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947-9871-49FB-8742-56A8E66B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F417-CD91-45BA-A945-05A92A7B7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1191-CC72-4F47-83EE-507D00A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2D92-36D0-4337-8805-DDE5B7DA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D9AE-DFB9-4A92-9804-09DBC562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4694-B485-4075-946F-BD5609FE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A7A6D-8294-4CD8-8B00-F9924A76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3F55-9FEA-424E-A88E-B277D39D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2404-3058-4088-9A65-D4A5360D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534C-3F91-4A83-AE00-7F1CD7B2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AAE07-EACF-4280-90EF-E96EFB864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B05D9-51F7-4EF4-8397-647BE54D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903B8-2768-4CB1-8E99-8DF7061B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1BAC-0A33-48A1-8496-E40EECB3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5541-C82C-45DE-9B95-BB6F7D3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3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ACB7-46D0-46ED-B97D-A42BB65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3C61-1FF9-43F6-96B3-AA17AC78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54B6-185E-417B-AA13-31F51B74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A287-0D80-4091-AE27-FF71A597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FFF9-D271-49A0-8D34-33233F16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610B-2B89-486D-850C-19A8D8A9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3479-745C-4126-AECC-1092480E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AC88-BE1B-4FB9-832F-B606BA28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95DD-5179-41A0-8018-A38FE17F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0A82-4DA7-4353-89F7-0BD52151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D237-3DD7-4CA7-A2D2-B8B974C7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8729-DAC0-4588-8EBF-CF7B2111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3C1F7-F8D5-428C-8C43-88758901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1E2D-DCA4-431B-824C-935AB7AA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47D1-92D9-43D0-A08A-A59567D2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DD0A-9651-485B-9C29-7449CE9C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1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F83-57F1-49C2-8817-99A65C25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F429-E079-444E-95DD-97F67815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D1381-4588-4809-A199-4453E83D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776DD-75CE-4E64-8CAF-30A73E57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FD998-76EE-4C69-B391-9E2DCCC65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3DAF6-CCF9-42A2-B909-9023CEDC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F7697-84B7-436F-8EB0-B4C2775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1D4C3-47EA-4175-A318-B0E1AF86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9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3B1-55D4-49E6-BB9C-1DB2C040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36A93-8F6A-40C4-A50E-7D4F5CDA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949BE-3F0F-4DA5-AC98-0D30EC7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9FBB0-56D6-4EF8-B12E-6C9939A2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43838-46E1-49B7-A0CB-AB4A6F9F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AE02C-205B-4036-8EF2-FB765E52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2FF1F-ABC7-4D67-8C27-F60E8AA7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1C36-8D68-4429-A98D-0E66879D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5883-F0DA-442E-A415-1A34DB61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9FEB-DF10-4384-951C-AFE943A1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70D39-D861-4A0C-94D3-C2582EFD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D32D-4238-44BE-A2A4-B0A31FAC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A33B-9AAC-4637-9B62-BAF547EF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D816-452C-4251-A8CC-D801222C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6EE33-258B-4055-A8F4-D0400228F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B7FCF-829D-4B7F-AC45-A2F8B609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320A-B023-4EE0-B8F9-850DD8A9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9D8EE-11D2-434F-A6B3-3A730640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DE787-3F93-4FC1-9B75-1609401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B4D20-48DF-4362-83DE-CE4D39E7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1EC0-6340-4C7E-B75E-874CCDFD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A249-BA96-42D7-B11E-33A59F31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DA40-C10F-4B35-9336-8A7BA372432D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1762-D5E6-4E61-8E51-F3458C46E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2A5D-22A9-4C8D-9C21-570A7F69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113D-EBF4-466C-B550-C7888CBD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53D22-77C2-4C7A-95FB-BC0D656D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0" y="622853"/>
            <a:ext cx="1741642" cy="377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1F974-E037-4EC4-BC3B-1E31B0A9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23" y="622852"/>
            <a:ext cx="1741642" cy="3773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01609-4363-4053-8CFF-3BB59DB9A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15" y="622852"/>
            <a:ext cx="1860908" cy="3773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1BA2D3-DE24-4991-ABEE-8035E1F7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7" y="622852"/>
            <a:ext cx="1860909" cy="3773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9E10BE-F1BA-41D2-9D60-7E560A504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66" y="622852"/>
            <a:ext cx="1860909" cy="3773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F54926-CA9F-453C-AFE6-DAA63FEF26B7}"/>
              </a:ext>
            </a:extLst>
          </p:cNvPr>
          <p:cNvSpPr txBox="1"/>
          <p:nvPr/>
        </p:nvSpPr>
        <p:spPr>
          <a:xfrm>
            <a:off x="1086612" y="4678017"/>
            <a:ext cx="949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1                                            2                                        3                                       4                                        5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24343-8117-480D-890A-26602B5B7482}"/>
              </a:ext>
            </a:extLst>
          </p:cNvPr>
          <p:cNvSpPr txBox="1"/>
          <p:nvPr/>
        </p:nvSpPr>
        <p:spPr>
          <a:xfrm>
            <a:off x="4488665" y="5547764"/>
            <a:ext cx="335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Mine Sweeper Game Flow Chart</a:t>
            </a:r>
          </a:p>
        </p:txBody>
      </p:sp>
    </p:spTree>
    <p:extLst>
      <p:ext uri="{BB962C8B-B14F-4D97-AF65-F5344CB8AC3E}">
        <p14:creationId xmlns:p14="http://schemas.microsoft.com/office/powerpoint/2010/main" val="344930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pranav</dc:creator>
  <cp:lastModifiedBy>sai pranav</cp:lastModifiedBy>
  <cp:revision>1</cp:revision>
  <dcterms:created xsi:type="dcterms:W3CDTF">2022-04-13T15:38:32Z</dcterms:created>
  <dcterms:modified xsi:type="dcterms:W3CDTF">2022-04-13T15:59:06Z</dcterms:modified>
</cp:coreProperties>
</file>