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7" r:id="rId9"/>
    <p:sldId id="270" r:id="rId10"/>
    <p:sldId id="264" r:id="rId11"/>
    <p:sldId id="262" r:id="rId12"/>
    <p:sldId id="265" r:id="rId13"/>
    <p:sldId id="266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04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4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13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9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95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3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AE20-38C5-4688-8BFE-C1954005E9B7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2E2361-3364-4404-A684-540C75B57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3119-2A58-408E-A8E8-D31B4F6FC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780" y="1544158"/>
            <a:ext cx="7766936" cy="1646302"/>
          </a:xfrm>
        </p:spPr>
        <p:txBody>
          <a:bodyPr/>
          <a:lstStyle/>
          <a:p>
            <a:r>
              <a:rPr lang="en-IN" dirty="0"/>
              <a:t>Time Table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0DA15-6AC5-4BE3-97A6-0105537C2778}"/>
              </a:ext>
            </a:extLst>
          </p:cNvPr>
          <p:cNvSpPr txBox="1"/>
          <p:nvPr/>
        </p:nvSpPr>
        <p:spPr>
          <a:xfrm>
            <a:off x="5367130" y="3962400"/>
            <a:ext cx="394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M.Sai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Kiran Kumar-2451-16-737-046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D.Sai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Pranav     -2451-16-737-054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G.Vamshi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Krishna-2451-16-737-060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Guide:A.Manasa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46865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7968F9-D8E6-45A7-8A1F-9502A04B0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43159"/>
              </p:ext>
            </p:extLst>
          </p:nvPr>
        </p:nvGraphicFramePr>
        <p:xfrm>
          <a:off x="1099930" y="3140765"/>
          <a:ext cx="6665843" cy="262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033">
                  <a:extLst>
                    <a:ext uri="{9D8B030D-6E8A-4147-A177-3AD203B41FA5}">
                      <a16:colId xmlns:a16="http://schemas.microsoft.com/office/drawing/2014/main" val="2654873708"/>
                    </a:ext>
                  </a:extLst>
                </a:gridCol>
                <a:gridCol w="937257">
                  <a:extLst>
                    <a:ext uri="{9D8B030D-6E8A-4147-A177-3AD203B41FA5}">
                      <a16:colId xmlns:a16="http://schemas.microsoft.com/office/drawing/2014/main" val="3122730375"/>
                    </a:ext>
                  </a:extLst>
                </a:gridCol>
                <a:gridCol w="937257">
                  <a:extLst>
                    <a:ext uri="{9D8B030D-6E8A-4147-A177-3AD203B41FA5}">
                      <a16:colId xmlns:a16="http://schemas.microsoft.com/office/drawing/2014/main" val="2554451533"/>
                    </a:ext>
                  </a:extLst>
                </a:gridCol>
                <a:gridCol w="936574">
                  <a:extLst>
                    <a:ext uri="{9D8B030D-6E8A-4147-A177-3AD203B41FA5}">
                      <a16:colId xmlns:a16="http://schemas.microsoft.com/office/drawing/2014/main" val="963216859"/>
                    </a:ext>
                  </a:extLst>
                </a:gridCol>
                <a:gridCol w="936574">
                  <a:extLst>
                    <a:ext uri="{9D8B030D-6E8A-4147-A177-3AD203B41FA5}">
                      <a16:colId xmlns:a16="http://schemas.microsoft.com/office/drawing/2014/main" val="999265033"/>
                    </a:ext>
                  </a:extLst>
                </a:gridCol>
                <a:gridCol w="936574">
                  <a:extLst>
                    <a:ext uri="{9D8B030D-6E8A-4147-A177-3AD203B41FA5}">
                      <a16:colId xmlns:a16="http://schemas.microsoft.com/office/drawing/2014/main" val="51346524"/>
                    </a:ext>
                  </a:extLst>
                </a:gridCol>
                <a:gridCol w="936574">
                  <a:extLst>
                    <a:ext uri="{9D8B030D-6E8A-4147-A177-3AD203B41FA5}">
                      <a16:colId xmlns:a16="http://schemas.microsoft.com/office/drawing/2014/main" val="2970506329"/>
                    </a:ext>
                  </a:extLst>
                </a:gridCol>
              </a:tblGrid>
              <a:tr h="625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H(x)=x/f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556071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X/24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  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   48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   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87608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X/12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915464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X/8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210167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X/6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202005"/>
                  </a:ext>
                </a:extLst>
              </a:tr>
              <a:tr h="3045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x/4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406042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x/3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06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106BA3-A6D5-4A7D-9275-0366CDC85CA9}"/>
              </a:ext>
            </a:extLst>
          </p:cNvPr>
          <p:cNvSpPr txBox="1"/>
          <p:nvPr/>
        </p:nvSpPr>
        <p:spPr>
          <a:xfrm>
            <a:off x="1007165" y="522224"/>
            <a:ext cx="647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92D050"/>
                </a:solidFill>
              </a:rPr>
              <a:t>Reference table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F19CE-4B80-4F5E-9FAC-3103486D65F3}"/>
              </a:ext>
            </a:extLst>
          </p:cNvPr>
          <p:cNvSpPr/>
          <p:nvPr/>
        </p:nvSpPr>
        <p:spPr>
          <a:xfrm>
            <a:off x="1669773" y="1715171"/>
            <a:ext cx="6096000" cy="7745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X={24,48,72,96,120,144}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F={24,12,6,3,4,2}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9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52D1E11-886C-45D8-BA2D-A2013875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6" y="198785"/>
            <a:ext cx="4737754" cy="266368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E39B844-0434-47FA-9E2A-A93B7CA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59" y="3428999"/>
            <a:ext cx="4832180" cy="27167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76A2E-9989-441E-B4CD-8D895670CD71}"/>
              </a:ext>
            </a:extLst>
          </p:cNvPr>
          <p:cNvSpPr txBox="1"/>
          <p:nvPr/>
        </p:nvSpPr>
        <p:spPr>
          <a:xfrm>
            <a:off x="6559826" y="74212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input-----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AEBC1-7F2D-4D1C-9C2E-06C9BFDD2AE9}"/>
              </a:ext>
            </a:extLst>
          </p:cNvPr>
          <p:cNvSpPr txBox="1"/>
          <p:nvPr/>
        </p:nvSpPr>
        <p:spPr>
          <a:xfrm>
            <a:off x="1987826" y="462500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Output---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35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71E3-D93D-4A42-97BA-C1CDAD02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lang="en-IN" sz="4400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941E-53BA-4227-AC7A-5620491A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website will decrease the time taken to generate time table for any institutions ,work places etc.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website reduces the human effort in designing the time table.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will reduce the flaws that are caused due to human.</a:t>
            </a:r>
          </a:p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our project we are developing a mobile friendly web portal such that institution can generate the timetables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6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9B4B-59D3-4E1F-B55A-00C6ED67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sz="44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93BB-38CA-4781-9CE5-027172EB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memory of the table increases as the number of sections of the institution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increases.Due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this the time limit exceeded error occurs or the code goes into infinite loop.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is only possible to allocate only 6 teachers to every distinct slot.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Six sections can only be allocated with this time table generator.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0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97D0-C294-449D-8055-C6A79F90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98AB-329E-4331-B69C-AA02F3AA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I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veloping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website into an application which will be accessible to all.</a:t>
            </a:r>
          </a:p>
          <a:p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additional security features for login of user’s in order to restrict the </a:t>
            </a:r>
            <a:r>
              <a:rPr lang="en-I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retrival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data by third-parties.</a:t>
            </a:r>
          </a:p>
          <a:p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Trying to reduce the Time complexity of the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2DB5-4D6B-4AD7-B293-F45210A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</a:t>
            </a:r>
            <a:r>
              <a:rPr lang="en-IN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14A0-094F-4F9E-8690-677237C2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To solve any real world problem we need to make use of </a:t>
            </a:r>
            <a:r>
              <a:rPr lang="en-IN" sz="2400" dirty="0" err="1"/>
              <a:t>algorithms.A</a:t>
            </a:r>
            <a:r>
              <a:rPr lang="en-IN" sz="2400" dirty="0"/>
              <a:t> small algorithm we quoted by </a:t>
            </a:r>
            <a:r>
              <a:rPr lang="en-IN" sz="2400" dirty="0" err="1"/>
              <a:t>ourself</a:t>
            </a:r>
            <a:r>
              <a:rPr lang="en-IN" sz="2400" dirty="0"/>
              <a:t> helped us to generate timetable for bunch of sections.</a:t>
            </a:r>
          </a:p>
          <a:p>
            <a:r>
              <a:rPr lang="en-IN" sz="2400" dirty="0"/>
              <a:t>To reduce the time and space complexity we need to make use of better  </a:t>
            </a:r>
            <a:r>
              <a:rPr lang="en-IN" sz="2400" dirty="0" err="1"/>
              <a:t>algorithms.As</a:t>
            </a:r>
            <a:r>
              <a:rPr lang="en-IN" sz="2400" dirty="0"/>
              <a:t> we have reduced an factorial time solution to linear time growth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92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A237-2922-4AC9-BF63-1C804D2D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039" y="241238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solidFill>
                  <a:srgbClr val="92D050"/>
                </a:solidFill>
              </a:rPr>
              <a:t>ANY QUERIES ???</a:t>
            </a:r>
          </a:p>
        </p:txBody>
      </p:sp>
    </p:spTree>
    <p:extLst>
      <p:ext uri="{BB962C8B-B14F-4D97-AF65-F5344CB8AC3E}">
        <p14:creationId xmlns:p14="http://schemas.microsoft.com/office/powerpoint/2010/main" val="290895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00D-5A35-486F-98B5-56F2E93C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090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05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06CF-F100-42F5-B00A-5782545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Abstract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42201-E372-4B82-A88B-C5DB6379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Web-Application is used to decrease the time taken to generate timetable for any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institution,workplaces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etc.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project, we reduce the human effort in designing the timetable.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our project we can reduce the flaws that are caused due to human. We have reduced time-complexity to O(N).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01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4CB2-CA2B-45A7-9052-E528DD76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7" y="31805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dirty="0"/>
              <a:t>       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E76D-C62B-4721-B567-7A579E2D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As in the competitive world time is most valuable thing there is a quote that ”we can’t recycle the wasted time”.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In this world we can’t recycle our valuable time once it is wasted so we worked a lot to decrease the time consumption and easy to generate the timetable.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We are designing a application which will decrease the time consumption and decreases the problems faced by any instructions in generating a time table.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Through our Application we can reduce the time taken to solve the errors occurred during preparation of time table manually.</a:t>
            </a:r>
          </a:p>
        </p:txBody>
      </p:sp>
    </p:spTree>
    <p:extLst>
      <p:ext uri="{BB962C8B-B14F-4D97-AF65-F5344CB8AC3E}">
        <p14:creationId xmlns:p14="http://schemas.microsoft.com/office/powerpoint/2010/main" val="196640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380-23EA-41A1-B235-B00CB6D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21B9-577B-4078-8ADF-AB8C9C6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application will decrease the time taken to generate timetable for any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institution,workplaces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application reduces the human effort in designing timetable.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will reduce the flaws that are caused due to human.</a:t>
            </a:r>
          </a:p>
        </p:txBody>
      </p:sp>
    </p:spTree>
    <p:extLst>
      <p:ext uri="{BB962C8B-B14F-4D97-AF65-F5344CB8AC3E}">
        <p14:creationId xmlns:p14="http://schemas.microsoft.com/office/powerpoint/2010/main" val="296262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D08B-6CCC-4F98-A5F5-9D676DF4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sz="4400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D091-B7EC-46F4-BCA4-64CBAC56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JAVA(NETBEANS IDE),</a:t>
            </a:r>
          </a:p>
          <a:p>
            <a:r>
              <a:rPr lang="en-US" sz="2400" dirty="0"/>
              <a:t>JAVASCRIPT</a:t>
            </a:r>
          </a:p>
          <a:p>
            <a:r>
              <a:rPr lang="en-US" sz="2400" dirty="0"/>
              <a:t>PHP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81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7D2A-C7D9-4B63-89AF-D4179B31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2272-C2D2-4278-845F-64EA61A3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Speed(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Pentium 4, 3.2 GHz or Power PC G5, 2.0 GHz)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(i.e. 512 MB)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Hard Disk Space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 (i.e. 316MB)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72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1">
            <a:extLst>
              <a:ext uri="{FF2B5EF4-FFF2-40B4-BE49-F238E27FC236}">
                <a16:creationId xmlns:a16="http://schemas.microsoft.com/office/drawing/2014/main" id="{4914EA20-3F1A-4BB8-ADBE-8D62D7E3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192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4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14925" algn="l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14925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14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B43B9568-597A-46AA-8A95-D2104665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649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386CEEC0-431B-45F2-9E9F-0057FE47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649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D70E6550-9FD0-47B4-992A-1DFFBFB7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649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7F4E872A-A539-48A8-B997-9C7FB6D1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106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70">
            <a:extLst>
              <a:ext uri="{FF2B5EF4-FFF2-40B4-BE49-F238E27FC236}">
                <a16:creationId xmlns:a16="http://schemas.microsoft.com/office/drawing/2014/main" id="{8B83FF1D-53F9-4C9B-A27D-661FE3CB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66" y="998369"/>
            <a:ext cx="3411940" cy="98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66" name="Rectangle 71">
            <a:extLst>
              <a:ext uri="{FF2B5EF4-FFF2-40B4-BE49-F238E27FC236}">
                <a16:creationId xmlns:a16="http://schemas.microsoft.com/office/drawing/2014/main" id="{9B4B3C0C-5300-4FB5-9CFC-9E32B8A4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6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74">
            <a:extLst>
              <a:ext uri="{FF2B5EF4-FFF2-40B4-BE49-F238E27FC236}">
                <a16:creationId xmlns:a16="http://schemas.microsoft.com/office/drawing/2014/main" id="{1519EF5D-AB88-441B-A6CE-04E326A0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78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107">
            <a:extLst>
              <a:ext uri="{FF2B5EF4-FFF2-40B4-BE49-F238E27FC236}">
                <a16:creationId xmlns:a16="http://schemas.microsoft.com/office/drawing/2014/main" id="{9C9C0E23-C599-40E7-B7EB-A31F7BC8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1078" y="1526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9" name="Rectangle 109">
            <a:extLst>
              <a:ext uri="{FF2B5EF4-FFF2-40B4-BE49-F238E27FC236}">
                <a16:creationId xmlns:a16="http://schemas.microsoft.com/office/drawing/2014/main" id="{2128EF2C-0DCD-4DC4-8821-A6A33838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6657" y="15744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1" name="Rectangle 113">
            <a:extLst>
              <a:ext uri="{FF2B5EF4-FFF2-40B4-BE49-F238E27FC236}">
                <a16:creationId xmlns:a16="http://schemas.microsoft.com/office/drawing/2014/main" id="{E0027D93-9345-4E75-9C06-327C0652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9E5D374-733F-4534-848B-220DF0E3B1FC}"/>
              </a:ext>
            </a:extLst>
          </p:cNvPr>
          <p:cNvSpPr/>
          <p:nvPr/>
        </p:nvSpPr>
        <p:spPr>
          <a:xfrm>
            <a:off x="3370997" y="528429"/>
            <a:ext cx="696036" cy="54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99A9C4-9F5C-4180-89EC-8261CC54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12192000" cy="4572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22AF747-4F46-44DF-A357-CBCFB871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77" y="2035990"/>
            <a:ext cx="713294" cy="554784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F0C4E97-C4D3-4B87-A524-70BCE1470B5F}"/>
              </a:ext>
            </a:extLst>
          </p:cNvPr>
          <p:cNvSpPr/>
          <p:nvPr/>
        </p:nvSpPr>
        <p:spPr>
          <a:xfrm>
            <a:off x="5059913" y="1904182"/>
            <a:ext cx="696036" cy="54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login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28C18C8-B5EF-4AE4-8BEC-B16913F28AA3}"/>
              </a:ext>
            </a:extLst>
          </p:cNvPr>
          <p:cNvSpPr/>
          <p:nvPr/>
        </p:nvSpPr>
        <p:spPr>
          <a:xfrm>
            <a:off x="5501073" y="3410055"/>
            <a:ext cx="696036" cy="54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register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8EBD64C-0554-4D42-B4D8-264992F181D2}"/>
              </a:ext>
            </a:extLst>
          </p:cNvPr>
          <p:cNvSpPr/>
          <p:nvPr/>
        </p:nvSpPr>
        <p:spPr>
          <a:xfrm>
            <a:off x="2686947" y="1983025"/>
            <a:ext cx="696036" cy="54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about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86FAD60-6852-4005-BDAD-6A513D552E48}"/>
              </a:ext>
            </a:extLst>
          </p:cNvPr>
          <p:cNvSpPr/>
          <p:nvPr/>
        </p:nvSpPr>
        <p:spPr>
          <a:xfrm>
            <a:off x="1779606" y="1911190"/>
            <a:ext cx="696036" cy="577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home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7914F23-614D-48D0-800B-D265A2FF3F25}"/>
              </a:ext>
            </a:extLst>
          </p:cNvPr>
          <p:cNvSpPr/>
          <p:nvPr/>
        </p:nvSpPr>
        <p:spPr>
          <a:xfrm>
            <a:off x="4094922" y="3352672"/>
            <a:ext cx="696036" cy="54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mainpage</a:t>
            </a:r>
            <a:endParaRPr lang="en-IN" sz="14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1780AF8-557C-4FB7-B48F-E9C36FB62447}"/>
              </a:ext>
            </a:extLst>
          </p:cNvPr>
          <p:cNvSpPr/>
          <p:nvPr/>
        </p:nvSpPr>
        <p:spPr>
          <a:xfrm>
            <a:off x="5775915" y="4910601"/>
            <a:ext cx="696036" cy="52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Main</a:t>
            </a:r>
          </a:p>
          <a:p>
            <a:pPr algn="ctr"/>
            <a:r>
              <a:rPr lang="en-IN" sz="1200" dirty="0"/>
              <a:t>page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CEE7222-7CB1-44B7-BCA9-71CC9ED25A0B}"/>
              </a:ext>
            </a:extLst>
          </p:cNvPr>
          <p:cNvSpPr/>
          <p:nvPr/>
        </p:nvSpPr>
        <p:spPr>
          <a:xfrm>
            <a:off x="3906975" y="5283579"/>
            <a:ext cx="696036" cy="54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B147698-36C8-4D86-87FD-1870018789BE}"/>
              </a:ext>
            </a:extLst>
          </p:cNvPr>
          <p:cNvCxnSpPr>
            <a:cxnSpLocks/>
          </p:cNvCxnSpPr>
          <p:nvPr/>
        </p:nvCxnSpPr>
        <p:spPr>
          <a:xfrm>
            <a:off x="4216162" y="1043737"/>
            <a:ext cx="737107" cy="76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A0A895-AB53-4B5B-92E5-D204FA84F809}"/>
              </a:ext>
            </a:extLst>
          </p:cNvPr>
          <p:cNvCxnSpPr>
            <a:cxnSpLocks/>
          </p:cNvCxnSpPr>
          <p:nvPr/>
        </p:nvCxnSpPr>
        <p:spPr>
          <a:xfrm>
            <a:off x="3824469" y="1171421"/>
            <a:ext cx="451897" cy="7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5CE38B0-E151-4866-A94D-76221C0E8C8A}"/>
              </a:ext>
            </a:extLst>
          </p:cNvPr>
          <p:cNvCxnSpPr>
            <a:cxnSpLocks/>
          </p:cNvCxnSpPr>
          <p:nvPr/>
        </p:nvCxnSpPr>
        <p:spPr>
          <a:xfrm flipH="1">
            <a:off x="3095400" y="1177265"/>
            <a:ext cx="388865" cy="70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D1E7D6B-9EB1-43B5-BA64-658C3A53E8A6}"/>
              </a:ext>
            </a:extLst>
          </p:cNvPr>
          <p:cNvCxnSpPr>
            <a:cxnSpLocks/>
          </p:cNvCxnSpPr>
          <p:nvPr/>
        </p:nvCxnSpPr>
        <p:spPr>
          <a:xfrm flipH="1">
            <a:off x="4909014" y="5356270"/>
            <a:ext cx="670854" cy="1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C836A40-53DF-4AFB-B62E-CACD1DDFF353}"/>
              </a:ext>
            </a:extLst>
          </p:cNvPr>
          <p:cNvCxnSpPr>
            <a:cxnSpLocks/>
          </p:cNvCxnSpPr>
          <p:nvPr/>
        </p:nvCxnSpPr>
        <p:spPr>
          <a:xfrm>
            <a:off x="5459207" y="2554015"/>
            <a:ext cx="296742" cy="75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A892374-BA75-4229-AFE6-FBA38720A5F0}"/>
              </a:ext>
            </a:extLst>
          </p:cNvPr>
          <p:cNvCxnSpPr>
            <a:cxnSpLocks/>
          </p:cNvCxnSpPr>
          <p:nvPr/>
        </p:nvCxnSpPr>
        <p:spPr>
          <a:xfrm flipH="1">
            <a:off x="2464100" y="1002013"/>
            <a:ext cx="634496" cy="68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04BBB-96F3-4000-B718-BDE4D6E0F462}"/>
              </a:ext>
            </a:extLst>
          </p:cNvPr>
          <p:cNvCxnSpPr>
            <a:cxnSpLocks/>
          </p:cNvCxnSpPr>
          <p:nvPr/>
        </p:nvCxnSpPr>
        <p:spPr>
          <a:xfrm flipH="1">
            <a:off x="4584715" y="2623035"/>
            <a:ext cx="548641" cy="6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8D9F93F-1E0C-4045-80D5-64E61C7B105D}"/>
              </a:ext>
            </a:extLst>
          </p:cNvPr>
          <p:cNvCxnSpPr>
            <a:cxnSpLocks/>
          </p:cNvCxnSpPr>
          <p:nvPr/>
        </p:nvCxnSpPr>
        <p:spPr>
          <a:xfrm flipH="1">
            <a:off x="4216162" y="4028475"/>
            <a:ext cx="188371" cy="105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B078F28-E916-4DC2-B27C-D57ABBEDF506}"/>
              </a:ext>
            </a:extLst>
          </p:cNvPr>
          <p:cNvCxnSpPr>
            <a:cxnSpLocks/>
          </p:cNvCxnSpPr>
          <p:nvPr/>
        </p:nvCxnSpPr>
        <p:spPr>
          <a:xfrm>
            <a:off x="5849091" y="4053658"/>
            <a:ext cx="192839" cy="73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AFFB77C-7C52-4E09-8EC0-092F3DFAF820}"/>
              </a:ext>
            </a:extLst>
          </p:cNvPr>
          <p:cNvSpPr txBox="1"/>
          <p:nvPr/>
        </p:nvSpPr>
        <p:spPr>
          <a:xfrm>
            <a:off x="3946787" y="2132477"/>
            <a:ext cx="102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contact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AF2B84-13BD-49C5-92FB-560EB88C7430}"/>
              </a:ext>
            </a:extLst>
          </p:cNvPr>
          <p:cNvSpPr txBox="1"/>
          <p:nvPr/>
        </p:nvSpPr>
        <p:spPr>
          <a:xfrm>
            <a:off x="396999" y="685575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92D050"/>
                </a:solidFill>
              </a:rPr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211568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AA2315-331A-494F-BC9E-516FA826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" y="9941"/>
            <a:ext cx="6081294" cy="3419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C8307-D322-48A8-AFDF-9C74F8C3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19" y="3556568"/>
            <a:ext cx="5854397" cy="3291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D119A-C276-40D2-9AAB-93BE23679D7E}"/>
              </a:ext>
            </a:extLst>
          </p:cNvPr>
          <p:cNvSpPr txBox="1"/>
          <p:nvPr/>
        </p:nvSpPr>
        <p:spPr>
          <a:xfrm>
            <a:off x="6983895" y="135013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--- </a:t>
            </a:r>
            <a:r>
              <a:rPr lang="en-IN" dirty="0"/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F4049-22AE-45A9-96F1-FBE84E71083E}"/>
              </a:ext>
            </a:extLst>
          </p:cNvPr>
          <p:cNvSpPr txBox="1"/>
          <p:nvPr/>
        </p:nvSpPr>
        <p:spPr>
          <a:xfrm>
            <a:off x="1139687" y="520231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page </a:t>
            </a:r>
            <a:r>
              <a:rPr lang="en-IN" dirty="0">
                <a:sym typeface="Wingdings" panose="05000000000000000000" pitchFamily="2" charset="2"/>
              </a:rPr>
              <a:t>---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53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A2035-D192-4A2C-BE90-0711D84A5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8" y="172764"/>
            <a:ext cx="5147505" cy="28940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DA8FD6A-60E1-49BC-9368-47CB31913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7" y="3429000"/>
            <a:ext cx="5147505" cy="2894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1E4D48-D000-44ED-AB0C-9D1525946963}"/>
              </a:ext>
            </a:extLst>
          </p:cNvPr>
          <p:cNvSpPr txBox="1"/>
          <p:nvPr/>
        </p:nvSpPr>
        <p:spPr>
          <a:xfrm>
            <a:off x="6520069" y="1435127"/>
            <a:ext cx="211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----&gt; Register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EEFE1-20D5-4CBD-A349-A644819077A9}"/>
              </a:ext>
            </a:extLst>
          </p:cNvPr>
          <p:cNvSpPr txBox="1"/>
          <p:nvPr/>
        </p:nvSpPr>
        <p:spPr>
          <a:xfrm>
            <a:off x="1007165" y="4598505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main page---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77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646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Time Table Generator</vt:lpstr>
      <vt:lpstr>                         Abstract</vt:lpstr>
      <vt:lpstr>       Statement of problem</vt:lpstr>
      <vt:lpstr>               Scope Of Work</vt:lpstr>
      <vt:lpstr>            Software Requirements</vt:lpstr>
      <vt:lpstr>             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Advantages </vt:lpstr>
      <vt:lpstr>                Disadvantages</vt:lpstr>
      <vt:lpstr>Future Enhancements</vt:lpstr>
      <vt:lpstr>                  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Table Generator</dc:title>
  <dc:creator>sai pranav</dc:creator>
  <cp:lastModifiedBy>sai pranav</cp:lastModifiedBy>
  <cp:revision>28</cp:revision>
  <dcterms:created xsi:type="dcterms:W3CDTF">2019-04-16T04:59:36Z</dcterms:created>
  <dcterms:modified xsi:type="dcterms:W3CDTF">2022-08-05T19:41:27Z</dcterms:modified>
</cp:coreProperties>
</file>