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46115" y="4009594"/>
            <a:ext cx="479576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flexdeal.herokuapp.com/" TargetMode="External"/><Relationship Id="rId4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105202"/>
            <a:ext cx="4217670" cy="2181860"/>
            <a:chOff x="0" y="8105202"/>
            <a:chExt cx="4217670" cy="2181860"/>
          </a:xfrm>
        </p:grpSpPr>
        <p:sp>
          <p:nvSpPr>
            <p:cNvPr id="3" name="object 3"/>
            <p:cNvSpPr/>
            <p:nvPr/>
          </p:nvSpPr>
          <p:spPr>
            <a:xfrm>
              <a:off x="2552462" y="9607610"/>
              <a:ext cx="1664970" cy="679450"/>
            </a:xfrm>
            <a:custGeom>
              <a:avLst/>
              <a:gdLst/>
              <a:ahLst/>
              <a:cxnLst/>
              <a:rect l="l" t="t" r="r" b="b"/>
              <a:pathLst>
                <a:path w="1664970" h="679450">
                  <a:moveTo>
                    <a:pt x="0" y="679388"/>
                  </a:moveTo>
                  <a:lnTo>
                    <a:pt x="1664633" y="679388"/>
                  </a:lnTo>
                  <a:lnTo>
                    <a:pt x="1273055" y="0"/>
                  </a:lnTo>
                  <a:lnTo>
                    <a:pt x="391521" y="0"/>
                  </a:lnTo>
                  <a:lnTo>
                    <a:pt x="0" y="679388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9213" y="8105202"/>
              <a:ext cx="2596515" cy="2181860"/>
            </a:xfrm>
            <a:custGeom>
              <a:avLst/>
              <a:gdLst/>
              <a:ahLst/>
              <a:cxnLst/>
              <a:rect l="l" t="t" r="r" b="b"/>
              <a:pathLst>
                <a:path w="2596515" h="2181859">
                  <a:moveTo>
                    <a:pt x="0" y="2181797"/>
                  </a:moveTo>
                  <a:lnTo>
                    <a:pt x="1763558" y="2181797"/>
                  </a:lnTo>
                  <a:lnTo>
                    <a:pt x="2299245" y="1252414"/>
                  </a:lnTo>
                  <a:lnTo>
                    <a:pt x="2596403" y="737781"/>
                  </a:lnTo>
                  <a:lnTo>
                    <a:pt x="2170276" y="0"/>
                  </a:lnTo>
                  <a:lnTo>
                    <a:pt x="1257733" y="0"/>
                  </a:lnTo>
                  <a:lnTo>
                    <a:pt x="984480" y="473142"/>
                  </a:lnTo>
                  <a:lnTo>
                    <a:pt x="984277" y="473142"/>
                  </a:lnTo>
                  <a:lnTo>
                    <a:pt x="390677" y="1502408"/>
                  </a:lnTo>
                  <a:lnTo>
                    <a:pt x="390036" y="1502408"/>
                  </a:lnTo>
                  <a:lnTo>
                    <a:pt x="227542" y="1785224"/>
                  </a:lnTo>
                  <a:lnTo>
                    <a:pt x="227670" y="1785289"/>
                  </a:lnTo>
                  <a:lnTo>
                    <a:pt x="0" y="2181797"/>
                  </a:lnTo>
                  <a:close/>
                </a:path>
                <a:path w="2596515" h="2181859">
                  <a:moveTo>
                    <a:pt x="984277" y="473142"/>
                  </a:moveTo>
                  <a:lnTo>
                    <a:pt x="984480" y="473142"/>
                  </a:lnTo>
                  <a:lnTo>
                    <a:pt x="984351" y="473013"/>
                  </a:lnTo>
                  <a:lnTo>
                    <a:pt x="984277" y="473142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05202"/>
              <a:ext cx="1621155" cy="2181860"/>
            </a:xfrm>
            <a:custGeom>
              <a:avLst/>
              <a:gdLst/>
              <a:ahLst/>
              <a:cxnLst/>
              <a:rect l="l" t="t" r="r" b="b"/>
              <a:pathLst>
                <a:path w="1621155" h="2181860">
                  <a:moveTo>
                    <a:pt x="0" y="2181797"/>
                  </a:moveTo>
                  <a:lnTo>
                    <a:pt x="786833" y="2181797"/>
                  </a:lnTo>
                  <a:lnTo>
                    <a:pt x="1178994" y="1502408"/>
                  </a:lnTo>
                  <a:lnTo>
                    <a:pt x="1179250" y="1502408"/>
                  </a:lnTo>
                  <a:lnTo>
                    <a:pt x="1620883" y="737781"/>
                  </a:lnTo>
                  <a:lnTo>
                    <a:pt x="1194755" y="0"/>
                  </a:lnTo>
                  <a:lnTo>
                    <a:pt x="282212" y="0"/>
                  </a:lnTo>
                  <a:lnTo>
                    <a:pt x="30249" y="436272"/>
                  </a:lnTo>
                  <a:lnTo>
                    <a:pt x="27889" y="436272"/>
                  </a:lnTo>
                  <a:lnTo>
                    <a:pt x="0" y="484736"/>
                  </a:lnTo>
                  <a:lnTo>
                    <a:pt x="0" y="2181797"/>
                  </a:lnTo>
                  <a:close/>
                </a:path>
                <a:path w="1621155" h="2181860">
                  <a:moveTo>
                    <a:pt x="27889" y="436272"/>
                  </a:moveTo>
                  <a:lnTo>
                    <a:pt x="30249" y="436272"/>
                  </a:lnTo>
                  <a:lnTo>
                    <a:pt x="28517" y="435180"/>
                  </a:lnTo>
                  <a:lnTo>
                    <a:pt x="27889" y="43627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1722317" y="8122515"/>
            <a:ext cx="6565900" cy="2164715"/>
          </a:xfrm>
          <a:custGeom>
            <a:avLst/>
            <a:gdLst/>
            <a:ahLst/>
            <a:cxnLst/>
            <a:rect l="l" t="t" r="r" b="b"/>
            <a:pathLst>
              <a:path w="6565900" h="2164715">
                <a:moveTo>
                  <a:pt x="6565680" y="2164484"/>
                </a:moveTo>
                <a:lnTo>
                  <a:pt x="75500" y="2164484"/>
                </a:lnTo>
                <a:lnTo>
                  <a:pt x="0" y="2033587"/>
                </a:lnTo>
                <a:lnTo>
                  <a:pt x="1172958" y="0"/>
                </a:lnTo>
                <a:lnTo>
                  <a:pt x="6551769" y="0"/>
                </a:lnTo>
                <a:lnTo>
                  <a:pt x="6565680" y="24118"/>
                </a:lnTo>
                <a:lnTo>
                  <a:pt x="6565680" y="2164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935041" y="4425801"/>
            <a:ext cx="12420600" cy="3305175"/>
            <a:chOff x="2935041" y="4425801"/>
            <a:chExt cx="12420600" cy="3305175"/>
          </a:xfrm>
        </p:grpSpPr>
        <p:sp>
          <p:nvSpPr>
            <p:cNvPr id="8" name="object 8"/>
            <p:cNvSpPr/>
            <p:nvPr/>
          </p:nvSpPr>
          <p:spPr>
            <a:xfrm>
              <a:off x="2935041" y="4425816"/>
              <a:ext cx="12420600" cy="3305175"/>
            </a:xfrm>
            <a:custGeom>
              <a:avLst/>
              <a:gdLst/>
              <a:ahLst/>
              <a:cxnLst/>
              <a:rect l="l" t="t" r="r" b="b"/>
              <a:pathLst>
                <a:path w="12420600" h="3305175">
                  <a:moveTo>
                    <a:pt x="12420599" y="3305145"/>
                  </a:moveTo>
                  <a:lnTo>
                    <a:pt x="0" y="3305145"/>
                  </a:lnTo>
                  <a:lnTo>
                    <a:pt x="0" y="0"/>
                  </a:lnTo>
                  <a:lnTo>
                    <a:pt x="12420599" y="0"/>
                  </a:lnTo>
                  <a:lnTo>
                    <a:pt x="12420599" y="330514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8920" y="4425801"/>
              <a:ext cx="9753599" cy="30003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941046" y="444352"/>
            <a:ext cx="8150859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165">
                <a:solidFill>
                  <a:srgbClr val="FFFFFF"/>
                </a:solidFill>
              </a:rPr>
              <a:t>OOP</a:t>
            </a:r>
            <a:r>
              <a:rPr dirty="0" sz="10000" spc="-210">
                <a:solidFill>
                  <a:srgbClr val="FFFFFF"/>
                </a:solidFill>
              </a:rPr>
              <a:t> </a:t>
            </a:r>
            <a:r>
              <a:rPr dirty="0" sz="10000" spc="-235">
                <a:solidFill>
                  <a:srgbClr val="FFFFFF"/>
                </a:solidFill>
              </a:rPr>
              <a:t>PROJECT</a:t>
            </a:r>
            <a:endParaRPr sz="10000"/>
          </a:p>
        </p:txBody>
      </p:sp>
      <p:sp>
        <p:nvSpPr>
          <p:cNvPr id="11" name="object 11"/>
          <p:cNvSpPr txBox="1"/>
          <p:nvPr/>
        </p:nvSpPr>
        <p:spPr>
          <a:xfrm>
            <a:off x="12941059" y="8146605"/>
            <a:ext cx="3506470" cy="1831339"/>
          </a:xfrm>
          <a:prstGeom prst="rect">
            <a:avLst/>
          </a:prstGeom>
        </p:spPr>
        <p:txBody>
          <a:bodyPr wrap="square" lIns="0" tIns="305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 sz="5350" b="1">
                <a:solidFill>
                  <a:srgbClr val="1B170E"/>
                </a:solidFill>
                <a:latin typeface="Arial"/>
                <a:cs typeface="Arial"/>
              </a:rPr>
              <a:t>GROUP-11</a:t>
            </a:r>
            <a:endParaRPr sz="5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3350" spc="80">
                <a:solidFill>
                  <a:srgbClr val="1B170E"/>
                </a:solidFill>
                <a:latin typeface="Verdana"/>
                <a:cs typeface="Verdana"/>
              </a:rPr>
              <a:t>CSE</a:t>
            </a:r>
            <a:r>
              <a:rPr dirty="0" sz="3350" spc="-155">
                <a:solidFill>
                  <a:srgbClr val="1B170E"/>
                </a:solidFill>
                <a:latin typeface="Verdana"/>
                <a:cs typeface="Verdana"/>
              </a:rPr>
              <a:t> </a:t>
            </a:r>
            <a:r>
              <a:rPr dirty="0" sz="3350" spc="-60">
                <a:solidFill>
                  <a:srgbClr val="1B170E"/>
                </a:solidFill>
                <a:latin typeface="Verdana"/>
                <a:cs typeface="Verdana"/>
              </a:rPr>
              <a:t>3rd</a:t>
            </a:r>
            <a:r>
              <a:rPr dirty="0" sz="3350" spc="-150">
                <a:solidFill>
                  <a:srgbClr val="1B170E"/>
                </a:solidFill>
                <a:latin typeface="Verdana"/>
                <a:cs typeface="Verdana"/>
              </a:rPr>
              <a:t> </a:t>
            </a:r>
            <a:r>
              <a:rPr dirty="0" sz="3350" spc="105">
                <a:solidFill>
                  <a:srgbClr val="1B170E"/>
                </a:solidFill>
                <a:latin typeface="Verdana"/>
                <a:cs typeface="Verdana"/>
              </a:rPr>
              <a:t>SEM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7993" y="2638918"/>
            <a:ext cx="10472420" cy="768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4850" spc="-40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FLEXDEALS</a:t>
            </a:r>
            <a:r>
              <a:rPr dirty="0" u="heavy" sz="4850" spc="-45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4850" spc="215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SHOPPING</a:t>
            </a:r>
            <a:r>
              <a:rPr dirty="0" u="heavy" sz="4850" spc="-45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4850" spc="5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WEBSITE:</a:t>
            </a:r>
            <a:endParaRPr sz="48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97305" y="0"/>
            <a:ext cx="3790693" cy="21526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5903" y="6"/>
            <a:ext cx="14620875" cy="10287000"/>
          </a:xfrm>
          <a:custGeom>
            <a:avLst/>
            <a:gdLst/>
            <a:ahLst/>
            <a:cxnLst/>
            <a:rect l="l" t="t" r="r" b="b"/>
            <a:pathLst>
              <a:path w="14620875" h="10287000">
                <a:moveTo>
                  <a:pt x="11648518" y="10286993"/>
                </a:moveTo>
                <a:lnTo>
                  <a:pt x="2972233" y="10286993"/>
                </a:lnTo>
                <a:lnTo>
                  <a:pt x="0" y="5141725"/>
                </a:lnTo>
                <a:lnTo>
                  <a:pt x="2970186" y="0"/>
                </a:lnTo>
                <a:lnTo>
                  <a:pt x="11650565" y="0"/>
                </a:lnTo>
                <a:lnTo>
                  <a:pt x="14620753" y="5141725"/>
                </a:lnTo>
                <a:lnTo>
                  <a:pt x="11648518" y="10286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0"/>
              <a:t>T</a:t>
            </a:r>
            <a:r>
              <a:rPr dirty="0" spc="-120"/>
              <a:t>h</a:t>
            </a:r>
            <a:r>
              <a:rPr dirty="0" spc="105"/>
              <a:t>a</a:t>
            </a:r>
            <a:r>
              <a:rPr dirty="0" spc="-100"/>
              <a:t>n</a:t>
            </a:r>
            <a:r>
              <a:rPr dirty="0" spc="-50"/>
              <a:t>k</a:t>
            </a:r>
            <a:r>
              <a:rPr dirty="0" spc="-459"/>
              <a:t> </a:t>
            </a:r>
            <a:r>
              <a:rPr dirty="0" spc="-180"/>
              <a:t>y</a:t>
            </a:r>
            <a:r>
              <a:rPr dirty="0" spc="135"/>
              <a:t>o</a:t>
            </a:r>
            <a:r>
              <a:rPr dirty="0" spc="-135"/>
              <a:t>u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5"/>
            <a:ext cx="18288000" cy="10287000"/>
            <a:chOff x="0" y="5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6833561"/>
              <a:ext cx="2747645" cy="3453765"/>
            </a:xfrm>
            <a:custGeom>
              <a:avLst/>
              <a:gdLst/>
              <a:ahLst/>
              <a:cxnLst/>
              <a:rect l="l" t="t" r="r" b="b"/>
              <a:pathLst>
                <a:path w="2747645" h="3453765">
                  <a:moveTo>
                    <a:pt x="2747328" y="3453437"/>
                  </a:moveTo>
                  <a:lnTo>
                    <a:pt x="0" y="3453437"/>
                  </a:lnTo>
                  <a:lnTo>
                    <a:pt x="0" y="0"/>
                  </a:lnTo>
                  <a:lnTo>
                    <a:pt x="753197" y="0"/>
                  </a:lnTo>
                  <a:lnTo>
                    <a:pt x="1187983" y="751605"/>
                  </a:lnTo>
                  <a:lnTo>
                    <a:pt x="1188307" y="751605"/>
                  </a:lnTo>
                  <a:lnTo>
                    <a:pt x="2140612" y="2400138"/>
                  </a:lnTo>
                  <a:lnTo>
                    <a:pt x="2141641" y="2400138"/>
                  </a:lnTo>
                  <a:lnTo>
                    <a:pt x="2402328" y="2853115"/>
                  </a:lnTo>
                  <a:lnTo>
                    <a:pt x="2402123" y="2853218"/>
                  </a:lnTo>
                  <a:lnTo>
                    <a:pt x="2747328" y="3453437"/>
                  </a:lnTo>
                  <a:close/>
                </a:path>
                <a:path w="2747645" h="3453765">
                  <a:moveTo>
                    <a:pt x="1188307" y="751605"/>
                  </a:moveTo>
                  <a:lnTo>
                    <a:pt x="1187983" y="751605"/>
                  </a:lnTo>
                  <a:lnTo>
                    <a:pt x="1188188" y="751399"/>
                  </a:lnTo>
                  <a:lnTo>
                    <a:pt x="1188307" y="751605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3136" y="6833561"/>
              <a:ext cx="4145279" cy="3453765"/>
            </a:xfrm>
            <a:custGeom>
              <a:avLst/>
              <a:gdLst/>
              <a:ahLst/>
              <a:cxnLst/>
              <a:rect l="l" t="t" r="r" b="b"/>
              <a:pathLst>
                <a:path w="4145279" h="3453765">
                  <a:moveTo>
                    <a:pt x="4144969" y="3453437"/>
                  </a:moveTo>
                  <a:lnTo>
                    <a:pt x="1317905" y="3453437"/>
                  </a:lnTo>
                  <a:lnTo>
                    <a:pt x="708917" y="2400138"/>
                  </a:lnTo>
                  <a:lnTo>
                    <a:pt x="708505" y="2400138"/>
                  </a:lnTo>
                  <a:lnTo>
                    <a:pt x="0" y="1175466"/>
                  </a:lnTo>
                  <a:lnTo>
                    <a:pt x="680038" y="0"/>
                  </a:lnTo>
                  <a:lnTo>
                    <a:pt x="2151203" y="0"/>
                  </a:lnTo>
                  <a:lnTo>
                    <a:pt x="2551833" y="692552"/>
                  </a:lnTo>
                  <a:lnTo>
                    <a:pt x="2555619" y="692552"/>
                  </a:lnTo>
                  <a:lnTo>
                    <a:pt x="3766076" y="2792519"/>
                  </a:lnTo>
                  <a:lnTo>
                    <a:pt x="3764122" y="2793651"/>
                  </a:lnTo>
                  <a:lnTo>
                    <a:pt x="4144969" y="3453437"/>
                  </a:lnTo>
                  <a:close/>
                </a:path>
                <a:path w="4145279" h="3453765">
                  <a:moveTo>
                    <a:pt x="2555619" y="692552"/>
                  </a:moveTo>
                  <a:lnTo>
                    <a:pt x="2551833" y="692552"/>
                  </a:lnTo>
                  <a:lnTo>
                    <a:pt x="2554611" y="690803"/>
                  </a:lnTo>
                  <a:lnTo>
                    <a:pt x="2555619" y="692552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540699" y="5"/>
              <a:ext cx="2747645" cy="3452495"/>
            </a:xfrm>
            <a:custGeom>
              <a:avLst/>
              <a:gdLst/>
              <a:ahLst/>
              <a:cxnLst/>
              <a:rect l="l" t="t" r="r" b="b"/>
              <a:pathLst>
                <a:path w="2747644" h="3452495">
                  <a:moveTo>
                    <a:pt x="0" y="0"/>
                  </a:moveTo>
                  <a:lnTo>
                    <a:pt x="2747301" y="0"/>
                  </a:lnTo>
                  <a:lnTo>
                    <a:pt x="2747301" y="3452181"/>
                  </a:lnTo>
                  <a:lnTo>
                    <a:pt x="1993404" y="3452181"/>
                  </a:lnTo>
                  <a:lnTo>
                    <a:pt x="1559306" y="2701765"/>
                  </a:lnTo>
                  <a:lnTo>
                    <a:pt x="1558982" y="2701765"/>
                  </a:lnTo>
                  <a:lnTo>
                    <a:pt x="606676" y="1053232"/>
                  </a:lnTo>
                  <a:lnTo>
                    <a:pt x="605648" y="1053232"/>
                  </a:lnTo>
                  <a:lnTo>
                    <a:pt x="344960" y="600255"/>
                  </a:lnTo>
                  <a:lnTo>
                    <a:pt x="345166" y="600152"/>
                  </a:lnTo>
                  <a:lnTo>
                    <a:pt x="0" y="0"/>
                  </a:lnTo>
                  <a:close/>
                </a:path>
                <a:path w="2747644" h="3452495">
                  <a:moveTo>
                    <a:pt x="1558982" y="2701765"/>
                  </a:moveTo>
                  <a:lnTo>
                    <a:pt x="1559306" y="2701765"/>
                  </a:lnTo>
                  <a:lnTo>
                    <a:pt x="1559100" y="2701971"/>
                  </a:lnTo>
                  <a:lnTo>
                    <a:pt x="1558982" y="2701765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709921" y="5"/>
              <a:ext cx="4145279" cy="3452495"/>
            </a:xfrm>
            <a:custGeom>
              <a:avLst/>
              <a:gdLst/>
              <a:ahLst/>
              <a:cxnLst/>
              <a:rect l="l" t="t" r="r" b="b"/>
              <a:pathLst>
                <a:path w="4145280" h="3452495">
                  <a:moveTo>
                    <a:pt x="0" y="0"/>
                  </a:moveTo>
                  <a:lnTo>
                    <a:pt x="2827063" y="0"/>
                  </a:lnTo>
                  <a:lnTo>
                    <a:pt x="3436013" y="1053232"/>
                  </a:lnTo>
                  <a:lnTo>
                    <a:pt x="3436425" y="1053232"/>
                  </a:lnTo>
                  <a:lnTo>
                    <a:pt x="4144930" y="2277904"/>
                  </a:lnTo>
                  <a:lnTo>
                    <a:pt x="3465579" y="3452181"/>
                  </a:lnTo>
                  <a:lnTo>
                    <a:pt x="1993039" y="3452181"/>
                  </a:lnTo>
                  <a:lnTo>
                    <a:pt x="1593096" y="2760818"/>
                  </a:lnTo>
                  <a:lnTo>
                    <a:pt x="1589310" y="2760818"/>
                  </a:lnTo>
                  <a:lnTo>
                    <a:pt x="378853" y="660851"/>
                  </a:lnTo>
                  <a:lnTo>
                    <a:pt x="380808" y="659719"/>
                  </a:lnTo>
                  <a:lnTo>
                    <a:pt x="0" y="0"/>
                  </a:lnTo>
                  <a:close/>
                </a:path>
                <a:path w="4145280" h="3452495">
                  <a:moveTo>
                    <a:pt x="1589310" y="2760818"/>
                  </a:moveTo>
                  <a:lnTo>
                    <a:pt x="1593096" y="2760818"/>
                  </a:lnTo>
                  <a:lnTo>
                    <a:pt x="1590319" y="2762567"/>
                  </a:lnTo>
                  <a:lnTo>
                    <a:pt x="1589310" y="276081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90879" y="5"/>
              <a:ext cx="1899285" cy="756285"/>
            </a:xfrm>
            <a:custGeom>
              <a:avLst/>
              <a:gdLst/>
              <a:ahLst/>
              <a:cxnLst/>
              <a:rect l="l" t="t" r="r" b="b"/>
              <a:pathLst>
                <a:path w="1899285" h="756285">
                  <a:moveTo>
                    <a:pt x="0" y="0"/>
                  </a:moveTo>
                  <a:lnTo>
                    <a:pt x="1898950" y="0"/>
                  </a:lnTo>
                  <a:lnTo>
                    <a:pt x="1462356" y="756282"/>
                  </a:lnTo>
                  <a:lnTo>
                    <a:pt x="436530" y="756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38946" y="5"/>
              <a:ext cx="3002915" cy="2496820"/>
            </a:xfrm>
            <a:custGeom>
              <a:avLst/>
              <a:gdLst/>
              <a:ahLst/>
              <a:cxnLst/>
              <a:rect l="l" t="t" r="r" b="b"/>
              <a:pathLst>
                <a:path w="3002915" h="2496820">
                  <a:moveTo>
                    <a:pt x="0" y="0"/>
                  </a:moveTo>
                  <a:lnTo>
                    <a:pt x="2052296" y="0"/>
                  </a:lnTo>
                  <a:lnTo>
                    <a:pt x="2656586" y="1046731"/>
                  </a:lnTo>
                  <a:lnTo>
                    <a:pt x="3002384" y="1644645"/>
                  </a:lnTo>
                  <a:lnTo>
                    <a:pt x="2509671" y="2496347"/>
                  </a:lnTo>
                  <a:lnTo>
                    <a:pt x="1441431" y="2496347"/>
                  </a:lnTo>
                  <a:lnTo>
                    <a:pt x="1126615" y="1952109"/>
                  </a:lnTo>
                  <a:lnTo>
                    <a:pt x="1126380" y="1952109"/>
                  </a:lnTo>
                  <a:lnTo>
                    <a:pt x="435618" y="756282"/>
                  </a:lnTo>
                  <a:lnTo>
                    <a:pt x="434871" y="756282"/>
                  </a:lnTo>
                  <a:lnTo>
                    <a:pt x="245780" y="427698"/>
                  </a:lnTo>
                  <a:lnTo>
                    <a:pt x="245929" y="427623"/>
                  </a:lnTo>
                  <a:lnTo>
                    <a:pt x="0" y="0"/>
                  </a:lnTo>
                  <a:close/>
                </a:path>
                <a:path w="3002915" h="2496820">
                  <a:moveTo>
                    <a:pt x="1126380" y="1952109"/>
                  </a:moveTo>
                  <a:lnTo>
                    <a:pt x="1126615" y="1952109"/>
                  </a:lnTo>
                  <a:lnTo>
                    <a:pt x="1126466" y="1952258"/>
                  </a:lnTo>
                  <a:lnTo>
                    <a:pt x="1126380" y="195210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11"/>
              <a:ext cx="14997430" cy="10287000"/>
            </a:xfrm>
            <a:custGeom>
              <a:avLst/>
              <a:gdLst/>
              <a:ahLst/>
              <a:cxnLst/>
              <a:rect l="l" t="t" r="r" b="b"/>
              <a:pathLst>
                <a:path w="14997430" h="10287000">
                  <a:moveTo>
                    <a:pt x="2187727" y="1644650"/>
                  </a:moveTo>
                  <a:lnTo>
                    <a:pt x="1673809" y="756285"/>
                  </a:lnTo>
                  <a:lnTo>
                    <a:pt x="1673517" y="756285"/>
                  </a:lnTo>
                  <a:lnTo>
                    <a:pt x="1236268" y="0"/>
                  </a:lnTo>
                  <a:lnTo>
                    <a:pt x="0" y="0"/>
                  </a:lnTo>
                  <a:lnTo>
                    <a:pt x="0" y="1415478"/>
                  </a:lnTo>
                  <a:lnTo>
                    <a:pt x="333997" y="1994941"/>
                  </a:lnTo>
                  <a:lnTo>
                    <a:pt x="334721" y="1996211"/>
                  </a:lnTo>
                  <a:lnTo>
                    <a:pt x="336740" y="1994941"/>
                  </a:lnTo>
                  <a:lnTo>
                    <a:pt x="626783" y="2496350"/>
                  </a:lnTo>
                  <a:lnTo>
                    <a:pt x="1695018" y="2496350"/>
                  </a:lnTo>
                  <a:lnTo>
                    <a:pt x="2187727" y="1644650"/>
                  </a:lnTo>
                  <a:close/>
                </a:path>
                <a:path w="14997430" h="10287000">
                  <a:moveTo>
                    <a:pt x="14997037" y="10287000"/>
                  </a:moveTo>
                  <a:lnTo>
                    <a:pt x="14560436" y="9530601"/>
                  </a:lnTo>
                  <a:lnTo>
                    <a:pt x="13534606" y="9530601"/>
                  </a:lnTo>
                  <a:lnTo>
                    <a:pt x="13097955" y="10287000"/>
                  </a:lnTo>
                  <a:lnTo>
                    <a:pt x="14997037" y="1028700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046522" y="7788907"/>
              <a:ext cx="3002915" cy="2498090"/>
            </a:xfrm>
            <a:custGeom>
              <a:avLst/>
              <a:gdLst/>
              <a:ahLst/>
              <a:cxnLst/>
              <a:rect l="l" t="t" r="r" b="b"/>
              <a:pathLst>
                <a:path w="3002915" h="2498090">
                  <a:moveTo>
                    <a:pt x="3002448" y="2498092"/>
                  </a:moveTo>
                  <a:lnTo>
                    <a:pt x="950151" y="2498092"/>
                  </a:lnTo>
                  <a:lnTo>
                    <a:pt x="345797" y="1451249"/>
                  </a:lnTo>
                  <a:lnTo>
                    <a:pt x="0" y="853335"/>
                  </a:lnTo>
                  <a:lnTo>
                    <a:pt x="493656" y="0"/>
                  </a:lnTo>
                  <a:lnTo>
                    <a:pt x="1560007" y="0"/>
                  </a:lnTo>
                  <a:lnTo>
                    <a:pt x="1875768" y="545871"/>
                  </a:lnTo>
                  <a:lnTo>
                    <a:pt x="1876003" y="545871"/>
                  </a:lnTo>
                  <a:lnTo>
                    <a:pt x="2566766" y="1741698"/>
                  </a:lnTo>
                  <a:lnTo>
                    <a:pt x="2567512" y="1741698"/>
                  </a:lnTo>
                  <a:lnTo>
                    <a:pt x="2756604" y="2070282"/>
                  </a:lnTo>
                  <a:lnTo>
                    <a:pt x="2756454" y="2070357"/>
                  </a:lnTo>
                  <a:lnTo>
                    <a:pt x="3002448" y="2498092"/>
                  </a:lnTo>
                  <a:close/>
                </a:path>
                <a:path w="3002915" h="2498090">
                  <a:moveTo>
                    <a:pt x="1876003" y="545871"/>
                  </a:moveTo>
                  <a:lnTo>
                    <a:pt x="1875768" y="545871"/>
                  </a:lnTo>
                  <a:lnTo>
                    <a:pt x="1875917" y="545722"/>
                  </a:lnTo>
                  <a:lnTo>
                    <a:pt x="1876003" y="54587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100114" y="7788907"/>
              <a:ext cx="2188210" cy="2498090"/>
            </a:xfrm>
            <a:custGeom>
              <a:avLst/>
              <a:gdLst/>
              <a:ahLst/>
              <a:cxnLst/>
              <a:rect l="l" t="t" r="r" b="b"/>
              <a:pathLst>
                <a:path w="2188209" h="2498090">
                  <a:moveTo>
                    <a:pt x="2187885" y="2498092"/>
                  </a:moveTo>
                  <a:lnTo>
                    <a:pt x="951526" y="2498092"/>
                  </a:lnTo>
                  <a:lnTo>
                    <a:pt x="514218" y="1741698"/>
                  </a:lnTo>
                  <a:lnTo>
                    <a:pt x="513920" y="1741698"/>
                  </a:lnTo>
                  <a:lnTo>
                    <a:pt x="0" y="853335"/>
                  </a:lnTo>
                  <a:lnTo>
                    <a:pt x="493656" y="0"/>
                  </a:lnTo>
                  <a:lnTo>
                    <a:pt x="1560008" y="0"/>
                  </a:lnTo>
                  <a:lnTo>
                    <a:pt x="1850993" y="503035"/>
                  </a:lnTo>
                  <a:lnTo>
                    <a:pt x="1853739" y="503035"/>
                  </a:lnTo>
                  <a:lnTo>
                    <a:pt x="2187885" y="1082752"/>
                  </a:lnTo>
                  <a:lnTo>
                    <a:pt x="2187885" y="2498092"/>
                  </a:lnTo>
                  <a:close/>
                </a:path>
                <a:path w="2188209" h="2498090">
                  <a:moveTo>
                    <a:pt x="1853739" y="503035"/>
                  </a:moveTo>
                  <a:lnTo>
                    <a:pt x="1850993" y="503035"/>
                  </a:lnTo>
                  <a:lnTo>
                    <a:pt x="1853008" y="501766"/>
                  </a:lnTo>
                  <a:lnTo>
                    <a:pt x="1853739" y="50303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8898"/>
            <a:ext cx="12037695" cy="7210425"/>
          </a:xfrm>
          <a:custGeom>
            <a:avLst/>
            <a:gdLst/>
            <a:ahLst/>
            <a:cxnLst/>
            <a:rect l="l" t="t" r="r" b="b"/>
            <a:pathLst>
              <a:path w="12037695" h="7210425">
                <a:moveTo>
                  <a:pt x="0" y="7210411"/>
                </a:moveTo>
                <a:lnTo>
                  <a:pt x="0" y="0"/>
                </a:lnTo>
                <a:lnTo>
                  <a:pt x="12037253" y="0"/>
                </a:lnTo>
                <a:lnTo>
                  <a:pt x="12037253" y="7210411"/>
                </a:lnTo>
                <a:lnTo>
                  <a:pt x="0" y="7210411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"/>
            <a:ext cx="18288000" cy="9890760"/>
          </a:xfrm>
          <a:custGeom>
            <a:avLst/>
            <a:gdLst/>
            <a:ahLst/>
            <a:cxnLst/>
            <a:rect l="l" t="t" r="r" b="b"/>
            <a:pathLst>
              <a:path w="18288000" h="9890760">
                <a:moveTo>
                  <a:pt x="8160232" y="0"/>
                </a:moveTo>
                <a:lnTo>
                  <a:pt x="0" y="0"/>
                </a:lnTo>
                <a:lnTo>
                  <a:pt x="0" y="2090381"/>
                </a:lnTo>
                <a:lnTo>
                  <a:pt x="6952856" y="2090381"/>
                </a:lnTo>
                <a:lnTo>
                  <a:pt x="8160232" y="0"/>
                </a:lnTo>
                <a:close/>
              </a:path>
              <a:path w="18288000" h="9890760">
                <a:moveTo>
                  <a:pt x="18287988" y="1518132"/>
                </a:moveTo>
                <a:lnTo>
                  <a:pt x="10574376" y="1518132"/>
                </a:lnTo>
                <a:lnTo>
                  <a:pt x="8156753" y="5704370"/>
                </a:lnTo>
                <a:lnTo>
                  <a:pt x="10574376" y="9890608"/>
                </a:lnTo>
                <a:lnTo>
                  <a:pt x="18287988" y="9890608"/>
                </a:lnTo>
                <a:lnTo>
                  <a:pt x="18287988" y="1518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44630" y="686072"/>
            <a:ext cx="2759710" cy="620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55">
                <a:solidFill>
                  <a:srgbClr val="000000"/>
                </a:solidFill>
              </a:rPr>
              <a:t>OO</a:t>
            </a:r>
            <a:r>
              <a:rPr dirty="0" sz="3900" spc="70">
                <a:solidFill>
                  <a:srgbClr val="000000"/>
                </a:solidFill>
              </a:rPr>
              <a:t>P</a:t>
            </a:r>
            <a:r>
              <a:rPr dirty="0" sz="3900" spc="-290">
                <a:solidFill>
                  <a:srgbClr val="000000"/>
                </a:solidFill>
              </a:rPr>
              <a:t> </a:t>
            </a:r>
            <a:r>
              <a:rPr dirty="0" sz="3900" spc="65">
                <a:solidFill>
                  <a:srgbClr val="000000"/>
                </a:solidFill>
              </a:rPr>
              <a:t>P</a:t>
            </a:r>
            <a:r>
              <a:rPr dirty="0" sz="3900" spc="-95">
                <a:solidFill>
                  <a:srgbClr val="000000"/>
                </a:solidFill>
              </a:rPr>
              <a:t>r</a:t>
            </a:r>
            <a:r>
              <a:rPr dirty="0" sz="3900" spc="65">
                <a:solidFill>
                  <a:srgbClr val="000000"/>
                </a:solidFill>
              </a:rPr>
              <a:t>o</a:t>
            </a:r>
            <a:r>
              <a:rPr dirty="0" sz="3900" spc="-335">
                <a:solidFill>
                  <a:srgbClr val="000000"/>
                </a:solidFill>
              </a:rPr>
              <a:t>j</a:t>
            </a:r>
            <a:r>
              <a:rPr dirty="0" sz="3900" spc="-80">
                <a:solidFill>
                  <a:srgbClr val="000000"/>
                </a:solidFill>
              </a:rPr>
              <a:t>e</a:t>
            </a:r>
            <a:r>
              <a:rPr dirty="0" sz="3900" spc="-135">
                <a:solidFill>
                  <a:srgbClr val="000000"/>
                </a:solidFill>
              </a:rPr>
              <a:t>c</a:t>
            </a:r>
            <a:r>
              <a:rPr dirty="0" sz="3900" spc="-15">
                <a:solidFill>
                  <a:srgbClr val="000000"/>
                </a:solidFill>
              </a:rPr>
              <a:t>t</a:t>
            </a:r>
            <a:endParaRPr sz="390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4190" cy="9893300"/>
            <a:chOff x="0" y="0"/>
            <a:chExt cx="18284190" cy="9893300"/>
          </a:xfrm>
        </p:grpSpPr>
        <p:sp>
          <p:nvSpPr>
            <p:cNvPr id="6" name="object 6"/>
            <p:cNvSpPr/>
            <p:nvPr/>
          </p:nvSpPr>
          <p:spPr>
            <a:xfrm>
              <a:off x="1029079" y="1026279"/>
              <a:ext cx="445134" cy="379730"/>
            </a:xfrm>
            <a:custGeom>
              <a:avLst/>
              <a:gdLst/>
              <a:ahLst/>
              <a:cxnLst/>
              <a:rect l="l" t="t" r="r" b="b"/>
              <a:pathLst>
                <a:path w="445134" h="379730">
                  <a:moveTo>
                    <a:pt x="336602" y="379242"/>
                  </a:moveTo>
                  <a:lnTo>
                    <a:pt x="107958" y="379242"/>
                  </a:lnTo>
                  <a:lnTo>
                    <a:pt x="0" y="192667"/>
                  </a:lnTo>
                  <a:lnTo>
                    <a:pt x="111249" y="0"/>
                  </a:lnTo>
                  <a:lnTo>
                    <a:pt x="333311" y="0"/>
                  </a:lnTo>
                  <a:lnTo>
                    <a:pt x="444545" y="192667"/>
                  </a:lnTo>
                  <a:lnTo>
                    <a:pt x="336602" y="37924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1142" y="648743"/>
              <a:ext cx="666750" cy="756920"/>
            </a:xfrm>
            <a:custGeom>
              <a:avLst/>
              <a:gdLst/>
              <a:ahLst/>
              <a:cxnLst/>
              <a:rect l="l" t="t" r="r" b="b"/>
              <a:pathLst>
                <a:path w="666750" h="756919">
                  <a:moveTo>
                    <a:pt x="559072" y="756777"/>
                  </a:moveTo>
                  <a:lnTo>
                    <a:pt x="330032" y="756777"/>
                  </a:lnTo>
                  <a:lnTo>
                    <a:pt x="152217" y="448648"/>
                  </a:lnTo>
                  <a:lnTo>
                    <a:pt x="74855" y="314674"/>
                  </a:lnTo>
                  <a:lnTo>
                    <a:pt x="0" y="185271"/>
                  </a:lnTo>
                  <a:lnTo>
                    <a:pt x="107203" y="0"/>
                  </a:lnTo>
                  <a:lnTo>
                    <a:pt x="337357" y="0"/>
                  </a:lnTo>
                  <a:lnTo>
                    <a:pt x="406032" y="118696"/>
                  </a:lnTo>
                  <a:lnTo>
                    <a:pt x="555633" y="377535"/>
                  </a:lnTo>
                  <a:lnTo>
                    <a:pt x="555794" y="377535"/>
                  </a:lnTo>
                  <a:lnTo>
                    <a:pt x="596727" y="448648"/>
                  </a:lnTo>
                  <a:lnTo>
                    <a:pt x="666607" y="570202"/>
                  </a:lnTo>
                  <a:lnTo>
                    <a:pt x="559072" y="756777"/>
                  </a:lnTo>
                  <a:close/>
                </a:path>
                <a:path w="666750" h="756919">
                  <a:moveTo>
                    <a:pt x="406102" y="118729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95687" y="648743"/>
              <a:ext cx="666750" cy="756920"/>
            </a:xfrm>
            <a:custGeom>
              <a:avLst/>
              <a:gdLst/>
              <a:ahLst/>
              <a:cxnLst/>
              <a:rect l="l" t="t" r="r" b="b"/>
              <a:pathLst>
                <a:path w="666750" h="756919">
                  <a:moveTo>
                    <a:pt x="558665" y="756777"/>
                  </a:moveTo>
                  <a:lnTo>
                    <a:pt x="330020" y="756777"/>
                  </a:lnTo>
                  <a:lnTo>
                    <a:pt x="222062" y="570202"/>
                  </a:lnTo>
                  <a:lnTo>
                    <a:pt x="222401" y="569636"/>
                  </a:lnTo>
                  <a:lnTo>
                    <a:pt x="111314" y="377535"/>
                  </a:lnTo>
                  <a:lnTo>
                    <a:pt x="0" y="185271"/>
                  </a:lnTo>
                  <a:lnTo>
                    <a:pt x="107203" y="0"/>
                  </a:lnTo>
                  <a:lnTo>
                    <a:pt x="337357" y="0"/>
                  </a:lnTo>
                  <a:lnTo>
                    <a:pt x="400688" y="109458"/>
                  </a:lnTo>
                  <a:lnTo>
                    <a:pt x="401282" y="109458"/>
                  </a:lnTo>
                  <a:lnTo>
                    <a:pt x="591348" y="439135"/>
                  </a:lnTo>
                  <a:lnTo>
                    <a:pt x="591041" y="439313"/>
                  </a:lnTo>
                  <a:lnTo>
                    <a:pt x="666607" y="570202"/>
                  </a:lnTo>
                  <a:lnTo>
                    <a:pt x="558665" y="756777"/>
                  </a:lnTo>
                  <a:close/>
                </a:path>
                <a:path w="666750" h="756919">
                  <a:moveTo>
                    <a:pt x="401282" y="109458"/>
                  </a:moveTo>
                  <a:lnTo>
                    <a:pt x="400688" y="109458"/>
                  </a:lnTo>
                  <a:lnTo>
                    <a:pt x="401124" y="109183"/>
                  </a:lnTo>
                  <a:lnTo>
                    <a:pt x="401282" y="10945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72946"/>
              <a:ext cx="8160176" cy="74199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7104" y="0"/>
              <a:ext cx="2666999" cy="15144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014149" y="1981868"/>
            <a:ext cx="723265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630" b="1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dirty="0" sz="8000" spc="-335" b="1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dirty="0" sz="8000" spc="-385" b="1">
                <a:solidFill>
                  <a:srgbClr val="1736B1"/>
                </a:solidFill>
                <a:latin typeface="Trebuchet MS"/>
                <a:cs typeface="Trebuchet MS"/>
              </a:rPr>
              <a:t>A</a:t>
            </a:r>
            <a:r>
              <a:rPr dirty="0" sz="8000" spc="310" b="1">
                <a:solidFill>
                  <a:srgbClr val="1736B1"/>
                </a:solidFill>
                <a:latin typeface="Trebuchet MS"/>
                <a:cs typeface="Trebuchet MS"/>
              </a:rPr>
              <a:t>M</a:t>
            </a:r>
            <a:r>
              <a:rPr dirty="0" sz="8000" spc="-459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8000" spc="305" b="1">
                <a:solidFill>
                  <a:srgbClr val="1736B1"/>
                </a:solidFill>
                <a:latin typeface="Trebuchet MS"/>
                <a:cs typeface="Trebuchet MS"/>
              </a:rPr>
              <a:t>M</a:t>
            </a:r>
            <a:r>
              <a:rPr dirty="0" sz="8000" spc="-335" b="1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dirty="0" sz="8000" spc="305" b="1">
                <a:solidFill>
                  <a:srgbClr val="1736B1"/>
                </a:solidFill>
                <a:latin typeface="Trebuchet MS"/>
                <a:cs typeface="Trebuchet MS"/>
              </a:rPr>
              <a:t>M</a:t>
            </a:r>
            <a:r>
              <a:rPr dirty="0" sz="8000" spc="150" b="1">
                <a:solidFill>
                  <a:srgbClr val="1736B1"/>
                </a:solidFill>
                <a:latin typeface="Trebuchet MS"/>
                <a:cs typeface="Trebuchet MS"/>
              </a:rPr>
              <a:t>B</a:t>
            </a:r>
            <a:r>
              <a:rPr dirty="0" sz="8000" spc="-335" b="1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dirty="0" sz="8000" spc="20" b="1">
                <a:solidFill>
                  <a:srgbClr val="1736B1"/>
                </a:solidFill>
                <a:latin typeface="Trebuchet MS"/>
                <a:cs typeface="Trebuchet MS"/>
              </a:rPr>
              <a:t>R</a:t>
            </a:r>
            <a:r>
              <a:rPr dirty="0" sz="8000" spc="430" b="1">
                <a:solidFill>
                  <a:srgbClr val="1736B1"/>
                </a:solidFill>
                <a:latin typeface="Trebuchet MS"/>
                <a:cs typeface="Trebuchet MS"/>
              </a:rPr>
              <a:t>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01114" y="3780737"/>
            <a:ext cx="23450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">
                <a:latin typeface="Trebuchet MS"/>
                <a:cs typeface="Trebuchet MS"/>
              </a:rPr>
              <a:t>R</a:t>
            </a:r>
            <a:r>
              <a:rPr dirty="0" sz="3200" spc="85">
                <a:latin typeface="Trebuchet MS"/>
                <a:cs typeface="Trebuchet MS"/>
              </a:rPr>
              <a:t>o</a:t>
            </a:r>
            <a:r>
              <a:rPr dirty="0" sz="3200" spc="45">
                <a:latin typeface="Trebuchet MS"/>
                <a:cs typeface="Trebuchet MS"/>
              </a:rPr>
              <a:t>h</a:t>
            </a:r>
            <a:r>
              <a:rPr dirty="0" sz="3200" spc="-80">
                <a:latin typeface="Trebuchet MS"/>
                <a:cs typeface="Trebuchet MS"/>
              </a:rPr>
              <a:t>i</a:t>
            </a:r>
            <a:r>
              <a:rPr dirty="0" sz="3200" spc="-70">
                <a:latin typeface="Trebuchet MS"/>
                <a:cs typeface="Trebuchet MS"/>
              </a:rPr>
              <a:t>t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50">
                <a:latin typeface="Trebuchet MS"/>
                <a:cs typeface="Trebuchet MS"/>
              </a:rPr>
              <a:t>K</a:t>
            </a:r>
            <a:r>
              <a:rPr dirty="0" sz="3200" spc="45">
                <a:latin typeface="Trebuchet MS"/>
                <a:cs typeface="Trebuchet MS"/>
              </a:rPr>
              <a:t>h</a:t>
            </a:r>
            <a:r>
              <a:rPr dirty="0" sz="3200" spc="-55">
                <a:latin typeface="Trebuchet MS"/>
                <a:cs typeface="Trebuchet MS"/>
              </a:rPr>
              <a:t>e</a:t>
            </a:r>
            <a:r>
              <a:rPr dirty="0" sz="3200" spc="-135">
                <a:latin typeface="Trebuchet MS"/>
                <a:cs typeface="Trebuchet MS"/>
              </a:rPr>
              <a:t>t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110">
                <a:latin typeface="Trebuchet MS"/>
                <a:cs typeface="Trebuchet MS"/>
              </a:rPr>
              <a:t>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1114" y="4304612"/>
            <a:ext cx="41662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 spc="85">
                <a:latin typeface="Trebuchet MS"/>
                <a:cs typeface="Trebuchet MS"/>
              </a:rPr>
              <a:t>o</a:t>
            </a:r>
            <a:r>
              <a:rPr dirty="0" sz="3200" spc="-5">
                <a:latin typeface="Trebuchet MS"/>
                <a:cs typeface="Trebuchet MS"/>
              </a:rPr>
              <a:t>m</a:t>
            </a:r>
            <a:r>
              <a:rPr dirty="0" sz="3200" spc="-80">
                <a:latin typeface="Trebuchet MS"/>
                <a:cs typeface="Trebuchet MS"/>
              </a:rPr>
              <a:t>i</a:t>
            </a:r>
            <a:r>
              <a:rPr dirty="0" sz="3200" spc="160">
                <a:latin typeface="Trebuchet MS"/>
                <a:cs typeface="Trebuchet MS"/>
              </a:rPr>
              <a:t>s</a:t>
            </a:r>
            <a:r>
              <a:rPr dirty="0" sz="3200" spc="-55">
                <a:latin typeface="Trebuchet MS"/>
                <a:cs typeface="Trebuchet MS"/>
              </a:rPr>
              <a:t>e</a:t>
            </a:r>
            <a:r>
              <a:rPr dirty="0" sz="3200" spc="-135">
                <a:latin typeface="Trebuchet MS"/>
                <a:cs typeface="Trebuchet MS"/>
              </a:rPr>
              <a:t>tt</a:t>
            </a:r>
            <a:r>
              <a:rPr dirty="0" sz="3200" spc="40">
                <a:latin typeface="Trebuchet MS"/>
                <a:cs typeface="Trebuchet MS"/>
              </a:rPr>
              <a:t>y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-15">
                <a:latin typeface="Trebuchet MS"/>
                <a:cs typeface="Trebuchet MS"/>
              </a:rPr>
              <a:t>i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P</a:t>
            </a:r>
            <a:r>
              <a:rPr dirty="0" sz="3200" spc="-50">
                <a:latin typeface="Trebuchet MS"/>
                <a:cs typeface="Trebuchet MS"/>
              </a:rPr>
              <a:t>r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45">
                <a:latin typeface="Trebuchet MS"/>
                <a:cs typeface="Trebuchet MS"/>
              </a:rPr>
              <a:t>n</a:t>
            </a:r>
            <a:r>
              <a:rPr dirty="0" sz="3200" spc="-55">
                <a:latin typeface="Trebuchet MS"/>
                <a:cs typeface="Trebuchet MS"/>
              </a:rPr>
              <a:t>ee</a:t>
            </a:r>
            <a:r>
              <a:rPr dirty="0" sz="3200" spc="-135">
                <a:latin typeface="Trebuchet MS"/>
                <a:cs typeface="Trebuchet MS"/>
              </a:rPr>
              <a:t>t</a:t>
            </a:r>
            <a:r>
              <a:rPr dirty="0" sz="3200" spc="110">
                <a:latin typeface="Trebuchet MS"/>
                <a:cs typeface="Trebuchet MS"/>
              </a:rPr>
              <a:t>h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01114" y="4828487"/>
            <a:ext cx="376110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 spc="85">
                <a:latin typeface="Trebuchet MS"/>
                <a:cs typeface="Trebuchet MS"/>
              </a:rPr>
              <a:t>o</a:t>
            </a:r>
            <a:r>
              <a:rPr dirty="0" sz="3200" spc="30">
                <a:latin typeface="Trebuchet MS"/>
                <a:cs typeface="Trebuchet MS"/>
              </a:rPr>
              <a:t>u</a:t>
            </a:r>
            <a:r>
              <a:rPr dirty="0" sz="3200" spc="-5">
                <a:latin typeface="Trebuchet MS"/>
                <a:cs typeface="Trebuchet MS"/>
              </a:rPr>
              <a:t>m</a:t>
            </a:r>
            <a:r>
              <a:rPr dirty="0" sz="3200" spc="-25">
                <a:latin typeface="Trebuchet MS"/>
                <a:cs typeface="Trebuchet MS"/>
              </a:rPr>
              <a:t>y</a:t>
            </a:r>
            <a:r>
              <a:rPr dirty="0" sz="3200" spc="65">
                <a:latin typeface="Trebuchet MS"/>
                <a:cs typeface="Trebuchet MS"/>
              </a:rPr>
              <a:t>a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25">
                <a:latin typeface="Trebuchet MS"/>
                <a:cs typeface="Trebuchet MS"/>
              </a:rPr>
              <a:t>R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45">
                <a:latin typeface="Trebuchet MS"/>
                <a:cs typeface="Trebuchet MS"/>
              </a:rPr>
              <a:t>n</a:t>
            </a:r>
            <a:r>
              <a:rPr dirty="0" sz="3200" spc="-340">
                <a:latin typeface="Trebuchet MS"/>
                <a:cs typeface="Trebuchet MS"/>
              </a:rPr>
              <a:t>j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110">
                <a:latin typeface="Trebuchet MS"/>
                <a:cs typeface="Trebuchet MS"/>
              </a:rPr>
              <a:t>n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45">
                <a:latin typeface="Trebuchet MS"/>
                <a:cs typeface="Trebuchet MS"/>
              </a:rPr>
              <a:t>h</a:t>
            </a:r>
            <a:r>
              <a:rPr dirty="0" sz="3200" spc="95">
                <a:latin typeface="Trebuchet MS"/>
                <a:cs typeface="Trebuchet MS"/>
              </a:rPr>
              <a:t>u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01114" y="5352362"/>
            <a:ext cx="55251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 spc="-50">
                <a:latin typeface="Trebuchet MS"/>
                <a:cs typeface="Trebuchet MS"/>
              </a:rPr>
              <a:t>r</a:t>
            </a:r>
            <a:r>
              <a:rPr dirty="0" sz="3200" spc="-55">
                <a:latin typeface="Trebuchet MS"/>
                <a:cs typeface="Trebuchet MS"/>
              </a:rPr>
              <a:t>ee</a:t>
            </a:r>
            <a:r>
              <a:rPr dirty="0" sz="3200" spc="65">
                <a:latin typeface="Trebuchet MS"/>
                <a:cs typeface="Trebuchet MS"/>
              </a:rPr>
              <a:t>d</a:t>
            </a:r>
            <a:r>
              <a:rPr dirty="0" sz="3200" spc="-55">
                <a:latin typeface="Trebuchet MS"/>
                <a:cs typeface="Trebuchet MS"/>
              </a:rPr>
              <a:t>e</a:t>
            </a:r>
            <a:r>
              <a:rPr dirty="0" sz="3200" spc="-20">
                <a:latin typeface="Trebuchet MS"/>
                <a:cs typeface="Trebuchet MS"/>
              </a:rPr>
              <a:t>v</a:t>
            </a:r>
            <a:r>
              <a:rPr dirty="0" sz="3200" spc="65">
                <a:latin typeface="Trebuchet MS"/>
                <a:cs typeface="Trebuchet MS"/>
              </a:rPr>
              <a:t>a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50">
                <a:latin typeface="Trebuchet MS"/>
                <a:cs typeface="Trebuchet MS"/>
              </a:rPr>
              <a:t>K</a:t>
            </a:r>
            <a:r>
              <a:rPr dirty="0" sz="3200" spc="-50">
                <a:latin typeface="Trebuchet MS"/>
                <a:cs typeface="Trebuchet MS"/>
              </a:rPr>
              <a:t>r</a:t>
            </a:r>
            <a:r>
              <a:rPr dirty="0" sz="3200" spc="30">
                <a:latin typeface="Trebuchet MS"/>
                <a:cs typeface="Trebuchet MS"/>
              </a:rPr>
              <a:t>u</a:t>
            </a:r>
            <a:r>
              <a:rPr dirty="0" sz="3200" spc="55">
                <a:latin typeface="Trebuchet MS"/>
                <a:cs typeface="Trebuchet MS"/>
              </a:rPr>
              <a:t>p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45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45">
                <a:latin typeface="Trebuchet MS"/>
                <a:cs typeface="Trebuchet MS"/>
              </a:rPr>
              <a:t>n</a:t>
            </a:r>
            <a:r>
              <a:rPr dirty="0" sz="3200" spc="65">
                <a:latin typeface="Trebuchet MS"/>
                <a:cs typeface="Trebuchet MS"/>
              </a:rPr>
              <a:t>d</a:t>
            </a:r>
            <a:r>
              <a:rPr dirty="0" sz="3200" spc="65">
                <a:latin typeface="Trebuchet MS"/>
                <a:cs typeface="Trebuchet MS"/>
              </a:rPr>
              <a:t>a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150">
                <a:latin typeface="Trebuchet MS"/>
                <a:cs typeface="Trebuchet MS"/>
              </a:rPr>
              <a:t>B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25">
                <a:latin typeface="Trebuchet MS"/>
                <a:cs typeface="Trebuchet MS"/>
              </a:rPr>
              <a:t>R</a:t>
            </a:r>
            <a:r>
              <a:rPr dirty="0" sz="3200" spc="-55">
                <a:latin typeface="Trebuchet MS"/>
                <a:cs typeface="Trebuchet MS"/>
              </a:rPr>
              <a:t>e</a:t>
            </a:r>
            <a:r>
              <a:rPr dirty="0" sz="3200" spc="65">
                <a:latin typeface="Trebuchet MS"/>
                <a:cs typeface="Trebuchet MS"/>
              </a:rPr>
              <a:t>dd</a:t>
            </a:r>
            <a:r>
              <a:rPr dirty="0" sz="3200" spc="40"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01114" y="5876237"/>
            <a:ext cx="16332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 spc="-50">
                <a:latin typeface="Trebuchet MS"/>
                <a:cs typeface="Trebuchet MS"/>
              </a:rPr>
              <a:t>r</a:t>
            </a:r>
            <a:r>
              <a:rPr dirty="0" sz="3200" spc="-15">
                <a:latin typeface="Trebuchet MS"/>
                <a:cs typeface="Trebuchet MS"/>
              </a:rPr>
              <a:t>i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H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-50">
                <a:latin typeface="Trebuchet MS"/>
                <a:cs typeface="Trebuchet MS"/>
              </a:rPr>
              <a:t>r</a:t>
            </a:r>
            <a:r>
              <a:rPr dirty="0" sz="3200" spc="-15">
                <a:latin typeface="Trebuchet MS"/>
                <a:cs typeface="Trebuchet MS"/>
              </a:rPr>
              <a:t>i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03886" y="3744466"/>
            <a:ext cx="1760855" cy="26447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3200" spc="-60">
                <a:latin typeface="Trebuchet MS"/>
                <a:cs typeface="Trebuchet MS"/>
              </a:rPr>
              <a:t>20BCS114</a:t>
            </a:r>
            <a:endParaRPr sz="3200">
              <a:latin typeface="Trebuchet MS"/>
              <a:cs typeface="Trebuchet MS"/>
            </a:endParaRPr>
          </a:p>
          <a:p>
            <a:pPr marL="58419">
              <a:lnSpc>
                <a:spcPct val="100000"/>
              </a:lnSpc>
              <a:spcBef>
                <a:spcPts val="285"/>
              </a:spcBef>
            </a:pPr>
            <a:r>
              <a:rPr dirty="0" sz="3200" spc="-125">
                <a:latin typeface="Trebuchet MS"/>
                <a:cs typeface="Trebuchet MS"/>
              </a:rPr>
              <a:t>2</a:t>
            </a:r>
            <a:r>
              <a:rPr dirty="0" sz="3200" spc="90">
                <a:latin typeface="Trebuchet MS"/>
                <a:cs typeface="Trebuchet MS"/>
              </a:rPr>
              <a:t>0</a:t>
            </a:r>
            <a:r>
              <a:rPr dirty="0" sz="3200" spc="85">
                <a:latin typeface="Trebuchet MS"/>
                <a:cs typeface="Trebuchet MS"/>
              </a:rPr>
              <a:t>B</a:t>
            </a:r>
            <a:r>
              <a:rPr dirty="0" sz="3200" spc="-165">
                <a:latin typeface="Trebuchet MS"/>
                <a:cs typeface="Trebuchet MS"/>
              </a:rPr>
              <a:t>C</a:t>
            </a: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 spc="-305">
                <a:latin typeface="Trebuchet MS"/>
                <a:cs typeface="Trebuchet MS"/>
              </a:rPr>
              <a:t>1</a:t>
            </a:r>
            <a:r>
              <a:rPr dirty="0" sz="3200" spc="-125">
                <a:latin typeface="Trebuchet MS"/>
                <a:cs typeface="Trebuchet MS"/>
              </a:rPr>
              <a:t>2</a:t>
            </a:r>
            <a:r>
              <a:rPr dirty="0" sz="3200" spc="-15">
                <a:latin typeface="Trebuchet MS"/>
                <a:cs typeface="Trebuchet MS"/>
              </a:rPr>
              <a:t>5</a:t>
            </a:r>
            <a:endParaRPr sz="3200">
              <a:latin typeface="Trebuchet MS"/>
              <a:cs typeface="Trebuchet MS"/>
            </a:endParaRPr>
          </a:p>
          <a:p>
            <a:pPr marL="26670">
              <a:lnSpc>
                <a:spcPct val="100000"/>
              </a:lnSpc>
              <a:spcBef>
                <a:spcPts val="285"/>
              </a:spcBef>
            </a:pPr>
            <a:r>
              <a:rPr dirty="0" sz="3200" spc="-35">
                <a:latin typeface="Trebuchet MS"/>
                <a:cs typeface="Trebuchet MS"/>
              </a:rPr>
              <a:t>20BCS126</a:t>
            </a:r>
            <a:endParaRPr sz="320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285"/>
              </a:spcBef>
            </a:pPr>
            <a:r>
              <a:rPr dirty="0" sz="3200" spc="-30">
                <a:latin typeface="Trebuchet MS"/>
                <a:cs typeface="Trebuchet MS"/>
              </a:rPr>
              <a:t>20BCS128</a:t>
            </a:r>
            <a:endParaRPr sz="3200">
              <a:latin typeface="Trebuchet MS"/>
              <a:cs typeface="Trebuchet MS"/>
            </a:endParaRPr>
          </a:p>
          <a:p>
            <a:pPr marL="48260">
              <a:lnSpc>
                <a:spcPct val="100000"/>
              </a:lnSpc>
              <a:spcBef>
                <a:spcPts val="285"/>
              </a:spcBef>
            </a:pPr>
            <a:r>
              <a:rPr dirty="0" sz="3200" spc="-125">
                <a:latin typeface="Trebuchet MS"/>
                <a:cs typeface="Trebuchet MS"/>
              </a:rPr>
              <a:t>2</a:t>
            </a:r>
            <a:r>
              <a:rPr dirty="0" sz="3200" spc="90">
                <a:latin typeface="Trebuchet MS"/>
                <a:cs typeface="Trebuchet MS"/>
              </a:rPr>
              <a:t>0</a:t>
            </a:r>
            <a:r>
              <a:rPr dirty="0" sz="3200" spc="85">
                <a:latin typeface="Trebuchet MS"/>
                <a:cs typeface="Trebuchet MS"/>
              </a:rPr>
              <a:t>B</a:t>
            </a:r>
            <a:r>
              <a:rPr dirty="0" sz="3200" spc="-165">
                <a:latin typeface="Trebuchet MS"/>
                <a:cs typeface="Trebuchet MS"/>
              </a:rPr>
              <a:t>C</a:t>
            </a: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 spc="-305">
                <a:latin typeface="Trebuchet MS"/>
                <a:cs typeface="Trebuchet MS"/>
              </a:rPr>
              <a:t>1</a:t>
            </a:r>
            <a:r>
              <a:rPr dirty="0" sz="3200" spc="-125">
                <a:latin typeface="Trebuchet MS"/>
                <a:cs typeface="Trebuchet MS"/>
              </a:rPr>
              <a:t>2</a:t>
            </a:r>
            <a:r>
              <a:rPr dirty="0" sz="3200" spc="60">
                <a:latin typeface="Trebuchet MS"/>
                <a:cs typeface="Trebuchet MS"/>
              </a:rPr>
              <a:t>9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5927" y="1827706"/>
            <a:ext cx="745062" cy="84000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75053" y="7195777"/>
            <a:ext cx="338455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7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2300" spc="-3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5483" y="4445113"/>
            <a:ext cx="337185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00" spc="7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2300" spc="-3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5349" y="1563381"/>
            <a:ext cx="7722234" cy="74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0">
              <a:lnSpc>
                <a:spcPts val="3245"/>
              </a:lnSpc>
              <a:spcBef>
                <a:spcPts val="100"/>
              </a:spcBef>
            </a:pPr>
            <a:r>
              <a:rPr dirty="0" sz="3000" spc="-114">
                <a:latin typeface="Trebuchet MS"/>
                <a:cs typeface="Trebuchet MS"/>
              </a:rPr>
              <a:t>W</a:t>
            </a:r>
            <a:r>
              <a:rPr dirty="0" sz="3000" spc="35">
                <a:latin typeface="Trebuchet MS"/>
                <a:cs typeface="Trebuchet MS"/>
              </a:rPr>
              <a:t>h</a:t>
            </a:r>
            <a:r>
              <a:rPr dirty="0" sz="3000" spc="35">
                <a:latin typeface="Trebuchet MS"/>
                <a:cs typeface="Trebuchet MS"/>
              </a:rPr>
              <a:t>y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-100">
                <a:latin typeface="Trebuchet MS"/>
                <a:cs typeface="Trebuchet MS"/>
              </a:rPr>
              <a:t>w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25">
                <a:latin typeface="Trebuchet MS"/>
                <a:cs typeface="Trebuchet MS"/>
              </a:rPr>
              <a:t>u</a:t>
            </a:r>
            <a:r>
              <a:rPr dirty="0" sz="3000" spc="-65">
                <a:latin typeface="Trebuchet MS"/>
                <a:cs typeface="Trebuchet MS"/>
              </a:rPr>
              <a:t>l</a:t>
            </a:r>
            <a:r>
              <a:rPr dirty="0" sz="3000" spc="125">
                <a:latin typeface="Trebuchet MS"/>
                <a:cs typeface="Trebuchet MS"/>
              </a:rPr>
              <a:t>d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y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90">
                <a:latin typeface="Trebuchet MS"/>
                <a:cs typeface="Trebuchet MS"/>
              </a:rPr>
              <a:t>u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n</a:t>
            </a:r>
            <a:r>
              <a:rPr dirty="0" sz="3000" spc="-55">
                <a:latin typeface="Trebuchet MS"/>
                <a:cs typeface="Trebuchet MS"/>
              </a:rPr>
              <a:t>ee</a:t>
            </a:r>
            <a:r>
              <a:rPr dirty="0" sz="3000" spc="125">
                <a:latin typeface="Trebuchet MS"/>
                <a:cs typeface="Trebuchet MS"/>
              </a:rPr>
              <a:t>d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145">
                <a:latin typeface="Trebuchet MS"/>
                <a:cs typeface="Trebuchet MS"/>
              </a:rPr>
              <a:t>s</a:t>
            </a:r>
            <a:r>
              <a:rPr dirty="0" sz="3000" spc="25">
                <a:latin typeface="Trebuchet MS"/>
                <a:cs typeface="Trebuchet MS"/>
              </a:rPr>
              <a:t>u</a:t>
            </a:r>
            <a:r>
              <a:rPr dirty="0" sz="3000" spc="-120">
                <a:latin typeface="Trebuchet MS"/>
                <a:cs typeface="Trebuchet MS"/>
              </a:rPr>
              <a:t>c</a:t>
            </a:r>
            <a:r>
              <a:rPr dirty="0" sz="3000" spc="100">
                <a:latin typeface="Trebuchet MS"/>
                <a:cs typeface="Trebuchet MS"/>
              </a:rPr>
              <a:t>h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a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p</a:t>
            </a:r>
            <a:r>
              <a:rPr dirty="0" sz="3000" spc="-65">
                <a:latin typeface="Trebuchet MS"/>
                <a:cs typeface="Trebuchet MS"/>
              </a:rPr>
              <a:t>l</a:t>
            </a:r>
            <a:r>
              <a:rPr dirty="0" sz="3000" spc="-5">
                <a:latin typeface="Trebuchet MS"/>
                <a:cs typeface="Trebuchet MS"/>
              </a:rPr>
              <a:t>a</a:t>
            </a:r>
            <a:r>
              <a:rPr dirty="0" sz="3000" spc="-130">
                <a:latin typeface="Trebuchet MS"/>
                <a:cs typeface="Trebuchet MS"/>
              </a:rPr>
              <a:t>t</a:t>
            </a:r>
            <a:r>
              <a:rPr dirty="0" sz="3000" spc="-135">
                <a:latin typeface="Trebuchet MS"/>
                <a:cs typeface="Trebuchet MS"/>
              </a:rPr>
              <a:t>f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-50">
                <a:latin typeface="Trebuchet MS"/>
                <a:cs typeface="Trebuchet MS"/>
              </a:rPr>
              <a:t>r</a:t>
            </a:r>
            <a:r>
              <a:rPr dirty="0" sz="3000" spc="-10">
                <a:latin typeface="Trebuchet MS"/>
                <a:cs typeface="Trebuchet MS"/>
              </a:rPr>
              <a:t>m</a:t>
            </a:r>
            <a:r>
              <a:rPr dirty="0" sz="3000" spc="310">
                <a:latin typeface="Trebuchet MS"/>
                <a:cs typeface="Trebuchet MS"/>
              </a:rPr>
              <a:t>?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ts val="2405"/>
              </a:lnSpc>
            </a:pPr>
            <a:r>
              <a:rPr dirty="0" sz="2300" spc="-5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7215266"/>
            <a:ext cx="5278120" cy="3072130"/>
            <a:chOff x="0" y="7215266"/>
            <a:chExt cx="5278120" cy="3072130"/>
          </a:xfrm>
        </p:grpSpPr>
        <p:sp>
          <p:nvSpPr>
            <p:cNvPr id="7" name="object 7"/>
            <p:cNvSpPr/>
            <p:nvPr/>
          </p:nvSpPr>
          <p:spPr>
            <a:xfrm>
              <a:off x="2894880" y="9234591"/>
              <a:ext cx="2383155" cy="1052830"/>
            </a:xfrm>
            <a:custGeom>
              <a:avLst/>
              <a:gdLst/>
              <a:ahLst/>
              <a:cxnLst/>
              <a:rect l="l" t="t" r="r" b="b"/>
              <a:pathLst>
                <a:path w="2383154" h="1052829">
                  <a:moveTo>
                    <a:pt x="11051" y="1052408"/>
                  </a:moveTo>
                  <a:lnTo>
                    <a:pt x="2372572" y="1052408"/>
                  </a:lnTo>
                  <a:lnTo>
                    <a:pt x="2382807" y="1034717"/>
                  </a:lnTo>
                  <a:lnTo>
                    <a:pt x="2382807" y="1031882"/>
                  </a:lnTo>
                  <a:lnTo>
                    <a:pt x="1787113" y="0"/>
                  </a:lnTo>
                  <a:lnTo>
                    <a:pt x="596426" y="0"/>
                  </a:lnTo>
                  <a:lnTo>
                    <a:pt x="0" y="1033301"/>
                  </a:lnTo>
                  <a:lnTo>
                    <a:pt x="11051" y="1052408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3505" y="7215266"/>
              <a:ext cx="3574415" cy="3072130"/>
            </a:xfrm>
            <a:custGeom>
              <a:avLst/>
              <a:gdLst/>
              <a:ahLst/>
              <a:cxnLst/>
              <a:rect l="l" t="t" r="r" b="b"/>
              <a:pathLst>
                <a:path w="3574415" h="3072129">
                  <a:moveTo>
                    <a:pt x="11010" y="3071733"/>
                  </a:moveTo>
                  <a:lnTo>
                    <a:pt x="2370749" y="3071733"/>
                  </a:lnTo>
                  <a:lnTo>
                    <a:pt x="3172943" y="1682196"/>
                  </a:lnTo>
                  <a:lnTo>
                    <a:pt x="3574313" y="988188"/>
                  </a:lnTo>
                  <a:lnTo>
                    <a:pt x="3002645" y="0"/>
                  </a:lnTo>
                  <a:lnTo>
                    <a:pt x="1762271" y="0"/>
                  </a:lnTo>
                  <a:lnTo>
                    <a:pt x="1397089" y="631310"/>
                  </a:lnTo>
                  <a:lnTo>
                    <a:pt x="1396815" y="631310"/>
                  </a:lnTo>
                  <a:lnTo>
                    <a:pt x="595040" y="2019324"/>
                  </a:lnTo>
                  <a:lnTo>
                    <a:pt x="594174" y="2019324"/>
                  </a:lnTo>
                  <a:lnTo>
                    <a:pt x="374693" y="2400716"/>
                  </a:lnTo>
                  <a:lnTo>
                    <a:pt x="374866" y="2400803"/>
                  </a:lnTo>
                  <a:lnTo>
                    <a:pt x="0" y="3052626"/>
                  </a:lnTo>
                  <a:lnTo>
                    <a:pt x="11010" y="3071733"/>
                  </a:lnTo>
                  <a:close/>
                </a:path>
                <a:path w="3574415" h="3072129">
                  <a:moveTo>
                    <a:pt x="1396815" y="631310"/>
                  </a:moveTo>
                  <a:lnTo>
                    <a:pt x="1397089" y="631310"/>
                  </a:lnTo>
                  <a:lnTo>
                    <a:pt x="1396916" y="631137"/>
                  </a:lnTo>
                  <a:lnTo>
                    <a:pt x="1396815" y="63131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7215266"/>
              <a:ext cx="1704339" cy="3072130"/>
            </a:xfrm>
            <a:custGeom>
              <a:avLst/>
              <a:gdLst/>
              <a:ahLst/>
              <a:cxnLst/>
              <a:rect l="l" t="t" r="r" b="b"/>
              <a:pathLst>
                <a:path w="1704339" h="3072129">
                  <a:moveTo>
                    <a:pt x="0" y="3071733"/>
                  </a:moveTo>
                  <a:lnTo>
                    <a:pt x="502452" y="3071733"/>
                  </a:lnTo>
                  <a:lnTo>
                    <a:pt x="513505" y="3052626"/>
                  </a:lnTo>
                  <a:lnTo>
                    <a:pt x="511686" y="3049594"/>
                  </a:lnTo>
                  <a:lnTo>
                    <a:pt x="1107333" y="2019324"/>
                  </a:lnTo>
                  <a:lnTo>
                    <a:pt x="1107680" y="2019324"/>
                  </a:lnTo>
                  <a:lnTo>
                    <a:pt x="1704192" y="988188"/>
                  </a:lnTo>
                  <a:lnTo>
                    <a:pt x="1132524" y="0"/>
                  </a:lnTo>
                  <a:lnTo>
                    <a:pt x="0" y="0"/>
                  </a:lnTo>
                  <a:lnTo>
                    <a:pt x="0" y="307173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17104" y="1"/>
            <a:ext cx="2666999" cy="15144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488397" y="6826306"/>
            <a:ext cx="6548755" cy="2062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latin typeface="Trebuchet MS"/>
                <a:cs typeface="Trebuchet MS"/>
              </a:rPr>
              <a:t>H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-35">
                <a:latin typeface="Trebuchet MS"/>
                <a:cs typeface="Trebuchet MS"/>
              </a:rPr>
              <a:t>w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d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-55">
                <a:latin typeface="Trebuchet MS"/>
                <a:cs typeface="Trebuchet MS"/>
              </a:rPr>
              <a:t>e</a:t>
            </a:r>
            <a:r>
              <a:rPr dirty="0" sz="3000" spc="210">
                <a:latin typeface="Trebuchet MS"/>
                <a:cs typeface="Trebuchet MS"/>
              </a:rPr>
              <a:t>s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t</a:t>
            </a:r>
            <a:r>
              <a:rPr dirty="0" sz="3000" spc="35">
                <a:latin typeface="Trebuchet MS"/>
                <a:cs typeface="Trebuchet MS"/>
              </a:rPr>
              <a:t>h</a:t>
            </a:r>
            <a:r>
              <a:rPr dirty="0" sz="3000" spc="10">
                <a:latin typeface="Trebuchet MS"/>
                <a:cs typeface="Trebuchet MS"/>
              </a:rPr>
              <a:t>e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-100">
                <a:latin typeface="Trebuchet MS"/>
                <a:cs typeface="Trebuchet MS"/>
              </a:rPr>
              <a:t>w</a:t>
            </a:r>
            <a:r>
              <a:rPr dirty="0" sz="3000" spc="-55">
                <a:latin typeface="Trebuchet MS"/>
                <a:cs typeface="Trebuchet MS"/>
              </a:rPr>
              <a:t>e</a:t>
            </a:r>
            <a:r>
              <a:rPr dirty="0" sz="3000" spc="50">
                <a:latin typeface="Trebuchet MS"/>
                <a:cs typeface="Trebuchet MS"/>
              </a:rPr>
              <a:t>b</a:t>
            </a:r>
            <a:r>
              <a:rPr dirty="0" sz="3000" spc="145">
                <a:latin typeface="Trebuchet MS"/>
                <a:cs typeface="Trebuchet MS"/>
              </a:rPr>
              <a:t>s</a:t>
            </a:r>
            <a:r>
              <a:rPr dirty="0" sz="3000" spc="-75">
                <a:latin typeface="Trebuchet MS"/>
                <a:cs typeface="Trebuchet MS"/>
              </a:rPr>
              <a:t>i</a:t>
            </a:r>
            <a:r>
              <a:rPr dirty="0" sz="3000" spc="-130">
                <a:latin typeface="Trebuchet MS"/>
                <a:cs typeface="Trebuchet MS"/>
              </a:rPr>
              <a:t>t</a:t>
            </a:r>
            <a:r>
              <a:rPr dirty="0" sz="3000" spc="10">
                <a:latin typeface="Trebuchet MS"/>
                <a:cs typeface="Trebuchet MS"/>
              </a:rPr>
              <a:t>e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-100">
                <a:latin typeface="Trebuchet MS"/>
                <a:cs typeface="Trebuchet MS"/>
              </a:rPr>
              <a:t>w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-50">
                <a:latin typeface="Trebuchet MS"/>
                <a:cs typeface="Trebuchet MS"/>
              </a:rPr>
              <a:t>r</a:t>
            </a:r>
            <a:r>
              <a:rPr dirty="0" sz="3000" spc="20">
                <a:latin typeface="Trebuchet MS"/>
                <a:cs typeface="Trebuchet MS"/>
              </a:rPr>
              <a:t>k</a:t>
            </a:r>
            <a:r>
              <a:rPr dirty="0" sz="3000" spc="310">
                <a:latin typeface="Trebuchet MS"/>
                <a:cs typeface="Trebuchet MS"/>
              </a:rPr>
              <a:t>?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13799"/>
              </a:lnSpc>
              <a:spcBef>
                <a:spcPts val="2605"/>
              </a:spcBef>
            </a:pPr>
            <a:r>
              <a:rPr dirty="0" sz="2400" spc="-50">
                <a:latin typeface="Trebuchet MS"/>
                <a:cs typeface="Trebuchet MS"/>
              </a:rPr>
              <a:t>The </a:t>
            </a:r>
            <a:r>
              <a:rPr dirty="0" sz="2400" spc="-25">
                <a:latin typeface="Trebuchet MS"/>
                <a:cs typeface="Trebuchet MS"/>
              </a:rPr>
              <a:t>website </a:t>
            </a:r>
            <a:r>
              <a:rPr dirty="0" sz="2400" spc="20">
                <a:latin typeface="Trebuchet MS"/>
                <a:cs typeface="Trebuchet MS"/>
              </a:rPr>
              <a:t>provides </a:t>
            </a:r>
            <a:r>
              <a:rPr dirty="0" sz="2400" spc="25">
                <a:latin typeface="Trebuchet MS"/>
                <a:cs typeface="Trebuchet MS"/>
              </a:rPr>
              <a:t>a </a:t>
            </a:r>
            <a:r>
              <a:rPr dirty="0" sz="2400" spc="-10">
                <a:latin typeface="Trebuchet MS"/>
                <a:cs typeface="Trebuchet MS"/>
              </a:rPr>
              <a:t>link </a:t>
            </a:r>
            <a:r>
              <a:rPr dirty="0" sz="2400" spc="-55">
                <a:latin typeface="Trebuchet MS"/>
                <a:cs typeface="Trebuchet MS"/>
              </a:rPr>
              <a:t>with </a:t>
            </a:r>
            <a:r>
              <a:rPr dirty="0" sz="2400" spc="-30">
                <a:latin typeface="Trebuchet MS"/>
                <a:cs typeface="Trebuchet MS"/>
              </a:rPr>
              <a:t>the </a:t>
            </a:r>
            <a:r>
              <a:rPr dirty="0" sz="2400">
                <a:latin typeface="Trebuchet MS"/>
                <a:cs typeface="Trebuchet MS"/>
              </a:rPr>
              <a:t>product 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chosen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by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user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that </a:t>
            </a:r>
            <a:r>
              <a:rPr dirty="0" sz="2400" spc="-25">
                <a:latin typeface="Trebuchet MS"/>
                <a:cs typeface="Trebuchet MS"/>
              </a:rPr>
              <a:t>redirects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to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original </a:t>
            </a:r>
            <a:r>
              <a:rPr dirty="0" sz="2400" spc="-70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website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product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33339" y="3997295"/>
            <a:ext cx="6529070" cy="2062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14">
                <a:latin typeface="Trebuchet MS"/>
                <a:cs typeface="Trebuchet MS"/>
              </a:rPr>
              <a:t>W</a:t>
            </a:r>
            <a:r>
              <a:rPr dirty="0" sz="3000" spc="35">
                <a:latin typeface="Trebuchet MS"/>
                <a:cs typeface="Trebuchet MS"/>
              </a:rPr>
              <a:t>h</a:t>
            </a:r>
            <a:r>
              <a:rPr dirty="0" sz="3000" spc="-5">
                <a:latin typeface="Trebuchet MS"/>
                <a:cs typeface="Trebuchet MS"/>
              </a:rPr>
              <a:t>a</a:t>
            </a:r>
            <a:r>
              <a:rPr dirty="0" sz="3000" spc="-65">
                <a:latin typeface="Trebuchet MS"/>
                <a:cs typeface="Trebuchet MS"/>
              </a:rPr>
              <a:t>t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d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-55">
                <a:latin typeface="Trebuchet MS"/>
                <a:cs typeface="Trebuchet MS"/>
              </a:rPr>
              <a:t>e</a:t>
            </a:r>
            <a:r>
              <a:rPr dirty="0" sz="3000" spc="210">
                <a:latin typeface="Trebuchet MS"/>
                <a:cs typeface="Trebuchet MS"/>
              </a:rPr>
              <a:t>s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t</a:t>
            </a:r>
            <a:r>
              <a:rPr dirty="0" sz="3000" spc="35">
                <a:latin typeface="Trebuchet MS"/>
                <a:cs typeface="Trebuchet MS"/>
              </a:rPr>
              <a:t>h</a:t>
            </a:r>
            <a:r>
              <a:rPr dirty="0" sz="3000" spc="10">
                <a:latin typeface="Trebuchet MS"/>
                <a:cs typeface="Trebuchet MS"/>
              </a:rPr>
              <a:t>e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-100">
                <a:latin typeface="Trebuchet MS"/>
                <a:cs typeface="Trebuchet MS"/>
              </a:rPr>
              <a:t>w</a:t>
            </a:r>
            <a:r>
              <a:rPr dirty="0" sz="3000" spc="-55">
                <a:latin typeface="Trebuchet MS"/>
                <a:cs typeface="Trebuchet MS"/>
              </a:rPr>
              <a:t>e</a:t>
            </a:r>
            <a:r>
              <a:rPr dirty="0" sz="3000" spc="50">
                <a:latin typeface="Trebuchet MS"/>
                <a:cs typeface="Trebuchet MS"/>
              </a:rPr>
              <a:t>b</a:t>
            </a:r>
            <a:r>
              <a:rPr dirty="0" sz="3000" spc="145">
                <a:latin typeface="Trebuchet MS"/>
                <a:cs typeface="Trebuchet MS"/>
              </a:rPr>
              <a:t>s</a:t>
            </a:r>
            <a:r>
              <a:rPr dirty="0" sz="3000" spc="-75">
                <a:latin typeface="Trebuchet MS"/>
                <a:cs typeface="Trebuchet MS"/>
              </a:rPr>
              <a:t>i</a:t>
            </a:r>
            <a:r>
              <a:rPr dirty="0" sz="3000" spc="-130">
                <a:latin typeface="Trebuchet MS"/>
                <a:cs typeface="Trebuchet MS"/>
              </a:rPr>
              <a:t>t</a:t>
            </a:r>
            <a:r>
              <a:rPr dirty="0" sz="3000" spc="10">
                <a:latin typeface="Trebuchet MS"/>
                <a:cs typeface="Trebuchet MS"/>
              </a:rPr>
              <a:t>e</a:t>
            </a:r>
            <a:r>
              <a:rPr dirty="0" sz="3000" spc="-27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d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310">
                <a:latin typeface="Trebuchet MS"/>
                <a:cs typeface="Trebuchet MS"/>
              </a:rPr>
              <a:t>?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13799"/>
              </a:lnSpc>
              <a:spcBef>
                <a:spcPts val="2605"/>
              </a:spcBef>
            </a:pPr>
            <a:r>
              <a:rPr dirty="0" sz="2400" spc="-10">
                <a:latin typeface="Trebuchet MS"/>
                <a:cs typeface="Trebuchet MS"/>
              </a:rPr>
              <a:t>This </a:t>
            </a:r>
            <a:r>
              <a:rPr dirty="0" sz="2400" spc="-25">
                <a:latin typeface="Trebuchet MS"/>
                <a:cs typeface="Trebuchet MS"/>
              </a:rPr>
              <a:t>website </a:t>
            </a:r>
            <a:r>
              <a:rPr dirty="0" sz="2400" spc="10">
                <a:latin typeface="Trebuchet MS"/>
                <a:cs typeface="Trebuchet MS"/>
              </a:rPr>
              <a:t>allows </a:t>
            </a:r>
            <a:r>
              <a:rPr dirty="0" sz="2400" spc="-30">
                <a:latin typeface="Trebuchet MS"/>
                <a:cs typeface="Trebuchet MS"/>
              </a:rPr>
              <a:t>the </a:t>
            </a:r>
            <a:r>
              <a:rPr dirty="0" sz="2400" spc="55">
                <a:latin typeface="Trebuchet MS"/>
                <a:cs typeface="Trebuchet MS"/>
              </a:rPr>
              <a:t>users </a:t>
            </a:r>
            <a:r>
              <a:rPr dirty="0" sz="2400" spc="-30">
                <a:latin typeface="Trebuchet MS"/>
                <a:cs typeface="Trebuchet MS"/>
              </a:rPr>
              <a:t>to </a:t>
            </a:r>
            <a:r>
              <a:rPr dirty="0" sz="2400" spc="20">
                <a:latin typeface="Trebuchet MS"/>
                <a:cs typeface="Trebuchet MS"/>
              </a:rPr>
              <a:t>access </a:t>
            </a:r>
            <a:r>
              <a:rPr dirty="0" sz="2400" spc="-30">
                <a:latin typeface="Trebuchet MS"/>
                <a:cs typeface="Trebuchet MS"/>
              </a:rPr>
              <a:t>the 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products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that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">
                <a:latin typeface="Trebuchet MS"/>
                <a:cs typeface="Trebuchet MS"/>
              </a:rPr>
              <a:t>are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available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20">
                <a:latin typeface="Trebuchet MS"/>
                <a:cs typeface="Trebuchet MS"/>
              </a:rPr>
              <a:t>in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20">
                <a:latin typeface="Trebuchet MS"/>
                <a:cs typeface="Trebuchet MS"/>
              </a:rPr>
              <a:t>discount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sales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80">
                <a:latin typeface="Trebuchet MS"/>
                <a:cs typeface="Trebuchet MS"/>
              </a:rPr>
              <a:t>on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various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websites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20">
                <a:latin typeface="Trebuchet MS"/>
                <a:cs typeface="Trebuchet MS"/>
              </a:rPr>
              <a:t>in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one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place.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33339" y="2351936"/>
            <a:ext cx="6476365" cy="1273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799"/>
              </a:lnSpc>
              <a:spcBef>
                <a:spcPts val="100"/>
              </a:spcBef>
            </a:pPr>
            <a:r>
              <a:rPr dirty="0" sz="2400" spc="-10">
                <a:latin typeface="Trebuchet MS"/>
                <a:cs typeface="Trebuchet MS"/>
              </a:rPr>
              <a:t>This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platform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makes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online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shopping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80">
                <a:latin typeface="Trebuchet MS"/>
                <a:cs typeface="Trebuchet MS"/>
              </a:rPr>
              <a:t>as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20">
                <a:latin typeface="Trebuchet MS"/>
                <a:cs typeface="Trebuchet MS"/>
              </a:rPr>
              <a:t>simple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 spc="80">
                <a:latin typeface="Trebuchet MS"/>
                <a:cs typeface="Trebuchet MS"/>
              </a:rPr>
              <a:t>as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possible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and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10">
                <a:latin typeface="Trebuchet MS"/>
                <a:cs typeface="Trebuchet MS"/>
              </a:rPr>
              <a:t>allows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users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to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20">
                <a:latin typeface="Trebuchet MS"/>
                <a:cs typeface="Trebuchet MS"/>
              </a:rPr>
              <a:t>save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20">
                <a:latin typeface="Trebuchet MS"/>
                <a:cs typeface="Trebuchet MS"/>
              </a:rPr>
              <a:t>both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time 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and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money.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16000" y="161848"/>
            <a:ext cx="94246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P</a:t>
            </a:r>
            <a:r>
              <a:rPr dirty="0" spc="-250"/>
              <a:t>r</a:t>
            </a:r>
            <a:r>
              <a:rPr dirty="0" spc="135"/>
              <a:t>o</a:t>
            </a:r>
            <a:r>
              <a:rPr dirty="0" spc="-695"/>
              <a:t>j</a:t>
            </a:r>
            <a:r>
              <a:rPr dirty="0" spc="-195"/>
              <a:t>e</a:t>
            </a:r>
            <a:r>
              <a:rPr dirty="0" spc="-275"/>
              <a:t>c</a:t>
            </a:r>
            <a:r>
              <a:rPr dirty="0" spc="-135"/>
              <a:t>t</a:t>
            </a:r>
            <a:r>
              <a:rPr dirty="0" spc="-459"/>
              <a:t> </a:t>
            </a:r>
            <a:r>
              <a:rPr dirty="0" spc="50"/>
              <a:t>D</a:t>
            </a:r>
            <a:r>
              <a:rPr dirty="0" spc="-195"/>
              <a:t>e</a:t>
            </a:r>
            <a:r>
              <a:rPr dirty="0" spc="380"/>
              <a:t>s</a:t>
            </a:r>
            <a:r>
              <a:rPr dirty="0" spc="-275"/>
              <a:t>c</a:t>
            </a:r>
            <a:r>
              <a:rPr dirty="0" spc="-250"/>
              <a:t>r</a:t>
            </a:r>
            <a:r>
              <a:rPr dirty="0" spc="-140"/>
              <a:t>i</a:t>
            </a:r>
            <a:r>
              <a:rPr dirty="0" spc="100"/>
              <a:t>p</a:t>
            </a:r>
            <a:r>
              <a:rPr dirty="0" spc="-140"/>
              <a:t>t</a:t>
            </a:r>
            <a:r>
              <a:rPr dirty="0" spc="-140"/>
              <a:t>i</a:t>
            </a:r>
            <a:r>
              <a:rPr dirty="0" spc="135"/>
              <a:t>o</a:t>
            </a:r>
            <a:r>
              <a:rPr dirty="0" spc="-95"/>
              <a:t>n</a:t>
            </a:r>
            <a:r>
              <a:rPr dirty="0" spc="-459"/>
              <a:t> </a:t>
            </a:r>
            <a:r>
              <a:rPr dirty="0" spc="-1019"/>
              <a:t>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52324" y="2056124"/>
            <a:ext cx="6032500" cy="187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9905" marR="5080" indent="-1767839">
              <a:lnSpc>
                <a:spcPct val="116599"/>
              </a:lnSpc>
              <a:spcBef>
                <a:spcPts val="100"/>
              </a:spcBef>
            </a:pPr>
            <a:r>
              <a:rPr dirty="0" sz="5200" spc="-110">
                <a:solidFill>
                  <a:srgbClr val="1B170E"/>
                </a:solidFill>
                <a:latin typeface="Lucida Sans Unicode"/>
                <a:cs typeface="Lucida Sans Unicode"/>
              </a:rPr>
              <a:t>F</a:t>
            </a:r>
            <a:r>
              <a:rPr dirty="0" sz="5200" spc="-190">
                <a:solidFill>
                  <a:srgbClr val="1B170E"/>
                </a:solidFill>
                <a:latin typeface="Lucida Sans Unicode"/>
                <a:cs typeface="Lucida Sans Unicode"/>
              </a:rPr>
              <a:t>l</a:t>
            </a:r>
            <a:r>
              <a:rPr dirty="0" sz="5200" spc="15">
                <a:solidFill>
                  <a:srgbClr val="1B170E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470">
                <a:solidFill>
                  <a:srgbClr val="1B170E"/>
                </a:solidFill>
                <a:latin typeface="Lucida Sans Unicode"/>
                <a:cs typeface="Lucida Sans Unicode"/>
              </a:rPr>
              <a:t>x</a:t>
            </a:r>
            <a:r>
              <a:rPr dirty="0" sz="5200" spc="-110">
                <a:solidFill>
                  <a:srgbClr val="1B170E"/>
                </a:solidFill>
                <a:latin typeface="Lucida Sans Unicode"/>
                <a:cs typeface="Lucida Sans Unicode"/>
              </a:rPr>
              <a:t>D</a:t>
            </a:r>
            <a:r>
              <a:rPr dirty="0" sz="5200" spc="15">
                <a:solidFill>
                  <a:srgbClr val="1B170E"/>
                </a:solidFill>
                <a:latin typeface="Lucida Sans Unicode"/>
                <a:cs typeface="Lucida Sans Unicode"/>
              </a:rPr>
              <a:t>ea</a:t>
            </a:r>
            <a:r>
              <a:rPr dirty="0" sz="5200" spc="-190">
                <a:solidFill>
                  <a:srgbClr val="1B170E"/>
                </a:solidFill>
                <a:latin typeface="Lucida Sans Unicode"/>
                <a:cs typeface="Lucida Sans Unicode"/>
              </a:rPr>
              <a:t>l</a:t>
            </a:r>
            <a:r>
              <a:rPr dirty="0" sz="5200" spc="-175">
                <a:solidFill>
                  <a:srgbClr val="1B170E"/>
                </a:solidFill>
                <a:latin typeface="Lucida Sans Unicode"/>
                <a:cs typeface="Lucida Sans Unicode"/>
              </a:rPr>
              <a:t>s</a:t>
            </a:r>
            <a:r>
              <a:rPr dirty="0" sz="5200" spc="-295">
                <a:solidFill>
                  <a:srgbClr val="1B170E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45">
                <a:solidFill>
                  <a:srgbClr val="1B170E"/>
                </a:solidFill>
                <a:latin typeface="Lucida Sans Unicode"/>
                <a:cs typeface="Lucida Sans Unicode"/>
              </a:rPr>
              <a:t>S</a:t>
            </a:r>
            <a:r>
              <a:rPr dirty="0" sz="5200" spc="-45">
                <a:solidFill>
                  <a:srgbClr val="1B170E"/>
                </a:solidFill>
                <a:latin typeface="Lucida Sans Unicode"/>
                <a:cs typeface="Lucida Sans Unicode"/>
              </a:rPr>
              <a:t>h</a:t>
            </a:r>
            <a:r>
              <a:rPr dirty="0" sz="5200" spc="-60">
                <a:solidFill>
                  <a:srgbClr val="1B170E"/>
                </a:solidFill>
                <a:latin typeface="Lucida Sans Unicode"/>
                <a:cs typeface="Lucida Sans Unicode"/>
              </a:rPr>
              <a:t>o</a:t>
            </a:r>
            <a:r>
              <a:rPr dirty="0" sz="5200" spc="-95">
                <a:solidFill>
                  <a:srgbClr val="1B170E"/>
                </a:solidFill>
                <a:latin typeface="Lucida Sans Unicode"/>
                <a:cs typeface="Lucida Sans Unicode"/>
              </a:rPr>
              <a:t>pp</a:t>
            </a:r>
            <a:r>
              <a:rPr dirty="0" sz="5200" spc="-190">
                <a:solidFill>
                  <a:srgbClr val="1B170E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-45">
                <a:solidFill>
                  <a:srgbClr val="1B170E"/>
                </a:solidFill>
                <a:latin typeface="Lucida Sans Unicode"/>
                <a:cs typeface="Lucida Sans Unicode"/>
              </a:rPr>
              <a:t>n</a:t>
            </a:r>
            <a:r>
              <a:rPr dirty="0" sz="5200" spc="-265">
                <a:solidFill>
                  <a:srgbClr val="1B170E"/>
                </a:solidFill>
                <a:latin typeface="Lucida Sans Unicode"/>
                <a:cs typeface="Lucida Sans Unicode"/>
              </a:rPr>
              <a:t>g  </a:t>
            </a:r>
            <a:r>
              <a:rPr dirty="0" sz="5200" spc="-25">
                <a:solidFill>
                  <a:srgbClr val="1B170E"/>
                </a:solidFill>
                <a:latin typeface="Lucida Sans Unicode"/>
                <a:cs typeface="Lucida Sans Unicode"/>
              </a:rPr>
              <a:t>Website</a:t>
            </a:r>
            <a:endParaRPr sz="5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7344" y="2244059"/>
            <a:ext cx="140544" cy="1405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27718" y="1926847"/>
            <a:ext cx="7401559" cy="12439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0"/>
              </a:spcBef>
            </a:pPr>
            <a:r>
              <a:rPr dirty="0" sz="3650" spc="-240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50" spc="195" b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50" spc="-3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90" b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3650" spc="-45" b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650" spc="120" b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50" spc="-5" b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dirty="0" sz="3650" spc="-8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650" spc="100" b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3650" spc="30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50" spc="-3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95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50" spc="-3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-120" b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650" spc="55" b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3650" spc="200" b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650" spc="-140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50" spc="120" b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50" spc="30" b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3650" spc="-45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50" spc="30" b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650" spc="-3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-85" b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dirty="0" sz="3650" spc="-8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650" spc="-140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50" spc="145" b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3650" spc="-3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-140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50" spc="70" b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3650" spc="30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50" spc="-3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90" b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dirty="0" sz="3650" spc="-45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50" spc="200" b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650" spc="-55" b="0">
                <a:solidFill>
                  <a:srgbClr val="000000"/>
                </a:solidFill>
                <a:latin typeface="Trebuchet MS"/>
                <a:cs typeface="Trebuchet MS"/>
              </a:rPr>
              <a:t>t  </a:t>
            </a:r>
            <a:r>
              <a:rPr dirty="0" sz="3650" spc="100" b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3650" spc="-45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50" spc="20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50" spc="10" b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3650" spc="-3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120" b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50" spc="-70" b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dirty="0" sz="3650" spc="-3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-140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50" spc="70" b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3650" spc="30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50" spc="-3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65" b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3650" spc="-45" b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650" spc="120" b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50" spc="100" b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3650" spc="55" b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3650" spc="-120" b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650" spc="-140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50" spc="200" b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650" spc="-455" b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7344" y="4071137"/>
            <a:ext cx="140544" cy="1405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27718" y="3753924"/>
            <a:ext cx="7567930" cy="1243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0"/>
              </a:spcBef>
            </a:pPr>
            <a:r>
              <a:rPr dirty="0" sz="3650" spc="75">
                <a:latin typeface="Trebuchet MS"/>
                <a:cs typeface="Trebuchet MS"/>
              </a:rPr>
              <a:t>D</a:t>
            </a:r>
            <a:r>
              <a:rPr dirty="0" sz="3650" spc="-45">
                <a:latin typeface="Trebuchet MS"/>
                <a:cs typeface="Trebuchet MS"/>
              </a:rPr>
              <a:t>e</a:t>
            </a:r>
            <a:r>
              <a:rPr dirty="0" sz="3650" spc="20">
                <a:latin typeface="Trebuchet MS"/>
                <a:cs typeface="Trebuchet MS"/>
              </a:rPr>
              <a:t>a</a:t>
            </a:r>
            <a:r>
              <a:rPr dirty="0" sz="3650" spc="-65">
                <a:latin typeface="Trebuchet MS"/>
                <a:cs typeface="Trebuchet MS"/>
              </a:rPr>
              <a:t>l</a:t>
            </a:r>
            <a:r>
              <a:rPr dirty="0" sz="3650" spc="275">
                <a:latin typeface="Trebuchet MS"/>
                <a:cs typeface="Trebuchet MS"/>
              </a:rPr>
              <a:t>s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20">
                <a:latin typeface="Trebuchet MS"/>
                <a:cs typeface="Trebuchet MS"/>
              </a:rPr>
              <a:t>a</a:t>
            </a:r>
            <a:r>
              <a:rPr dirty="0" sz="3650" spc="70">
                <a:latin typeface="Trebuchet MS"/>
                <a:cs typeface="Trebuchet MS"/>
              </a:rPr>
              <a:t>n</a:t>
            </a:r>
            <a:r>
              <a:rPr dirty="0" sz="3650" spc="175">
                <a:latin typeface="Trebuchet MS"/>
                <a:cs typeface="Trebuchet MS"/>
              </a:rPr>
              <a:t>d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120">
                <a:latin typeface="Trebuchet MS"/>
                <a:cs typeface="Trebuchet MS"/>
              </a:rPr>
              <a:t>o</a:t>
            </a:r>
            <a:r>
              <a:rPr dirty="0" sz="3650" spc="-145">
                <a:latin typeface="Trebuchet MS"/>
                <a:cs typeface="Trebuchet MS"/>
              </a:rPr>
              <a:t>ff</a:t>
            </a:r>
            <a:r>
              <a:rPr dirty="0" sz="3650" spc="-45">
                <a:latin typeface="Trebuchet MS"/>
                <a:cs typeface="Trebuchet MS"/>
              </a:rPr>
              <a:t>e</a:t>
            </a:r>
            <a:r>
              <a:rPr dirty="0" sz="3650" spc="-45">
                <a:latin typeface="Trebuchet MS"/>
                <a:cs typeface="Trebuchet MS"/>
              </a:rPr>
              <a:t>r</a:t>
            </a:r>
            <a:r>
              <a:rPr dirty="0" sz="3650" spc="275">
                <a:latin typeface="Trebuchet MS"/>
                <a:cs typeface="Trebuchet MS"/>
              </a:rPr>
              <a:t>s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20">
                <a:latin typeface="Trebuchet MS"/>
                <a:cs typeface="Trebuchet MS"/>
              </a:rPr>
              <a:t>a</a:t>
            </a:r>
            <a:r>
              <a:rPr dirty="0" sz="3650" spc="-45">
                <a:latin typeface="Trebuchet MS"/>
                <a:cs typeface="Trebuchet MS"/>
              </a:rPr>
              <a:t>r</a:t>
            </a:r>
            <a:r>
              <a:rPr dirty="0" sz="3650" spc="30">
                <a:latin typeface="Trebuchet MS"/>
                <a:cs typeface="Trebuchet MS"/>
              </a:rPr>
              <a:t>e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55">
                <a:latin typeface="Trebuchet MS"/>
                <a:cs typeface="Trebuchet MS"/>
              </a:rPr>
              <a:t>u</a:t>
            </a:r>
            <a:r>
              <a:rPr dirty="0" sz="3650" spc="90">
                <a:latin typeface="Trebuchet MS"/>
                <a:cs typeface="Trebuchet MS"/>
              </a:rPr>
              <a:t>p</a:t>
            </a:r>
            <a:r>
              <a:rPr dirty="0" sz="3650" spc="100">
                <a:latin typeface="Trebuchet MS"/>
                <a:cs typeface="Trebuchet MS"/>
              </a:rPr>
              <a:t>d</a:t>
            </a:r>
            <a:r>
              <a:rPr dirty="0" sz="3650" spc="20">
                <a:latin typeface="Trebuchet MS"/>
                <a:cs typeface="Trebuchet MS"/>
              </a:rPr>
              <a:t>a</a:t>
            </a:r>
            <a:r>
              <a:rPr dirty="0" sz="3650" spc="-140">
                <a:latin typeface="Trebuchet MS"/>
                <a:cs typeface="Trebuchet MS"/>
              </a:rPr>
              <a:t>t</a:t>
            </a:r>
            <a:r>
              <a:rPr dirty="0" sz="3650" spc="-45">
                <a:latin typeface="Trebuchet MS"/>
                <a:cs typeface="Trebuchet MS"/>
              </a:rPr>
              <a:t>e</a:t>
            </a:r>
            <a:r>
              <a:rPr dirty="0" sz="3650" spc="175">
                <a:latin typeface="Trebuchet MS"/>
                <a:cs typeface="Trebuchet MS"/>
              </a:rPr>
              <a:t>d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-80">
                <a:latin typeface="Trebuchet MS"/>
                <a:cs typeface="Trebuchet MS"/>
              </a:rPr>
              <a:t>i</a:t>
            </a:r>
            <a:r>
              <a:rPr dirty="0" sz="3650" spc="145">
                <a:latin typeface="Trebuchet MS"/>
                <a:cs typeface="Trebuchet MS"/>
              </a:rPr>
              <a:t>n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-45">
                <a:latin typeface="Trebuchet MS"/>
                <a:cs typeface="Trebuchet MS"/>
              </a:rPr>
              <a:t>r</a:t>
            </a:r>
            <a:r>
              <a:rPr dirty="0" sz="3650" spc="-45">
                <a:latin typeface="Trebuchet MS"/>
                <a:cs typeface="Trebuchet MS"/>
              </a:rPr>
              <a:t>e</a:t>
            </a:r>
            <a:r>
              <a:rPr dirty="0" sz="3650" spc="20">
                <a:latin typeface="Trebuchet MS"/>
                <a:cs typeface="Trebuchet MS"/>
              </a:rPr>
              <a:t>a</a:t>
            </a:r>
            <a:r>
              <a:rPr dirty="0" sz="3650" spc="-65">
                <a:latin typeface="Trebuchet MS"/>
                <a:cs typeface="Trebuchet MS"/>
              </a:rPr>
              <a:t>l</a:t>
            </a:r>
            <a:r>
              <a:rPr dirty="0" sz="3650" spc="135">
                <a:latin typeface="Trebuchet MS"/>
                <a:cs typeface="Trebuchet MS"/>
              </a:rPr>
              <a:t>-  </a:t>
            </a:r>
            <a:r>
              <a:rPr dirty="0" sz="3650" spc="-140">
                <a:latin typeface="Trebuchet MS"/>
                <a:cs typeface="Trebuchet MS"/>
              </a:rPr>
              <a:t>time.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7344" y="5898214"/>
            <a:ext cx="140544" cy="1405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27718" y="5581001"/>
            <a:ext cx="6064885" cy="1243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0"/>
              </a:spcBef>
            </a:pPr>
            <a:r>
              <a:rPr dirty="0" sz="3650" spc="-25">
                <a:latin typeface="Trebuchet MS"/>
                <a:cs typeface="Trebuchet MS"/>
              </a:rPr>
              <a:t>U</a:t>
            </a:r>
            <a:r>
              <a:rPr dirty="0" sz="3650" spc="200">
                <a:latin typeface="Trebuchet MS"/>
                <a:cs typeface="Trebuchet MS"/>
              </a:rPr>
              <a:t>s</a:t>
            </a:r>
            <a:r>
              <a:rPr dirty="0" sz="3650" spc="-45">
                <a:latin typeface="Trebuchet MS"/>
                <a:cs typeface="Trebuchet MS"/>
              </a:rPr>
              <a:t>e</a:t>
            </a:r>
            <a:r>
              <a:rPr dirty="0" sz="3650" spc="-45">
                <a:latin typeface="Trebuchet MS"/>
                <a:cs typeface="Trebuchet MS"/>
              </a:rPr>
              <a:t>r</a:t>
            </a:r>
            <a:r>
              <a:rPr dirty="0" sz="3650" spc="75">
                <a:latin typeface="Trebuchet MS"/>
                <a:cs typeface="Trebuchet MS"/>
              </a:rPr>
              <a:t>-</a:t>
            </a:r>
            <a:r>
              <a:rPr dirty="0" sz="3650" spc="-145">
                <a:latin typeface="Trebuchet MS"/>
                <a:cs typeface="Trebuchet MS"/>
              </a:rPr>
              <a:t>f</a:t>
            </a:r>
            <a:r>
              <a:rPr dirty="0" sz="3650" spc="-45">
                <a:latin typeface="Trebuchet MS"/>
                <a:cs typeface="Trebuchet MS"/>
              </a:rPr>
              <a:t>r</a:t>
            </a:r>
            <a:r>
              <a:rPr dirty="0" sz="3650" spc="-80">
                <a:latin typeface="Trebuchet MS"/>
                <a:cs typeface="Trebuchet MS"/>
              </a:rPr>
              <a:t>i</a:t>
            </a:r>
            <a:r>
              <a:rPr dirty="0" sz="3650" spc="-45">
                <a:latin typeface="Trebuchet MS"/>
                <a:cs typeface="Trebuchet MS"/>
              </a:rPr>
              <a:t>e</a:t>
            </a:r>
            <a:r>
              <a:rPr dirty="0" sz="3650" spc="70">
                <a:latin typeface="Trebuchet MS"/>
                <a:cs typeface="Trebuchet MS"/>
              </a:rPr>
              <a:t>n</a:t>
            </a:r>
            <a:r>
              <a:rPr dirty="0" sz="3650" spc="100">
                <a:latin typeface="Trebuchet MS"/>
                <a:cs typeface="Trebuchet MS"/>
              </a:rPr>
              <a:t>d</a:t>
            </a:r>
            <a:r>
              <a:rPr dirty="0" sz="3650" spc="-65">
                <a:latin typeface="Trebuchet MS"/>
                <a:cs typeface="Trebuchet MS"/>
              </a:rPr>
              <a:t>l</a:t>
            </a:r>
            <a:r>
              <a:rPr dirty="0" sz="3650" spc="65">
                <a:latin typeface="Trebuchet MS"/>
                <a:cs typeface="Trebuchet MS"/>
              </a:rPr>
              <a:t>y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-25">
                <a:latin typeface="Trebuchet MS"/>
                <a:cs typeface="Trebuchet MS"/>
              </a:rPr>
              <a:t>U</a:t>
            </a:r>
            <a:r>
              <a:rPr dirty="0" sz="3650" spc="65">
                <a:latin typeface="Trebuchet MS"/>
                <a:cs typeface="Trebuchet MS"/>
              </a:rPr>
              <a:t>I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-145">
                <a:latin typeface="Trebuchet MS"/>
                <a:cs typeface="Trebuchet MS"/>
              </a:rPr>
              <a:t>f</a:t>
            </a:r>
            <a:r>
              <a:rPr dirty="0" sz="3650" spc="120">
                <a:latin typeface="Trebuchet MS"/>
                <a:cs typeface="Trebuchet MS"/>
              </a:rPr>
              <a:t>o</a:t>
            </a:r>
            <a:r>
              <a:rPr dirty="0" sz="3650" spc="30">
                <a:latin typeface="Trebuchet MS"/>
                <a:cs typeface="Trebuchet MS"/>
              </a:rPr>
              <a:t>r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200">
                <a:latin typeface="Trebuchet MS"/>
                <a:cs typeface="Trebuchet MS"/>
              </a:rPr>
              <a:t>s</a:t>
            </a:r>
            <a:r>
              <a:rPr dirty="0" sz="3650" spc="30">
                <a:latin typeface="Trebuchet MS"/>
                <a:cs typeface="Trebuchet MS"/>
              </a:rPr>
              <a:t>m</a:t>
            </a:r>
            <a:r>
              <a:rPr dirty="0" sz="3650" spc="120">
                <a:latin typeface="Trebuchet MS"/>
                <a:cs typeface="Trebuchet MS"/>
              </a:rPr>
              <a:t>oo</a:t>
            </a:r>
            <a:r>
              <a:rPr dirty="0" sz="3650" spc="-140">
                <a:latin typeface="Trebuchet MS"/>
                <a:cs typeface="Trebuchet MS"/>
              </a:rPr>
              <a:t>t</a:t>
            </a:r>
            <a:r>
              <a:rPr dirty="0" sz="3650" spc="70">
                <a:latin typeface="Trebuchet MS"/>
                <a:cs typeface="Trebuchet MS"/>
              </a:rPr>
              <a:t>h</a:t>
            </a:r>
            <a:r>
              <a:rPr dirty="0" sz="3650" spc="-45">
                <a:latin typeface="Trebuchet MS"/>
                <a:cs typeface="Trebuchet MS"/>
              </a:rPr>
              <a:t>e</a:t>
            </a:r>
            <a:r>
              <a:rPr dirty="0" sz="3650" spc="25">
                <a:latin typeface="Trebuchet MS"/>
                <a:cs typeface="Trebuchet MS"/>
              </a:rPr>
              <a:t>r  </a:t>
            </a:r>
            <a:r>
              <a:rPr dirty="0" sz="3650" spc="70">
                <a:latin typeface="Trebuchet MS"/>
                <a:cs typeface="Trebuchet MS"/>
              </a:rPr>
              <a:t>n</a:t>
            </a:r>
            <a:r>
              <a:rPr dirty="0" sz="3650" spc="20">
                <a:latin typeface="Trebuchet MS"/>
                <a:cs typeface="Trebuchet MS"/>
              </a:rPr>
              <a:t>a</a:t>
            </a:r>
            <a:r>
              <a:rPr dirty="0" sz="3650" spc="-5">
                <a:latin typeface="Trebuchet MS"/>
                <a:cs typeface="Trebuchet MS"/>
              </a:rPr>
              <a:t>v</a:t>
            </a:r>
            <a:r>
              <a:rPr dirty="0" sz="3650" spc="-80">
                <a:latin typeface="Trebuchet MS"/>
                <a:cs typeface="Trebuchet MS"/>
              </a:rPr>
              <a:t>i</a:t>
            </a:r>
            <a:r>
              <a:rPr dirty="0" sz="3650" spc="70">
                <a:latin typeface="Trebuchet MS"/>
                <a:cs typeface="Trebuchet MS"/>
              </a:rPr>
              <a:t>g</a:t>
            </a:r>
            <a:r>
              <a:rPr dirty="0" sz="3650" spc="20">
                <a:latin typeface="Trebuchet MS"/>
                <a:cs typeface="Trebuchet MS"/>
              </a:rPr>
              <a:t>a</a:t>
            </a:r>
            <a:r>
              <a:rPr dirty="0" sz="3650" spc="-140">
                <a:latin typeface="Trebuchet MS"/>
                <a:cs typeface="Trebuchet MS"/>
              </a:rPr>
              <a:t>t</a:t>
            </a:r>
            <a:r>
              <a:rPr dirty="0" sz="3650" spc="-80">
                <a:latin typeface="Trebuchet MS"/>
                <a:cs typeface="Trebuchet MS"/>
              </a:rPr>
              <a:t>i</a:t>
            </a:r>
            <a:r>
              <a:rPr dirty="0" sz="3650" spc="120">
                <a:latin typeface="Trebuchet MS"/>
                <a:cs typeface="Trebuchet MS"/>
              </a:rPr>
              <a:t>o</a:t>
            </a:r>
            <a:r>
              <a:rPr dirty="0" sz="3650" spc="145">
                <a:latin typeface="Trebuchet MS"/>
                <a:cs typeface="Trebuchet MS"/>
              </a:rPr>
              <a:t>n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20">
                <a:latin typeface="Trebuchet MS"/>
                <a:cs typeface="Trebuchet MS"/>
              </a:rPr>
              <a:t>a</a:t>
            </a:r>
            <a:r>
              <a:rPr dirty="0" sz="3650" spc="70">
                <a:latin typeface="Trebuchet MS"/>
                <a:cs typeface="Trebuchet MS"/>
              </a:rPr>
              <a:t>n</a:t>
            </a:r>
            <a:r>
              <a:rPr dirty="0" sz="3650" spc="175">
                <a:latin typeface="Trebuchet MS"/>
                <a:cs typeface="Trebuchet MS"/>
              </a:rPr>
              <a:t>d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-145">
                <a:latin typeface="Trebuchet MS"/>
                <a:cs typeface="Trebuchet MS"/>
              </a:rPr>
              <a:t>f</a:t>
            </a:r>
            <a:r>
              <a:rPr dirty="0" sz="3650" spc="20">
                <a:latin typeface="Trebuchet MS"/>
                <a:cs typeface="Trebuchet MS"/>
              </a:rPr>
              <a:t>a</a:t>
            </a:r>
            <a:r>
              <a:rPr dirty="0" sz="3650" spc="200">
                <a:latin typeface="Trebuchet MS"/>
                <a:cs typeface="Trebuchet MS"/>
              </a:rPr>
              <a:t>s</a:t>
            </a:r>
            <a:r>
              <a:rPr dirty="0" sz="3650" spc="-140">
                <a:latin typeface="Trebuchet MS"/>
                <a:cs typeface="Trebuchet MS"/>
              </a:rPr>
              <a:t>t</a:t>
            </a:r>
            <a:r>
              <a:rPr dirty="0" sz="3650" spc="-45">
                <a:latin typeface="Trebuchet MS"/>
                <a:cs typeface="Trebuchet MS"/>
              </a:rPr>
              <a:t>e</a:t>
            </a:r>
            <a:r>
              <a:rPr dirty="0" sz="3650" spc="30">
                <a:latin typeface="Trebuchet MS"/>
                <a:cs typeface="Trebuchet MS"/>
              </a:rPr>
              <a:t>r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-45">
                <a:latin typeface="Trebuchet MS"/>
                <a:cs typeface="Trebuchet MS"/>
              </a:rPr>
              <a:t>r</a:t>
            </a:r>
            <a:r>
              <a:rPr dirty="0" sz="3650" spc="-45">
                <a:latin typeface="Trebuchet MS"/>
                <a:cs typeface="Trebuchet MS"/>
              </a:rPr>
              <a:t>e</a:t>
            </a:r>
            <a:r>
              <a:rPr dirty="0" sz="3650" spc="200">
                <a:latin typeface="Trebuchet MS"/>
                <a:cs typeface="Trebuchet MS"/>
              </a:rPr>
              <a:t>s</a:t>
            </a:r>
            <a:r>
              <a:rPr dirty="0" sz="3650" spc="55">
                <a:latin typeface="Trebuchet MS"/>
                <a:cs typeface="Trebuchet MS"/>
              </a:rPr>
              <a:t>u</a:t>
            </a:r>
            <a:r>
              <a:rPr dirty="0" sz="3650" spc="-65">
                <a:latin typeface="Trebuchet MS"/>
                <a:cs typeface="Trebuchet MS"/>
              </a:rPr>
              <a:t>l</a:t>
            </a:r>
            <a:r>
              <a:rPr dirty="0" sz="3650" spc="-140">
                <a:latin typeface="Trebuchet MS"/>
                <a:cs typeface="Trebuchet MS"/>
              </a:rPr>
              <a:t>t</a:t>
            </a:r>
            <a:r>
              <a:rPr dirty="0" sz="3650" spc="200">
                <a:latin typeface="Trebuchet MS"/>
                <a:cs typeface="Trebuchet MS"/>
              </a:rPr>
              <a:t>s</a:t>
            </a:r>
            <a:r>
              <a:rPr dirty="0" sz="3650" spc="-455">
                <a:latin typeface="Trebuchet MS"/>
                <a:cs typeface="Trebuchet MS"/>
              </a:rPr>
              <a:t>.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7344" y="7725292"/>
            <a:ext cx="140544" cy="1405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927718" y="7408078"/>
            <a:ext cx="6447790" cy="1243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0"/>
              </a:spcBef>
            </a:pPr>
            <a:r>
              <a:rPr dirty="0" sz="3650" spc="235">
                <a:latin typeface="Trebuchet MS"/>
                <a:cs typeface="Trebuchet MS"/>
              </a:rPr>
              <a:t>S</a:t>
            </a:r>
            <a:r>
              <a:rPr dirty="0" sz="3650" spc="55">
                <a:latin typeface="Trebuchet MS"/>
                <a:cs typeface="Trebuchet MS"/>
              </a:rPr>
              <a:t>u</a:t>
            </a:r>
            <a:r>
              <a:rPr dirty="0" sz="3650" spc="90">
                <a:latin typeface="Trebuchet MS"/>
                <a:cs typeface="Trebuchet MS"/>
              </a:rPr>
              <a:t>pp</a:t>
            </a:r>
            <a:r>
              <a:rPr dirty="0" sz="3650" spc="120">
                <a:latin typeface="Trebuchet MS"/>
                <a:cs typeface="Trebuchet MS"/>
              </a:rPr>
              <a:t>o</a:t>
            </a:r>
            <a:r>
              <a:rPr dirty="0" sz="3650" spc="-45">
                <a:latin typeface="Trebuchet MS"/>
                <a:cs typeface="Trebuchet MS"/>
              </a:rPr>
              <a:t>r</a:t>
            </a:r>
            <a:r>
              <a:rPr dirty="0" sz="3650" spc="-140">
                <a:latin typeface="Trebuchet MS"/>
                <a:cs typeface="Trebuchet MS"/>
              </a:rPr>
              <a:t>t</a:t>
            </a:r>
            <a:r>
              <a:rPr dirty="0" sz="3650" spc="-45">
                <a:latin typeface="Trebuchet MS"/>
                <a:cs typeface="Trebuchet MS"/>
              </a:rPr>
              <a:t>e</a:t>
            </a:r>
            <a:r>
              <a:rPr dirty="0" sz="3650" spc="175">
                <a:latin typeface="Trebuchet MS"/>
                <a:cs typeface="Trebuchet MS"/>
              </a:rPr>
              <a:t>d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-80">
                <a:latin typeface="Trebuchet MS"/>
                <a:cs typeface="Trebuchet MS"/>
              </a:rPr>
              <a:t>i</a:t>
            </a:r>
            <a:r>
              <a:rPr dirty="0" sz="3650" spc="145">
                <a:latin typeface="Trebuchet MS"/>
                <a:cs typeface="Trebuchet MS"/>
              </a:rPr>
              <a:t>n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95">
                <a:latin typeface="Trebuchet MS"/>
                <a:cs typeface="Trebuchet MS"/>
              </a:rPr>
              <a:t>a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-65">
                <a:latin typeface="Trebuchet MS"/>
                <a:cs typeface="Trebuchet MS"/>
              </a:rPr>
              <a:t>l</a:t>
            </a:r>
            <a:r>
              <a:rPr dirty="0" sz="3650" spc="20">
                <a:latin typeface="Trebuchet MS"/>
                <a:cs typeface="Trebuchet MS"/>
              </a:rPr>
              <a:t>a</a:t>
            </a:r>
            <a:r>
              <a:rPr dirty="0" sz="3650" spc="-45">
                <a:latin typeface="Trebuchet MS"/>
                <a:cs typeface="Trebuchet MS"/>
              </a:rPr>
              <a:t>r</a:t>
            </a:r>
            <a:r>
              <a:rPr dirty="0" sz="3650" spc="70">
                <a:latin typeface="Trebuchet MS"/>
                <a:cs typeface="Trebuchet MS"/>
              </a:rPr>
              <a:t>g</a:t>
            </a:r>
            <a:r>
              <a:rPr dirty="0" sz="3650" spc="30">
                <a:latin typeface="Trebuchet MS"/>
                <a:cs typeface="Trebuchet MS"/>
              </a:rPr>
              <a:t>e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70">
                <a:latin typeface="Trebuchet MS"/>
                <a:cs typeface="Trebuchet MS"/>
              </a:rPr>
              <a:t>n</a:t>
            </a:r>
            <a:r>
              <a:rPr dirty="0" sz="3650" spc="55">
                <a:latin typeface="Trebuchet MS"/>
                <a:cs typeface="Trebuchet MS"/>
              </a:rPr>
              <a:t>u</a:t>
            </a:r>
            <a:r>
              <a:rPr dirty="0" sz="3650" spc="30">
                <a:latin typeface="Trebuchet MS"/>
                <a:cs typeface="Trebuchet MS"/>
              </a:rPr>
              <a:t>m</a:t>
            </a:r>
            <a:r>
              <a:rPr dirty="0" sz="3650" spc="90">
                <a:latin typeface="Trebuchet MS"/>
                <a:cs typeface="Trebuchet MS"/>
              </a:rPr>
              <a:t>b</a:t>
            </a:r>
            <a:r>
              <a:rPr dirty="0" sz="3650" spc="-45">
                <a:latin typeface="Trebuchet MS"/>
                <a:cs typeface="Trebuchet MS"/>
              </a:rPr>
              <a:t>e</a:t>
            </a:r>
            <a:r>
              <a:rPr dirty="0" sz="3650" spc="30">
                <a:latin typeface="Trebuchet MS"/>
                <a:cs typeface="Trebuchet MS"/>
              </a:rPr>
              <a:t>r</a:t>
            </a:r>
            <a:r>
              <a:rPr dirty="0" sz="3650" spc="-325">
                <a:latin typeface="Trebuchet MS"/>
                <a:cs typeface="Trebuchet MS"/>
              </a:rPr>
              <a:t> </a:t>
            </a:r>
            <a:r>
              <a:rPr dirty="0" sz="3650" spc="120">
                <a:latin typeface="Trebuchet MS"/>
                <a:cs typeface="Trebuchet MS"/>
              </a:rPr>
              <a:t>o</a:t>
            </a:r>
            <a:r>
              <a:rPr dirty="0" sz="3650" spc="-65">
                <a:latin typeface="Trebuchet MS"/>
                <a:cs typeface="Trebuchet MS"/>
              </a:rPr>
              <a:t>f  </a:t>
            </a:r>
            <a:r>
              <a:rPr dirty="0" sz="3650" spc="-55">
                <a:latin typeface="Trebuchet MS"/>
                <a:cs typeface="Trebuchet MS"/>
              </a:rPr>
              <a:t>devices.</a:t>
            </a:r>
            <a:endParaRPr sz="365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8689975" cy="10287000"/>
            <a:chOff x="0" y="0"/>
            <a:chExt cx="8689975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5240655" cy="10287000"/>
            </a:xfrm>
            <a:custGeom>
              <a:avLst/>
              <a:gdLst/>
              <a:ahLst/>
              <a:cxnLst/>
              <a:rect l="l" t="t" r="r" b="b"/>
              <a:pathLst>
                <a:path w="5240655" h="10287000">
                  <a:moveTo>
                    <a:pt x="273834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800498" y="0"/>
                  </a:lnTo>
                  <a:lnTo>
                    <a:pt x="5240282" y="5955354"/>
                  </a:lnTo>
                  <a:lnTo>
                    <a:pt x="2738345" y="1028699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747733"/>
              <a:ext cx="8689975" cy="5210175"/>
            </a:xfrm>
            <a:custGeom>
              <a:avLst/>
              <a:gdLst/>
              <a:ahLst/>
              <a:cxnLst/>
              <a:rect l="l" t="t" r="r" b="b"/>
              <a:pathLst>
                <a:path w="8689975" h="5210175">
                  <a:moveTo>
                    <a:pt x="7186118" y="5210174"/>
                  </a:moveTo>
                  <a:lnTo>
                    <a:pt x="0" y="5210174"/>
                  </a:lnTo>
                  <a:lnTo>
                    <a:pt x="0" y="0"/>
                  </a:lnTo>
                  <a:lnTo>
                    <a:pt x="7186118" y="0"/>
                  </a:lnTo>
                  <a:lnTo>
                    <a:pt x="8689704" y="2605087"/>
                  </a:lnTo>
                  <a:lnTo>
                    <a:pt x="7186118" y="5210174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16000" y="2101448"/>
            <a:ext cx="5559425" cy="235902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 marR="5080">
              <a:lnSpc>
                <a:spcPts val="8770"/>
              </a:lnSpc>
              <a:spcBef>
                <a:spcPts val="1035"/>
              </a:spcBef>
            </a:pPr>
            <a:r>
              <a:rPr dirty="0" sz="8000" spc="-440" b="1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dirty="0" sz="8000" spc="-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0" spc="-10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0" spc="15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8000" spc="-1755" b="1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8000" spc="-3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0" spc="-33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0" spc="-63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0" spc="12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0" spc="-44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8000" spc="-3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0" spc="42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000" spc="-1019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17104" y="0"/>
            <a:ext cx="2666999" cy="1514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84001"/>
            <a:ext cx="519493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0"/>
              <a:t>SOFTWARE: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500812"/>
            <a:ext cx="4492625" cy="5786755"/>
            <a:chOff x="0" y="4500812"/>
            <a:chExt cx="4492625" cy="5786755"/>
          </a:xfrm>
        </p:grpSpPr>
        <p:sp>
          <p:nvSpPr>
            <p:cNvPr id="4" name="object 4"/>
            <p:cNvSpPr/>
            <p:nvPr/>
          </p:nvSpPr>
          <p:spPr>
            <a:xfrm>
              <a:off x="0" y="7522264"/>
              <a:ext cx="3801745" cy="2764790"/>
            </a:xfrm>
            <a:custGeom>
              <a:avLst/>
              <a:gdLst/>
              <a:ahLst/>
              <a:cxnLst/>
              <a:rect l="l" t="t" r="r" b="b"/>
              <a:pathLst>
                <a:path w="3801745" h="2764790">
                  <a:moveTo>
                    <a:pt x="3801408" y="2764735"/>
                  </a:moveTo>
                  <a:lnTo>
                    <a:pt x="0" y="2764735"/>
                  </a:lnTo>
                  <a:lnTo>
                    <a:pt x="0" y="0"/>
                  </a:lnTo>
                  <a:lnTo>
                    <a:pt x="2206061" y="0"/>
                  </a:lnTo>
                  <a:lnTo>
                    <a:pt x="3801408" y="276473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143502"/>
              <a:ext cx="3058795" cy="5143500"/>
            </a:xfrm>
            <a:custGeom>
              <a:avLst/>
              <a:gdLst/>
              <a:ahLst/>
              <a:cxnLst/>
              <a:rect l="l" t="t" r="r" b="b"/>
              <a:pathLst>
                <a:path w="3058795" h="5143500">
                  <a:moveTo>
                    <a:pt x="1687293" y="5143496"/>
                  </a:moveTo>
                  <a:lnTo>
                    <a:pt x="0" y="5143496"/>
                  </a:lnTo>
                  <a:lnTo>
                    <a:pt x="0" y="0"/>
                  </a:lnTo>
                  <a:lnTo>
                    <a:pt x="1461945" y="0"/>
                  </a:lnTo>
                  <a:lnTo>
                    <a:pt x="3058607" y="2767012"/>
                  </a:lnTo>
                  <a:lnTo>
                    <a:pt x="1687293" y="5143496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030" y="4500812"/>
              <a:ext cx="962024" cy="12858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17330" y="3234003"/>
            <a:ext cx="3570604" cy="768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850" spc="-200" b="1">
                <a:latin typeface="Arial"/>
                <a:cs typeface="Arial"/>
              </a:rPr>
              <a:t>F</a:t>
            </a:r>
            <a:r>
              <a:rPr dirty="0" sz="4850" spc="-15" b="1">
                <a:latin typeface="Arial"/>
                <a:cs typeface="Arial"/>
              </a:rPr>
              <a:t>R</a:t>
            </a:r>
            <a:r>
              <a:rPr dirty="0" sz="4850" spc="500" b="1">
                <a:latin typeface="Arial"/>
                <a:cs typeface="Arial"/>
              </a:rPr>
              <a:t>O</a:t>
            </a:r>
            <a:r>
              <a:rPr dirty="0" sz="4850" spc="520" b="1">
                <a:latin typeface="Arial"/>
                <a:cs typeface="Arial"/>
              </a:rPr>
              <a:t>N</a:t>
            </a:r>
            <a:r>
              <a:rPr dirty="0" sz="4850" spc="-60" b="1">
                <a:latin typeface="Arial"/>
                <a:cs typeface="Arial"/>
              </a:rPr>
              <a:t>T</a:t>
            </a:r>
            <a:r>
              <a:rPr dirty="0" sz="4850" spc="-409" b="1">
                <a:latin typeface="Arial"/>
                <a:cs typeface="Arial"/>
              </a:rPr>
              <a:t>E</a:t>
            </a:r>
            <a:r>
              <a:rPr dirty="0" sz="4850" spc="520" b="1">
                <a:latin typeface="Arial"/>
                <a:cs typeface="Arial"/>
              </a:rPr>
              <a:t>N</a:t>
            </a:r>
            <a:r>
              <a:rPr dirty="0" sz="4850" spc="95" b="1">
                <a:latin typeface="Arial"/>
                <a:cs typeface="Arial"/>
              </a:rPr>
              <a:t>D</a:t>
            </a:r>
            <a:endParaRPr sz="48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6028" y="4472898"/>
            <a:ext cx="952499" cy="1343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3539" y="4621747"/>
            <a:ext cx="981074" cy="11906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46787" y="3234003"/>
            <a:ext cx="3204210" cy="768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850" spc="-260" b="1">
                <a:latin typeface="Arial"/>
                <a:cs typeface="Arial"/>
              </a:rPr>
              <a:t>B</a:t>
            </a:r>
            <a:r>
              <a:rPr dirty="0" sz="4850" spc="315" b="1">
                <a:latin typeface="Arial"/>
                <a:cs typeface="Arial"/>
              </a:rPr>
              <a:t>A</a:t>
            </a:r>
            <a:r>
              <a:rPr dirty="0" sz="4850" spc="165" b="1">
                <a:latin typeface="Arial"/>
                <a:cs typeface="Arial"/>
              </a:rPr>
              <a:t>C</a:t>
            </a:r>
            <a:r>
              <a:rPr dirty="0" sz="4850" spc="330" b="1">
                <a:latin typeface="Arial"/>
                <a:cs typeface="Arial"/>
              </a:rPr>
              <a:t>K</a:t>
            </a:r>
            <a:r>
              <a:rPr dirty="0" sz="4850" spc="-409" b="1">
                <a:latin typeface="Arial"/>
                <a:cs typeface="Arial"/>
              </a:rPr>
              <a:t>E</a:t>
            </a:r>
            <a:r>
              <a:rPr dirty="0" sz="4850" spc="520" b="1">
                <a:latin typeface="Arial"/>
                <a:cs typeface="Arial"/>
              </a:rPr>
              <a:t>N</a:t>
            </a:r>
            <a:r>
              <a:rPr dirty="0" sz="4850" spc="95" b="1">
                <a:latin typeface="Arial"/>
                <a:cs typeface="Arial"/>
              </a:rPr>
              <a:t>D</a:t>
            </a:r>
            <a:endParaRPr sz="48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18077" y="4519410"/>
            <a:ext cx="2025440" cy="14001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92927" y="6218663"/>
            <a:ext cx="2476499" cy="11239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17104" y="3"/>
            <a:ext cx="2666999" cy="1514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085715" cy="1792605"/>
          </a:xfrm>
          <a:custGeom>
            <a:avLst/>
            <a:gdLst/>
            <a:ahLst/>
            <a:cxnLst/>
            <a:rect l="l" t="t" r="r" b="b"/>
            <a:pathLst>
              <a:path w="5085715" h="1792605">
                <a:moveTo>
                  <a:pt x="4050939" y="1792509"/>
                </a:moveTo>
                <a:lnTo>
                  <a:pt x="0" y="1792509"/>
                </a:lnTo>
                <a:lnTo>
                  <a:pt x="0" y="0"/>
                </a:lnTo>
                <a:lnTo>
                  <a:pt x="5085100" y="0"/>
                </a:lnTo>
                <a:lnTo>
                  <a:pt x="4050939" y="1792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87046" y="462126"/>
            <a:ext cx="2381250" cy="538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50" spc="-40" b="1">
                <a:latin typeface="Trebuchet MS"/>
                <a:cs typeface="Trebuchet MS"/>
              </a:rPr>
              <a:t>OO</a:t>
            </a:r>
            <a:r>
              <a:rPr dirty="0" sz="3350" spc="65" b="1">
                <a:latin typeface="Trebuchet MS"/>
                <a:cs typeface="Trebuchet MS"/>
              </a:rPr>
              <a:t>P</a:t>
            </a:r>
            <a:r>
              <a:rPr dirty="0" sz="3350" spc="-245" b="1">
                <a:latin typeface="Trebuchet MS"/>
                <a:cs typeface="Trebuchet MS"/>
              </a:rPr>
              <a:t> </a:t>
            </a:r>
            <a:r>
              <a:rPr dirty="0" sz="3350" spc="60" b="1">
                <a:latin typeface="Trebuchet MS"/>
                <a:cs typeface="Trebuchet MS"/>
              </a:rPr>
              <a:t>P</a:t>
            </a:r>
            <a:r>
              <a:rPr dirty="0" sz="3350" spc="-75" b="1">
                <a:latin typeface="Trebuchet MS"/>
                <a:cs typeface="Trebuchet MS"/>
              </a:rPr>
              <a:t>r</a:t>
            </a:r>
            <a:r>
              <a:rPr dirty="0" sz="3350" spc="60" b="1">
                <a:latin typeface="Trebuchet MS"/>
                <a:cs typeface="Trebuchet MS"/>
              </a:rPr>
              <a:t>o</a:t>
            </a:r>
            <a:r>
              <a:rPr dirty="0" sz="3350" spc="-290" b="1">
                <a:latin typeface="Trebuchet MS"/>
                <a:cs typeface="Trebuchet MS"/>
              </a:rPr>
              <a:t>j</a:t>
            </a:r>
            <a:r>
              <a:rPr dirty="0" sz="3350" spc="-65" b="1">
                <a:latin typeface="Trebuchet MS"/>
                <a:cs typeface="Trebuchet MS"/>
              </a:rPr>
              <a:t>e</a:t>
            </a:r>
            <a:r>
              <a:rPr dirty="0" sz="3350" spc="-110" b="1">
                <a:latin typeface="Trebuchet MS"/>
                <a:cs typeface="Trebuchet MS"/>
              </a:rPr>
              <a:t>c</a:t>
            </a:r>
            <a:r>
              <a:rPr dirty="0" sz="3350" spc="-10" b="1">
                <a:latin typeface="Trebuchet MS"/>
                <a:cs typeface="Trebuchet MS"/>
              </a:rPr>
              <a:t>t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31732"/>
            <a:ext cx="18288000" cy="9312910"/>
            <a:chOff x="0" y="431732"/>
            <a:chExt cx="18288000" cy="9312910"/>
          </a:xfrm>
        </p:grpSpPr>
        <p:sp>
          <p:nvSpPr>
            <p:cNvPr id="5" name="object 5"/>
            <p:cNvSpPr/>
            <p:nvPr/>
          </p:nvSpPr>
          <p:spPr>
            <a:xfrm>
              <a:off x="310844" y="756981"/>
              <a:ext cx="383540" cy="327025"/>
            </a:xfrm>
            <a:custGeom>
              <a:avLst/>
              <a:gdLst/>
              <a:ahLst/>
              <a:cxnLst/>
              <a:rect l="l" t="t" r="r" b="b"/>
              <a:pathLst>
                <a:path w="383540" h="327025">
                  <a:moveTo>
                    <a:pt x="289985" y="326720"/>
                  </a:moveTo>
                  <a:lnTo>
                    <a:pt x="93007" y="326720"/>
                  </a:lnTo>
                  <a:lnTo>
                    <a:pt x="0" y="165984"/>
                  </a:lnTo>
                  <a:lnTo>
                    <a:pt x="95842" y="0"/>
                  </a:lnTo>
                  <a:lnTo>
                    <a:pt x="287151" y="0"/>
                  </a:lnTo>
                  <a:lnTo>
                    <a:pt x="382979" y="165984"/>
                  </a:lnTo>
                  <a:lnTo>
                    <a:pt x="289985" y="32672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2153" y="431732"/>
              <a:ext cx="574675" cy="652145"/>
            </a:xfrm>
            <a:custGeom>
              <a:avLst/>
              <a:gdLst/>
              <a:ahLst/>
              <a:cxnLst/>
              <a:rect l="l" t="t" r="r" b="b"/>
              <a:pathLst>
                <a:path w="574675" h="652144">
                  <a:moveTo>
                    <a:pt x="481645" y="651970"/>
                  </a:moveTo>
                  <a:lnTo>
                    <a:pt x="284326" y="651970"/>
                  </a:lnTo>
                  <a:lnTo>
                    <a:pt x="131136" y="386514"/>
                  </a:lnTo>
                  <a:lnTo>
                    <a:pt x="64488" y="271094"/>
                  </a:lnTo>
                  <a:lnTo>
                    <a:pt x="0" y="159612"/>
                  </a:lnTo>
                  <a:lnTo>
                    <a:pt x="92356" y="0"/>
                  </a:lnTo>
                  <a:lnTo>
                    <a:pt x="290636" y="0"/>
                  </a:lnTo>
                  <a:lnTo>
                    <a:pt x="349800" y="102258"/>
                  </a:lnTo>
                  <a:lnTo>
                    <a:pt x="478682" y="325249"/>
                  </a:lnTo>
                  <a:lnTo>
                    <a:pt x="478821" y="325249"/>
                  </a:lnTo>
                  <a:lnTo>
                    <a:pt x="514085" y="386514"/>
                  </a:lnTo>
                  <a:lnTo>
                    <a:pt x="574288" y="491233"/>
                  </a:lnTo>
                  <a:lnTo>
                    <a:pt x="481645" y="651970"/>
                  </a:lnTo>
                  <a:close/>
                </a:path>
                <a:path w="574675" h="652144">
                  <a:moveTo>
                    <a:pt x="349860" y="102285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85132" y="431732"/>
              <a:ext cx="574675" cy="652145"/>
            </a:xfrm>
            <a:custGeom>
              <a:avLst/>
              <a:gdLst/>
              <a:ahLst/>
              <a:cxnLst/>
              <a:rect l="l" t="t" r="r" b="b"/>
              <a:pathLst>
                <a:path w="574675" h="652144">
                  <a:moveTo>
                    <a:pt x="481294" y="651970"/>
                  </a:moveTo>
                  <a:lnTo>
                    <a:pt x="284315" y="651970"/>
                  </a:lnTo>
                  <a:lnTo>
                    <a:pt x="191308" y="491233"/>
                  </a:lnTo>
                  <a:lnTo>
                    <a:pt x="191601" y="490746"/>
                  </a:lnTo>
                  <a:lnTo>
                    <a:pt x="95897" y="325249"/>
                  </a:lnTo>
                  <a:lnTo>
                    <a:pt x="0" y="159612"/>
                  </a:lnTo>
                  <a:lnTo>
                    <a:pt x="92356" y="0"/>
                  </a:lnTo>
                  <a:lnTo>
                    <a:pt x="290636" y="0"/>
                  </a:lnTo>
                  <a:lnTo>
                    <a:pt x="345196" y="94299"/>
                  </a:lnTo>
                  <a:lnTo>
                    <a:pt x="345708" y="94299"/>
                  </a:lnTo>
                  <a:lnTo>
                    <a:pt x="509451" y="378318"/>
                  </a:lnTo>
                  <a:lnTo>
                    <a:pt x="509187" y="378471"/>
                  </a:lnTo>
                  <a:lnTo>
                    <a:pt x="574288" y="491233"/>
                  </a:lnTo>
                  <a:lnTo>
                    <a:pt x="481294" y="651970"/>
                  </a:lnTo>
                  <a:close/>
                </a:path>
                <a:path w="574675" h="652144">
                  <a:moveTo>
                    <a:pt x="345708" y="94299"/>
                  </a:moveTo>
                  <a:lnTo>
                    <a:pt x="345196" y="94299"/>
                  </a:lnTo>
                  <a:lnTo>
                    <a:pt x="345572" y="94062"/>
                  </a:lnTo>
                  <a:lnTo>
                    <a:pt x="345708" y="9429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90682"/>
              <a:ext cx="18287999" cy="79533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367313"/>
              <a:ext cx="1343025" cy="1343025"/>
            </a:xfrm>
            <a:custGeom>
              <a:avLst/>
              <a:gdLst/>
              <a:ahLst/>
              <a:cxnLst/>
              <a:rect l="l" t="t" r="r" b="b"/>
              <a:pathLst>
                <a:path w="1343025" h="1343025">
                  <a:moveTo>
                    <a:pt x="1343024" y="1343024"/>
                  </a:moveTo>
                  <a:lnTo>
                    <a:pt x="0" y="1343024"/>
                  </a:lnTo>
                  <a:lnTo>
                    <a:pt x="0" y="0"/>
                  </a:lnTo>
                  <a:lnTo>
                    <a:pt x="1343024" y="0"/>
                  </a:lnTo>
                  <a:lnTo>
                    <a:pt x="1343024" y="1343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84287" y="336653"/>
            <a:ext cx="999553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>
                <a:solidFill>
                  <a:srgbClr val="FFFFFF"/>
                </a:solidFill>
              </a:rPr>
              <a:t>SNAP</a:t>
            </a:r>
            <a:r>
              <a:rPr dirty="0" spc="-135">
                <a:solidFill>
                  <a:srgbClr val="FFFFFF"/>
                </a:solidFill>
              </a:rPr>
              <a:t> </a:t>
            </a:r>
            <a:r>
              <a:rPr dirty="0" spc="-325">
                <a:solidFill>
                  <a:srgbClr val="FFFFFF"/>
                </a:solidFill>
              </a:rPr>
              <a:t>OF</a:t>
            </a:r>
            <a:r>
              <a:rPr dirty="0" spc="-135">
                <a:solidFill>
                  <a:srgbClr val="FFFFFF"/>
                </a:solidFill>
              </a:rPr>
              <a:t> </a:t>
            </a:r>
            <a:r>
              <a:rPr dirty="0" spc="100">
                <a:solidFill>
                  <a:srgbClr val="FFFFFF"/>
                </a:solidFill>
              </a:rPr>
              <a:t>HOME</a:t>
            </a:r>
            <a:r>
              <a:rPr dirty="0" spc="-1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PAGE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17104" y="0"/>
            <a:ext cx="2666999" cy="1514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810571"/>
            <a:ext cx="7858125" cy="4187825"/>
            <a:chOff x="1028700" y="810571"/>
            <a:chExt cx="7858125" cy="4187825"/>
          </a:xfrm>
        </p:grpSpPr>
        <p:sp>
          <p:nvSpPr>
            <p:cNvPr id="3" name="object 3"/>
            <p:cNvSpPr/>
            <p:nvPr/>
          </p:nvSpPr>
          <p:spPr>
            <a:xfrm>
              <a:off x="1028700" y="1597699"/>
              <a:ext cx="7858125" cy="3400425"/>
            </a:xfrm>
            <a:custGeom>
              <a:avLst/>
              <a:gdLst/>
              <a:ahLst/>
              <a:cxnLst/>
              <a:rect l="l" t="t" r="r" b="b"/>
              <a:pathLst>
                <a:path w="7858125" h="3400425">
                  <a:moveTo>
                    <a:pt x="7858124" y="3400424"/>
                  </a:moveTo>
                  <a:lnTo>
                    <a:pt x="0" y="3400424"/>
                  </a:lnTo>
                  <a:lnTo>
                    <a:pt x="0" y="0"/>
                  </a:lnTo>
                  <a:lnTo>
                    <a:pt x="7858124" y="0"/>
                  </a:lnTo>
                  <a:lnTo>
                    <a:pt x="7858124" y="3400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0540" y="810571"/>
              <a:ext cx="2590800" cy="1571625"/>
            </a:xfrm>
            <a:custGeom>
              <a:avLst/>
              <a:gdLst/>
              <a:ahLst/>
              <a:cxnLst/>
              <a:rect l="l" t="t" r="r" b="b"/>
              <a:pathLst>
                <a:path w="2590800" h="1571625">
                  <a:moveTo>
                    <a:pt x="452611" y="0"/>
                  </a:moveTo>
                  <a:lnTo>
                    <a:pt x="2138079" y="0"/>
                  </a:lnTo>
                  <a:lnTo>
                    <a:pt x="2590690" y="785812"/>
                  </a:lnTo>
                  <a:lnTo>
                    <a:pt x="2138079" y="1571624"/>
                  </a:lnTo>
                  <a:lnTo>
                    <a:pt x="452611" y="1571624"/>
                  </a:lnTo>
                  <a:lnTo>
                    <a:pt x="0" y="785812"/>
                  </a:lnTo>
                  <a:lnTo>
                    <a:pt x="452611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523202" y="1255434"/>
            <a:ext cx="160401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16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900" spc="-95" b="1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3900" spc="-2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9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-509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4332" y="2541904"/>
            <a:ext cx="7179945" cy="2075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2270">
              <a:lnSpc>
                <a:spcPts val="3235"/>
              </a:lnSpc>
              <a:spcBef>
                <a:spcPts val="100"/>
              </a:spcBef>
              <a:buAutoNum type="arabicParenR"/>
              <a:tabLst>
                <a:tab pos="394970" algn="l"/>
              </a:tabLst>
            </a:pPr>
            <a:r>
              <a:rPr dirty="0" sz="2700" spc="30" b="1">
                <a:latin typeface="Trebuchet MS"/>
                <a:cs typeface="Trebuchet MS"/>
              </a:rPr>
              <a:t>Decide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b="1">
                <a:latin typeface="Trebuchet MS"/>
                <a:cs typeface="Trebuchet MS"/>
              </a:rPr>
              <a:t>the</a:t>
            </a:r>
            <a:r>
              <a:rPr dirty="0" sz="2700" spc="5" b="1">
                <a:latin typeface="Trebuchet MS"/>
                <a:cs typeface="Trebuchet MS"/>
              </a:rPr>
              <a:t> Project </a:t>
            </a:r>
            <a:r>
              <a:rPr dirty="0" sz="2700" spc="-5" b="1">
                <a:latin typeface="Trebuchet MS"/>
                <a:cs typeface="Trebuchet MS"/>
              </a:rPr>
              <a:t>with</a:t>
            </a:r>
            <a:r>
              <a:rPr dirty="0" sz="2700" spc="10" b="1">
                <a:latin typeface="Trebuchet MS"/>
                <a:cs typeface="Trebuchet MS"/>
              </a:rPr>
              <a:t> </a:t>
            </a:r>
            <a:r>
              <a:rPr dirty="0" sz="2700" spc="35" b="1">
                <a:latin typeface="Trebuchet MS"/>
                <a:cs typeface="Trebuchet MS"/>
              </a:rPr>
              <a:t>Group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spc="70" b="1">
                <a:latin typeface="Trebuchet MS"/>
                <a:cs typeface="Trebuchet MS"/>
              </a:rPr>
              <a:t>Members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3229"/>
              </a:lnSpc>
              <a:spcBef>
                <a:spcPts val="105"/>
              </a:spcBef>
              <a:buAutoNum type="arabicParenR"/>
              <a:tabLst>
                <a:tab pos="414020" algn="l"/>
              </a:tabLst>
            </a:pPr>
            <a:r>
              <a:rPr dirty="0" sz="2700" spc="50" b="1">
                <a:latin typeface="Trebuchet MS"/>
                <a:cs typeface="Trebuchet MS"/>
              </a:rPr>
              <a:t>Break</a:t>
            </a:r>
            <a:r>
              <a:rPr dirty="0" sz="2700" spc="-5" b="1">
                <a:latin typeface="Trebuchet MS"/>
                <a:cs typeface="Trebuchet MS"/>
              </a:rPr>
              <a:t> </a:t>
            </a:r>
            <a:r>
              <a:rPr dirty="0" sz="2700" b="1">
                <a:latin typeface="Trebuchet MS"/>
                <a:cs typeface="Trebuchet MS"/>
              </a:rPr>
              <a:t>the</a:t>
            </a:r>
            <a:r>
              <a:rPr dirty="0" sz="2700" spc="-5" b="1">
                <a:latin typeface="Trebuchet MS"/>
                <a:cs typeface="Trebuchet MS"/>
              </a:rPr>
              <a:t> </a:t>
            </a:r>
            <a:r>
              <a:rPr dirty="0" sz="2700" spc="5" b="1">
                <a:latin typeface="Trebuchet MS"/>
                <a:cs typeface="Trebuchet MS"/>
              </a:rPr>
              <a:t>project</a:t>
            </a:r>
            <a:r>
              <a:rPr dirty="0" sz="2700" spc="-5" b="1">
                <a:latin typeface="Trebuchet MS"/>
                <a:cs typeface="Trebuchet MS"/>
              </a:rPr>
              <a:t> </a:t>
            </a:r>
            <a:r>
              <a:rPr dirty="0" sz="2700" spc="45" b="1">
                <a:latin typeface="Trebuchet MS"/>
                <a:cs typeface="Trebuchet MS"/>
              </a:rPr>
              <a:t>down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40" b="1">
                <a:latin typeface="Trebuchet MS"/>
                <a:cs typeface="Trebuchet MS"/>
              </a:rPr>
              <a:t>into</a:t>
            </a:r>
            <a:r>
              <a:rPr dirty="0" sz="2700" spc="-5" b="1">
                <a:latin typeface="Trebuchet MS"/>
                <a:cs typeface="Trebuchet MS"/>
              </a:rPr>
              <a:t> </a:t>
            </a:r>
            <a:r>
              <a:rPr dirty="0" sz="2700" spc="80" b="1">
                <a:latin typeface="Trebuchet MS"/>
                <a:cs typeface="Trebuchet MS"/>
              </a:rPr>
              <a:t>manageable </a:t>
            </a:r>
            <a:r>
              <a:rPr dirty="0" sz="2700" spc="-800" b="1">
                <a:latin typeface="Trebuchet MS"/>
                <a:cs typeface="Trebuchet MS"/>
              </a:rPr>
              <a:t> </a:t>
            </a:r>
            <a:r>
              <a:rPr dirty="0" sz="2700" spc="75" b="1">
                <a:latin typeface="Trebuchet MS"/>
                <a:cs typeface="Trebuchet MS"/>
              </a:rPr>
              <a:t>parts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125" b="1">
                <a:latin typeface="Trebuchet MS"/>
                <a:cs typeface="Trebuchet MS"/>
              </a:rPr>
              <a:t>&amp;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15" b="1">
                <a:latin typeface="Trebuchet MS"/>
                <a:cs typeface="Trebuchet MS"/>
              </a:rPr>
              <a:t>create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spc="35" b="1">
                <a:latin typeface="Trebuchet MS"/>
                <a:cs typeface="Trebuchet MS"/>
              </a:rPr>
              <a:t>a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45" b="1">
                <a:latin typeface="Trebuchet MS"/>
                <a:cs typeface="Trebuchet MS"/>
              </a:rPr>
              <a:t>mind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spc="65" b="1">
                <a:latin typeface="Trebuchet MS"/>
                <a:cs typeface="Trebuchet MS"/>
              </a:rPr>
              <a:t>map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35" b="1">
                <a:latin typeface="Trebuchet MS"/>
                <a:cs typeface="Trebuchet MS"/>
              </a:rPr>
              <a:t>of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spc="80" b="1">
                <a:latin typeface="Trebuchet MS"/>
                <a:cs typeface="Trebuchet MS"/>
              </a:rPr>
              <a:t>things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40" b="1">
                <a:latin typeface="Trebuchet MS"/>
                <a:cs typeface="Trebuchet MS"/>
              </a:rPr>
              <a:t>to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spc="-30" b="1">
                <a:latin typeface="Trebuchet MS"/>
                <a:cs typeface="Trebuchet MS"/>
              </a:rPr>
              <a:t>do.</a:t>
            </a:r>
            <a:endParaRPr sz="2700">
              <a:latin typeface="Trebuchet MS"/>
              <a:cs typeface="Trebuchet MS"/>
            </a:endParaRPr>
          </a:p>
          <a:p>
            <a:pPr marL="414655" indent="-402590">
              <a:lnSpc>
                <a:spcPts val="3105"/>
              </a:lnSpc>
              <a:buAutoNum type="arabicParenR"/>
              <a:tabLst>
                <a:tab pos="415290" algn="l"/>
              </a:tabLst>
            </a:pPr>
            <a:r>
              <a:rPr dirty="0" sz="2700" spc="95" b="1">
                <a:latin typeface="Trebuchet MS"/>
                <a:cs typeface="Trebuchet MS"/>
              </a:rPr>
              <a:t>Assign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110" b="1">
                <a:latin typeface="Trebuchet MS"/>
                <a:cs typeface="Trebuchet MS"/>
              </a:rPr>
              <a:t>tasks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40" b="1">
                <a:latin typeface="Trebuchet MS"/>
                <a:cs typeface="Trebuchet MS"/>
              </a:rPr>
              <a:t>to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b="1">
                <a:latin typeface="Trebuchet MS"/>
                <a:cs typeface="Trebuchet MS"/>
              </a:rPr>
              <a:t>the </a:t>
            </a:r>
            <a:r>
              <a:rPr dirty="0" sz="2700" spc="50" b="1">
                <a:latin typeface="Trebuchet MS"/>
                <a:cs typeface="Trebuchet MS"/>
              </a:rPr>
              <a:t>members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spc="35" b="1">
                <a:latin typeface="Trebuchet MS"/>
                <a:cs typeface="Trebuchet MS"/>
              </a:rPr>
              <a:t>of</a:t>
            </a:r>
            <a:r>
              <a:rPr dirty="0" sz="2700" b="1">
                <a:latin typeface="Trebuchet MS"/>
                <a:cs typeface="Trebuchet MS"/>
              </a:rPr>
              <a:t> the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229"/>
              </a:lnSpc>
            </a:pPr>
            <a:r>
              <a:rPr dirty="0" sz="2700" spc="20" b="1">
                <a:latin typeface="Trebuchet MS"/>
                <a:cs typeface="Trebuchet MS"/>
              </a:rPr>
              <a:t>group.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2717" y="1597699"/>
            <a:ext cx="7858125" cy="3400425"/>
          </a:xfrm>
          <a:custGeom>
            <a:avLst/>
            <a:gdLst/>
            <a:ahLst/>
            <a:cxnLst/>
            <a:rect l="l" t="t" r="r" b="b"/>
            <a:pathLst>
              <a:path w="7858125" h="3400425">
                <a:moveTo>
                  <a:pt x="7858124" y="3400424"/>
                </a:moveTo>
                <a:lnTo>
                  <a:pt x="0" y="3400424"/>
                </a:lnTo>
                <a:lnTo>
                  <a:pt x="0" y="0"/>
                </a:lnTo>
                <a:lnTo>
                  <a:pt x="7858124" y="0"/>
                </a:lnTo>
                <a:lnTo>
                  <a:pt x="7858124" y="340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651566" y="2538761"/>
            <a:ext cx="5605780" cy="212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8305" indent="-396240">
              <a:lnSpc>
                <a:spcPts val="3329"/>
              </a:lnSpc>
              <a:spcBef>
                <a:spcPts val="100"/>
              </a:spcBef>
              <a:buAutoNum type="arabicParenR"/>
              <a:tabLst>
                <a:tab pos="408940" algn="l"/>
              </a:tabLst>
            </a:pPr>
            <a:r>
              <a:rPr dirty="0" sz="2800" spc="40" b="1">
                <a:latin typeface="Trebuchet MS"/>
                <a:cs typeface="Trebuchet MS"/>
              </a:rPr>
              <a:t>Learning</a:t>
            </a:r>
            <a:r>
              <a:rPr dirty="0" sz="2800" spc="-30" b="1">
                <a:latin typeface="Trebuchet MS"/>
                <a:cs typeface="Trebuchet MS"/>
              </a:rPr>
              <a:t> </a:t>
            </a:r>
            <a:r>
              <a:rPr dirty="0" sz="2800" spc="80" b="1">
                <a:latin typeface="Trebuchet MS"/>
                <a:cs typeface="Trebuchet MS"/>
              </a:rPr>
              <a:t>Phase</a:t>
            </a:r>
            <a:endParaRPr sz="2800">
              <a:latin typeface="Trebuchet MS"/>
              <a:cs typeface="Trebuchet MS"/>
            </a:endParaRPr>
          </a:p>
          <a:p>
            <a:pPr marL="12700" marR="3272154">
              <a:lnSpc>
                <a:spcPts val="3300"/>
              </a:lnSpc>
              <a:spcBef>
                <a:spcPts val="130"/>
              </a:spcBef>
              <a:buAutoNum type="arabicParenR"/>
              <a:tabLst>
                <a:tab pos="429259" algn="l"/>
              </a:tabLst>
            </a:pPr>
            <a:r>
              <a:rPr dirty="0" sz="2800" spc="15" b="1">
                <a:latin typeface="Trebuchet MS"/>
                <a:cs typeface="Trebuchet MS"/>
              </a:rPr>
              <a:t>Finish </a:t>
            </a:r>
            <a:r>
              <a:rPr dirty="0" sz="2800" spc="35" b="1">
                <a:latin typeface="Trebuchet MS"/>
                <a:cs typeface="Trebuchet MS"/>
              </a:rPr>
              <a:t>out </a:t>
            </a:r>
            <a:r>
              <a:rPr dirty="0" sz="2800" spc="40" b="1">
                <a:latin typeface="Trebuchet MS"/>
                <a:cs typeface="Trebuchet MS"/>
              </a:rPr>
              <a:t> </a:t>
            </a:r>
            <a:r>
              <a:rPr dirty="0" sz="2800" spc="114" b="1">
                <a:latin typeface="Trebuchet MS"/>
                <a:cs typeface="Trebuchet MS"/>
              </a:rPr>
              <a:t>p</a:t>
            </a:r>
            <a:r>
              <a:rPr dirty="0" sz="2800" spc="-5" b="1">
                <a:latin typeface="Trebuchet MS"/>
                <a:cs typeface="Trebuchet MS"/>
              </a:rPr>
              <a:t>r</a:t>
            </a:r>
            <a:r>
              <a:rPr dirty="0" sz="2800" spc="10" b="1">
                <a:latin typeface="Trebuchet MS"/>
                <a:cs typeface="Trebuchet MS"/>
              </a:rPr>
              <a:t>e</a:t>
            </a:r>
            <a:r>
              <a:rPr dirty="0" sz="2800" spc="215" b="1">
                <a:latin typeface="Trebuchet MS"/>
                <a:cs typeface="Trebuchet MS"/>
              </a:rPr>
              <a:t>s</a:t>
            </a:r>
            <a:r>
              <a:rPr dirty="0" sz="2800" spc="10" b="1">
                <a:latin typeface="Trebuchet MS"/>
                <a:cs typeface="Trebuchet MS"/>
              </a:rPr>
              <a:t>e</a:t>
            </a:r>
            <a:r>
              <a:rPr dirty="0" sz="2800" spc="45" b="1">
                <a:latin typeface="Trebuchet MS"/>
                <a:cs typeface="Trebuchet MS"/>
              </a:rPr>
              <a:t>n</a:t>
            </a:r>
            <a:r>
              <a:rPr dirty="0" sz="2800" spc="30" b="1">
                <a:latin typeface="Trebuchet MS"/>
                <a:cs typeface="Trebuchet MS"/>
              </a:rPr>
              <a:t>t</a:t>
            </a:r>
            <a:r>
              <a:rPr dirty="0" sz="2800" spc="120" b="1">
                <a:latin typeface="Trebuchet MS"/>
                <a:cs typeface="Trebuchet MS"/>
              </a:rPr>
              <a:t>a</a:t>
            </a:r>
            <a:r>
              <a:rPr dirty="0" sz="2800" spc="30" b="1">
                <a:latin typeface="Trebuchet MS"/>
                <a:cs typeface="Trebuchet MS"/>
              </a:rPr>
              <a:t>t</a:t>
            </a:r>
            <a:r>
              <a:rPr dirty="0" sz="2800" spc="30" b="1">
                <a:latin typeface="Trebuchet MS"/>
                <a:cs typeface="Trebuchet MS"/>
              </a:rPr>
              <a:t>i</a:t>
            </a:r>
            <a:r>
              <a:rPr dirty="0" sz="2800" spc="130" b="1">
                <a:latin typeface="Trebuchet MS"/>
                <a:cs typeface="Trebuchet MS"/>
              </a:rPr>
              <a:t>o</a:t>
            </a:r>
            <a:r>
              <a:rPr dirty="0" sz="2800" spc="45" b="1">
                <a:latin typeface="Trebuchet MS"/>
                <a:cs typeface="Trebuchet MS"/>
              </a:rPr>
              <a:t>n</a:t>
            </a:r>
            <a:r>
              <a:rPr dirty="0" sz="2800" spc="-360" b="1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3300"/>
              </a:lnSpc>
              <a:buAutoNum type="arabicParenR"/>
              <a:tabLst>
                <a:tab pos="429895" algn="l"/>
              </a:tabLst>
            </a:pPr>
            <a:r>
              <a:rPr dirty="0" sz="2800" spc="65" b="1">
                <a:latin typeface="Trebuchet MS"/>
                <a:cs typeface="Trebuchet MS"/>
              </a:rPr>
              <a:t>Start </a:t>
            </a:r>
            <a:r>
              <a:rPr dirty="0" sz="2800" spc="45" b="1">
                <a:latin typeface="Trebuchet MS"/>
                <a:cs typeface="Trebuchet MS"/>
              </a:rPr>
              <a:t>Collecting </a:t>
            </a:r>
            <a:r>
              <a:rPr dirty="0" sz="2800" spc="65" b="1">
                <a:latin typeface="Trebuchet MS"/>
                <a:cs typeface="Trebuchet MS"/>
              </a:rPr>
              <a:t>Tools </a:t>
            </a:r>
            <a:r>
              <a:rPr dirty="0" sz="2800" spc="70" b="1">
                <a:latin typeface="Trebuchet MS"/>
                <a:cs typeface="Trebuchet MS"/>
              </a:rPr>
              <a:t>and </a:t>
            </a:r>
            <a:r>
              <a:rPr dirty="0" sz="2800" spc="75" b="1">
                <a:latin typeface="Trebuchet MS"/>
                <a:cs typeface="Trebuchet MS"/>
              </a:rPr>
              <a:t> </a:t>
            </a:r>
            <a:r>
              <a:rPr dirty="0" sz="2800" spc="65" b="1">
                <a:latin typeface="Trebuchet MS"/>
                <a:cs typeface="Trebuchet MS"/>
              </a:rPr>
              <a:t>Resources</a:t>
            </a:r>
            <a:r>
              <a:rPr dirty="0" sz="2800" b="1">
                <a:latin typeface="Trebuchet MS"/>
                <a:cs typeface="Trebuchet MS"/>
              </a:rPr>
              <a:t> </a:t>
            </a:r>
            <a:r>
              <a:rPr dirty="0" sz="2800" spc="20" b="1">
                <a:latin typeface="Trebuchet MS"/>
                <a:cs typeface="Trebuchet MS"/>
              </a:rPr>
              <a:t>for</a:t>
            </a:r>
            <a:r>
              <a:rPr dirty="0" sz="2800" spc="5" b="1">
                <a:latin typeface="Trebuchet MS"/>
                <a:cs typeface="Trebuchet MS"/>
              </a:rPr>
              <a:t> Web </a:t>
            </a:r>
            <a:r>
              <a:rPr dirty="0" sz="2800" spc="45" b="1">
                <a:latin typeface="Trebuchet MS"/>
                <a:cs typeface="Trebuchet MS"/>
              </a:rPr>
              <a:t>Development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8700" y="6074550"/>
            <a:ext cx="7858125" cy="3400425"/>
          </a:xfrm>
          <a:custGeom>
            <a:avLst/>
            <a:gdLst/>
            <a:ahLst/>
            <a:cxnLst/>
            <a:rect l="l" t="t" r="r" b="b"/>
            <a:pathLst>
              <a:path w="7858125" h="3400425">
                <a:moveTo>
                  <a:pt x="7858124" y="3400424"/>
                </a:moveTo>
                <a:lnTo>
                  <a:pt x="0" y="3400424"/>
                </a:lnTo>
                <a:lnTo>
                  <a:pt x="0" y="0"/>
                </a:lnTo>
                <a:lnTo>
                  <a:pt x="7858124" y="0"/>
                </a:lnTo>
                <a:lnTo>
                  <a:pt x="7858124" y="340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84332" y="7067356"/>
            <a:ext cx="5546090" cy="1983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indent="-368300">
              <a:lnSpc>
                <a:spcPts val="3095"/>
              </a:lnSpc>
              <a:spcBef>
                <a:spcPts val="100"/>
              </a:spcBef>
              <a:buAutoNum type="arabicParenR"/>
              <a:tabLst>
                <a:tab pos="381000" algn="l"/>
              </a:tabLst>
            </a:pPr>
            <a:r>
              <a:rPr dirty="0" sz="2600" spc="80" b="1">
                <a:latin typeface="Trebuchet MS"/>
                <a:cs typeface="Trebuchet MS"/>
              </a:rPr>
              <a:t>Design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35" b="1">
                <a:latin typeface="Trebuchet MS"/>
                <a:cs typeface="Trebuchet MS"/>
              </a:rPr>
              <a:t>a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50" b="1">
                <a:latin typeface="Trebuchet MS"/>
                <a:cs typeface="Trebuchet MS"/>
              </a:rPr>
              <a:t>user-friendly</a:t>
            </a:r>
            <a:r>
              <a:rPr dirty="0" sz="2600" b="1">
                <a:latin typeface="Trebuchet MS"/>
                <a:cs typeface="Trebuchet MS"/>
              </a:rPr>
              <a:t> website.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ts val="3080"/>
              </a:lnSpc>
              <a:spcBef>
                <a:spcPts val="110"/>
              </a:spcBef>
              <a:buAutoNum type="arabicParenR"/>
              <a:tabLst>
                <a:tab pos="399415" algn="l"/>
              </a:tabLst>
            </a:pPr>
            <a:r>
              <a:rPr dirty="0" sz="2600" spc="15" b="1">
                <a:latin typeface="Trebuchet MS"/>
                <a:cs typeface="Trebuchet MS"/>
              </a:rPr>
              <a:t>Finish</a:t>
            </a:r>
            <a:r>
              <a:rPr dirty="0" sz="2600" spc="-5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the</a:t>
            </a:r>
            <a:r>
              <a:rPr dirty="0" sz="2600" spc="-5" b="1">
                <a:latin typeface="Trebuchet MS"/>
                <a:cs typeface="Trebuchet MS"/>
              </a:rPr>
              <a:t> </a:t>
            </a:r>
            <a:r>
              <a:rPr dirty="0" sz="2600" spc="55" b="1">
                <a:latin typeface="Trebuchet MS"/>
                <a:cs typeface="Trebuchet MS"/>
              </a:rPr>
              <a:t>front-end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120" b="1">
                <a:latin typeface="Trebuchet MS"/>
                <a:cs typeface="Trebuchet MS"/>
              </a:rPr>
              <a:t>&amp;</a:t>
            </a:r>
            <a:r>
              <a:rPr dirty="0" sz="2600" spc="-5" b="1">
                <a:latin typeface="Trebuchet MS"/>
                <a:cs typeface="Trebuchet MS"/>
              </a:rPr>
              <a:t> </a:t>
            </a:r>
            <a:r>
              <a:rPr dirty="0" sz="2600" spc="65" b="1">
                <a:latin typeface="Trebuchet MS"/>
                <a:cs typeface="Trebuchet MS"/>
              </a:rPr>
              <a:t>back-end </a:t>
            </a:r>
            <a:r>
              <a:rPr dirty="0" sz="2600" spc="-765" b="1">
                <a:latin typeface="Trebuchet MS"/>
                <a:cs typeface="Trebuchet MS"/>
              </a:rPr>
              <a:t> </a:t>
            </a:r>
            <a:r>
              <a:rPr dirty="0" sz="2600" spc="20" b="1">
                <a:latin typeface="Trebuchet MS"/>
                <a:cs typeface="Trebuchet MS"/>
              </a:rPr>
              <a:t>development.</a:t>
            </a:r>
            <a:endParaRPr sz="2600">
              <a:latin typeface="Trebuchet MS"/>
              <a:cs typeface="Trebuchet MS"/>
            </a:endParaRPr>
          </a:p>
          <a:p>
            <a:pPr marL="399415" indent="-387350">
              <a:lnSpc>
                <a:spcPts val="2950"/>
              </a:lnSpc>
              <a:buAutoNum type="arabicParenR"/>
              <a:tabLst>
                <a:tab pos="400050" algn="l"/>
              </a:tabLst>
            </a:pPr>
            <a:r>
              <a:rPr dirty="0" sz="2600" spc="45" b="1">
                <a:latin typeface="Trebuchet MS"/>
                <a:cs typeface="Trebuchet MS"/>
              </a:rPr>
              <a:t>Deployment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65" b="1">
                <a:latin typeface="Trebuchet MS"/>
                <a:cs typeface="Trebuchet MS"/>
              </a:rPr>
              <a:t>and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65" b="1">
                <a:latin typeface="Trebuchet MS"/>
                <a:cs typeface="Trebuchet MS"/>
              </a:rPr>
              <a:t>testing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35" b="1">
                <a:latin typeface="Trebuchet MS"/>
                <a:cs typeface="Trebuchet MS"/>
              </a:rPr>
              <a:t>of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the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ts val="3100"/>
              </a:lnSpc>
            </a:pPr>
            <a:r>
              <a:rPr dirty="0" sz="2600" b="1">
                <a:latin typeface="Trebuchet MS"/>
                <a:cs typeface="Trebuchet MS"/>
              </a:rPr>
              <a:t>website.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02717" y="6074550"/>
            <a:ext cx="7858125" cy="3400425"/>
          </a:xfrm>
          <a:custGeom>
            <a:avLst/>
            <a:gdLst/>
            <a:ahLst/>
            <a:cxnLst/>
            <a:rect l="l" t="t" r="r" b="b"/>
            <a:pathLst>
              <a:path w="7858125" h="3400425">
                <a:moveTo>
                  <a:pt x="7858124" y="3400424"/>
                </a:moveTo>
                <a:lnTo>
                  <a:pt x="0" y="3400424"/>
                </a:lnTo>
                <a:lnTo>
                  <a:pt x="0" y="0"/>
                </a:lnTo>
                <a:lnTo>
                  <a:pt x="7858124" y="0"/>
                </a:lnTo>
                <a:lnTo>
                  <a:pt x="7858124" y="340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651566" y="7064118"/>
            <a:ext cx="7005320" cy="20751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826135">
              <a:lnSpc>
                <a:spcPts val="3229"/>
              </a:lnSpc>
              <a:spcBef>
                <a:spcPts val="215"/>
              </a:spcBef>
              <a:buAutoNum type="arabicParenR"/>
              <a:tabLst>
                <a:tab pos="394970" algn="l"/>
              </a:tabLst>
            </a:pPr>
            <a:r>
              <a:rPr dirty="0" sz="2700" spc="40" b="1">
                <a:latin typeface="Trebuchet MS"/>
                <a:cs typeface="Trebuchet MS"/>
              </a:rPr>
              <a:t>Evaluate</a:t>
            </a:r>
            <a:r>
              <a:rPr dirty="0" sz="2700" spc="-5" b="1">
                <a:latin typeface="Trebuchet MS"/>
                <a:cs typeface="Trebuchet MS"/>
              </a:rPr>
              <a:t> </a:t>
            </a:r>
            <a:r>
              <a:rPr dirty="0" sz="2700" spc="125" b="1">
                <a:latin typeface="Trebuchet MS"/>
                <a:cs typeface="Trebuchet MS"/>
              </a:rPr>
              <a:t>&amp;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30" b="1">
                <a:latin typeface="Trebuchet MS"/>
                <a:cs typeface="Trebuchet MS"/>
              </a:rPr>
              <a:t>collect</a:t>
            </a:r>
            <a:r>
              <a:rPr dirty="0" sz="2700" spc="-5" b="1">
                <a:latin typeface="Trebuchet MS"/>
                <a:cs typeface="Trebuchet MS"/>
              </a:rPr>
              <a:t> </a:t>
            </a:r>
            <a:r>
              <a:rPr dirty="0" sz="2700" spc="50" b="1">
                <a:latin typeface="Trebuchet MS"/>
                <a:cs typeface="Trebuchet MS"/>
              </a:rPr>
              <a:t>feedback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45" b="1">
                <a:latin typeface="Trebuchet MS"/>
                <a:cs typeface="Trebuchet MS"/>
              </a:rPr>
              <a:t>on</a:t>
            </a:r>
            <a:r>
              <a:rPr dirty="0" sz="2700" spc="-5" b="1">
                <a:latin typeface="Trebuchet MS"/>
                <a:cs typeface="Trebuchet MS"/>
              </a:rPr>
              <a:t> </a:t>
            </a:r>
            <a:r>
              <a:rPr dirty="0" sz="2700" b="1">
                <a:latin typeface="Trebuchet MS"/>
                <a:cs typeface="Trebuchet MS"/>
              </a:rPr>
              <a:t>the </a:t>
            </a:r>
            <a:r>
              <a:rPr dirty="0" sz="2700" spc="-795" b="1">
                <a:latin typeface="Trebuchet MS"/>
                <a:cs typeface="Trebuchet MS"/>
              </a:rPr>
              <a:t> </a:t>
            </a:r>
            <a:r>
              <a:rPr dirty="0" sz="2700" spc="65" b="1">
                <a:latin typeface="Trebuchet MS"/>
                <a:cs typeface="Trebuchet MS"/>
              </a:rPr>
              <a:t>website's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10" b="1">
                <a:latin typeface="Trebuchet MS"/>
                <a:cs typeface="Trebuchet MS"/>
              </a:rPr>
              <a:t>performance.</a:t>
            </a:r>
            <a:endParaRPr sz="2700">
              <a:latin typeface="Trebuchet MS"/>
              <a:cs typeface="Trebuchet MS"/>
            </a:endParaRPr>
          </a:p>
          <a:p>
            <a:pPr marL="413384" indent="-401320">
              <a:lnSpc>
                <a:spcPts val="3105"/>
              </a:lnSpc>
              <a:buAutoNum type="arabicParenR"/>
              <a:tabLst>
                <a:tab pos="414020" algn="l"/>
              </a:tabLst>
            </a:pPr>
            <a:r>
              <a:rPr dirty="0" sz="2700" spc="-90" b="1">
                <a:latin typeface="Trebuchet MS"/>
                <a:cs typeface="Trebuchet MS"/>
              </a:rPr>
              <a:t>Fix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114" b="1">
                <a:latin typeface="Trebuchet MS"/>
                <a:cs typeface="Trebuchet MS"/>
              </a:rPr>
              <a:t>bugs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125" b="1">
                <a:latin typeface="Trebuchet MS"/>
                <a:cs typeface="Trebuchet MS"/>
              </a:rPr>
              <a:t>&amp;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spc="85" b="1">
                <a:latin typeface="Trebuchet MS"/>
                <a:cs typeface="Trebuchet MS"/>
              </a:rPr>
              <a:t>adapt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-5" b="1">
                <a:latin typeface="Trebuchet MS"/>
                <a:cs typeface="Trebuchet MS"/>
              </a:rPr>
              <a:t>it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spc="40" b="1">
                <a:latin typeface="Trebuchet MS"/>
                <a:cs typeface="Trebuchet MS"/>
              </a:rPr>
              <a:t>to</a:t>
            </a:r>
            <a:r>
              <a:rPr dirty="0" sz="2700" b="1">
                <a:latin typeface="Trebuchet MS"/>
                <a:cs typeface="Trebuchet MS"/>
              </a:rPr>
              <a:t> the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spc="80" b="1">
                <a:latin typeface="Trebuchet MS"/>
                <a:cs typeface="Trebuchet MS"/>
              </a:rPr>
              <a:t>user's</a:t>
            </a:r>
            <a:r>
              <a:rPr dirty="0" sz="2700" b="1">
                <a:latin typeface="Trebuchet MS"/>
                <a:cs typeface="Trebuchet MS"/>
              </a:rPr>
              <a:t> </a:t>
            </a:r>
            <a:r>
              <a:rPr dirty="0" sz="2700" spc="10" b="1">
                <a:latin typeface="Trebuchet MS"/>
                <a:cs typeface="Trebuchet MS"/>
              </a:rPr>
              <a:t>needs.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3229"/>
              </a:lnSpc>
              <a:spcBef>
                <a:spcPts val="95"/>
              </a:spcBef>
              <a:buAutoNum type="arabicParenR"/>
              <a:tabLst>
                <a:tab pos="415290" algn="l"/>
              </a:tabLst>
            </a:pPr>
            <a:r>
              <a:rPr dirty="0" sz="2700" spc="30" b="1">
                <a:latin typeface="Trebuchet MS"/>
                <a:cs typeface="Trebuchet MS"/>
              </a:rPr>
              <a:t>Ensure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spc="35" b="1">
                <a:latin typeface="Trebuchet MS"/>
                <a:cs typeface="Trebuchet MS"/>
              </a:rPr>
              <a:t>that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b="1">
                <a:latin typeface="Trebuchet MS"/>
                <a:cs typeface="Trebuchet MS"/>
              </a:rPr>
              <a:t>the</a:t>
            </a:r>
            <a:r>
              <a:rPr dirty="0" sz="2700" spc="10" b="1">
                <a:latin typeface="Trebuchet MS"/>
                <a:cs typeface="Trebuchet MS"/>
              </a:rPr>
              <a:t> </a:t>
            </a:r>
            <a:r>
              <a:rPr dirty="0" sz="2700" spc="5" b="1">
                <a:latin typeface="Trebuchet MS"/>
                <a:cs typeface="Trebuchet MS"/>
              </a:rPr>
              <a:t>project </a:t>
            </a:r>
            <a:r>
              <a:rPr dirty="0" sz="2700" spc="80" b="1">
                <a:latin typeface="Trebuchet MS"/>
                <a:cs typeface="Trebuchet MS"/>
              </a:rPr>
              <a:t>is</a:t>
            </a:r>
            <a:r>
              <a:rPr dirty="0" sz="2700" spc="5" b="1">
                <a:latin typeface="Trebuchet MS"/>
                <a:cs typeface="Trebuchet MS"/>
              </a:rPr>
              <a:t> </a:t>
            </a:r>
            <a:r>
              <a:rPr dirty="0" sz="2700" spc="50" b="1">
                <a:latin typeface="Trebuchet MS"/>
                <a:cs typeface="Trebuchet MS"/>
              </a:rPr>
              <a:t>completed</a:t>
            </a:r>
            <a:r>
              <a:rPr dirty="0" sz="2700" spc="10" b="1">
                <a:latin typeface="Trebuchet MS"/>
                <a:cs typeface="Trebuchet MS"/>
              </a:rPr>
              <a:t> </a:t>
            </a:r>
            <a:r>
              <a:rPr dirty="0" sz="2700" spc="45" b="1">
                <a:latin typeface="Trebuchet MS"/>
                <a:cs typeface="Trebuchet MS"/>
              </a:rPr>
              <a:t>on </a:t>
            </a:r>
            <a:r>
              <a:rPr dirty="0" sz="2700" spc="-800" b="1">
                <a:latin typeface="Trebuchet MS"/>
                <a:cs typeface="Trebuchet MS"/>
              </a:rPr>
              <a:t> </a:t>
            </a:r>
            <a:r>
              <a:rPr dirty="0" sz="2700" spc="15" b="1">
                <a:latin typeface="Trebuchet MS"/>
                <a:cs typeface="Trebuchet MS"/>
              </a:rPr>
              <a:t>schedule.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04557" y="810571"/>
            <a:ext cx="2590800" cy="1571625"/>
          </a:xfrm>
          <a:custGeom>
            <a:avLst/>
            <a:gdLst/>
            <a:ahLst/>
            <a:cxnLst/>
            <a:rect l="l" t="t" r="r" b="b"/>
            <a:pathLst>
              <a:path w="2590800" h="1571625">
                <a:moveTo>
                  <a:pt x="452611" y="0"/>
                </a:moveTo>
                <a:lnTo>
                  <a:pt x="2138079" y="0"/>
                </a:lnTo>
                <a:lnTo>
                  <a:pt x="2590690" y="785812"/>
                </a:lnTo>
                <a:lnTo>
                  <a:pt x="2138079" y="1571624"/>
                </a:lnTo>
                <a:lnTo>
                  <a:pt x="452611" y="1571624"/>
                </a:lnTo>
                <a:lnTo>
                  <a:pt x="0" y="785812"/>
                </a:lnTo>
                <a:lnTo>
                  <a:pt x="452611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883378" y="1255434"/>
            <a:ext cx="1631314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16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900" spc="-95" b="1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3900" spc="-2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9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-29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0540" y="5287422"/>
            <a:ext cx="2590800" cy="1571625"/>
          </a:xfrm>
          <a:custGeom>
            <a:avLst/>
            <a:gdLst/>
            <a:ahLst/>
            <a:cxnLst/>
            <a:rect l="l" t="t" r="r" b="b"/>
            <a:pathLst>
              <a:path w="2590800" h="1571625">
                <a:moveTo>
                  <a:pt x="452611" y="0"/>
                </a:moveTo>
                <a:lnTo>
                  <a:pt x="2138079" y="0"/>
                </a:lnTo>
                <a:lnTo>
                  <a:pt x="2590690" y="785812"/>
                </a:lnTo>
                <a:lnTo>
                  <a:pt x="2138079" y="1571624"/>
                </a:lnTo>
                <a:lnTo>
                  <a:pt x="452611" y="1571624"/>
                </a:lnTo>
                <a:lnTo>
                  <a:pt x="0" y="785812"/>
                </a:lnTo>
                <a:lnTo>
                  <a:pt x="452611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08617" y="5732285"/>
            <a:ext cx="163322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16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900" spc="-95" b="1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3900" spc="-2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9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-28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04557" y="5287422"/>
            <a:ext cx="2590800" cy="1571625"/>
          </a:xfrm>
          <a:custGeom>
            <a:avLst/>
            <a:gdLst/>
            <a:ahLst/>
            <a:cxnLst/>
            <a:rect l="l" t="t" r="r" b="b"/>
            <a:pathLst>
              <a:path w="2590800" h="1571625">
                <a:moveTo>
                  <a:pt x="452611" y="0"/>
                </a:moveTo>
                <a:lnTo>
                  <a:pt x="2138079" y="0"/>
                </a:lnTo>
                <a:lnTo>
                  <a:pt x="2590690" y="785812"/>
                </a:lnTo>
                <a:lnTo>
                  <a:pt x="2138079" y="1571624"/>
                </a:lnTo>
                <a:lnTo>
                  <a:pt x="452611" y="1571624"/>
                </a:lnTo>
                <a:lnTo>
                  <a:pt x="0" y="785812"/>
                </a:lnTo>
                <a:lnTo>
                  <a:pt x="452611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893349" y="5733017"/>
            <a:ext cx="161163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16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800" spc="-100" b="1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3800" spc="-2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8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1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399039" y="302863"/>
            <a:ext cx="3477895" cy="8445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50" spc="40">
                <a:solidFill>
                  <a:srgbClr val="FFFFFF"/>
                </a:solidFill>
                <a:latin typeface="Arial"/>
                <a:cs typeface="Arial"/>
              </a:rPr>
              <a:t>TIMELINE:</a:t>
            </a:r>
            <a:endParaRPr sz="535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17104" y="0"/>
            <a:ext cx="2666999" cy="1514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490" y="591792"/>
            <a:ext cx="84721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>
                <a:solidFill>
                  <a:srgbClr val="FFFFFF"/>
                </a:solidFill>
              </a:rPr>
              <a:t>W</a:t>
            </a:r>
            <a:r>
              <a:rPr dirty="0" spc="135">
                <a:solidFill>
                  <a:srgbClr val="FFFFFF"/>
                </a:solidFill>
              </a:rPr>
              <a:t>o</a:t>
            </a:r>
            <a:r>
              <a:rPr dirty="0" spc="-250">
                <a:solidFill>
                  <a:srgbClr val="FFFFFF"/>
                </a:solidFill>
              </a:rPr>
              <a:t>r</a:t>
            </a:r>
            <a:r>
              <a:rPr dirty="0" spc="-50">
                <a:solidFill>
                  <a:srgbClr val="FFFFFF"/>
                </a:solidFill>
              </a:rPr>
              <a:t>k</a:t>
            </a:r>
            <a:r>
              <a:rPr dirty="0" spc="-459">
                <a:solidFill>
                  <a:srgbClr val="FFFFFF"/>
                </a:solidFill>
              </a:rPr>
              <a:t> </a:t>
            </a:r>
            <a:r>
              <a:rPr dirty="0" spc="50">
                <a:solidFill>
                  <a:srgbClr val="FFFFFF"/>
                </a:solidFill>
              </a:rPr>
              <a:t>D</a:t>
            </a:r>
            <a:r>
              <a:rPr dirty="0" spc="-140">
                <a:solidFill>
                  <a:srgbClr val="FFFFFF"/>
                </a:solidFill>
              </a:rPr>
              <a:t>i</a:t>
            </a:r>
            <a:r>
              <a:rPr dirty="0" spc="380">
                <a:solidFill>
                  <a:srgbClr val="FFFFFF"/>
                </a:solidFill>
              </a:rPr>
              <a:t>s</a:t>
            </a:r>
            <a:r>
              <a:rPr dirty="0" spc="-140">
                <a:solidFill>
                  <a:srgbClr val="FFFFFF"/>
                </a:solidFill>
              </a:rPr>
              <a:t>t</a:t>
            </a:r>
            <a:r>
              <a:rPr dirty="0" spc="-250">
                <a:solidFill>
                  <a:srgbClr val="FFFFFF"/>
                </a:solidFill>
              </a:rPr>
              <a:t>r</a:t>
            </a:r>
            <a:r>
              <a:rPr dirty="0" spc="-140">
                <a:solidFill>
                  <a:srgbClr val="FFFFFF"/>
                </a:solidFill>
              </a:rPr>
              <a:t>i</a:t>
            </a:r>
            <a:r>
              <a:rPr dirty="0" spc="110">
                <a:solidFill>
                  <a:srgbClr val="FFFFFF"/>
                </a:solidFill>
              </a:rPr>
              <a:t>b</a:t>
            </a:r>
            <a:r>
              <a:rPr dirty="0" spc="-140">
                <a:solidFill>
                  <a:srgbClr val="FFFFFF"/>
                </a:solidFill>
              </a:rPr>
              <a:t>u</a:t>
            </a:r>
            <a:r>
              <a:rPr dirty="0" spc="-140">
                <a:solidFill>
                  <a:srgbClr val="FFFFFF"/>
                </a:solidFill>
              </a:rPr>
              <a:t>t</a:t>
            </a:r>
            <a:r>
              <a:rPr dirty="0" spc="-140">
                <a:solidFill>
                  <a:srgbClr val="FFFFFF"/>
                </a:solidFill>
              </a:rPr>
              <a:t>i</a:t>
            </a:r>
            <a:r>
              <a:rPr dirty="0" spc="135">
                <a:solidFill>
                  <a:srgbClr val="FFFFFF"/>
                </a:solidFill>
              </a:rPr>
              <a:t>o</a:t>
            </a:r>
            <a:r>
              <a:rPr dirty="0" spc="-100">
                <a:solidFill>
                  <a:srgbClr val="FFFFFF"/>
                </a:solidFill>
              </a:rPr>
              <a:t>n</a:t>
            </a:r>
            <a:r>
              <a:rPr dirty="0" spc="-1019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9919" y="3480629"/>
            <a:ext cx="8115300" cy="323024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665"/>
              </a:spcBef>
            </a:pPr>
            <a:r>
              <a:rPr dirty="0" sz="4500" spc="15" b="1">
                <a:solidFill>
                  <a:srgbClr val="FFFFFF"/>
                </a:solidFill>
                <a:latin typeface="Trebuchet MS"/>
                <a:cs typeface="Trebuchet MS"/>
              </a:rPr>
              <a:t>Somisetty </a:t>
            </a:r>
            <a:r>
              <a:rPr dirty="0" sz="4500" spc="85" b="1">
                <a:solidFill>
                  <a:srgbClr val="FFFFFF"/>
                </a:solidFill>
                <a:latin typeface="Trebuchet MS"/>
                <a:cs typeface="Trebuchet MS"/>
              </a:rPr>
              <a:t>Sai </a:t>
            </a:r>
            <a:r>
              <a:rPr dirty="0" sz="4500" spc="-50" b="1">
                <a:solidFill>
                  <a:srgbClr val="FFFFFF"/>
                </a:solidFill>
                <a:latin typeface="Trebuchet MS"/>
                <a:cs typeface="Trebuchet MS"/>
              </a:rPr>
              <a:t>Praneeth </a:t>
            </a:r>
            <a:r>
              <a:rPr dirty="0" sz="4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 b="1">
                <a:solidFill>
                  <a:srgbClr val="FFFFFF"/>
                </a:solidFill>
                <a:latin typeface="Trebuchet MS"/>
                <a:cs typeface="Trebuchet MS"/>
              </a:rPr>
              <a:t>Sreedeva</a:t>
            </a:r>
            <a:r>
              <a:rPr dirty="0" sz="45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0" b="1">
                <a:solidFill>
                  <a:srgbClr val="FFFFFF"/>
                </a:solidFill>
                <a:latin typeface="Trebuchet MS"/>
                <a:cs typeface="Trebuchet MS"/>
              </a:rPr>
              <a:t>Krupananda</a:t>
            </a:r>
            <a:r>
              <a:rPr dirty="0" sz="45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0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5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5" b="1">
                <a:solidFill>
                  <a:srgbClr val="FFFFFF"/>
                </a:solidFill>
                <a:latin typeface="Trebuchet MS"/>
                <a:cs typeface="Trebuchet MS"/>
              </a:rPr>
              <a:t>Reddy </a:t>
            </a:r>
            <a:r>
              <a:rPr dirty="0" sz="4500" spc="-13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5" b="1">
                <a:solidFill>
                  <a:srgbClr val="FFFFFF"/>
                </a:solidFill>
                <a:latin typeface="Trebuchet MS"/>
                <a:cs typeface="Trebuchet MS"/>
              </a:rPr>
              <a:t>Rohit</a:t>
            </a:r>
            <a:r>
              <a:rPr dirty="0" sz="4500" spc="-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5" b="1">
                <a:solidFill>
                  <a:srgbClr val="FFFFFF"/>
                </a:solidFill>
                <a:latin typeface="Trebuchet MS"/>
                <a:cs typeface="Trebuchet MS"/>
              </a:rPr>
              <a:t>Khetan</a:t>
            </a:r>
            <a:endParaRPr sz="4500">
              <a:latin typeface="Trebuchet MS"/>
              <a:cs typeface="Trebuchet MS"/>
            </a:endParaRPr>
          </a:p>
          <a:p>
            <a:pPr marL="12700">
              <a:lnSpc>
                <a:spcPts val="4635"/>
              </a:lnSpc>
            </a:pPr>
            <a:r>
              <a:rPr dirty="0" sz="4500" spc="15" b="1">
                <a:solidFill>
                  <a:srgbClr val="FFFFFF"/>
                </a:solidFill>
                <a:latin typeface="Trebuchet MS"/>
                <a:cs typeface="Trebuchet MS"/>
              </a:rPr>
              <a:t>Sri</a:t>
            </a:r>
            <a:r>
              <a:rPr dirty="0" sz="45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45" b="1">
                <a:solidFill>
                  <a:srgbClr val="FFFFFF"/>
                </a:solidFill>
                <a:latin typeface="Trebuchet MS"/>
                <a:cs typeface="Trebuchet MS"/>
              </a:rPr>
              <a:t>Hari</a:t>
            </a:r>
            <a:r>
              <a:rPr dirty="0" sz="45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8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4500">
              <a:latin typeface="Trebuchet MS"/>
              <a:cs typeface="Trebuchet MS"/>
            </a:endParaRPr>
          </a:p>
          <a:p>
            <a:pPr marL="12700">
              <a:lnSpc>
                <a:spcPts val="5175"/>
              </a:lnSpc>
            </a:pPr>
            <a:r>
              <a:rPr dirty="0" sz="4500" spc="35" b="1">
                <a:solidFill>
                  <a:srgbClr val="FFFFFF"/>
                </a:solidFill>
                <a:latin typeface="Trebuchet MS"/>
                <a:cs typeface="Trebuchet MS"/>
              </a:rPr>
              <a:t>Soumya</a:t>
            </a:r>
            <a:r>
              <a:rPr dirty="0" sz="45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50" b="1">
                <a:solidFill>
                  <a:srgbClr val="FFFFFF"/>
                </a:solidFill>
                <a:latin typeface="Trebuchet MS"/>
                <a:cs typeface="Trebuchet MS"/>
              </a:rPr>
              <a:t>Ranjan</a:t>
            </a:r>
            <a:r>
              <a:rPr dirty="0" sz="45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50" b="1">
                <a:solidFill>
                  <a:srgbClr val="FFFFFF"/>
                </a:solidFill>
                <a:latin typeface="Trebuchet MS"/>
                <a:cs typeface="Trebuchet MS"/>
              </a:rPr>
              <a:t>Sahu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8647" y="3480629"/>
            <a:ext cx="6602095" cy="3230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5175"/>
              </a:lnSpc>
              <a:spcBef>
                <a:spcPts val="125"/>
              </a:spcBef>
            </a:pPr>
            <a:r>
              <a:rPr dirty="0" sz="4500" spc="-570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4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500" spc="-9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45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500" spc="-5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500" spc="9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500" spc="-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70" b="1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4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500" spc="-385" b="1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4500" spc="7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00" spc="-4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500" spc="19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500" spc="9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4500">
              <a:latin typeface="Trebuchet MS"/>
              <a:cs typeface="Trebuchet MS"/>
            </a:endParaRPr>
          </a:p>
          <a:p>
            <a:pPr marL="24130">
              <a:lnSpc>
                <a:spcPts val="4950"/>
              </a:lnSpc>
            </a:pPr>
            <a:r>
              <a:rPr dirty="0" sz="4500" spc="-570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4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500" spc="-385" b="1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4500" spc="7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00" spc="-4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500" spc="19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500" spc="9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70" b="1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4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500" spc="-9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45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500" spc="-5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500" spc="9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500" spc="-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500">
              <a:latin typeface="Trebuchet MS"/>
              <a:cs typeface="Trebuchet MS"/>
            </a:endParaRPr>
          </a:p>
          <a:p>
            <a:pPr marL="115570">
              <a:lnSpc>
                <a:spcPts val="4950"/>
              </a:lnSpc>
            </a:pPr>
            <a:r>
              <a:rPr dirty="0" sz="4500" spc="-570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5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500" spc="-34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500" spc="19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500" spc="-18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70" b="1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7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500" spc="25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500" spc="254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70" b="1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9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500" spc="90" b="1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dirty="0" sz="45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500" spc="22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5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500" spc="-13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500" spc="7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00" spc="7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4500">
              <a:latin typeface="Trebuchet MS"/>
              <a:cs typeface="Trebuchet MS"/>
            </a:endParaRPr>
          </a:p>
          <a:p>
            <a:pPr marL="59690">
              <a:lnSpc>
                <a:spcPts val="4950"/>
              </a:lnSpc>
            </a:pPr>
            <a:r>
              <a:rPr dirty="0" sz="4500" spc="-570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4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500" spc="-9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45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500" spc="-5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500" spc="9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500" spc="-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70" b="1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5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500" spc="-34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500" spc="19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500" spc="-18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4500">
              <a:latin typeface="Trebuchet MS"/>
              <a:cs typeface="Trebuchet MS"/>
            </a:endParaRPr>
          </a:p>
          <a:p>
            <a:pPr marL="74295">
              <a:lnSpc>
                <a:spcPts val="5175"/>
              </a:lnSpc>
            </a:pPr>
            <a:r>
              <a:rPr dirty="0" sz="4500" spc="-570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5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500" spc="-34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500" spc="19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500" spc="-18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70" b="1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7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500" spc="25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500" spc="254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70" b="1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45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9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500" spc="90" b="1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dirty="0" sz="45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500" spc="22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5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500" spc="-13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500" spc="7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00" spc="7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4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6154" y="0"/>
            <a:ext cx="2651846" cy="15144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2565" y="1226236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2050" y="982841"/>
            <a:ext cx="7289800" cy="5422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400" spc="-50" b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3400" spc="165" b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400" spc="-65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400" spc="-60" b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400" spc="235" b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400" spc="-3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400" spc="-135" b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400" spc="-5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400" spc="110" b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400" spc="-3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400" spc="-60" b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400" spc="-65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400" spc="-30" b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dirty="0" sz="3400" spc="-85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400" spc="-65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400" spc="-45" b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dirty="0" sz="3400" spc="-3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400" spc="-5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400" spc="40" b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400" spc="135" b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3400" spc="-3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400" spc="-60" b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400" spc="-5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400" spc="-150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400" spc="5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400" spc="-3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400" spc="-150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400" spc="40" b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3400" spc="5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400" spc="-3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400" spc="55" b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3400" spc="-60" b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400" spc="85" b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400" spc="65" b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3400" spc="25" b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3400" spc="-135" b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400" spc="-150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400" spc="-434" b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2565" y="2331136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42050" y="2052155"/>
            <a:ext cx="7505065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dirty="0" sz="3400" spc="-50">
                <a:latin typeface="Trebuchet MS"/>
                <a:cs typeface="Trebuchet MS"/>
              </a:rPr>
              <a:t>U</a:t>
            </a:r>
            <a:r>
              <a:rPr dirty="0" sz="3400" spc="165">
                <a:latin typeface="Trebuchet MS"/>
                <a:cs typeface="Trebuchet MS"/>
              </a:rPr>
              <a:t>s</a:t>
            </a:r>
            <a:r>
              <a:rPr dirty="0" sz="3400" spc="-65">
                <a:latin typeface="Trebuchet MS"/>
                <a:cs typeface="Trebuchet MS"/>
              </a:rPr>
              <a:t>e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235">
                <a:latin typeface="Trebuchet MS"/>
                <a:cs typeface="Trebuchet MS"/>
              </a:rPr>
              <a:t>s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35">
                <a:latin typeface="Trebuchet MS"/>
                <a:cs typeface="Trebuchet MS"/>
              </a:rPr>
              <a:t>c</a:t>
            </a:r>
            <a:r>
              <a:rPr dirty="0" sz="3400" spc="-5">
                <a:latin typeface="Trebuchet MS"/>
                <a:cs typeface="Trebuchet MS"/>
              </a:rPr>
              <a:t>a</a:t>
            </a:r>
            <a:r>
              <a:rPr dirty="0" sz="3400" spc="110">
                <a:latin typeface="Trebuchet MS"/>
                <a:cs typeface="Trebuchet MS"/>
              </a:rPr>
              <a:t>n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40">
                <a:latin typeface="Trebuchet MS"/>
                <a:cs typeface="Trebuchet MS"/>
              </a:rPr>
              <a:t>g</a:t>
            </a:r>
            <a:r>
              <a:rPr dirty="0" sz="3400" spc="-65">
                <a:latin typeface="Trebuchet MS"/>
                <a:cs typeface="Trebuchet MS"/>
              </a:rPr>
              <a:t>e</a:t>
            </a:r>
            <a:r>
              <a:rPr dirty="0" sz="3400" spc="-80">
                <a:latin typeface="Trebuchet MS"/>
                <a:cs typeface="Trebuchet MS"/>
              </a:rPr>
              <a:t>t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30">
                <a:latin typeface="Trebuchet MS"/>
                <a:cs typeface="Trebuchet MS"/>
              </a:rPr>
              <a:t>v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-65">
                <a:latin typeface="Trebuchet MS"/>
                <a:cs typeface="Trebuchet MS"/>
              </a:rPr>
              <a:t>e</a:t>
            </a:r>
            <a:r>
              <a:rPr dirty="0" sz="3400" spc="-45">
                <a:latin typeface="Trebuchet MS"/>
                <a:cs typeface="Trebuchet MS"/>
              </a:rPr>
              <a:t>w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40">
                <a:latin typeface="Trebuchet MS"/>
                <a:cs typeface="Trebuchet MS"/>
              </a:rPr>
              <a:t>h</a:t>
            </a:r>
            <a:r>
              <a:rPr dirty="0" sz="3400" spc="5">
                <a:latin typeface="Trebuchet MS"/>
                <a:cs typeface="Trebuchet MS"/>
              </a:rPr>
              <a:t>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55">
                <a:latin typeface="Trebuchet MS"/>
                <a:cs typeface="Trebuchet MS"/>
              </a:rPr>
              <a:t>p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-135">
                <a:latin typeface="Trebuchet MS"/>
                <a:cs typeface="Trebuchet MS"/>
              </a:rPr>
              <a:t>c</a:t>
            </a:r>
            <a:r>
              <a:rPr dirty="0" sz="3400" spc="5">
                <a:latin typeface="Trebuchet MS"/>
                <a:cs typeface="Trebuchet MS"/>
              </a:rPr>
              <a:t>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40">
                <a:latin typeface="Trebuchet MS"/>
                <a:cs typeface="Trebuchet MS"/>
              </a:rPr>
              <a:t>h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165">
                <a:latin typeface="Trebuchet MS"/>
                <a:cs typeface="Trebuchet MS"/>
              </a:rPr>
              <a:t>s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85">
                <a:latin typeface="Trebuchet MS"/>
                <a:cs typeface="Trebuchet MS"/>
              </a:rPr>
              <a:t>o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35">
                <a:latin typeface="Trebuchet MS"/>
                <a:cs typeface="Trebuchet MS"/>
              </a:rPr>
              <a:t>y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85">
                <a:latin typeface="Trebuchet MS"/>
                <a:cs typeface="Trebuchet MS"/>
              </a:rPr>
              <a:t>o</a:t>
            </a:r>
            <a:r>
              <a:rPr dirty="0" sz="3400" spc="-80">
                <a:latin typeface="Trebuchet MS"/>
                <a:cs typeface="Trebuchet MS"/>
              </a:rPr>
              <a:t>f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45">
                <a:latin typeface="Trebuchet MS"/>
                <a:cs typeface="Trebuchet MS"/>
              </a:rPr>
              <a:t>a  </a:t>
            </a:r>
            <a:r>
              <a:rPr dirty="0" sz="3400" spc="55">
                <a:latin typeface="Trebuchet MS"/>
                <a:cs typeface="Trebuchet MS"/>
              </a:rPr>
              <a:t>p</a:t>
            </a:r>
            <a:r>
              <a:rPr dirty="0" sz="3400" spc="-5">
                <a:latin typeface="Trebuchet MS"/>
                <a:cs typeface="Trebuchet MS"/>
              </a:rPr>
              <a:t>a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-135">
                <a:latin typeface="Trebuchet MS"/>
                <a:cs typeface="Trebuchet MS"/>
              </a:rPr>
              <a:t>c</a:t>
            </a:r>
            <a:r>
              <a:rPr dirty="0" sz="3400" spc="25">
                <a:latin typeface="Trebuchet MS"/>
                <a:cs typeface="Trebuchet MS"/>
              </a:rPr>
              <a:t>u</a:t>
            </a:r>
            <a:r>
              <a:rPr dirty="0" sz="3400" spc="-75">
                <a:latin typeface="Trebuchet MS"/>
                <a:cs typeface="Trebuchet MS"/>
              </a:rPr>
              <a:t>l</a:t>
            </a:r>
            <a:r>
              <a:rPr dirty="0" sz="3400" spc="-5">
                <a:latin typeface="Trebuchet MS"/>
                <a:cs typeface="Trebuchet MS"/>
              </a:rPr>
              <a:t>a</a:t>
            </a:r>
            <a:r>
              <a:rPr dirty="0" sz="3400" spc="10">
                <a:latin typeface="Trebuchet MS"/>
                <a:cs typeface="Trebuchet MS"/>
              </a:rPr>
              <a:t>r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55">
                <a:latin typeface="Trebuchet MS"/>
                <a:cs typeface="Trebuchet MS"/>
              </a:rPr>
              <a:t>p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85">
                <a:latin typeface="Trebuchet MS"/>
                <a:cs typeface="Trebuchet MS"/>
              </a:rPr>
              <a:t>o</a:t>
            </a:r>
            <a:r>
              <a:rPr dirty="0" sz="3400" spc="65">
                <a:latin typeface="Trebuchet MS"/>
                <a:cs typeface="Trebuchet MS"/>
              </a:rPr>
              <a:t>d</a:t>
            </a:r>
            <a:r>
              <a:rPr dirty="0" sz="3400" spc="25">
                <a:latin typeface="Trebuchet MS"/>
                <a:cs typeface="Trebuchet MS"/>
              </a:rPr>
              <a:t>u</a:t>
            </a:r>
            <a:r>
              <a:rPr dirty="0" sz="3400" spc="-135">
                <a:latin typeface="Trebuchet MS"/>
                <a:cs typeface="Trebuchet MS"/>
              </a:rPr>
              <a:t>c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-434"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2565" y="3988486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42050" y="3709505"/>
            <a:ext cx="8014334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dirty="0" sz="3400" spc="45">
                <a:latin typeface="Trebuchet MS"/>
                <a:cs typeface="Trebuchet MS"/>
              </a:rPr>
              <a:t>Users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can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search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35">
                <a:latin typeface="Trebuchet MS"/>
                <a:cs typeface="Trebuchet MS"/>
              </a:rPr>
              <a:t>the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15">
                <a:latin typeface="Trebuchet MS"/>
                <a:cs typeface="Trebuchet MS"/>
              </a:rPr>
              <a:t>products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over</a:t>
            </a:r>
            <a:r>
              <a:rPr dirty="0" sz="3400" spc="-310">
                <a:latin typeface="Trebuchet MS"/>
                <a:cs typeface="Trebuchet MS"/>
              </a:rPr>
              <a:t> </a:t>
            </a:r>
            <a:r>
              <a:rPr dirty="0" sz="3400" spc="65">
                <a:latin typeface="Trebuchet MS"/>
                <a:cs typeface="Trebuchet MS"/>
              </a:rPr>
              <a:t>a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50">
                <a:latin typeface="Trebuchet MS"/>
                <a:cs typeface="Trebuchet MS"/>
              </a:rPr>
              <a:t>fixed </a:t>
            </a:r>
            <a:r>
              <a:rPr dirty="0" sz="3400" spc="-1010">
                <a:latin typeface="Trebuchet MS"/>
                <a:cs typeface="Trebuchet MS"/>
              </a:rPr>
              <a:t> 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-5">
                <a:latin typeface="Trebuchet MS"/>
                <a:cs typeface="Trebuchet MS"/>
              </a:rPr>
              <a:t>a</a:t>
            </a:r>
            <a:r>
              <a:rPr dirty="0" sz="3400" spc="40">
                <a:latin typeface="Trebuchet MS"/>
                <a:cs typeface="Trebuchet MS"/>
              </a:rPr>
              <a:t>n</a:t>
            </a:r>
            <a:r>
              <a:rPr dirty="0" sz="3400" spc="40">
                <a:latin typeface="Trebuchet MS"/>
                <a:cs typeface="Trebuchet MS"/>
              </a:rPr>
              <a:t>g</a:t>
            </a:r>
            <a:r>
              <a:rPr dirty="0" sz="3400" spc="5">
                <a:latin typeface="Trebuchet MS"/>
                <a:cs typeface="Trebuchet MS"/>
              </a:rPr>
              <a:t>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85">
                <a:latin typeface="Trebuchet MS"/>
                <a:cs typeface="Trebuchet MS"/>
              </a:rPr>
              <a:t>o</a:t>
            </a:r>
            <a:r>
              <a:rPr dirty="0" sz="3400" spc="-80">
                <a:latin typeface="Trebuchet MS"/>
                <a:cs typeface="Trebuchet MS"/>
              </a:rPr>
              <a:t>f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55">
                <a:latin typeface="Trebuchet MS"/>
                <a:cs typeface="Trebuchet MS"/>
              </a:rPr>
              <a:t>p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-135">
                <a:latin typeface="Trebuchet MS"/>
                <a:cs typeface="Trebuchet MS"/>
              </a:rPr>
              <a:t>c</a:t>
            </a:r>
            <a:r>
              <a:rPr dirty="0" sz="3400" spc="-65">
                <a:latin typeface="Trebuchet MS"/>
                <a:cs typeface="Trebuchet MS"/>
              </a:rPr>
              <a:t>e</a:t>
            </a:r>
            <a:r>
              <a:rPr dirty="0" sz="3400" spc="165">
                <a:latin typeface="Trebuchet MS"/>
                <a:cs typeface="Trebuchet MS"/>
              </a:rPr>
              <a:t>s</a:t>
            </a:r>
            <a:r>
              <a:rPr dirty="0" sz="3400" spc="-434"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2565" y="5645836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42050" y="5366855"/>
            <a:ext cx="7953375" cy="3892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71270">
              <a:lnSpc>
                <a:spcPct val="106600"/>
              </a:lnSpc>
              <a:spcBef>
                <a:spcPts val="100"/>
              </a:spcBef>
            </a:pPr>
            <a:r>
              <a:rPr dirty="0" sz="3400" spc="-50">
                <a:latin typeface="Trebuchet MS"/>
                <a:cs typeface="Trebuchet MS"/>
              </a:rPr>
              <a:t>U</a:t>
            </a:r>
            <a:r>
              <a:rPr dirty="0" sz="3400" spc="165">
                <a:latin typeface="Trebuchet MS"/>
                <a:cs typeface="Trebuchet MS"/>
              </a:rPr>
              <a:t>s</a:t>
            </a:r>
            <a:r>
              <a:rPr dirty="0" sz="3400" spc="-65">
                <a:latin typeface="Trebuchet MS"/>
                <a:cs typeface="Trebuchet MS"/>
              </a:rPr>
              <a:t>e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235">
                <a:latin typeface="Trebuchet MS"/>
                <a:cs typeface="Trebuchet MS"/>
              </a:rPr>
              <a:t>s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35">
                <a:latin typeface="Trebuchet MS"/>
                <a:cs typeface="Trebuchet MS"/>
              </a:rPr>
              <a:t>c</a:t>
            </a:r>
            <a:r>
              <a:rPr dirty="0" sz="3400" spc="-5">
                <a:latin typeface="Trebuchet MS"/>
                <a:cs typeface="Trebuchet MS"/>
              </a:rPr>
              <a:t>a</a:t>
            </a:r>
            <a:r>
              <a:rPr dirty="0" sz="3400" spc="110">
                <a:latin typeface="Trebuchet MS"/>
                <a:cs typeface="Trebuchet MS"/>
              </a:rPr>
              <a:t>n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25">
                <a:latin typeface="Trebuchet MS"/>
                <a:cs typeface="Trebuchet MS"/>
              </a:rPr>
              <a:t>u</a:t>
            </a:r>
            <a:r>
              <a:rPr dirty="0" sz="3400" spc="165">
                <a:latin typeface="Trebuchet MS"/>
                <a:cs typeface="Trebuchet MS"/>
              </a:rPr>
              <a:t>s</a:t>
            </a:r>
            <a:r>
              <a:rPr dirty="0" sz="3400" spc="5">
                <a:latin typeface="Trebuchet MS"/>
                <a:cs typeface="Trebuchet MS"/>
              </a:rPr>
              <a:t>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40">
                <a:latin typeface="Trebuchet MS"/>
                <a:cs typeface="Trebuchet MS"/>
              </a:rPr>
              <a:t>h</a:t>
            </a:r>
            <a:r>
              <a:rPr dirty="0" sz="3400" spc="5">
                <a:latin typeface="Trebuchet MS"/>
                <a:cs typeface="Trebuchet MS"/>
              </a:rPr>
              <a:t>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35">
                <a:latin typeface="Trebuchet MS"/>
                <a:cs typeface="Trebuchet MS"/>
              </a:rPr>
              <a:t>c</a:t>
            </a:r>
            <a:r>
              <a:rPr dirty="0" sz="3400" spc="85">
                <a:latin typeface="Trebuchet MS"/>
                <a:cs typeface="Trebuchet MS"/>
              </a:rPr>
              <a:t>o</a:t>
            </a:r>
            <a:r>
              <a:rPr dirty="0" sz="3400" spc="25">
                <a:latin typeface="Trebuchet MS"/>
                <a:cs typeface="Trebuchet MS"/>
              </a:rPr>
              <a:t>u</a:t>
            </a:r>
            <a:r>
              <a:rPr dirty="0" sz="3400" spc="55">
                <a:latin typeface="Trebuchet MS"/>
                <a:cs typeface="Trebuchet MS"/>
              </a:rPr>
              <a:t>p</a:t>
            </a:r>
            <a:r>
              <a:rPr dirty="0" sz="3400" spc="85">
                <a:latin typeface="Trebuchet MS"/>
                <a:cs typeface="Trebuchet MS"/>
              </a:rPr>
              <a:t>o</a:t>
            </a:r>
            <a:r>
              <a:rPr dirty="0" sz="3400" spc="40">
                <a:latin typeface="Trebuchet MS"/>
                <a:cs typeface="Trebuchet MS"/>
              </a:rPr>
              <a:t>n</a:t>
            </a:r>
            <a:r>
              <a:rPr dirty="0" sz="3400" spc="235">
                <a:latin typeface="Trebuchet MS"/>
                <a:cs typeface="Trebuchet MS"/>
              </a:rPr>
              <a:t>s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50">
                <a:latin typeface="Trebuchet MS"/>
                <a:cs typeface="Trebuchet MS"/>
              </a:rPr>
              <a:t>f</a:t>
            </a:r>
            <a:r>
              <a:rPr dirty="0" sz="3400" spc="85">
                <a:latin typeface="Trebuchet MS"/>
                <a:cs typeface="Trebuchet MS"/>
              </a:rPr>
              <a:t>o</a:t>
            </a:r>
            <a:r>
              <a:rPr dirty="0" sz="3400" spc="10">
                <a:latin typeface="Trebuchet MS"/>
                <a:cs typeface="Trebuchet MS"/>
              </a:rPr>
              <a:t>r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40">
                <a:latin typeface="Trebuchet MS"/>
                <a:cs typeface="Trebuchet MS"/>
              </a:rPr>
              <a:t>h</a:t>
            </a:r>
            <a:r>
              <a:rPr dirty="0" sz="3400" spc="-65">
                <a:latin typeface="Trebuchet MS"/>
                <a:cs typeface="Trebuchet MS"/>
              </a:rPr>
              <a:t>e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10">
                <a:latin typeface="Trebuchet MS"/>
                <a:cs typeface="Trebuchet MS"/>
              </a:rPr>
              <a:t>r  </a:t>
            </a:r>
            <a:r>
              <a:rPr dirty="0" sz="3400" spc="-25">
                <a:latin typeface="Trebuchet MS"/>
                <a:cs typeface="Trebuchet MS"/>
              </a:rPr>
              <a:t>purchases.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5080">
              <a:lnSpc>
                <a:spcPct val="106600"/>
              </a:lnSpc>
            </a:pPr>
            <a:r>
              <a:rPr dirty="0" sz="3400" spc="45">
                <a:latin typeface="Trebuchet MS"/>
                <a:cs typeface="Trebuchet MS"/>
              </a:rPr>
              <a:t>Users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can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70">
                <a:latin typeface="Trebuchet MS"/>
                <a:cs typeface="Trebuchet MS"/>
              </a:rPr>
              <a:t>create</a:t>
            </a:r>
            <a:r>
              <a:rPr dirty="0" sz="3400" spc="-310">
                <a:latin typeface="Trebuchet MS"/>
                <a:cs typeface="Trebuchet MS"/>
              </a:rPr>
              <a:t> </a:t>
            </a:r>
            <a:r>
              <a:rPr dirty="0" sz="3400" spc="65">
                <a:latin typeface="Trebuchet MS"/>
                <a:cs typeface="Trebuchet MS"/>
              </a:rPr>
              <a:t>a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wishlist</a:t>
            </a:r>
            <a:r>
              <a:rPr dirty="0" sz="3400" spc="-310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of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15">
                <a:latin typeface="Trebuchet MS"/>
                <a:cs typeface="Trebuchet MS"/>
              </a:rPr>
              <a:t>products</a:t>
            </a:r>
            <a:r>
              <a:rPr dirty="0" sz="3400" spc="-310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to </a:t>
            </a:r>
            <a:r>
              <a:rPr dirty="0" sz="3400" spc="5">
                <a:latin typeface="Trebuchet MS"/>
                <a:cs typeface="Trebuchet MS"/>
              </a:rPr>
              <a:t> 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-5">
                <a:latin typeface="Trebuchet MS"/>
                <a:cs typeface="Trebuchet MS"/>
              </a:rPr>
              <a:t>a</a:t>
            </a:r>
            <a:r>
              <a:rPr dirty="0" sz="3400" spc="-135">
                <a:latin typeface="Trebuchet MS"/>
                <a:cs typeface="Trebuchet MS"/>
              </a:rPr>
              <a:t>c</a:t>
            </a:r>
            <a:r>
              <a:rPr dirty="0" sz="3400" spc="95">
                <a:latin typeface="Trebuchet MS"/>
                <a:cs typeface="Trebuchet MS"/>
              </a:rPr>
              <a:t>k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40">
                <a:latin typeface="Trebuchet MS"/>
                <a:cs typeface="Trebuchet MS"/>
              </a:rPr>
              <a:t>h</a:t>
            </a:r>
            <a:r>
              <a:rPr dirty="0" sz="3400" spc="5">
                <a:latin typeface="Trebuchet MS"/>
                <a:cs typeface="Trebuchet MS"/>
              </a:rPr>
              <a:t>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55">
                <a:latin typeface="Trebuchet MS"/>
                <a:cs typeface="Trebuchet MS"/>
              </a:rPr>
              <a:t>p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-135">
                <a:latin typeface="Trebuchet MS"/>
                <a:cs typeface="Trebuchet MS"/>
              </a:rPr>
              <a:t>c</a:t>
            </a:r>
            <a:r>
              <a:rPr dirty="0" sz="3400" spc="5">
                <a:latin typeface="Trebuchet MS"/>
                <a:cs typeface="Trebuchet MS"/>
              </a:rPr>
              <a:t>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85">
                <a:latin typeface="Trebuchet MS"/>
                <a:cs typeface="Trebuchet MS"/>
              </a:rPr>
              <a:t>o</a:t>
            </a:r>
            <a:r>
              <a:rPr dirty="0" sz="3400" spc="-150">
                <a:latin typeface="Trebuchet MS"/>
                <a:cs typeface="Trebuchet MS"/>
              </a:rPr>
              <a:t>f</a:t>
            </a:r>
            <a:r>
              <a:rPr dirty="0" sz="3400" spc="-434">
                <a:latin typeface="Trebuchet MS"/>
                <a:cs typeface="Trebuchet MS"/>
              </a:rPr>
              <a:t>.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250">
                <a:latin typeface="Trebuchet MS"/>
                <a:cs typeface="Trebuchet MS"/>
              </a:rPr>
              <a:t>T</a:t>
            </a:r>
            <a:r>
              <a:rPr dirty="0" sz="3400" spc="40">
                <a:latin typeface="Trebuchet MS"/>
                <a:cs typeface="Trebuchet MS"/>
              </a:rPr>
              <a:t>h</a:t>
            </a:r>
            <a:r>
              <a:rPr dirty="0" sz="3400" spc="5">
                <a:latin typeface="Trebuchet MS"/>
                <a:cs typeface="Trebuchet MS"/>
              </a:rPr>
              <a:t>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25">
                <a:latin typeface="Trebuchet MS"/>
                <a:cs typeface="Trebuchet MS"/>
              </a:rPr>
              <a:t>u</a:t>
            </a:r>
            <a:r>
              <a:rPr dirty="0" sz="3400" spc="165">
                <a:latin typeface="Trebuchet MS"/>
                <a:cs typeface="Trebuchet MS"/>
              </a:rPr>
              <a:t>s</a:t>
            </a:r>
            <a:r>
              <a:rPr dirty="0" sz="3400" spc="-65">
                <a:latin typeface="Trebuchet MS"/>
                <a:cs typeface="Trebuchet MS"/>
              </a:rPr>
              <a:t>e</a:t>
            </a:r>
            <a:r>
              <a:rPr dirty="0" sz="3400" spc="10">
                <a:latin typeface="Trebuchet MS"/>
                <a:cs typeface="Trebuchet MS"/>
              </a:rPr>
              <a:t>r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40">
                <a:latin typeface="Trebuchet MS"/>
                <a:cs typeface="Trebuchet MS"/>
              </a:rPr>
              <a:t>g</a:t>
            </a:r>
            <a:r>
              <a:rPr dirty="0" sz="3400" spc="-65">
                <a:latin typeface="Trebuchet MS"/>
                <a:cs typeface="Trebuchet MS"/>
              </a:rPr>
              <a:t>e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235">
                <a:latin typeface="Trebuchet MS"/>
                <a:cs typeface="Trebuchet MS"/>
              </a:rPr>
              <a:t>s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45">
                <a:latin typeface="Trebuchet MS"/>
                <a:cs typeface="Trebuchet MS"/>
              </a:rPr>
              <a:t>a  </a:t>
            </a:r>
            <a:r>
              <a:rPr dirty="0" sz="3400" spc="40">
                <a:latin typeface="Trebuchet MS"/>
                <a:cs typeface="Trebuchet MS"/>
              </a:rPr>
              <a:t>n</a:t>
            </a:r>
            <a:r>
              <a:rPr dirty="0" sz="3400" spc="85">
                <a:latin typeface="Trebuchet MS"/>
                <a:cs typeface="Trebuchet MS"/>
              </a:rPr>
              <a:t>o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-150">
                <a:latin typeface="Trebuchet MS"/>
                <a:cs typeface="Trebuchet MS"/>
              </a:rPr>
              <a:t>f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-135">
                <a:latin typeface="Trebuchet MS"/>
                <a:cs typeface="Trebuchet MS"/>
              </a:rPr>
              <a:t>c</a:t>
            </a:r>
            <a:r>
              <a:rPr dirty="0" sz="3400" spc="-5">
                <a:latin typeface="Trebuchet MS"/>
                <a:cs typeface="Trebuchet MS"/>
              </a:rPr>
              <a:t>a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85">
                <a:latin typeface="Trebuchet MS"/>
                <a:cs typeface="Trebuchet MS"/>
              </a:rPr>
              <a:t>o</a:t>
            </a:r>
            <a:r>
              <a:rPr dirty="0" sz="3400" spc="110">
                <a:latin typeface="Trebuchet MS"/>
                <a:cs typeface="Trebuchet MS"/>
              </a:rPr>
              <a:t>n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14">
                <a:latin typeface="Trebuchet MS"/>
                <a:cs typeface="Trebuchet MS"/>
              </a:rPr>
              <a:t>w</a:t>
            </a:r>
            <a:r>
              <a:rPr dirty="0" sz="3400" spc="40">
                <a:latin typeface="Trebuchet MS"/>
                <a:cs typeface="Trebuchet MS"/>
              </a:rPr>
              <a:t>h</a:t>
            </a:r>
            <a:r>
              <a:rPr dirty="0" sz="3400" spc="-65">
                <a:latin typeface="Trebuchet MS"/>
                <a:cs typeface="Trebuchet MS"/>
              </a:rPr>
              <a:t>e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5">
                <a:latin typeface="Trebuchet MS"/>
                <a:cs typeface="Trebuchet MS"/>
              </a:rPr>
              <a:t>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40">
                <a:latin typeface="Trebuchet MS"/>
                <a:cs typeface="Trebuchet MS"/>
              </a:rPr>
              <a:t>h</a:t>
            </a:r>
            <a:r>
              <a:rPr dirty="0" sz="3400" spc="-65">
                <a:latin typeface="Trebuchet MS"/>
                <a:cs typeface="Trebuchet MS"/>
              </a:rPr>
              <a:t>e</a:t>
            </a:r>
            <a:r>
              <a:rPr dirty="0" sz="3400" spc="-60">
                <a:latin typeface="Trebuchet MS"/>
                <a:cs typeface="Trebuchet MS"/>
              </a:rPr>
              <a:t>r</a:t>
            </a:r>
            <a:r>
              <a:rPr dirty="0" sz="3400" spc="5">
                <a:latin typeface="Trebuchet MS"/>
                <a:cs typeface="Trebuchet MS"/>
              </a:rPr>
              <a:t>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235">
                <a:latin typeface="Trebuchet MS"/>
                <a:cs typeface="Trebuchet MS"/>
              </a:rPr>
              <a:t>s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65">
                <a:latin typeface="Trebuchet MS"/>
                <a:cs typeface="Trebuchet MS"/>
              </a:rPr>
              <a:t>a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35">
                <a:latin typeface="Trebuchet MS"/>
                <a:cs typeface="Trebuchet MS"/>
              </a:rPr>
              <a:t>c</a:t>
            </a:r>
            <a:r>
              <a:rPr dirty="0" sz="3400" spc="40">
                <a:latin typeface="Trebuchet MS"/>
                <a:cs typeface="Trebuchet MS"/>
              </a:rPr>
              <a:t>h</a:t>
            </a:r>
            <a:r>
              <a:rPr dirty="0" sz="3400" spc="-5">
                <a:latin typeface="Trebuchet MS"/>
                <a:cs typeface="Trebuchet MS"/>
              </a:rPr>
              <a:t>a</a:t>
            </a:r>
            <a:r>
              <a:rPr dirty="0" sz="3400" spc="40">
                <a:latin typeface="Trebuchet MS"/>
                <a:cs typeface="Trebuchet MS"/>
              </a:rPr>
              <a:t>n</a:t>
            </a:r>
            <a:r>
              <a:rPr dirty="0" sz="3400" spc="40">
                <a:latin typeface="Trebuchet MS"/>
                <a:cs typeface="Trebuchet MS"/>
              </a:rPr>
              <a:t>g</a:t>
            </a:r>
            <a:r>
              <a:rPr dirty="0" sz="3400" spc="5">
                <a:latin typeface="Trebuchet MS"/>
                <a:cs typeface="Trebuchet MS"/>
              </a:rPr>
              <a:t>e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85">
                <a:latin typeface="Trebuchet MS"/>
                <a:cs typeface="Trebuchet MS"/>
              </a:rPr>
              <a:t>i</a:t>
            </a:r>
            <a:r>
              <a:rPr dirty="0" sz="3400" spc="110">
                <a:latin typeface="Trebuchet MS"/>
                <a:cs typeface="Trebuchet MS"/>
              </a:rPr>
              <a:t>n</a:t>
            </a:r>
            <a:r>
              <a:rPr dirty="0" sz="3400" spc="-315">
                <a:latin typeface="Trebuchet MS"/>
                <a:cs typeface="Trebuchet MS"/>
              </a:rPr>
              <a:t> </a:t>
            </a:r>
            <a:r>
              <a:rPr dirty="0" sz="3400" spc="-150">
                <a:latin typeface="Trebuchet MS"/>
                <a:cs typeface="Trebuchet MS"/>
              </a:rPr>
              <a:t>t</a:t>
            </a:r>
            <a:r>
              <a:rPr dirty="0" sz="3400" spc="40">
                <a:latin typeface="Trebuchet MS"/>
                <a:cs typeface="Trebuchet MS"/>
              </a:rPr>
              <a:t>h</a:t>
            </a:r>
            <a:r>
              <a:rPr dirty="0" sz="3400" spc="5">
                <a:latin typeface="Trebuchet MS"/>
                <a:cs typeface="Trebuchet MS"/>
              </a:rPr>
              <a:t>e  </a:t>
            </a:r>
            <a:r>
              <a:rPr dirty="0" sz="3400" spc="-105">
                <a:latin typeface="Trebuchet MS"/>
                <a:cs typeface="Trebuchet MS"/>
              </a:rPr>
              <a:t>deal.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2565" y="7303186"/>
            <a:ext cx="133350" cy="13334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5"/>
            <a:ext cx="7566025" cy="10287000"/>
            <a:chOff x="0" y="5"/>
            <a:chExt cx="7566025" cy="10287000"/>
          </a:xfrm>
        </p:grpSpPr>
        <p:sp>
          <p:nvSpPr>
            <p:cNvPr id="12" name="object 12"/>
            <p:cNvSpPr/>
            <p:nvPr/>
          </p:nvSpPr>
          <p:spPr>
            <a:xfrm>
              <a:off x="0" y="5"/>
              <a:ext cx="5240655" cy="10287000"/>
            </a:xfrm>
            <a:custGeom>
              <a:avLst/>
              <a:gdLst/>
              <a:ahLst/>
              <a:cxnLst/>
              <a:rect l="l" t="t" r="r" b="b"/>
              <a:pathLst>
                <a:path w="5240655" h="10287000">
                  <a:moveTo>
                    <a:pt x="2738350" y="10286993"/>
                  </a:moveTo>
                  <a:lnTo>
                    <a:pt x="0" y="10286993"/>
                  </a:lnTo>
                  <a:lnTo>
                    <a:pt x="0" y="0"/>
                  </a:lnTo>
                  <a:lnTo>
                    <a:pt x="1800497" y="0"/>
                  </a:lnTo>
                  <a:lnTo>
                    <a:pt x="5240282" y="5955357"/>
                  </a:lnTo>
                  <a:lnTo>
                    <a:pt x="2738350" y="1028699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747736"/>
              <a:ext cx="7566025" cy="5210175"/>
            </a:xfrm>
            <a:custGeom>
              <a:avLst/>
              <a:gdLst/>
              <a:ahLst/>
              <a:cxnLst/>
              <a:rect l="l" t="t" r="r" b="b"/>
              <a:pathLst>
                <a:path w="7566025" h="5210175">
                  <a:moveTo>
                    <a:pt x="6061951" y="5210174"/>
                  </a:moveTo>
                  <a:lnTo>
                    <a:pt x="0" y="5210174"/>
                  </a:lnTo>
                  <a:lnTo>
                    <a:pt x="0" y="0"/>
                  </a:lnTo>
                  <a:lnTo>
                    <a:pt x="6061951" y="0"/>
                  </a:lnTo>
                  <a:lnTo>
                    <a:pt x="7565789" y="2605087"/>
                  </a:lnTo>
                  <a:lnTo>
                    <a:pt x="6061951" y="5210174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79136" y="2660211"/>
            <a:ext cx="582041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77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8000" spc="-14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8000" spc="-14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0" spc="-14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8000" spc="-25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0" spc="-19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0" spc="-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0" spc="5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0" spc="10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0" spc="-1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0" spc="38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6154" y="5"/>
            <a:ext cx="2651846" cy="1514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9D9D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Soumyaranjan Sahu</dc:creator>
  <cp:keywords>DAEvaAJBFqE,BAEdJNzv6RU</cp:keywords>
  <dc:title>OOP Presentation</dc:title>
  <dcterms:created xsi:type="dcterms:W3CDTF">2021-12-21T02:35:46Z</dcterms:created>
  <dcterms:modified xsi:type="dcterms:W3CDTF">2021-12-21T02:35:46Z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2021-12-21T00:00:00Z</vt:filetime>
  </property>
  <property fmtid="{D5CDD505-2E9C-101B-9397-08002B2CF9AE}" pid="3" name="Creator">
    <vt:lpwstr>Canva</vt:lpwstr>
  </property>
  <property fmtid="{D5CDD505-2E9C-101B-9397-08002B2CF9AE}" pid="4" name="LastSaved">
    <vt:filetime>2021-12-21T00:00:00Z</vt:filetime>
  </property>
</Properties>
</file>