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DEDF64-E5C2-4585-B8E4-66C46AFEFF74}" v="11" dt="2025-04-25T02:17:46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>
        <p:scale>
          <a:sx n="63" d="100"/>
          <a:sy n="63" d="100"/>
        </p:scale>
        <p:origin x="97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Prashanth Reddy Dyapa" userId="61f67d0465948571" providerId="LiveId" clId="{B5DEDF64-E5C2-4585-B8E4-66C46AFEFF74}"/>
    <pc:docChg chg="undo custSel addSld modSld">
      <pc:chgData name="Sai Prashanth Reddy Dyapa" userId="61f67d0465948571" providerId="LiveId" clId="{B5DEDF64-E5C2-4585-B8E4-66C46AFEFF74}" dt="2025-04-25T02:20:57.952" v="236"/>
      <pc:docMkLst>
        <pc:docMk/>
      </pc:docMkLst>
      <pc:sldChg chg="addSp delSp modSp mod">
        <pc:chgData name="Sai Prashanth Reddy Dyapa" userId="61f67d0465948571" providerId="LiveId" clId="{B5DEDF64-E5C2-4585-B8E4-66C46AFEFF74}" dt="2025-04-25T02:05:47.022" v="79"/>
        <pc:sldMkLst>
          <pc:docMk/>
          <pc:sldMk cId="281070836" sldId="268"/>
        </pc:sldMkLst>
        <pc:spChg chg="mod">
          <ac:chgData name="Sai Prashanth Reddy Dyapa" userId="61f67d0465948571" providerId="LiveId" clId="{B5DEDF64-E5C2-4585-B8E4-66C46AFEFF74}" dt="2025-04-25T02:00:27.148" v="26"/>
          <ac:spMkLst>
            <pc:docMk/>
            <pc:sldMk cId="281070836" sldId="268"/>
            <ac:spMk id="2" creationId="{7E481827-7298-A825-D219-539C62DB127D}"/>
          </ac:spMkLst>
        </pc:spChg>
        <pc:spChg chg="mod">
          <ac:chgData name="Sai Prashanth Reddy Dyapa" userId="61f67d0465948571" providerId="LiveId" clId="{B5DEDF64-E5C2-4585-B8E4-66C46AFEFF74}" dt="2025-04-25T02:05:43.767" v="77" actId="113"/>
          <ac:spMkLst>
            <pc:docMk/>
            <pc:sldMk cId="281070836" sldId="268"/>
            <ac:spMk id="3" creationId="{F8A340A8-248D-1EC4-4DE9-85F57129E07B}"/>
          </ac:spMkLst>
        </pc:spChg>
        <pc:spChg chg="add del mod">
          <ac:chgData name="Sai Prashanth Reddy Dyapa" userId="61f67d0465948571" providerId="LiveId" clId="{B5DEDF64-E5C2-4585-B8E4-66C46AFEFF74}" dt="2025-04-25T02:05:47.022" v="79"/>
          <ac:spMkLst>
            <pc:docMk/>
            <pc:sldMk cId="281070836" sldId="268"/>
            <ac:spMk id="8" creationId="{3219986B-2F75-8938-FFB8-3D6C443D7284}"/>
          </ac:spMkLst>
        </pc:spChg>
        <pc:picChg chg="add mod">
          <ac:chgData name="Sai Prashanth Reddy Dyapa" userId="61f67d0465948571" providerId="LiveId" clId="{B5DEDF64-E5C2-4585-B8E4-66C46AFEFF74}" dt="2025-04-25T02:05:20.186" v="52" actId="1076"/>
          <ac:picMkLst>
            <pc:docMk/>
            <pc:sldMk cId="281070836" sldId="268"/>
            <ac:picMk id="5" creationId="{A33F37DE-7A07-9528-0CFE-361F614CFE82}"/>
          </ac:picMkLst>
        </pc:picChg>
        <pc:picChg chg="add mod">
          <ac:chgData name="Sai Prashanth Reddy Dyapa" userId="61f67d0465948571" providerId="LiveId" clId="{B5DEDF64-E5C2-4585-B8E4-66C46AFEFF74}" dt="2025-04-25T02:04:28.214" v="47" actId="14100"/>
          <ac:picMkLst>
            <pc:docMk/>
            <pc:sldMk cId="281070836" sldId="268"/>
            <ac:picMk id="7" creationId="{0950A6EF-3AF9-7792-0291-FC4AF4EEE4DB}"/>
          </ac:picMkLst>
        </pc:picChg>
      </pc:sldChg>
      <pc:sldChg chg="addSp delSp modSp new mod">
        <pc:chgData name="Sai Prashanth Reddy Dyapa" userId="61f67d0465948571" providerId="LiveId" clId="{B5DEDF64-E5C2-4585-B8E4-66C46AFEFF74}" dt="2025-04-25T02:10:52.246" v="138" actId="1076"/>
        <pc:sldMkLst>
          <pc:docMk/>
          <pc:sldMk cId="4253515584" sldId="269"/>
        </pc:sldMkLst>
        <pc:spChg chg="mod">
          <ac:chgData name="Sai Prashanth Reddy Dyapa" userId="61f67d0465948571" providerId="LiveId" clId="{B5DEDF64-E5C2-4585-B8E4-66C46AFEFF74}" dt="2025-04-25T02:07:03.879" v="116" actId="20577"/>
          <ac:spMkLst>
            <pc:docMk/>
            <pc:sldMk cId="4253515584" sldId="269"/>
            <ac:spMk id="2" creationId="{D03758C7-BAE2-3D1D-66FB-76BF29EB0A7B}"/>
          </ac:spMkLst>
        </pc:spChg>
        <pc:spChg chg="add del mod">
          <ac:chgData name="Sai Prashanth Reddy Dyapa" userId="61f67d0465948571" providerId="LiveId" clId="{B5DEDF64-E5C2-4585-B8E4-66C46AFEFF74}" dt="2025-04-25T02:10:15.521" v="134" actId="5793"/>
          <ac:spMkLst>
            <pc:docMk/>
            <pc:sldMk cId="4253515584" sldId="269"/>
            <ac:spMk id="3" creationId="{00F742EC-97B4-C489-27D7-8F16D3DC1105}"/>
          </ac:spMkLst>
        </pc:spChg>
        <pc:spChg chg="add mod">
          <ac:chgData name="Sai Prashanth Reddy Dyapa" userId="61f67d0465948571" providerId="LiveId" clId="{B5DEDF64-E5C2-4585-B8E4-66C46AFEFF74}" dt="2025-04-25T02:09:50.271" v="128"/>
          <ac:spMkLst>
            <pc:docMk/>
            <pc:sldMk cId="4253515584" sldId="269"/>
            <ac:spMk id="8" creationId="{FCC122C4-C278-E971-58E5-A0517837C966}"/>
          </ac:spMkLst>
        </pc:spChg>
        <pc:picChg chg="add del mod ord">
          <ac:chgData name="Sai Prashanth Reddy Dyapa" userId="61f67d0465948571" providerId="LiveId" clId="{B5DEDF64-E5C2-4585-B8E4-66C46AFEFF74}" dt="2025-04-25T02:08:32.630" v="122" actId="22"/>
          <ac:picMkLst>
            <pc:docMk/>
            <pc:sldMk cId="4253515584" sldId="269"/>
            <ac:picMk id="5" creationId="{A0BEF2DD-0395-772F-DC7F-8F08374AA7FF}"/>
          </ac:picMkLst>
        </pc:picChg>
        <pc:picChg chg="add del mod ord">
          <ac:chgData name="Sai Prashanth Reddy Dyapa" userId="61f67d0465948571" providerId="LiveId" clId="{B5DEDF64-E5C2-4585-B8E4-66C46AFEFF74}" dt="2025-04-25T02:08:41.526" v="124" actId="22"/>
          <ac:picMkLst>
            <pc:docMk/>
            <pc:sldMk cId="4253515584" sldId="269"/>
            <ac:picMk id="7" creationId="{64B7B959-E838-0229-6A5A-270CA570534E}"/>
          </ac:picMkLst>
        </pc:picChg>
        <pc:picChg chg="add mod">
          <ac:chgData name="Sai Prashanth Reddy Dyapa" userId="61f67d0465948571" providerId="LiveId" clId="{B5DEDF64-E5C2-4585-B8E4-66C46AFEFF74}" dt="2025-04-25T02:10:52.246" v="138" actId="1076"/>
          <ac:picMkLst>
            <pc:docMk/>
            <pc:sldMk cId="4253515584" sldId="269"/>
            <ac:picMk id="10" creationId="{CDDC402C-4E1C-5FE9-7257-1AF87F16D596}"/>
          </ac:picMkLst>
        </pc:picChg>
      </pc:sldChg>
      <pc:sldChg chg="addSp modSp new mod">
        <pc:chgData name="Sai Prashanth Reddy Dyapa" userId="61f67d0465948571" providerId="LiveId" clId="{B5DEDF64-E5C2-4585-B8E4-66C46AFEFF74}" dt="2025-04-25T02:16:27.242" v="168"/>
        <pc:sldMkLst>
          <pc:docMk/>
          <pc:sldMk cId="261747640" sldId="270"/>
        </pc:sldMkLst>
        <pc:spChg chg="mod">
          <ac:chgData name="Sai Prashanth Reddy Dyapa" userId="61f67d0465948571" providerId="LiveId" clId="{B5DEDF64-E5C2-4585-B8E4-66C46AFEFF74}" dt="2025-04-25T02:11:40.341" v="140"/>
          <ac:spMkLst>
            <pc:docMk/>
            <pc:sldMk cId="261747640" sldId="270"/>
            <ac:spMk id="2" creationId="{53EA293F-5483-F8B1-46A1-EBF7EF1A6D74}"/>
          </ac:spMkLst>
        </pc:spChg>
        <pc:spChg chg="mod">
          <ac:chgData name="Sai Prashanth Reddy Dyapa" userId="61f67d0465948571" providerId="LiveId" clId="{B5DEDF64-E5C2-4585-B8E4-66C46AFEFF74}" dt="2025-04-25T02:16:27.242" v="168"/>
          <ac:spMkLst>
            <pc:docMk/>
            <pc:sldMk cId="261747640" sldId="270"/>
            <ac:spMk id="3" creationId="{2A33DE30-7CF9-2484-3326-1D69FF786C74}"/>
          </ac:spMkLst>
        </pc:spChg>
        <pc:spChg chg="add">
          <ac:chgData name="Sai Prashanth Reddy Dyapa" userId="61f67d0465948571" providerId="LiveId" clId="{B5DEDF64-E5C2-4585-B8E4-66C46AFEFF74}" dt="2025-04-25T02:13:17.636" v="149"/>
          <ac:spMkLst>
            <pc:docMk/>
            <pc:sldMk cId="261747640" sldId="270"/>
            <ac:spMk id="6" creationId="{12A6CB93-870A-10AA-E93E-7603AED45F41}"/>
          </ac:spMkLst>
        </pc:spChg>
        <pc:spChg chg="add">
          <ac:chgData name="Sai Prashanth Reddy Dyapa" userId="61f67d0465948571" providerId="LiveId" clId="{B5DEDF64-E5C2-4585-B8E4-66C46AFEFF74}" dt="2025-04-25T02:13:23.576" v="150"/>
          <ac:spMkLst>
            <pc:docMk/>
            <pc:sldMk cId="261747640" sldId="270"/>
            <ac:spMk id="7" creationId="{FB3106D9-24F7-0583-6111-7BC9B9A5AB5A}"/>
          </ac:spMkLst>
        </pc:spChg>
        <pc:spChg chg="add">
          <ac:chgData name="Sai Prashanth Reddy Dyapa" userId="61f67d0465948571" providerId="LiveId" clId="{B5DEDF64-E5C2-4585-B8E4-66C46AFEFF74}" dt="2025-04-25T02:13:38.868" v="151"/>
          <ac:spMkLst>
            <pc:docMk/>
            <pc:sldMk cId="261747640" sldId="270"/>
            <ac:spMk id="8" creationId="{A5B3D845-03D0-FC8A-C24E-A9C33EC65322}"/>
          </ac:spMkLst>
        </pc:spChg>
        <pc:picChg chg="add mod">
          <ac:chgData name="Sai Prashanth Reddy Dyapa" userId="61f67d0465948571" providerId="LiveId" clId="{B5DEDF64-E5C2-4585-B8E4-66C46AFEFF74}" dt="2025-04-25T02:12:21.380" v="145" actId="1076"/>
          <ac:picMkLst>
            <pc:docMk/>
            <pc:sldMk cId="261747640" sldId="270"/>
            <ac:picMk id="5" creationId="{99A85E46-3C58-3BB4-669A-EEE5FB51B251}"/>
          </ac:picMkLst>
        </pc:picChg>
        <pc:picChg chg="add mod">
          <ac:chgData name="Sai Prashanth Reddy Dyapa" userId="61f67d0465948571" providerId="LiveId" clId="{B5DEDF64-E5C2-4585-B8E4-66C46AFEFF74}" dt="2025-04-25T02:16:05.324" v="164" actId="1076"/>
          <ac:picMkLst>
            <pc:docMk/>
            <pc:sldMk cId="261747640" sldId="270"/>
            <ac:picMk id="10" creationId="{55313C20-E60F-3A3F-B908-B4AD9FF434E3}"/>
          </ac:picMkLst>
        </pc:picChg>
      </pc:sldChg>
      <pc:sldChg chg="addSp delSp modSp new mod">
        <pc:chgData name="Sai Prashanth Reddy Dyapa" userId="61f67d0465948571" providerId="LiveId" clId="{B5DEDF64-E5C2-4585-B8E4-66C46AFEFF74}" dt="2025-04-25T02:18:23.731" v="192" actId="1076"/>
        <pc:sldMkLst>
          <pc:docMk/>
          <pc:sldMk cId="2745074959" sldId="271"/>
        </pc:sldMkLst>
        <pc:spChg chg="mod">
          <ac:chgData name="Sai Prashanth Reddy Dyapa" userId="61f67d0465948571" providerId="LiveId" clId="{B5DEDF64-E5C2-4585-B8E4-66C46AFEFF74}" dt="2025-04-25T02:16:49.154" v="177" actId="20577"/>
          <ac:spMkLst>
            <pc:docMk/>
            <pc:sldMk cId="2745074959" sldId="271"/>
            <ac:spMk id="2" creationId="{07B37A0E-C514-12F6-0BEC-3EEAA435263C}"/>
          </ac:spMkLst>
        </pc:spChg>
        <pc:spChg chg="del">
          <ac:chgData name="Sai Prashanth Reddy Dyapa" userId="61f67d0465948571" providerId="LiveId" clId="{B5DEDF64-E5C2-4585-B8E4-66C46AFEFF74}" dt="2025-04-25T02:17:03.596" v="178" actId="22"/>
          <ac:spMkLst>
            <pc:docMk/>
            <pc:sldMk cId="2745074959" sldId="271"/>
            <ac:spMk id="3" creationId="{D3DE15E4-A479-4FA5-7882-CB684C55C3BC}"/>
          </ac:spMkLst>
        </pc:spChg>
        <pc:spChg chg="add mod">
          <ac:chgData name="Sai Prashanth Reddy Dyapa" userId="61f67d0465948571" providerId="LiveId" clId="{B5DEDF64-E5C2-4585-B8E4-66C46AFEFF74}" dt="2025-04-25T02:18:12.106" v="189"/>
          <ac:spMkLst>
            <pc:docMk/>
            <pc:sldMk cId="2745074959" sldId="271"/>
            <ac:spMk id="7" creationId="{95C75C16-9FDB-7475-B4FA-DE123808EC0A}"/>
          </ac:spMkLst>
        </pc:spChg>
        <pc:spChg chg="add">
          <ac:chgData name="Sai Prashanth Reddy Dyapa" userId="61f67d0465948571" providerId="LiveId" clId="{B5DEDF64-E5C2-4585-B8E4-66C46AFEFF74}" dt="2025-04-25T02:17:44.920" v="186"/>
          <ac:spMkLst>
            <pc:docMk/>
            <pc:sldMk cId="2745074959" sldId="271"/>
            <ac:spMk id="10" creationId="{82A85FCE-9A64-F430-E360-15505E61F340}"/>
          </ac:spMkLst>
        </pc:spChg>
        <pc:picChg chg="add del mod ord">
          <ac:chgData name="Sai Prashanth Reddy Dyapa" userId="61f67d0465948571" providerId="LiveId" clId="{B5DEDF64-E5C2-4585-B8E4-66C46AFEFF74}" dt="2025-04-25T02:17:10.416" v="180" actId="478"/>
          <ac:picMkLst>
            <pc:docMk/>
            <pc:sldMk cId="2745074959" sldId="271"/>
            <ac:picMk id="5" creationId="{34DEB3C9-D32D-B5EE-4FF0-D351E4E3A548}"/>
          </ac:picMkLst>
        </pc:picChg>
        <pc:picChg chg="add mod">
          <ac:chgData name="Sai Prashanth Reddy Dyapa" userId="61f67d0465948571" providerId="LiveId" clId="{B5DEDF64-E5C2-4585-B8E4-66C46AFEFF74}" dt="2025-04-25T02:18:23.731" v="192" actId="1076"/>
          <ac:picMkLst>
            <pc:docMk/>
            <pc:sldMk cId="2745074959" sldId="271"/>
            <ac:picMk id="9" creationId="{BFE4E421-F3F1-8EDD-9E9A-7F35545C9159}"/>
          </ac:picMkLst>
        </pc:picChg>
      </pc:sldChg>
      <pc:sldChg chg="addSp delSp modSp new mod">
        <pc:chgData name="Sai Prashanth Reddy Dyapa" userId="61f67d0465948571" providerId="LiveId" clId="{B5DEDF64-E5C2-4585-B8E4-66C46AFEFF74}" dt="2025-04-25T02:18:55.700" v="200" actId="22"/>
        <pc:sldMkLst>
          <pc:docMk/>
          <pc:sldMk cId="1908066529" sldId="272"/>
        </pc:sldMkLst>
        <pc:spChg chg="mod">
          <ac:chgData name="Sai Prashanth Reddy Dyapa" userId="61f67d0465948571" providerId="LiveId" clId="{B5DEDF64-E5C2-4585-B8E4-66C46AFEFF74}" dt="2025-04-25T02:18:31.394" v="199" actId="20577"/>
          <ac:spMkLst>
            <pc:docMk/>
            <pc:sldMk cId="1908066529" sldId="272"/>
            <ac:spMk id="2" creationId="{578ED68D-6D9B-C12D-595C-F02C7F2014B0}"/>
          </ac:spMkLst>
        </pc:spChg>
        <pc:spChg chg="del">
          <ac:chgData name="Sai Prashanth Reddy Dyapa" userId="61f67d0465948571" providerId="LiveId" clId="{B5DEDF64-E5C2-4585-B8E4-66C46AFEFF74}" dt="2025-04-25T02:18:55.700" v="200" actId="22"/>
          <ac:spMkLst>
            <pc:docMk/>
            <pc:sldMk cId="1908066529" sldId="272"/>
            <ac:spMk id="3" creationId="{930811DD-D707-709D-F043-AE062B756ECD}"/>
          </ac:spMkLst>
        </pc:spChg>
        <pc:picChg chg="add mod ord">
          <ac:chgData name="Sai Prashanth Reddy Dyapa" userId="61f67d0465948571" providerId="LiveId" clId="{B5DEDF64-E5C2-4585-B8E4-66C46AFEFF74}" dt="2025-04-25T02:18:55.700" v="200" actId="22"/>
          <ac:picMkLst>
            <pc:docMk/>
            <pc:sldMk cId="1908066529" sldId="272"/>
            <ac:picMk id="5" creationId="{7B465FD6-AFC3-3B79-C718-44EDDA682EAF}"/>
          </ac:picMkLst>
        </pc:picChg>
      </pc:sldChg>
      <pc:sldChg chg="modSp new mod">
        <pc:chgData name="Sai Prashanth Reddy Dyapa" userId="61f67d0465948571" providerId="LiveId" clId="{B5DEDF64-E5C2-4585-B8E4-66C46AFEFF74}" dt="2025-04-25T02:20:22.150" v="224" actId="20577"/>
        <pc:sldMkLst>
          <pc:docMk/>
          <pc:sldMk cId="3051238676" sldId="273"/>
        </pc:sldMkLst>
        <pc:spChg chg="mod">
          <ac:chgData name="Sai Prashanth Reddy Dyapa" userId="61f67d0465948571" providerId="LiveId" clId="{B5DEDF64-E5C2-4585-B8E4-66C46AFEFF74}" dt="2025-04-25T02:20:22.150" v="224" actId="20577"/>
          <ac:spMkLst>
            <pc:docMk/>
            <pc:sldMk cId="3051238676" sldId="273"/>
            <ac:spMk id="2" creationId="{27F0B837-5566-73A1-BDF4-A69F5A6A8A33}"/>
          </ac:spMkLst>
        </pc:spChg>
        <pc:spChg chg="mod">
          <ac:chgData name="Sai Prashanth Reddy Dyapa" userId="61f67d0465948571" providerId="LiveId" clId="{B5DEDF64-E5C2-4585-B8E4-66C46AFEFF74}" dt="2025-04-25T02:20:06.494" v="202"/>
          <ac:spMkLst>
            <pc:docMk/>
            <pc:sldMk cId="3051238676" sldId="273"/>
            <ac:spMk id="3" creationId="{B55A49A6-A569-69C2-294C-09AE9968AC69}"/>
          </ac:spMkLst>
        </pc:spChg>
      </pc:sldChg>
      <pc:sldChg chg="modSp new mod">
        <pc:chgData name="Sai Prashanth Reddy Dyapa" userId="61f67d0465948571" providerId="LiveId" clId="{B5DEDF64-E5C2-4585-B8E4-66C46AFEFF74}" dt="2025-04-25T02:20:57.952" v="236"/>
        <pc:sldMkLst>
          <pc:docMk/>
          <pc:sldMk cId="3378204142" sldId="274"/>
        </pc:sldMkLst>
        <pc:spChg chg="mod">
          <ac:chgData name="Sai Prashanth Reddy Dyapa" userId="61f67d0465948571" providerId="LiveId" clId="{B5DEDF64-E5C2-4585-B8E4-66C46AFEFF74}" dt="2025-04-25T02:20:44.120" v="235" actId="20577"/>
          <ac:spMkLst>
            <pc:docMk/>
            <pc:sldMk cId="3378204142" sldId="274"/>
            <ac:spMk id="2" creationId="{6358DFD2-B355-E087-3990-9D34786FFEA5}"/>
          </ac:spMkLst>
        </pc:spChg>
        <pc:spChg chg="mod">
          <ac:chgData name="Sai Prashanth Reddy Dyapa" userId="61f67d0465948571" providerId="LiveId" clId="{B5DEDF64-E5C2-4585-B8E4-66C46AFEFF74}" dt="2025-04-25T02:20:57.952" v="236"/>
          <ac:spMkLst>
            <pc:docMk/>
            <pc:sldMk cId="3378204142" sldId="274"/>
            <ac:spMk id="3" creationId="{C0E9A84A-F0BF-36D6-E64C-F29BBA76062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0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4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8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1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20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3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9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9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55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5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6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close up of man finger on stock market charts">
            <a:extLst>
              <a:ext uri="{FF2B5EF4-FFF2-40B4-BE49-F238E27FC236}">
                <a16:creationId xmlns:a16="http://schemas.microsoft.com/office/drawing/2014/main" id="{93706DAE-BA9D-FF8E-26F7-FE9FA28A57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C15AA-9F13-0E50-66C5-4566A1D37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546" y="1945483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Data Scraping and Analysis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33D5B-0729-E1B9-5EB1-550F79EB5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06" y="5917399"/>
            <a:ext cx="8837546" cy="644789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677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A6A5C-C4B6-6E6F-7FD6-DBEECAA4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FBE4-90AA-805B-9EF4-D3C47F1A2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Downloader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Responsible for sending HTTP requests to the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Receives responses (HTML, JSON) and sends them back to the </a:t>
            </a:r>
            <a:r>
              <a:rPr lang="en-US" b="1" dirty="0"/>
              <a:t>spider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Scheduler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Manages the queue of URLs to be crawled.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Keeps track of what’s been crawled and what’s pending.</a:t>
            </a:r>
          </a:p>
          <a:p>
            <a:pPr>
              <a:buNone/>
            </a:pPr>
            <a:r>
              <a:rPr lang="en-US" b="1" dirty="0"/>
              <a:t>Scrapy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core</a:t>
            </a:r>
            <a:r>
              <a:rPr lang="en-US" dirty="0"/>
              <a:t> of the Scrapy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Controls the flow of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Sends requests to the </a:t>
            </a:r>
            <a:r>
              <a:rPr lang="en-US" b="1" dirty="0"/>
              <a:t>downloader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Sends responses to the </a:t>
            </a:r>
            <a:r>
              <a:rPr lang="en-US" b="1" dirty="0"/>
              <a:t>spider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Collects items and sends them to the </a:t>
            </a:r>
            <a:r>
              <a:rPr lang="en-US" b="1" dirty="0"/>
              <a:t>pipeline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86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5FE8-6F8D-99C3-CFE7-25C50805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ED3B9-EA6A-57AC-C813-242100597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. Item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Optional, but commonly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Post-processing steps on the scraped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Storing into databases (MySQL, MongoDB)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Exporting to CSV/JSON/XML</a:t>
            </a:r>
          </a:p>
          <a:p>
            <a:pPr marL="0" indent="0">
              <a:buNone/>
            </a:pPr>
            <a:r>
              <a:rPr lang="en-US" b="1" dirty="0"/>
              <a:t>class </a:t>
            </a:r>
            <a:r>
              <a:rPr lang="en-US" b="1" dirty="0" err="1"/>
              <a:t>CleanPipeline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/>
              <a:t>    def </a:t>
            </a:r>
            <a:r>
              <a:rPr lang="en-US" b="1" dirty="0" err="1"/>
              <a:t>process_item</a:t>
            </a:r>
            <a:r>
              <a:rPr lang="en-US" b="1" dirty="0"/>
              <a:t>(self, item, spider):</a:t>
            </a:r>
          </a:p>
          <a:p>
            <a:pPr marL="0" indent="0">
              <a:buNone/>
            </a:pPr>
            <a:r>
              <a:rPr lang="en-US" b="1" dirty="0"/>
              <a:t>        item['title'] = item['title'].strip()</a:t>
            </a:r>
          </a:p>
          <a:p>
            <a:pPr marL="0" indent="0">
              <a:buNone/>
            </a:pPr>
            <a:r>
              <a:rPr lang="en-US" b="1" dirty="0"/>
              <a:t>        return item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880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447B-7E82-9162-D165-E3DC24FE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Scrapy Vs BeautifulSoup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B4F34E-4495-EEE8-4658-4E83DDFE85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319594"/>
              </p:ext>
            </p:extLst>
          </p:nvPr>
        </p:nvGraphicFramePr>
        <p:xfrm>
          <a:off x="612648" y="2518886"/>
          <a:ext cx="10653714" cy="2834640"/>
        </p:xfrm>
        <a:graphic>
          <a:graphicData uri="http://schemas.openxmlformats.org/drawingml/2006/table">
            <a:tbl>
              <a:tblPr/>
              <a:tblGrid>
                <a:gridCol w="3551238">
                  <a:extLst>
                    <a:ext uri="{9D8B030D-6E8A-4147-A177-3AD203B41FA5}">
                      <a16:colId xmlns:a16="http://schemas.microsoft.com/office/drawing/2014/main" val="2898559402"/>
                    </a:ext>
                  </a:extLst>
                </a:gridCol>
                <a:gridCol w="3551238">
                  <a:extLst>
                    <a:ext uri="{9D8B030D-6E8A-4147-A177-3AD203B41FA5}">
                      <a16:colId xmlns:a16="http://schemas.microsoft.com/office/drawing/2014/main" val="2165290641"/>
                    </a:ext>
                  </a:extLst>
                </a:gridCol>
                <a:gridCol w="3551238">
                  <a:extLst>
                    <a:ext uri="{9D8B030D-6E8A-4147-A177-3AD203B41FA5}">
                      <a16:colId xmlns:a16="http://schemas.microsoft.com/office/drawing/2014/main" val="39330402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b="1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Scrapy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BeautifulSoup + Requests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6957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Speed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High (async, concurrent requests)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Moderate (single request at a time)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9637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Best For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Large-scale scraping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Small or simple projects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1705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Learning Curve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Moderate to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Easy to 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4274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Built-in Export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 (JSON, CSV, XML)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 (manual with pandas/csv)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0539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Handles Pagination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Manual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1595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JavaScript Pages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(needs Splash/Selenium)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(needs Selenium)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192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12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1827-7298-A825-D219-539C62DB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Scraping Data from Yahoo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340A8-248D-1EC4-4DE9-85F57129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target Yahoo Finance’s </a:t>
            </a:r>
            <a:r>
              <a:rPr lang="en-US" b="1" dirty="0"/>
              <a:t>Apple stock history</a:t>
            </a:r>
            <a:r>
              <a:rPr lang="en-US" dirty="0"/>
              <a:t> page.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Yahoo’s stock data is displayed in a table. Each row of that table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3F37DE-7A07-9528-0CFE-361F614CF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5" y="2076362"/>
            <a:ext cx="11183911" cy="2705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0A6EF-3AF9-7792-0291-FC4AF4EEE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6" y="5458866"/>
            <a:ext cx="4775575" cy="885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0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58C7-BAE2-3D1D-66FB-76BF29EB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 Data to CSV  and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42EC-97B4-C489-27D7-8F16D3DC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open a CSV file for writing.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DictWriter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writes the keys of our dictionary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etc.) as headers.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dictionary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stock_data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becomes a row in the CSV file.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DC402C-4E1C-5FE9-7257-1AF87F16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644" y="4012446"/>
            <a:ext cx="8039935" cy="151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15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293F-5483-F8B1-46A1-EBF7EF1A6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DE30-7CF9-2484-3326-1D69FF786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Loads the scraped CSV data into a </a:t>
            </a:r>
            <a:r>
              <a:rPr lang="en-US" b="1" dirty="0"/>
              <a:t>pandas </a:t>
            </a:r>
            <a:r>
              <a:rPr lang="en-US" b="1" dirty="0" err="1"/>
              <a:t>DataFrame</a:t>
            </a:r>
            <a:r>
              <a:rPr lang="en-US" dirty="0"/>
              <a:t>, which is like an Excel table in Python.</a:t>
            </a:r>
          </a:p>
          <a:p>
            <a:endParaRPr lang="en-US" dirty="0"/>
          </a:p>
          <a:p>
            <a:r>
              <a:rPr lang="en-US" dirty="0"/>
              <a:t>Converts the </a:t>
            </a:r>
            <a:r>
              <a:rPr lang="en-US" b="1" dirty="0"/>
              <a:t>Close</a:t>
            </a:r>
            <a:r>
              <a:rPr lang="en-US" dirty="0"/>
              <a:t> column to numeric (removing commas and dashes like '—’).</a:t>
            </a:r>
          </a:p>
          <a:p>
            <a:r>
              <a:rPr lang="en-US" dirty="0"/>
              <a:t>Converts the </a:t>
            </a:r>
            <a:r>
              <a:rPr lang="en-US" b="1" dirty="0"/>
              <a:t>Date</a:t>
            </a:r>
            <a:r>
              <a:rPr lang="en-US" dirty="0"/>
              <a:t> strings into actual datetime objects for proper plotting.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Removes any rows where the conversion failed (bad or missing data).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85E46-3C58-3BB4-669A-EEE5FB51B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30" y="2468880"/>
            <a:ext cx="6835390" cy="670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313C20-E60F-3A3F-B908-B4AD9FF43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407" y="4133730"/>
            <a:ext cx="8257488" cy="14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47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7A0E-C514-12F6-0BEC-3EEAA4352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5C75C16-9FDB-7475-B4FA-DE123808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Plots a </a:t>
            </a:r>
            <a:r>
              <a:rPr lang="en-US" b="1" dirty="0"/>
              <a:t>line graph</a:t>
            </a:r>
            <a:r>
              <a:rPr lang="en-US" dirty="0"/>
              <a:t> with date on the X-axis and closing price on the Y-axis.</a:t>
            </a:r>
          </a:p>
          <a:p>
            <a:r>
              <a:rPr lang="en-US" dirty="0"/>
              <a:t>Uses markers and gridlines for better visibility.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E4E421-F3F1-8EDD-9E9A-7F35545C9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992" y="3429000"/>
            <a:ext cx="7722094" cy="262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07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D68D-6D9B-C12D-595C-F02C7F201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65FD6-AFC3-3B79-C718-44EDDA682E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074" y="1716088"/>
            <a:ext cx="9875114" cy="4592637"/>
          </a:xfrm>
        </p:spPr>
      </p:pic>
    </p:spTree>
    <p:extLst>
      <p:ext uri="{BB962C8B-B14F-4D97-AF65-F5344CB8AC3E}">
        <p14:creationId xmlns:p14="http://schemas.microsoft.com/office/powerpoint/2010/main" val="1908066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B837-5566-73A1-BDF4-A69F5A6A8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49A6-A569-69C2-294C-09AE9968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BeautifulSoup: Simple for small jobs</a:t>
            </a:r>
          </a:p>
          <a:p>
            <a:r>
              <a:rPr lang="en-US" dirty="0"/>
              <a:t>Scrapy: Powerful for large-scale projects</a:t>
            </a:r>
          </a:p>
          <a:p>
            <a:r>
              <a:rPr lang="en-US" dirty="0"/>
              <a:t>Financial data scraping is practical</a:t>
            </a:r>
          </a:p>
          <a:p>
            <a:r>
              <a:rPr lang="en-US" dirty="0"/>
              <a:t>Visualization reveals trends</a:t>
            </a:r>
          </a:p>
          <a:p>
            <a:r>
              <a:rPr lang="en-US" dirty="0"/>
              <a:t>Collaboration improved understanding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38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DFD2-B355-E087-3990-9D34786FF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A84A-F0BF-36D6-E64C-F29BBA76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BeautifulSoup - https://www.crummy.com/software/BeautifulSoup/</a:t>
            </a:r>
          </a:p>
          <a:p>
            <a:r>
              <a:rPr lang="en-US" dirty="0"/>
              <a:t>Scrapy - https://scrapy.org/</a:t>
            </a:r>
          </a:p>
          <a:p>
            <a:r>
              <a:rPr lang="en-US" dirty="0"/>
              <a:t>Yahoo Finance - https://finance.yahoo.com</a:t>
            </a:r>
          </a:p>
          <a:p>
            <a:r>
              <a:rPr lang="en-US" dirty="0"/>
              <a:t>Pandas - https://pandas.pydata.org</a:t>
            </a:r>
          </a:p>
          <a:p>
            <a:r>
              <a:rPr lang="en-US" dirty="0"/>
              <a:t>Matplotlib - https://matplotlib.org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0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45C78-CDF4-5EA7-35D9-86A602902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99F8-4891-0AF4-D4BB-6329752F8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/>
              <a:t>Web scraping is the process of automatically extracting data from websites.</a:t>
            </a:r>
          </a:p>
          <a:p>
            <a:pPr>
              <a:lnSpc>
                <a:spcPct val="110000"/>
              </a:lnSpc>
            </a:pPr>
            <a:r>
              <a:rPr lang="en-US" sz="1400"/>
              <a:t>It involves fetching a webpage's content and parsing it to retrieve specific information, such as tables, images, links, and other elements.</a:t>
            </a:r>
          </a:p>
          <a:p>
            <a:pPr>
              <a:lnSpc>
                <a:spcPct val="110000"/>
              </a:lnSpc>
            </a:pPr>
            <a:r>
              <a:rPr lang="en-US" sz="1400"/>
              <a:t>The goal of web scraping is to turn unstructured web data (HTML) into structured data (CSV, JSON, etc.).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/>
              <a:t>Types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400" b="1"/>
              <a:t>Static Web Scraping</a:t>
            </a:r>
            <a:r>
              <a:rPr lang="en-US" sz="1400"/>
              <a:t>: Extracts data from web pages with fixed content. Typically involves scraping HTML content.</a:t>
            </a:r>
          </a:p>
          <a:p>
            <a:pPr marL="457200" indent="-457200">
              <a:lnSpc>
                <a:spcPct val="110000"/>
              </a:lnSpc>
              <a:buAutoNum type="arabicPeriod"/>
            </a:pPr>
            <a:r>
              <a:rPr lang="en-US" sz="1400" b="1"/>
              <a:t>Dynamic Web Scraping</a:t>
            </a:r>
            <a:r>
              <a:rPr lang="en-US" sz="1400"/>
              <a:t>: Extracts data from pages that use JavaScript (like single-page applications), often requiring the use of browser automation tools like Selenium.</a:t>
            </a:r>
            <a:endParaRPr lang="en-US" sz="1400" b="1"/>
          </a:p>
          <a:p>
            <a:pPr marL="457200" indent="-457200">
              <a:lnSpc>
                <a:spcPct val="110000"/>
              </a:lnSpc>
              <a:buAutoNum type="arabicPeriod"/>
            </a:pPr>
            <a:endParaRPr lang="en-US" sz="1400" b="1"/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425E0660-0B7E-13E0-30C1-A1E1997E4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0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11B21-E463-550A-F797-1D9D173B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Tools and Libraries for Web Scraping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7CEF2B5-3550-745B-A8CA-A045305C1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r>
              <a:rPr lang="en-US" sz="1800" dirty="0"/>
              <a:t>Requests: A simple HTTP library to send requests and get content from websites.</a:t>
            </a:r>
          </a:p>
          <a:p>
            <a:r>
              <a:rPr lang="en-US" sz="1800" dirty="0"/>
              <a:t>BeautifulSoup: A Python library used for parsing HTML and extracting useful data.</a:t>
            </a:r>
          </a:p>
          <a:p>
            <a:r>
              <a:rPr lang="en-US" sz="1800" dirty="0"/>
              <a:t>Scrapy: A framework that allows for more complex, large-scale web scraping with built-in features like handling multiple pages and exporting data.</a:t>
            </a:r>
          </a:p>
          <a:p>
            <a:r>
              <a:rPr lang="en-US" sz="1800" dirty="0"/>
              <a:t>Selenium: A browser automation tool used for scraping data from websites that rely heavily on JavaScript.</a:t>
            </a:r>
          </a:p>
        </p:txBody>
      </p:sp>
      <p:pic>
        <p:nvPicPr>
          <p:cNvPr id="12" name="Picture 11" descr="Abstract blurred public library with bookshelves">
            <a:extLst>
              <a:ext uri="{FF2B5EF4-FFF2-40B4-BE49-F238E27FC236}">
                <a16:creationId xmlns:a16="http://schemas.microsoft.com/office/drawing/2014/main" id="{15D24994-E4D8-D806-5D07-C9C6AE1F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14" r="30152" b="-1"/>
          <a:stretch/>
        </p:blipFill>
        <p:spPr>
          <a:xfrm>
            <a:off x="7091395" y="924464"/>
            <a:ext cx="4681506" cy="503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57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1C0E-E5E4-3467-24BD-6102ABFE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5097-828D-0814-15A0-EE2B1DD7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simple and elegant </a:t>
            </a:r>
            <a:r>
              <a:rPr lang="en-US" b="1" dirty="0"/>
              <a:t>HTTP library</a:t>
            </a:r>
            <a:r>
              <a:rPr lang="en-US" dirty="0"/>
              <a:t> for Python.</a:t>
            </a:r>
          </a:p>
          <a:p>
            <a:r>
              <a:rPr lang="en-US" dirty="0"/>
              <a:t>It allows you to </a:t>
            </a:r>
            <a:r>
              <a:rPr lang="en-US" b="1" dirty="0"/>
              <a:t>send HTTP/HTTPS requests</a:t>
            </a:r>
            <a:r>
              <a:rPr lang="en-US" dirty="0"/>
              <a:t> to a web server and </a:t>
            </a:r>
            <a:r>
              <a:rPr lang="en-US" b="1" dirty="0"/>
              <a:t>receive the response</a:t>
            </a:r>
            <a:r>
              <a:rPr lang="en-US" dirty="0"/>
              <a:t>, such as HTML pages or JSON data.</a:t>
            </a:r>
          </a:p>
          <a:p>
            <a:r>
              <a:rPr lang="en-US" dirty="0"/>
              <a:t>Used to fetch content of web page that we want to scrap.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391B66-4C54-BEF1-7EC7-E6D104EB4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850" y="3643855"/>
            <a:ext cx="7165171" cy="270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0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0B43-587B-5BA0-2465-657DE366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BeautifulSoup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5246D-0123-47B7-AD9C-B4636D425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</a:t>
            </a:r>
            <a:r>
              <a:rPr lang="en-US" b="1" dirty="0"/>
              <a:t>Python library for parsing HTML or XML documents</a:t>
            </a:r>
            <a:r>
              <a:rPr lang="en-US" dirty="0"/>
              <a:t>.</a:t>
            </a:r>
          </a:p>
          <a:p>
            <a:r>
              <a:rPr lang="en-US" dirty="0"/>
              <a:t>It creates a parse tree from the HTML content, making it easy to </a:t>
            </a:r>
            <a:r>
              <a:rPr lang="en-US" b="1" dirty="0"/>
              <a:t>search and extract specific elements</a:t>
            </a:r>
            <a:r>
              <a:rPr lang="en-US" dirty="0"/>
              <a:t> (like text, tables, links, etc.).</a:t>
            </a:r>
          </a:p>
          <a:p>
            <a:pPr marL="0" indent="0">
              <a:buNone/>
            </a:pPr>
            <a:r>
              <a:rPr lang="en-US" dirty="0"/>
              <a:t>USES</a:t>
            </a:r>
          </a:p>
          <a:p>
            <a:pPr marL="457200" indent="-457200">
              <a:buAutoNum type="arabicPeriod"/>
            </a:pPr>
            <a:r>
              <a:rPr lang="en-US" dirty="0"/>
              <a:t>Web pages are made up of messy HTML.</a:t>
            </a:r>
          </a:p>
          <a:p>
            <a:pPr marL="457200" indent="-457200">
              <a:buAutoNum type="arabicPeriod"/>
            </a:pPr>
            <a:r>
              <a:rPr lang="en-US" dirty="0"/>
              <a:t>BeautifulSoup makes it easy to </a:t>
            </a:r>
            <a:r>
              <a:rPr lang="en-US" b="1" dirty="0"/>
              <a:t>navigate and extract</a:t>
            </a:r>
            <a:r>
              <a:rPr lang="en-US" dirty="0"/>
              <a:t> specific elements using tags, classes, IDs, and CSS selectors.</a:t>
            </a:r>
          </a:p>
        </p:txBody>
      </p:sp>
    </p:spTree>
    <p:extLst>
      <p:ext uri="{BB962C8B-B14F-4D97-AF65-F5344CB8AC3E}">
        <p14:creationId xmlns:p14="http://schemas.microsoft.com/office/powerpoint/2010/main" val="91354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7665-4E0B-2177-D110-AE702325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9D11-15AE-0B4E-8764-008532197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 requests</a:t>
            </a:r>
          </a:p>
          <a:p>
            <a:pPr marL="0" indent="0">
              <a:buNone/>
            </a:pPr>
            <a:r>
              <a:rPr lang="en-US" dirty="0"/>
              <a:t>from bs4 import BeautifulSoup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url</a:t>
            </a:r>
            <a:r>
              <a:rPr lang="en-US" dirty="0"/>
              <a:t> = 'https://example.com'</a:t>
            </a:r>
          </a:p>
          <a:p>
            <a:pPr marL="0" indent="0">
              <a:buNone/>
            </a:pPr>
            <a:r>
              <a:rPr lang="en-US" dirty="0"/>
              <a:t>response = </a:t>
            </a:r>
            <a:r>
              <a:rPr lang="en-US" dirty="0" err="1"/>
              <a:t>requests.get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soup = BeautifulSoup(</a:t>
            </a:r>
            <a:r>
              <a:rPr lang="en-US" dirty="0" err="1"/>
              <a:t>response.text</a:t>
            </a:r>
            <a:r>
              <a:rPr lang="en-US" dirty="0"/>
              <a:t>, '</a:t>
            </a:r>
            <a:r>
              <a:rPr lang="en-US" dirty="0" err="1"/>
              <a:t>html.parser</a:t>
            </a:r>
            <a:r>
              <a:rPr lang="en-US" dirty="0"/>
              <a:t>')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Find all paragraph tags</a:t>
            </a:r>
          </a:p>
          <a:p>
            <a:pPr marL="0" indent="0">
              <a:buNone/>
            </a:pPr>
            <a:r>
              <a:rPr lang="en-US" dirty="0"/>
              <a:t>paragraphs = </a:t>
            </a:r>
            <a:r>
              <a:rPr lang="en-US" dirty="0" err="1"/>
              <a:t>soup.find_all</a:t>
            </a:r>
            <a:r>
              <a:rPr lang="en-US" dirty="0"/>
              <a:t>('p')</a:t>
            </a:r>
          </a:p>
          <a:p>
            <a:pPr marL="0" indent="0">
              <a:buNone/>
            </a:pPr>
            <a:r>
              <a:rPr lang="en-US" dirty="0"/>
              <a:t>for p in paragraphs: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p.text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738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4F00-2948-C887-29BA-511F979F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Scrapy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DC01-6766-1ACC-0E7A-4EC74F8A3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Scrapy</a:t>
            </a:r>
            <a:r>
              <a:rPr lang="en-US" dirty="0"/>
              <a:t> is a </a:t>
            </a:r>
            <a:r>
              <a:rPr lang="en-US" b="1" dirty="0"/>
              <a:t>powerful, open-source web crawling and scraping framework</a:t>
            </a:r>
            <a:r>
              <a:rPr lang="en-US" dirty="0"/>
              <a:t> written in Python.</a:t>
            </a:r>
          </a:p>
          <a:p>
            <a:pPr>
              <a:buNone/>
            </a:pPr>
            <a:r>
              <a:rPr lang="en-US" dirty="0"/>
              <a:t>It allows developers to write spiders (or bots)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Crawl websites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Extract structured data (text, images, links, tables)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Export the data into various formats (JSON, CSV, XML, or databases)</a:t>
            </a:r>
          </a:p>
          <a:p>
            <a:pPr>
              <a:buNone/>
            </a:pPr>
            <a:r>
              <a:rPr lang="en-US" dirty="0"/>
              <a:t>Scrapy is ideal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Large-scale scraping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Sites with pagination or multiple levels of navigation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Asynchronous scraping (faster than BeautifulSoup + requests)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Automating entire scraping pipelines (spider → parse → store)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1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642772-2521-3FAB-B405-4D946823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32668-217F-3F79-0D6E-A70AE35E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8747" y="1548606"/>
            <a:ext cx="3473179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Scrapy Architecture Overview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B4422B-6319-DC10-2C41-8F549C49FF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073" y="78424"/>
            <a:ext cx="7267775" cy="6611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2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3A131-CE59-81AE-FB49-E629F4FD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B8F0-7E7C-642B-9A9A-E5D7D74D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Spider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custom Python class you write.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Defines how to </a:t>
            </a:r>
            <a:r>
              <a:rPr lang="en-US" b="1" dirty="0"/>
              <a:t>crawl</a:t>
            </a:r>
            <a:r>
              <a:rPr lang="en-US" dirty="0"/>
              <a:t> a website and </a:t>
            </a:r>
            <a:r>
              <a:rPr lang="en-US" b="1" dirty="0"/>
              <a:t>parse</a:t>
            </a:r>
            <a:r>
              <a:rPr lang="en-US" dirty="0"/>
              <a:t> its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Yields items (data) or more requests (to follow more links).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9F765-D60D-4A46-C0EB-969221E95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41" y="3602604"/>
            <a:ext cx="5290404" cy="274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2956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974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Unicode MS</vt:lpstr>
      <vt:lpstr>Neue Haas Grotesk Text Pro</vt:lpstr>
      <vt:lpstr>VanillaVTI</vt:lpstr>
      <vt:lpstr>Data Scraping and Analysis with Python</vt:lpstr>
      <vt:lpstr>Introduction to Web Scraping</vt:lpstr>
      <vt:lpstr>Tools and Libraries for Web Scraping</vt:lpstr>
      <vt:lpstr>Requests</vt:lpstr>
      <vt:lpstr>BeautifulSoup</vt:lpstr>
      <vt:lpstr>Sample Example </vt:lpstr>
      <vt:lpstr>Scrapy Architecture</vt:lpstr>
      <vt:lpstr>Scrapy Architecture Overview</vt:lpstr>
      <vt:lpstr>Key Components</vt:lpstr>
      <vt:lpstr>Key Components</vt:lpstr>
      <vt:lpstr>Key Components</vt:lpstr>
      <vt:lpstr>Scrapy Vs BeautifulSoup</vt:lpstr>
      <vt:lpstr>Scraping Data from Yahoo Finance</vt:lpstr>
      <vt:lpstr>Export Data to CSV  and JSON</vt:lpstr>
      <vt:lpstr>Data Cleaning and Visualization</vt:lpstr>
      <vt:lpstr>Plotting</vt:lpstr>
      <vt:lpstr>Result</vt:lpstr>
      <vt:lpstr>Conclusion &amp; Takeaways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Prashanth Reddy Dyapa</dc:creator>
  <cp:lastModifiedBy>Sai Prashanth Reddy Dyapa</cp:lastModifiedBy>
  <cp:revision>1</cp:revision>
  <dcterms:created xsi:type="dcterms:W3CDTF">2025-04-25T00:25:47Z</dcterms:created>
  <dcterms:modified xsi:type="dcterms:W3CDTF">2025-04-25T02:21:07Z</dcterms:modified>
</cp:coreProperties>
</file>