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5" r:id="rId6"/>
    <p:sldId id="267" r:id="rId7"/>
    <p:sldId id="265" r:id="rId8"/>
    <p:sldId id="269" r:id="rId9"/>
    <p:sldId id="277" r:id="rId10"/>
    <p:sldId id="274" r:id="rId11"/>
    <p:sldId id="266" r:id="rId12"/>
    <p:sldId id="264" r:id="rId13"/>
    <p:sldId id="263" r:id="rId14"/>
    <p:sldId id="276" r:id="rId15"/>
    <p:sldId id="262" r:id="rId16"/>
    <p:sldId id="261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C0BA8-F819-EF78-157E-17737802BAD2}" v="160" dt="2025-02-22T20:08:55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hini, Nikhil" userId="S::nbathini1s@semo.edu::4247f9b6-cea7-4906-9092-251613a533c5" providerId="AD" clId="Web-{F83C0BA8-F819-EF78-157E-17737802BAD2}"/>
    <pc:docChg chg="addSld delSld modSld">
      <pc:chgData name="Bathini, Nikhil" userId="S::nbathini1s@semo.edu::4247f9b6-cea7-4906-9092-251613a533c5" providerId="AD" clId="Web-{F83C0BA8-F819-EF78-157E-17737802BAD2}" dt="2025-02-22T20:08:55.004" v="160" actId="20577"/>
      <pc:docMkLst>
        <pc:docMk/>
      </pc:docMkLst>
      <pc:sldChg chg="addSp delSp modSp mod setBg">
        <pc:chgData name="Bathini, Nikhil" userId="S::nbathini1s@semo.edu::4247f9b6-cea7-4906-9092-251613a533c5" providerId="AD" clId="Web-{F83C0BA8-F819-EF78-157E-17737802BAD2}" dt="2025-02-22T15:35:20.442" v="84" actId="20577"/>
        <pc:sldMkLst>
          <pc:docMk/>
          <pc:sldMk cId="109857222" sldId="256"/>
        </pc:sldMkLst>
        <pc:spChg chg="mod">
          <ac:chgData name="Bathini, Nikhil" userId="S::nbathini1s@semo.edu::4247f9b6-cea7-4906-9092-251613a533c5" providerId="AD" clId="Web-{F83C0BA8-F819-EF78-157E-17737802BAD2}" dt="2025-02-22T15:13:57.971" v="1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thini, Nikhil" userId="S::nbathini1s@semo.edu::4247f9b6-cea7-4906-9092-251613a533c5" providerId="AD" clId="Web-{F83C0BA8-F819-EF78-157E-17737802BAD2}" dt="2025-02-22T15:35:20.442" v="84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athini, Nikhil" userId="S::nbathini1s@semo.edu::4247f9b6-cea7-4906-9092-251613a533c5" providerId="AD" clId="Web-{F83C0BA8-F819-EF78-157E-17737802BAD2}" dt="2025-02-22T15:13:57.940" v="11"/>
          <ac:spMkLst>
            <pc:docMk/>
            <pc:sldMk cId="109857222" sldId="256"/>
            <ac:spMk id="8" creationId="{5C8908E2-EE49-44D2-9428-A28D2312A8D5}"/>
          </ac:spMkLst>
        </pc:spChg>
        <pc:spChg chg="add del">
          <ac:chgData name="Bathini, Nikhil" userId="S::nbathini1s@semo.edu::4247f9b6-cea7-4906-9092-251613a533c5" providerId="AD" clId="Web-{F83C0BA8-F819-EF78-157E-17737802BAD2}" dt="2025-02-22T15:13:57.940" v="11"/>
          <ac:spMkLst>
            <pc:docMk/>
            <pc:sldMk cId="109857222" sldId="256"/>
            <ac:spMk id="14" creationId="{BD92035A-AA2F-4CD8-A556-1CE8BDEC75BD}"/>
          </ac:spMkLst>
        </pc:spChg>
        <pc:spChg chg="add del">
          <ac:chgData name="Bathini, Nikhil" userId="S::nbathini1s@semo.edu::4247f9b6-cea7-4906-9092-251613a533c5" providerId="AD" clId="Web-{F83C0BA8-F819-EF78-157E-17737802BAD2}" dt="2025-02-22T15:13:57.940" v="11"/>
          <ac:spMkLst>
            <pc:docMk/>
            <pc:sldMk cId="109857222" sldId="256"/>
            <ac:spMk id="16" creationId="{ED888B23-07FA-482A-96DF-47E31AF1A603}"/>
          </ac:spMkLst>
        </pc:spChg>
        <pc:spChg chg="add">
          <ac:chgData name="Bathini, Nikhil" userId="S::nbathini1s@semo.edu::4247f9b6-cea7-4906-9092-251613a533c5" providerId="AD" clId="Web-{F83C0BA8-F819-EF78-157E-17737802BAD2}" dt="2025-02-22T15:13:57.971" v="12"/>
          <ac:spMkLst>
            <pc:docMk/>
            <pc:sldMk cId="109857222" sldId="256"/>
            <ac:spMk id="18" creationId="{27427488-068E-4B55-AC8D-CD070B8CD46D}"/>
          </ac:spMkLst>
        </pc:spChg>
        <pc:spChg chg="add">
          <ac:chgData name="Bathini, Nikhil" userId="S::nbathini1s@semo.edu::4247f9b6-cea7-4906-9092-251613a533c5" providerId="AD" clId="Web-{F83C0BA8-F819-EF78-157E-17737802BAD2}" dt="2025-02-22T15:13:57.971" v="12"/>
          <ac:spMkLst>
            <pc:docMk/>
            <pc:sldMk cId="109857222" sldId="256"/>
            <ac:spMk id="20" creationId="{DE35DE37-E5F4-4D1E-8AE0-8A7D46F3B334}"/>
          </ac:spMkLst>
        </pc:spChg>
        <pc:spChg chg="add">
          <ac:chgData name="Bathini, Nikhil" userId="S::nbathini1s@semo.edu::4247f9b6-cea7-4906-9092-251613a533c5" providerId="AD" clId="Web-{F83C0BA8-F819-EF78-157E-17737802BAD2}" dt="2025-02-22T15:13:57.971" v="12"/>
          <ac:spMkLst>
            <pc:docMk/>
            <pc:sldMk cId="109857222" sldId="256"/>
            <ac:spMk id="21" creationId="{A20AF199-99C2-4569-9CAF-24514AE5E82A}"/>
          </ac:spMkLst>
        </pc:spChg>
        <pc:grpChg chg="add del">
          <ac:chgData name="Bathini, Nikhil" userId="S::nbathini1s@semo.edu::4247f9b6-cea7-4906-9092-251613a533c5" providerId="AD" clId="Web-{F83C0BA8-F819-EF78-157E-17737802BAD2}" dt="2025-02-22T15:13:57.940" v="11"/>
          <ac:grpSpMkLst>
            <pc:docMk/>
            <pc:sldMk cId="109857222" sldId="256"/>
            <ac:grpSpMk id="10" creationId="{5D1A9D8B-3117-4D9D-BDA4-DD81895098B0}"/>
          </ac:grpSpMkLst>
        </pc:grpChg>
        <pc:grpChg chg="add">
          <ac:chgData name="Bathini, Nikhil" userId="S::nbathini1s@semo.edu::4247f9b6-cea7-4906-9092-251613a533c5" providerId="AD" clId="Web-{F83C0BA8-F819-EF78-157E-17737802BAD2}" dt="2025-02-22T15:13:57.971" v="12"/>
          <ac:grpSpMkLst>
            <pc:docMk/>
            <pc:sldMk cId="109857222" sldId="256"/>
            <ac:grpSpMk id="19" creationId="{69007781-1AEE-4FE2-8527-FF7B46F123F7}"/>
          </ac:grpSpMkLst>
        </pc:grpChg>
      </pc:sldChg>
      <pc:sldChg chg="addSp modSp new mod setBg">
        <pc:chgData name="Bathini, Nikhil" userId="S::nbathini1s@semo.edu::4247f9b6-cea7-4906-9092-251613a533c5" providerId="AD" clId="Web-{F83C0BA8-F819-EF78-157E-17737802BAD2}" dt="2025-02-22T15:27:53.800" v="61"/>
        <pc:sldMkLst>
          <pc:docMk/>
          <pc:sldMk cId="303122011" sldId="257"/>
        </pc:sldMkLst>
        <pc:spChg chg="mod">
          <ac:chgData name="Bathini, Nikhil" userId="S::nbathini1s@semo.edu::4247f9b6-cea7-4906-9092-251613a533c5" providerId="AD" clId="Web-{F83C0BA8-F819-EF78-157E-17737802BAD2}" dt="2025-02-22T15:27:53.800" v="61"/>
          <ac:spMkLst>
            <pc:docMk/>
            <pc:sldMk cId="303122011" sldId="257"/>
            <ac:spMk id="2" creationId="{AFE25790-493F-FC49-5D9C-D64AC40729F4}"/>
          </ac:spMkLst>
        </pc:spChg>
        <pc:spChg chg="mod">
          <ac:chgData name="Bathini, Nikhil" userId="S::nbathini1s@semo.edu::4247f9b6-cea7-4906-9092-251613a533c5" providerId="AD" clId="Web-{F83C0BA8-F819-EF78-157E-17737802BAD2}" dt="2025-02-22T15:27:53.800" v="61"/>
          <ac:spMkLst>
            <pc:docMk/>
            <pc:sldMk cId="303122011" sldId="257"/>
            <ac:spMk id="3" creationId="{59C03186-61F8-1C0C-8986-DF9AFC021B76}"/>
          </ac:spMkLst>
        </pc:spChg>
        <pc:spChg chg="add">
          <ac:chgData name="Bathini, Nikhil" userId="S::nbathini1s@semo.edu::4247f9b6-cea7-4906-9092-251613a533c5" providerId="AD" clId="Web-{F83C0BA8-F819-EF78-157E-17737802BAD2}" dt="2025-02-22T15:27:53.800" v="61"/>
          <ac:spMkLst>
            <pc:docMk/>
            <pc:sldMk cId="303122011" sldId="257"/>
            <ac:spMk id="9" creationId="{E51BA4DF-2BD4-4EC2-B1DB-B27C8AC71864}"/>
          </ac:spMkLst>
        </pc:spChg>
        <pc:picChg chg="add">
          <ac:chgData name="Bathini, Nikhil" userId="S::nbathini1s@semo.edu::4247f9b6-cea7-4906-9092-251613a533c5" providerId="AD" clId="Web-{F83C0BA8-F819-EF78-157E-17737802BAD2}" dt="2025-02-22T15:27:53.800" v="61"/>
          <ac:picMkLst>
            <pc:docMk/>
            <pc:sldMk cId="303122011" sldId="257"/>
            <ac:picMk id="5" creationId="{38E45420-518B-C081-CDB9-6B7F5CE754FD}"/>
          </ac:picMkLst>
        </pc:picChg>
      </pc:sldChg>
      <pc:sldChg chg="addSp delSp modSp new mod setBg">
        <pc:chgData name="Bathini, Nikhil" userId="S::nbathini1s@semo.edu::4247f9b6-cea7-4906-9092-251613a533c5" providerId="AD" clId="Web-{F83C0BA8-F819-EF78-157E-17737802BAD2}" dt="2025-02-22T15:29:37.007" v="62"/>
        <pc:sldMkLst>
          <pc:docMk/>
          <pc:sldMk cId="132936682" sldId="258"/>
        </pc:sldMkLst>
        <pc:spChg chg="mod">
          <ac:chgData name="Bathini, Nikhil" userId="S::nbathini1s@semo.edu::4247f9b6-cea7-4906-9092-251613a533c5" providerId="AD" clId="Web-{F83C0BA8-F819-EF78-157E-17737802BAD2}" dt="2025-02-22T15:29:37.007" v="62"/>
          <ac:spMkLst>
            <pc:docMk/>
            <pc:sldMk cId="132936682" sldId="258"/>
            <ac:spMk id="2" creationId="{7EC2BC07-A4F9-261D-9AC7-7D4C6F8E80A3}"/>
          </ac:spMkLst>
        </pc:spChg>
        <pc:spChg chg="mod">
          <ac:chgData name="Bathini, Nikhil" userId="S::nbathini1s@semo.edu::4247f9b6-cea7-4906-9092-251613a533c5" providerId="AD" clId="Web-{F83C0BA8-F819-EF78-157E-17737802BAD2}" dt="2025-02-22T15:29:37.007" v="62"/>
          <ac:spMkLst>
            <pc:docMk/>
            <pc:sldMk cId="132936682" sldId="258"/>
            <ac:spMk id="3" creationId="{903DB909-7276-B038-1FF6-C3EF42F744D9}"/>
          </ac:spMkLst>
        </pc:spChg>
        <pc:spChg chg="add del">
          <ac:chgData name="Bathini, Nikhil" userId="S::nbathini1s@semo.edu::4247f9b6-cea7-4906-9092-251613a533c5" providerId="AD" clId="Web-{F83C0BA8-F819-EF78-157E-17737802BAD2}" dt="2025-02-22T15:29:37.007" v="62"/>
          <ac:spMkLst>
            <pc:docMk/>
            <pc:sldMk cId="132936682" sldId="258"/>
            <ac:spMk id="8" creationId="{5C8908E2-EE49-44D2-9428-A28D2312A8D5}"/>
          </ac:spMkLst>
        </pc:spChg>
        <pc:spChg chg="add del">
          <ac:chgData name="Bathini, Nikhil" userId="S::nbathini1s@semo.edu::4247f9b6-cea7-4906-9092-251613a533c5" providerId="AD" clId="Web-{F83C0BA8-F819-EF78-157E-17737802BAD2}" dt="2025-02-22T15:29:37.007" v="62"/>
          <ac:spMkLst>
            <pc:docMk/>
            <pc:sldMk cId="132936682" sldId="258"/>
            <ac:spMk id="14" creationId="{BD92035A-AA2F-4CD8-A556-1CE8BDEC75BD}"/>
          </ac:spMkLst>
        </pc:spChg>
        <pc:spChg chg="add del">
          <ac:chgData name="Bathini, Nikhil" userId="S::nbathini1s@semo.edu::4247f9b6-cea7-4906-9092-251613a533c5" providerId="AD" clId="Web-{F83C0BA8-F819-EF78-157E-17737802BAD2}" dt="2025-02-22T15:29:37.007" v="62"/>
          <ac:spMkLst>
            <pc:docMk/>
            <pc:sldMk cId="132936682" sldId="258"/>
            <ac:spMk id="16" creationId="{ED888B23-07FA-482A-96DF-47E31AF1A603}"/>
          </ac:spMkLst>
        </pc:spChg>
        <pc:spChg chg="add">
          <ac:chgData name="Bathini, Nikhil" userId="S::nbathini1s@semo.edu::4247f9b6-cea7-4906-9092-251613a533c5" providerId="AD" clId="Web-{F83C0BA8-F819-EF78-157E-17737802BAD2}" dt="2025-02-22T15:29:37.007" v="62"/>
          <ac:spMkLst>
            <pc:docMk/>
            <pc:sldMk cId="132936682" sldId="258"/>
            <ac:spMk id="22" creationId="{2C61293E-6EBE-43EF-A52C-9BEBFD7679D4}"/>
          </ac:spMkLst>
        </pc:spChg>
        <pc:spChg chg="add">
          <ac:chgData name="Bathini, Nikhil" userId="S::nbathini1s@semo.edu::4247f9b6-cea7-4906-9092-251613a533c5" providerId="AD" clId="Web-{F83C0BA8-F819-EF78-157E-17737802BAD2}" dt="2025-02-22T15:29:37.007" v="62"/>
          <ac:spMkLst>
            <pc:docMk/>
            <pc:sldMk cId="132936682" sldId="258"/>
            <ac:spMk id="24" creationId="{21540236-BFD5-4A9D-8840-4703E7F76825}"/>
          </ac:spMkLst>
        </pc:spChg>
        <pc:grpChg chg="add del">
          <ac:chgData name="Bathini, Nikhil" userId="S::nbathini1s@semo.edu::4247f9b6-cea7-4906-9092-251613a533c5" providerId="AD" clId="Web-{F83C0BA8-F819-EF78-157E-17737802BAD2}" dt="2025-02-22T15:29:37.007" v="62"/>
          <ac:grpSpMkLst>
            <pc:docMk/>
            <pc:sldMk cId="132936682" sldId="258"/>
            <ac:grpSpMk id="10" creationId="{5D1A9D8B-3117-4D9D-BDA4-DD81895098B0}"/>
          </ac:grpSpMkLst>
        </pc:grpChg>
        <pc:picChg chg="add">
          <ac:chgData name="Bathini, Nikhil" userId="S::nbathini1s@semo.edu::4247f9b6-cea7-4906-9092-251613a533c5" providerId="AD" clId="Web-{F83C0BA8-F819-EF78-157E-17737802BAD2}" dt="2025-02-22T15:29:37.007" v="62"/>
          <ac:picMkLst>
            <pc:docMk/>
            <pc:sldMk cId="132936682" sldId="258"/>
            <ac:picMk id="18" creationId="{5DB0540E-26C4-C5CB-8FBE-38DC0D607C25}"/>
          </ac:picMkLst>
        </pc:picChg>
      </pc:sldChg>
      <pc:sldChg chg="new del">
        <pc:chgData name="Bathini, Nikhil" userId="S::nbathini1s@semo.edu::4247f9b6-cea7-4906-9092-251613a533c5" providerId="AD" clId="Web-{F83C0BA8-F819-EF78-157E-17737802BAD2}" dt="2025-02-22T15:32:18.669" v="72"/>
        <pc:sldMkLst>
          <pc:docMk/>
          <pc:sldMk cId="668679809" sldId="259"/>
        </pc:sldMkLst>
      </pc:sldChg>
      <pc:sldChg chg="new del">
        <pc:chgData name="Bathini, Nikhil" userId="S::nbathini1s@semo.edu::4247f9b6-cea7-4906-9092-251613a533c5" providerId="AD" clId="Web-{F83C0BA8-F819-EF78-157E-17737802BAD2}" dt="2025-02-22T15:32:20.841" v="73"/>
        <pc:sldMkLst>
          <pc:docMk/>
          <pc:sldMk cId="1174090312" sldId="260"/>
        </pc:sldMkLst>
      </pc:sldChg>
      <pc:sldChg chg="addSp delSp modSp new mod setBg">
        <pc:chgData name="Bathini, Nikhil" userId="S::nbathini1s@semo.edu::4247f9b6-cea7-4906-9092-251613a533c5" providerId="AD" clId="Web-{F83C0BA8-F819-EF78-157E-17737802BAD2}" dt="2025-02-22T15:32:12.607" v="71"/>
        <pc:sldMkLst>
          <pc:docMk/>
          <pc:sldMk cId="2331617939" sldId="261"/>
        </pc:sldMkLst>
        <pc:spChg chg="mod">
          <ac:chgData name="Bathini, Nikhil" userId="S::nbathini1s@semo.edu::4247f9b6-cea7-4906-9092-251613a533c5" providerId="AD" clId="Web-{F83C0BA8-F819-EF78-157E-17737802BAD2}" dt="2025-02-22T15:32:12.607" v="71"/>
          <ac:spMkLst>
            <pc:docMk/>
            <pc:sldMk cId="2331617939" sldId="261"/>
            <ac:spMk id="2" creationId="{165DF76C-6AE5-1763-FB5B-C8B74DCFDBC0}"/>
          </ac:spMkLst>
        </pc:spChg>
        <pc:spChg chg="del mod">
          <ac:chgData name="Bathini, Nikhil" userId="S::nbathini1s@semo.edu::4247f9b6-cea7-4906-9092-251613a533c5" providerId="AD" clId="Web-{F83C0BA8-F819-EF78-157E-17737802BAD2}" dt="2025-02-22T15:32:12.607" v="71"/>
          <ac:spMkLst>
            <pc:docMk/>
            <pc:sldMk cId="2331617939" sldId="261"/>
            <ac:spMk id="3" creationId="{84D8B666-C8F4-F66F-A66E-4877831CDAF2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12.607" v="71"/>
          <ac:spMkLst>
            <pc:docMk/>
            <pc:sldMk cId="2331617939" sldId="261"/>
            <ac:spMk id="9" creationId="{0C541B88-1AE9-40C3-AFD5-967787C1979F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12.607" v="71"/>
          <ac:spMkLst>
            <pc:docMk/>
            <pc:sldMk cId="2331617939" sldId="261"/>
            <ac:spMk id="11" creationId="{E5F17139-31EE-46AC-B04F-DBBD852DD6CB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12.607" v="71"/>
          <ac:spMkLst>
            <pc:docMk/>
            <pc:sldMk cId="2331617939" sldId="261"/>
            <ac:spMk id="17" creationId="{89D16701-DA76-4F72-BB63-E2C3FFBDFE0F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12.607" v="71"/>
          <ac:spMkLst>
            <pc:docMk/>
            <pc:sldMk cId="2331617939" sldId="261"/>
            <ac:spMk id="19" creationId="{1CC28BE1-9DC6-43FE-9582-39F091098D77}"/>
          </ac:spMkLst>
        </pc:spChg>
        <pc:grpChg chg="add">
          <ac:chgData name="Bathini, Nikhil" userId="S::nbathini1s@semo.edu::4247f9b6-cea7-4906-9092-251613a533c5" providerId="AD" clId="Web-{F83C0BA8-F819-EF78-157E-17737802BAD2}" dt="2025-02-22T15:32:12.607" v="71"/>
          <ac:grpSpMkLst>
            <pc:docMk/>
            <pc:sldMk cId="2331617939" sldId="261"/>
            <ac:grpSpMk id="13" creationId="{7CF625D3-71A3-4F30-A096-8EF334E959D0}"/>
          </ac:grpSpMkLst>
        </pc:grpChg>
        <pc:grpChg chg="add">
          <ac:chgData name="Bathini, Nikhil" userId="S::nbathini1s@semo.edu::4247f9b6-cea7-4906-9092-251613a533c5" providerId="AD" clId="Web-{F83C0BA8-F819-EF78-157E-17737802BAD2}" dt="2025-02-22T15:32:12.607" v="71"/>
          <ac:grpSpMkLst>
            <pc:docMk/>
            <pc:sldMk cId="2331617939" sldId="261"/>
            <ac:grpSpMk id="21" creationId="{AF9AF3F3-CE0C-4125-BDD7-346487FA0B40}"/>
          </ac:grpSpMkLst>
        </pc:grpChg>
        <pc:graphicFrameChg chg="add">
          <ac:chgData name="Bathini, Nikhil" userId="S::nbathini1s@semo.edu::4247f9b6-cea7-4906-9092-251613a533c5" providerId="AD" clId="Web-{F83C0BA8-F819-EF78-157E-17737802BAD2}" dt="2025-02-22T15:32:12.607" v="71"/>
          <ac:graphicFrameMkLst>
            <pc:docMk/>
            <pc:sldMk cId="2331617939" sldId="261"/>
            <ac:graphicFrameMk id="5" creationId="{EDE7BEF1-656B-E282-788D-28FB00D0B142}"/>
          </ac:graphicFrameMkLst>
        </pc:graphicFrameChg>
      </pc:sldChg>
      <pc:sldChg chg="addSp delSp modSp new mod setBg">
        <pc:chgData name="Bathini, Nikhil" userId="S::nbathini1s@semo.edu::4247f9b6-cea7-4906-9092-251613a533c5" providerId="AD" clId="Web-{F83C0BA8-F819-EF78-157E-17737802BAD2}" dt="2025-02-22T15:32:02.138" v="70"/>
        <pc:sldMkLst>
          <pc:docMk/>
          <pc:sldMk cId="309561910" sldId="262"/>
        </pc:sldMkLst>
        <pc:spChg chg="mod">
          <ac:chgData name="Bathini, Nikhil" userId="S::nbathini1s@semo.edu::4247f9b6-cea7-4906-9092-251613a533c5" providerId="AD" clId="Web-{F83C0BA8-F819-EF78-157E-17737802BAD2}" dt="2025-02-22T15:32:02.138" v="70"/>
          <ac:spMkLst>
            <pc:docMk/>
            <pc:sldMk cId="309561910" sldId="262"/>
            <ac:spMk id="2" creationId="{906F7F29-D30F-D4F4-73B7-C8F339579FD5}"/>
          </ac:spMkLst>
        </pc:spChg>
        <pc:spChg chg="del mod">
          <ac:chgData name="Bathini, Nikhil" userId="S::nbathini1s@semo.edu::4247f9b6-cea7-4906-9092-251613a533c5" providerId="AD" clId="Web-{F83C0BA8-F819-EF78-157E-17737802BAD2}" dt="2025-02-22T15:32:02.138" v="70"/>
          <ac:spMkLst>
            <pc:docMk/>
            <pc:sldMk cId="309561910" sldId="262"/>
            <ac:spMk id="3" creationId="{3529B8BB-179B-CF1D-86F2-410E39D17D1D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02.138" v="70"/>
          <ac:spMkLst>
            <pc:docMk/>
            <pc:sldMk cId="309561910" sldId="262"/>
            <ac:spMk id="9" creationId="{BACC6370-2D7E-4714-9D71-7542949D7D5D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02.138" v="70"/>
          <ac:spMkLst>
            <pc:docMk/>
            <pc:sldMk cId="309561910" sldId="262"/>
            <ac:spMk id="11" creationId="{256B2C21-A230-48C0-8DF1-C46611373C44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02.138" v="70"/>
          <ac:spMkLst>
            <pc:docMk/>
            <pc:sldMk cId="309561910" sldId="262"/>
            <ac:spMk id="13" creationId="{3847E18C-932D-4C95-AABA-FEC7C9499AD7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02.138" v="70"/>
          <ac:spMkLst>
            <pc:docMk/>
            <pc:sldMk cId="309561910" sldId="262"/>
            <ac:spMk id="15" creationId="{3150CB11-0C61-439E-910F-5787759E72A0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02.138" v="70"/>
          <ac:spMkLst>
            <pc:docMk/>
            <pc:sldMk cId="309561910" sldId="262"/>
            <ac:spMk id="17" creationId="{43F8A58B-5155-44CE-A5FF-7647B47D0A7A}"/>
          </ac:spMkLst>
        </pc:spChg>
        <pc:spChg chg="add">
          <ac:chgData name="Bathini, Nikhil" userId="S::nbathini1s@semo.edu::4247f9b6-cea7-4906-9092-251613a533c5" providerId="AD" clId="Web-{F83C0BA8-F819-EF78-157E-17737802BAD2}" dt="2025-02-22T15:32:02.138" v="70"/>
          <ac:spMkLst>
            <pc:docMk/>
            <pc:sldMk cId="309561910" sldId="262"/>
            <ac:spMk id="19" creationId="{443F2ACA-E6D6-4028-82DD-F03C262D5DE6}"/>
          </ac:spMkLst>
        </pc:spChg>
        <pc:graphicFrameChg chg="add">
          <ac:chgData name="Bathini, Nikhil" userId="S::nbathini1s@semo.edu::4247f9b6-cea7-4906-9092-251613a533c5" providerId="AD" clId="Web-{F83C0BA8-F819-EF78-157E-17737802BAD2}" dt="2025-02-22T15:32:02.138" v="70"/>
          <ac:graphicFrameMkLst>
            <pc:docMk/>
            <pc:sldMk cId="309561910" sldId="262"/>
            <ac:graphicFrameMk id="5" creationId="{7E4D0DF4-B22A-318B-78A3-CCBD42F0ECD5}"/>
          </ac:graphicFrameMkLst>
        </pc:graphicFrameChg>
      </pc:sldChg>
      <pc:sldChg chg="addSp delSp modSp new mod setBg">
        <pc:chgData name="Bathini, Nikhil" userId="S::nbathini1s@semo.edu::4247f9b6-cea7-4906-9092-251613a533c5" providerId="AD" clId="Web-{F83C0BA8-F819-EF78-157E-17737802BAD2}" dt="2025-02-22T15:31:56.012" v="69"/>
        <pc:sldMkLst>
          <pc:docMk/>
          <pc:sldMk cId="4252880043" sldId="263"/>
        </pc:sldMkLst>
        <pc:spChg chg="mod">
          <ac:chgData name="Bathini, Nikhil" userId="S::nbathini1s@semo.edu::4247f9b6-cea7-4906-9092-251613a533c5" providerId="AD" clId="Web-{F83C0BA8-F819-EF78-157E-17737802BAD2}" dt="2025-02-22T15:31:56.012" v="69"/>
          <ac:spMkLst>
            <pc:docMk/>
            <pc:sldMk cId="4252880043" sldId="263"/>
            <ac:spMk id="2" creationId="{41F23ADE-701C-21B2-5258-CFEA9F52C62C}"/>
          </ac:spMkLst>
        </pc:spChg>
        <pc:spChg chg="del mod">
          <ac:chgData name="Bathini, Nikhil" userId="S::nbathini1s@semo.edu::4247f9b6-cea7-4906-9092-251613a533c5" providerId="AD" clId="Web-{F83C0BA8-F819-EF78-157E-17737802BAD2}" dt="2025-02-22T15:31:56.012" v="69"/>
          <ac:spMkLst>
            <pc:docMk/>
            <pc:sldMk cId="4252880043" sldId="263"/>
            <ac:spMk id="3" creationId="{D3BD7B82-3B26-BF4D-CC38-75BCF91391EE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56.012" v="69"/>
          <ac:spMkLst>
            <pc:docMk/>
            <pc:sldMk cId="4252880043" sldId="263"/>
            <ac:spMk id="10" creationId="{E51BA4DF-2BD4-4EC2-B1DB-B27C8AC71864}"/>
          </ac:spMkLst>
        </pc:spChg>
        <pc:graphicFrameChg chg="add">
          <ac:chgData name="Bathini, Nikhil" userId="S::nbathini1s@semo.edu::4247f9b6-cea7-4906-9092-251613a533c5" providerId="AD" clId="Web-{F83C0BA8-F819-EF78-157E-17737802BAD2}" dt="2025-02-22T15:31:56.012" v="69"/>
          <ac:graphicFrameMkLst>
            <pc:docMk/>
            <pc:sldMk cId="4252880043" sldId="263"/>
            <ac:graphicFrameMk id="5" creationId="{E9A1163C-533D-108B-DE7C-B8A82321D0D2}"/>
          </ac:graphicFrameMkLst>
        </pc:graphicFrameChg>
        <pc:picChg chg="add">
          <ac:chgData name="Bathini, Nikhil" userId="S::nbathini1s@semo.edu::4247f9b6-cea7-4906-9092-251613a533c5" providerId="AD" clId="Web-{F83C0BA8-F819-EF78-157E-17737802BAD2}" dt="2025-02-22T15:31:56.012" v="69"/>
          <ac:picMkLst>
            <pc:docMk/>
            <pc:sldMk cId="4252880043" sldId="263"/>
            <ac:picMk id="6" creationId="{3A196C7B-3C6B-A184-E29D-4AEDCA296D26}"/>
          </ac:picMkLst>
        </pc:picChg>
      </pc:sldChg>
      <pc:sldChg chg="addSp modSp new mod setBg">
        <pc:chgData name="Bathini, Nikhil" userId="S::nbathini1s@semo.edu::4247f9b6-cea7-4906-9092-251613a533c5" providerId="AD" clId="Web-{F83C0BA8-F819-EF78-157E-17737802BAD2}" dt="2025-02-22T15:31:48.356" v="68"/>
        <pc:sldMkLst>
          <pc:docMk/>
          <pc:sldMk cId="2692918578" sldId="264"/>
        </pc:sldMkLst>
        <pc:spChg chg="mod">
          <ac:chgData name="Bathini, Nikhil" userId="S::nbathini1s@semo.edu::4247f9b6-cea7-4906-9092-251613a533c5" providerId="AD" clId="Web-{F83C0BA8-F819-EF78-157E-17737802BAD2}" dt="2025-02-22T15:31:48.356" v="68"/>
          <ac:spMkLst>
            <pc:docMk/>
            <pc:sldMk cId="2692918578" sldId="264"/>
            <ac:spMk id="2" creationId="{FB4AC409-F88D-11BC-5419-252825EB40B9}"/>
          </ac:spMkLst>
        </pc:spChg>
        <pc:spChg chg="mod">
          <ac:chgData name="Bathini, Nikhil" userId="S::nbathini1s@semo.edu::4247f9b6-cea7-4906-9092-251613a533c5" providerId="AD" clId="Web-{F83C0BA8-F819-EF78-157E-17737802BAD2}" dt="2025-02-22T15:31:48.356" v="68"/>
          <ac:spMkLst>
            <pc:docMk/>
            <pc:sldMk cId="2692918578" sldId="264"/>
            <ac:spMk id="3" creationId="{DF1CC0C5-C243-2D3D-D940-4C35D224B751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48.356" v="68"/>
          <ac:spMkLst>
            <pc:docMk/>
            <pc:sldMk cId="2692918578" sldId="264"/>
            <ac:spMk id="9" creationId="{2C61293E-6EBE-43EF-A52C-9BEBFD7679D4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48.356" v="68"/>
          <ac:spMkLst>
            <pc:docMk/>
            <pc:sldMk cId="2692918578" sldId="264"/>
            <ac:spMk id="11" creationId="{21540236-BFD5-4A9D-8840-4703E7F76825}"/>
          </ac:spMkLst>
        </pc:spChg>
        <pc:picChg chg="add">
          <ac:chgData name="Bathini, Nikhil" userId="S::nbathini1s@semo.edu::4247f9b6-cea7-4906-9092-251613a533c5" providerId="AD" clId="Web-{F83C0BA8-F819-EF78-157E-17737802BAD2}" dt="2025-02-22T15:31:48.356" v="68"/>
          <ac:picMkLst>
            <pc:docMk/>
            <pc:sldMk cId="2692918578" sldId="264"/>
            <ac:picMk id="5" creationId="{6314E446-BE03-0C46-2F37-29B6E2B887B6}"/>
          </ac:picMkLst>
        </pc:picChg>
      </pc:sldChg>
      <pc:sldChg chg="addSp delSp modSp new mod setBg">
        <pc:chgData name="Bathini, Nikhil" userId="S::nbathini1s@semo.edu::4247f9b6-cea7-4906-9092-251613a533c5" providerId="AD" clId="Web-{F83C0BA8-F819-EF78-157E-17737802BAD2}" dt="2025-02-22T15:31:17.339" v="65"/>
        <pc:sldMkLst>
          <pc:docMk/>
          <pc:sldMk cId="498745673" sldId="265"/>
        </pc:sldMkLst>
        <pc:spChg chg="mod">
          <ac:chgData name="Bathini, Nikhil" userId="S::nbathini1s@semo.edu::4247f9b6-cea7-4906-9092-251613a533c5" providerId="AD" clId="Web-{F83C0BA8-F819-EF78-157E-17737802BAD2}" dt="2025-02-22T15:31:17.339" v="65"/>
          <ac:spMkLst>
            <pc:docMk/>
            <pc:sldMk cId="498745673" sldId="265"/>
            <ac:spMk id="2" creationId="{E705EF24-BC49-07DE-3559-D6DF01F01F9E}"/>
          </ac:spMkLst>
        </pc:spChg>
        <pc:spChg chg="del mod">
          <ac:chgData name="Bathini, Nikhil" userId="S::nbathini1s@semo.edu::4247f9b6-cea7-4906-9092-251613a533c5" providerId="AD" clId="Web-{F83C0BA8-F819-EF78-157E-17737802BAD2}" dt="2025-02-22T15:31:17.339" v="65"/>
          <ac:spMkLst>
            <pc:docMk/>
            <pc:sldMk cId="498745673" sldId="265"/>
            <ac:spMk id="3" creationId="{3BDCEAA1-39B9-ACC7-B13B-CC88FDB7E745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17.339" v="65"/>
          <ac:spMkLst>
            <pc:docMk/>
            <pc:sldMk cId="498745673" sldId="265"/>
            <ac:spMk id="9" creationId="{56E9B3E6-E277-4D68-BA48-9CB43FFBD6E2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17.339" v="65"/>
          <ac:spMkLst>
            <pc:docMk/>
            <pc:sldMk cId="498745673" sldId="265"/>
            <ac:spMk id="16" creationId="{D5B0017B-2ECA-49AF-B397-DC140825DF8D}"/>
          </ac:spMkLst>
        </pc:spChg>
        <pc:grpChg chg="add">
          <ac:chgData name="Bathini, Nikhil" userId="S::nbathini1s@semo.edu::4247f9b6-cea7-4906-9092-251613a533c5" providerId="AD" clId="Web-{F83C0BA8-F819-EF78-157E-17737802BAD2}" dt="2025-02-22T15:31:17.339" v="65"/>
          <ac:grpSpMkLst>
            <pc:docMk/>
            <pc:sldMk cId="498745673" sldId="265"/>
            <ac:grpSpMk id="11" creationId="{AE1C45F0-260A-458C-96ED-C1F6D2151219}"/>
          </ac:grpSpMkLst>
        </pc:grpChg>
        <pc:graphicFrameChg chg="add">
          <ac:chgData name="Bathini, Nikhil" userId="S::nbathini1s@semo.edu::4247f9b6-cea7-4906-9092-251613a533c5" providerId="AD" clId="Web-{F83C0BA8-F819-EF78-157E-17737802BAD2}" dt="2025-02-22T15:31:17.339" v="65"/>
          <ac:graphicFrameMkLst>
            <pc:docMk/>
            <pc:sldMk cId="498745673" sldId="265"/>
            <ac:graphicFrameMk id="5" creationId="{0CD26AE6-AACF-4336-2C92-A25AD272E539}"/>
          </ac:graphicFrameMkLst>
        </pc:graphicFrameChg>
        <pc:cxnChg chg="add">
          <ac:chgData name="Bathini, Nikhil" userId="S::nbathini1s@semo.edu::4247f9b6-cea7-4906-9092-251613a533c5" providerId="AD" clId="Web-{F83C0BA8-F819-EF78-157E-17737802BAD2}" dt="2025-02-22T15:31:17.339" v="65"/>
          <ac:cxnSpMkLst>
            <pc:docMk/>
            <pc:sldMk cId="498745673" sldId="265"/>
            <ac:cxnSpMk id="18" creationId="{6CF1BAF6-AD41-4082-B212-8A1F9A2E8779}"/>
          </ac:cxnSpMkLst>
        </pc:cxnChg>
      </pc:sldChg>
      <pc:sldChg chg="addSp delSp modSp new mod setBg">
        <pc:chgData name="Bathini, Nikhil" userId="S::nbathini1s@semo.edu::4247f9b6-cea7-4906-9092-251613a533c5" providerId="AD" clId="Web-{F83C0BA8-F819-EF78-157E-17737802BAD2}" dt="2025-02-22T15:31:42.481" v="67"/>
        <pc:sldMkLst>
          <pc:docMk/>
          <pc:sldMk cId="3969600455" sldId="266"/>
        </pc:sldMkLst>
        <pc:spChg chg="mod">
          <ac:chgData name="Bathini, Nikhil" userId="S::nbathini1s@semo.edu::4247f9b6-cea7-4906-9092-251613a533c5" providerId="AD" clId="Web-{F83C0BA8-F819-EF78-157E-17737802BAD2}" dt="2025-02-22T15:31:42.481" v="67"/>
          <ac:spMkLst>
            <pc:docMk/>
            <pc:sldMk cId="3969600455" sldId="266"/>
            <ac:spMk id="2" creationId="{959A5FAD-06B6-C948-7C52-08A5975786CB}"/>
          </ac:spMkLst>
        </pc:spChg>
        <pc:spChg chg="del mod">
          <ac:chgData name="Bathini, Nikhil" userId="S::nbathini1s@semo.edu::4247f9b6-cea7-4906-9092-251613a533c5" providerId="AD" clId="Web-{F83C0BA8-F819-EF78-157E-17737802BAD2}" dt="2025-02-22T15:31:42.481" v="67"/>
          <ac:spMkLst>
            <pc:docMk/>
            <pc:sldMk cId="3969600455" sldId="266"/>
            <ac:spMk id="3" creationId="{8507C8F1-B18B-5F17-833B-816D723A1FA2}"/>
          </ac:spMkLst>
        </pc:spChg>
        <pc:graphicFrameChg chg="add">
          <ac:chgData name="Bathini, Nikhil" userId="S::nbathini1s@semo.edu::4247f9b6-cea7-4906-9092-251613a533c5" providerId="AD" clId="Web-{F83C0BA8-F819-EF78-157E-17737802BAD2}" dt="2025-02-22T15:31:42.481" v="67"/>
          <ac:graphicFrameMkLst>
            <pc:docMk/>
            <pc:sldMk cId="3969600455" sldId="266"/>
            <ac:graphicFrameMk id="5" creationId="{D26881DE-9BE2-0B73-6A89-FE43ED6D82FC}"/>
          </ac:graphicFrameMkLst>
        </pc:graphicFrameChg>
        <pc:picChg chg="add">
          <ac:chgData name="Bathini, Nikhil" userId="S::nbathini1s@semo.edu::4247f9b6-cea7-4906-9092-251613a533c5" providerId="AD" clId="Web-{F83C0BA8-F819-EF78-157E-17737802BAD2}" dt="2025-02-22T15:31:42.481" v="67"/>
          <ac:picMkLst>
            <pc:docMk/>
            <pc:sldMk cId="3969600455" sldId="266"/>
            <ac:picMk id="6" creationId="{DA769A71-2133-EE32-7DB4-785B0908BD16}"/>
          </ac:picMkLst>
        </pc:picChg>
      </pc:sldChg>
      <pc:sldChg chg="addSp modSp new mod setBg">
        <pc:chgData name="Bathini, Nikhil" userId="S::nbathini1s@semo.edu::4247f9b6-cea7-4906-9092-251613a533c5" providerId="AD" clId="Web-{F83C0BA8-F819-EF78-157E-17737802BAD2}" dt="2025-02-22T15:31:08.854" v="64"/>
        <pc:sldMkLst>
          <pc:docMk/>
          <pc:sldMk cId="468832359" sldId="267"/>
        </pc:sldMkLst>
        <pc:spChg chg="mod">
          <ac:chgData name="Bathini, Nikhil" userId="S::nbathini1s@semo.edu::4247f9b6-cea7-4906-9092-251613a533c5" providerId="AD" clId="Web-{F83C0BA8-F819-EF78-157E-17737802BAD2}" dt="2025-02-22T15:31:08.854" v="64"/>
          <ac:spMkLst>
            <pc:docMk/>
            <pc:sldMk cId="468832359" sldId="267"/>
            <ac:spMk id="2" creationId="{3FD2DC70-A48A-5E73-11C3-EBC68C887127}"/>
          </ac:spMkLst>
        </pc:spChg>
        <pc:spChg chg="mod">
          <ac:chgData name="Bathini, Nikhil" userId="S::nbathini1s@semo.edu::4247f9b6-cea7-4906-9092-251613a533c5" providerId="AD" clId="Web-{F83C0BA8-F819-EF78-157E-17737802BAD2}" dt="2025-02-22T15:31:08.854" v="64"/>
          <ac:spMkLst>
            <pc:docMk/>
            <pc:sldMk cId="468832359" sldId="267"/>
            <ac:spMk id="3" creationId="{2349B3F7-0ADD-B7B5-D8B9-897172C2BD64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08.854" v="64"/>
          <ac:spMkLst>
            <pc:docMk/>
            <pc:sldMk cId="468832359" sldId="267"/>
            <ac:spMk id="9" creationId="{04812C46-200A-4DEB-A05E-3ED6C68C2387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08.854" v="64"/>
          <ac:spMkLst>
            <pc:docMk/>
            <pc:sldMk cId="468832359" sldId="267"/>
            <ac:spMk id="11" creationId="{D1EA859B-E555-4109-94F3-6700E046E008}"/>
          </ac:spMkLst>
        </pc:spChg>
        <pc:picChg chg="add">
          <ac:chgData name="Bathini, Nikhil" userId="S::nbathini1s@semo.edu::4247f9b6-cea7-4906-9092-251613a533c5" providerId="AD" clId="Web-{F83C0BA8-F819-EF78-157E-17737802BAD2}" dt="2025-02-22T15:31:08.854" v="64"/>
          <ac:picMkLst>
            <pc:docMk/>
            <pc:sldMk cId="468832359" sldId="267"/>
            <ac:picMk id="5" creationId="{1B2DCDE5-A689-1589-DC77-F9742D47859B}"/>
          </ac:picMkLst>
        </pc:picChg>
      </pc:sldChg>
      <pc:sldChg chg="addSp delSp modSp new mod setBg">
        <pc:chgData name="Bathini, Nikhil" userId="S::nbathini1s@semo.edu::4247f9b6-cea7-4906-9092-251613a533c5" providerId="AD" clId="Web-{F83C0BA8-F819-EF78-157E-17737802BAD2}" dt="2025-02-22T15:29:42.976" v="63"/>
        <pc:sldMkLst>
          <pc:docMk/>
          <pc:sldMk cId="2559409989" sldId="268"/>
        </pc:sldMkLst>
        <pc:spChg chg="mod">
          <ac:chgData name="Bathini, Nikhil" userId="S::nbathini1s@semo.edu::4247f9b6-cea7-4906-9092-251613a533c5" providerId="AD" clId="Web-{F83C0BA8-F819-EF78-157E-17737802BAD2}" dt="2025-02-22T15:29:42.976" v="63"/>
          <ac:spMkLst>
            <pc:docMk/>
            <pc:sldMk cId="2559409989" sldId="268"/>
            <ac:spMk id="2" creationId="{64EA9849-E408-8996-F531-422E027C1F32}"/>
          </ac:spMkLst>
        </pc:spChg>
        <pc:spChg chg="del mod">
          <ac:chgData name="Bathini, Nikhil" userId="S::nbathini1s@semo.edu::4247f9b6-cea7-4906-9092-251613a533c5" providerId="AD" clId="Web-{F83C0BA8-F819-EF78-157E-17737802BAD2}" dt="2025-02-22T15:29:42.976" v="63"/>
          <ac:spMkLst>
            <pc:docMk/>
            <pc:sldMk cId="2559409989" sldId="268"/>
            <ac:spMk id="3" creationId="{3935DD52-9D4F-6623-52EA-5138D1C26B66}"/>
          </ac:spMkLst>
        </pc:spChg>
        <pc:spChg chg="add">
          <ac:chgData name="Bathini, Nikhil" userId="S::nbathini1s@semo.edu::4247f9b6-cea7-4906-9092-251613a533c5" providerId="AD" clId="Web-{F83C0BA8-F819-EF78-157E-17737802BAD2}" dt="2025-02-22T15:29:42.976" v="63"/>
          <ac:spMkLst>
            <pc:docMk/>
            <pc:sldMk cId="2559409989" sldId="268"/>
            <ac:spMk id="9" creationId="{BACC6370-2D7E-4714-9D71-7542949D7D5D}"/>
          </ac:spMkLst>
        </pc:spChg>
        <pc:spChg chg="add">
          <ac:chgData name="Bathini, Nikhil" userId="S::nbathini1s@semo.edu::4247f9b6-cea7-4906-9092-251613a533c5" providerId="AD" clId="Web-{F83C0BA8-F819-EF78-157E-17737802BAD2}" dt="2025-02-22T15:29:42.976" v="63"/>
          <ac:spMkLst>
            <pc:docMk/>
            <pc:sldMk cId="2559409989" sldId="268"/>
            <ac:spMk id="11" creationId="{256B2C21-A230-48C0-8DF1-C46611373C44}"/>
          </ac:spMkLst>
        </pc:spChg>
        <pc:spChg chg="add">
          <ac:chgData name="Bathini, Nikhil" userId="S::nbathini1s@semo.edu::4247f9b6-cea7-4906-9092-251613a533c5" providerId="AD" clId="Web-{F83C0BA8-F819-EF78-157E-17737802BAD2}" dt="2025-02-22T15:29:42.976" v="63"/>
          <ac:spMkLst>
            <pc:docMk/>
            <pc:sldMk cId="2559409989" sldId="268"/>
            <ac:spMk id="13" creationId="{3847E18C-932D-4C95-AABA-FEC7C9499AD7}"/>
          </ac:spMkLst>
        </pc:spChg>
        <pc:spChg chg="add">
          <ac:chgData name="Bathini, Nikhil" userId="S::nbathini1s@semo.edu::4247f9b6-cea7-4906-9092-251613a533c5" providerId="AD" clId="Web-{F83C0BA8-F819-EF78-157E-17737802BAD2}" dt="2025-02-22T15:29:42.976" v="63"/>
          <ac:spMkLst>
            <pc:docMk/>
            <pc:sldMk cId="2559409989" sldId="268"/>
            <ac:spMk id="15" creationId="{3150CB11-0C61-439E-910F-5787759E72A0}"/>
          </ac:spMkLst>
        </pc:spChg>
        <pc:spChg chg="add">
          <ac:chgData name="Bathini, Nikhil" userId="S::nbathini1s@semo.edu::4247f9b6-cea7-4906-9092-251613a533c5" providerId="AD" clId="Web-{F83C0BA8-F819-EF78-157E-17737802BAD2}" dt="2025-02-22T15:29:42.976" v="63"/>
          <ac:spMkLst>
            <pc:docMk/>
            <pc:sldMk cId="2559409989" sldId="268"/>
            <ac:spMk id="17" creationId="{43F8A58B-5155-44CE-A5FF-7647B47D0A7A}"/>
          </ac:spMkLst>
        </pc:spChg>
        <pc:spChg chg="add">
          <ac:chgData name="Bathini, Nikhil" userId="S::nbathini1s@semo.edu::4247f9b6-cea7-4906-9092-251613a533c5" providerId="AD" clId="Web-{F83C0BA8-F819-EF78-157E-17737802BAD2}" dt="2025-02-22T15:29:42.976" v="63"/>
          <ac:spMkLst>
            <pc:docMk/>
            <pc:sldMk cId="2559409989" sldId="268"/>
            <ac:spMk id="19" creationId="{443F2ACA-E6D6-4028-82DD-F03C262D5DE6}"/>
          </ac:spMkLst>
        </pc:spChg>
        <pc:graphicFrameChg chg="add">
          <ac:chgData name="Bathini, Nikhil" userId="S::nbathini1s@semo.edu::4247f9b6-cea7-4906-9092-251613a533c5" providerId="AD" clId="Web-{F83C0BA8-F819-EF78-157E-17737802BAD2}" dt="2025-02-22T15:29:42.976" v="63"/>
          <ac:graphicFrameMkLst>
            <pc:docMk/>
            <pc:sldMk cId="2559409989" sldId="268"/>
            <ac:graphicFrameMk id="5" creationId="{D05AC0F0-8E28-618C-0630-E12B28BFFEFE}"/>
          </ac:graphicFrameMkLst>
        </pc:graphicFrameChg>
      </pc:sldChg>
      <pc:sldChg chg="addSp delSp modSp new mod setBg">
        <pc:chgData name="Bathini, Nikhil" userId="S::nbathini1s@semo.edu::4247f9b6-cea7-4906-9092-251613a533c5" providerId="AD" clId="Web-{F83C0BA8-F819-EF78-157E-17737802BAD2}" dt="2025-02-22T15:31:25.527" v="66"/>
        <pc:sldMkLst>
          <pc:docMk/>
          <pc:sldMk cId="2271704509" sldId="269"/>
        </pc:sldMkLst>
        <pc:spChg chg="mod">
          <ac:chgData name="Bathini, Nikhil" userId="S::nbathini1s@semo.edu::4247f9b6-cea7-4906-9092-251613a533c5" providerId="AD" clId="Web-{F83C0BA8-F819-EF78-157E-17737802BAD2}" dt="2025-02-22T15:31:25.527" v="66"/>
          <ac:spMkLst>
            <pc:docMk/>
            <pc:sldMk cId="2271704509" sldId="269"/>
            <ac:spMk id="2" creationId="{70F1E588-C219-72E8-A28A-B7B28A889163}"/>
          </ac:spMkLst>
        </pc:spChg>
        <pc:spChg chg="del mod">
          <ac:chgData name="Bathini, Nikhil" userId="S::nbathini1s@semo.edu::4247f9b6-cea7-4906-9092-251613a533c5" providerId="AD" clId="Web-{F83C0BA8-F819-EF78-157E-17737802BAD2}" dt="2025-02-22T15:31:25.527" v="66"/>
          <ac:spMkLst>
            <pc:docMk/>
            <pc:sldMk cId="2271704509" sldId="269"/>
            <ac:spMk id="3" creationId="{88A1559A-2C01-4EE3-60CC-2A855E3DD128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25.527" v="66"/>
          <ac:spMkLst>
            <pc:docMk/>
            <pc:sldMk cId="2271704509" sldId="269"/>
            <ac:spMk id="9" creationId="{56E9B3E6-E277-4D68-BA48-9CB43FFBD6E2}"/>
          </ac:spMkLst>
        </pc:spChg>
        <pc:spChg chg="add">
          <ac:chgData name="Bathini, Nikhil" userId="S::nbathini1s@semo.edu::4247f9b6-cea7-4906-9092-251613a533c5" providerId="AD" clId="Web-{F83C0BA8-F819-EF78-157E-17737802BAD2}" dt="2025-02-22T15:31:25.527" v="66"/>
          <ac:spMkLst>
            <pc:docMk/>
            <pc:sldMk cId="2271704509" sldId="269"/>
            <ac:spMk id="16" creationId="{D5B0017B-2ECA-49AF-B397-DC140825DF8D}"/>
          </ac:spMkLst>
        </pc:spChg>
        <pc:grpChg chg="add">
          <ac:chgData name="Bathini, Nikhil" userId="S::nbathini1s@semo.edu::4247f9b6-cea7-4906-9092-251613a533c5" providerId="AD" clId="Web-{F83C0BA8-F819-EF78-157E-17737802BAD2}" dt="2025-02-22T15:31:25.527" v="66"/>
          <ac:grpSpMkLst>
            <pc:docMk/>
            <pc:sldMk cId="2271704509" sldId="269"/>
            <ac:grpSpMk id="11" creationId="{AE1C45F0-260A-458C-96ED-C1F6D2151219}"/>
          </ac:grpSpMkLst>
        </pc:grpChg>
        <pc:graphicFrameChg chg="add">
          <ac:chgData name="Bathini, Nikhil" userId="S::nbathini1s@semo.edu::4247f9b6-cea7-4906-9092-251613a533c5" providerId="AD" clId="Web-{F83C0BA8-F819-EF78-157E-17737802BAD2}" dt="2025-02-22T15:31:25.527" v="66"/>
          <ac:graphicFrameMkLst>
            <pc:docMk/>
            <pc:sldMk cId="2271704509" sldId="269"/>
            <ac:graphicFrameMk id="5" creationId="{7613207D-9D53-47E8-EB98-E171040DE4AB}"/>
          </ac:graphicFrameMkLst>
        </pc:graphicFrameChg>
        <pc:cxnChg chg="add">
          <ac:chgData name="Bathini, Nikhil" userId="S::nbathini1s@semo.edu::4247f9b6-cea7-4906-9092-251613a533c5" providerId="AD" clId="Web-{F83C0BA8-F819-EF78-157E-17737802BAD2}" dt="2025-02-22T15:31:25.527" v="66"/>
          <ac:cxnSpMkLst>
            <pc:docMk/>
            <pc:sldMk cId="2271704509" sldId="269"/>
            <ac:cxnSpMk id="18" creationId="{6CF1BAF6-AD41-4082-B212-8A1F9A2E8779}"/>
          </ac:cxnSpMkLst>
        </pc:cxnChg>
      </pc:sldChg>
      <pc:sldChg chg="addSp delSp modSp new mod setBg">
        <pc:chgData name="Bathini, Nikhil" userId="S::nbathini1s@semo.edu::4247f9b6-cea7-4906-9092-251613a533c5" providerId="AD" clId="Web-{F83C0BA8-F819-EF78-157E-17737802BAD2}" dt="2025-02-22T17:02:53.752" v="103"/>
        <pc:sldMkLst>
          <pc:docMk/>
          <pc:sldMk cId="1354101343" sldId="270"/>
        </pc:sldMkLst>
        <pc:spChg chg="mod">
          <ac:chgData name="Bathini, Nikhil" userId="S::nbathini1s@semo.edu::4247f9b6-cea7-4906-9092-251613a533c5" providerId="AD" clId="Web-{F83C0BA8-F819-EF78-157E-17737802BAD2}" dt="2025-02-22T17:02:53.752" v="103"/>
          <ac:spMkLst>
            <pc:docMk/>
            <pc:sldMk cId="1354101343" sldId="270"/>
            <ac:spMk id="2" creationId="{37750BE1-7809-A0A1-65F1-735960FA7FE1}"/>
          </ac:spMkLst>
        </pc:spChg>
        <pc:spChg chg="del mod">
          <ac:chgData name="Bathini, Nikhil" userId="S::nbathini1s@semo.edu::4247f9b6-cea7-4906-9092-251613a533c5" providerId="AD" clId="Web-{F83C0BA8-F819-EF78-157E-17737802BAD2}" dt="2025-02-22T17:02:53.752" v="103"/>
          <ac:spMkLst>
            <pc:docMk/>
            <pc:sldMk cId="1354101343" sldId="270"/>
            <ac:spMk id="3" creationId="{2088792B-DD46-D657-0550-838C9C0239DC}"/>
          </ac:spMkLst>
        </pc:spChg>
        <pc:spChg chg="add">
          <ac:chgData name="Bathini, Nikhil" userId="S::nbathini1s@semo.edu::4247f9b6-cea7-4906-9092-251613a533c5" providerId="AD" clId="Web-{F83C0BA8-F819-EF78-157E-17737802BAD2}" dt="2025-02-22T17:02:53.752" v="103"/>
          <ac:spMkLst>
            <pc:docMk/>
            <pc:sldMk cId="1354101343" sldId="270"/>
            <ac:spMk id="9" creationId="{56E9B3E6-E277-4D68-BA48-9CB43FFBD6E2}"/>
          </ac:spMkLst>
        </pc:spChg>
        <pc:spChg chg="add">
          <ac:chgData name="Bathini, Nikhil" userId="S::nbathini1s@semo.edu::4247f9b6-cea7-4906-9092-251613a533c5" providerId="AD" clId="Web-{F83C0BA8-F819-EF78-157E-17737802BAD2}" dt="2025-02-22T17:02:53.752" v="103"/>
          <ac:spMkLst>
            <pc:docMk/>
            <pc:sldMk cId="1354101343" sldId="270"/>
            <ac:spMk id="16" creationId="{D5B0017B-2ECA-49AF-B397-DC140825DF8D}"/>
          </ac:spMkLst>
        </pc:spChg>
        <pc:grpChg chg="add">
          <ac:chgData name="Bathini, Nikhil" userId="S::nbathini1s@semo.edu::4247f9b6-cea7-4906-9092-251613a533c5" providerId="AD" clId="Web-{F83C0BA8-F819-EF78-157E-17737802BAD2}" dt="2025-02-22T17:02:53.752" v="103"/>
          <ac:grpSpMkLst>
            <pc:docMk/>
            <pc:sldMk cId="1354101343" sldId="270"/>
            <ac:grpSpMk id="11" creationId="{AE1C45F0-260A-458C-96ED-C1F6D2151219}"/>
          </ac:grpSpMkLst>
        </pc:grpChg>
        <pc:graphicFrameChg chg="add">
          <ac:chgData name="Bathini, Nikhil" userId="S::nbathini1s@semo.edu::4247f9b6-cea7-4906-9092-251613a533c5" providerId="AD" clId="Web-{F83C0BA8-F819-EF78-157E-17737802BAD2}" dt="2025-02-22T17:02:53.752" v="103"/>
          <ac:graphicFrameMkLst>
            <pc:docMk/>
            <pc:sldMk cId="1354101343" sldId="270"/>
            <ac:graphicFrameMk id="5" creationId="{040F1987-ECFE-F9BB-8FE6-446F121CC45A}"/>
          </ac:graphicFrameMkLst>
        </pc:graphicFrameChg>
        <pc:cxnChg chg="add">
          <ac:chgData name="Bathini, Nikhil" userId="S::nbathini1s@semo.edu::4247f9b6-cea7-4906-9092-251613a533c5" providerId="AD" clId="Web-{F83C0BA8-F819-EF78-157E-17737802BAD2}" dt="2025-02-22T17:02:53.752" v="103"/>
          <ac:cxnSpMkLst>
            <pc:docMk/>
            <pc:sldMk cId="1354101343" sldId="270"/>
            <ac:cxnSpMk id="18" creationId="{6CF1BAF6-AD41-4082-B212-8A1F9A2E8779}"/>
          </ac:cxnSpMkLst>
        </pc:cxnChg>
      </pc:sldChg>
      <pc:sldChg chg="addSp delSp modSp new mod setBg">
        <pc:chgData name="Bathini, Nikhil" userId="S::nbathini1s@semo.edu::4247f9b6-cea7-4906-9092-251613a533c5" providerId="AD" clId="Web-{F83C0BA8-F819-EF78-157E-17737802BAD2}" dt="2025-02-22T17:03:13.440" v="104"/>
        <pc:sldMkLst>
          <pc:docMk/>
          <pc:sldMk cId="3564495403" sldId="271"/>
        </pc:sldMkLst>
        <pc:spChg chg="mod">
          <ac:chgData name="Bathini, Nikhil" userId="S::nbathini1s@semo.edu::4247f9b6-cea7-4906-9092-251613a533c5" providerId="AD" clId="Web-{F83C0BA8-F819-EF78-157E-17737802BAD2}" dt="2025-02-22T17:03:13.440" v="104"/>
          <ac:spMkLst>
            <pc:docMk/>
            <pc:sldMk cId="3564495403" sldId="271"/>
            <ac:spMk id="2" creationId="{727C8012-D540-BC24-69F6-5567AFD18E70}"/>
          </ac:spMkLst>
        </pc:spChg>
        <pc:spChg chg="del mod">
          <ac:chgData name="Bathini, Nikhil" userId="S::nbathini1s@semo.edu::4247f9b6-cea7-4906-9092-251613a533c5" providerId="AD" clId="Web-{F83C0BA8-F819-EF78-157E-17737802BAD2}" dt="2025-02-22T17:03:13.440" v="104"/>
          <ac:spMkLst>
            <pc:docMk/>
            <pc:sldMk cId="3564495403" sldId="271"/>
            <ac:spMk id="3" creationId="{5C3EC121-68C9-9627-49E6-68ECD484D3F4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13.440" v="104"/>
          <ac:spMkLst>
            <pc:docMk/>
            <pc:sldMk cId="3564495403" sldId="271"/>
            <ac:spMk id="10" creationId="{B50AB553-2A96-4A92-96F2-93548E096954}"/>
          </ac:spMkLst>
        </pc:spChg>
        <pc:graphicFrameChg chg="add">
          <ac:chgData name="Bathini, Nikhil" userId="S::nbathini1s@semo.edu::4247f9b6-cea7-4906-9092-251613a533c5" providerId="AD" clId="Web-{F83C0BA8-F819-EF78-157E-17737802BAD2}" dt="2025-02-22T17:03:13.440" v="104"/>
          <ac:graphicFrameMkLst>
            <pc:docMk/>
            <pc:sldMk cId="3564495403" sldId="271"/>
            <ac:graphicFrameMk id="5" creationId="{18E60248-4DF3-91A4-AC02-63DF9E4A0058}"/>
          </ac:graphicFrameMkLst>
        </pc:graphicFrameChg>
        <pc:picChg chg="add">
          <ac:chgData name="Bathini, Nikhil" userId="S::nbathini1s@semo.edu::4247f9b6-cea7-4906-9092-251613a533c5" providerId="AD" clId="Web-{F83C0BA8-F819-EF78-157E-17737802BAD2}" dt="2025-02-22T17:03:13.440" v="104"/>
          <ac:picMkLst>
            <pc:docMk/>
            <pc:sldMk cId="3564495403" sldId="271"/>
            <ac:picMk id="6" creationId="{80C39A42-12B5-84A9-DE69-5818227E94E9}"/>
          </ac:picMkLst>
        </pc:picChg>
      </pc:sldChg>
      <pc:sldChg chg="addSp modSp new mod setBg">
        <pc:chgData name="Bathini, Nikhil" userId="S::nbathini1s@semo.edu::4247f9b6-cea7-4906-9092-251613a533c5" providerId="AD" clId="Web-{F83C0BA8-F819-EF78-157E-17737802BAD2}" dt="2025-02-22T20:08:55.004" v="160" actId="20577"/>
        <pc:sldMkLst>
          <pc:docMk/>
          <pc:sldMk cId="4032479296" sldId="272"/>
        </pc:sldMkLst>
        <pc:spChg chg="mod">
          <ac:chgData name="Bathini, Nikhil" userId="S::nbathini1s@semo.edu::4247f9b6-cea7-4906-9092-251613a533c5" providerId="AD" clId="Web-{F83C0BA8-F819-EF78-157E-17737802BAD2}" dt="2025-02-22T17:03:24.143" v="105"/>
          <ac:spMkLst>
            <pc:docMk/>
            <pc:sldMk cId="4032479296" sldId="272"/>
            <ac:spMk id="2" creationId="{F193DCAD-1547-5B51-F6B2-EFB49EFAFB0E}"/>
          </ac:spMkLst>
        </pc:spChg>
        <pc:spChg chg="mod">
          <ac:chgData name="Bathini, Nikhil" userId="S::nbathini1s@semo.edu::4247f9b6-cea7-4906-9092-251613a533c5" providerId="AD" clId="Web-{F83C0BA8-F819-EF78-157E-17737802BAD2}" dt="2025-02-22T20:08:55.004" v="160" actId="20577"/>
          <ac:spMkLst>
            <pc:docMk/>
            <pc:sldMk cId="4032479296" sldId="272"/>
            <ac:spMk id="3" creationId="{1785F5A2-F15E-626F-BCB4-3C5F797734B7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24.143" v="105"/>
          <ac:spMkLst>
            <pc:docMk/>
            <pc:sldMk cId="4032479296" sldId="272"/>
            <ac:spMk id="8" creationId="{1BB867FF-FC45-48F7-8104-F89BE54909F1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24.143" v="105"/>
          <ac:spMkLst>
            <pc:docMk/>
            <pc:sldMk cId="4032479296" sldId="272"/>
            <ac:spMk id="10" creationId="{8BB56887-D0D5-4F0C-9E19-7247EB83C8B7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24.143" v="105"/>
          <ac:spMkLst>
            <pc:docMk/>
            <pc:sldMk cId="4032479296" sldId="272"/>
            <ac:spMk id="12" creationId="{081E4A58-353D-44AE-B2FC-2A74E2E400F7}"/>
          </ac:spMkLst>
        </pc:spChg>
      </pc:sldChg>
      <pc:sldChg chg="addSp modSp new mod setBg">
        <pc:chgData name="Bathini, Nikhil" userId="S::nbathini1s@semo.edu::4247f9b6-cea7-4906-9092-251613a533c5" providerId="AD" clId="Web-{F83C0BA8-F819-EF78-157E-17737802BAD2}" dt="2025-02-22T17:03:53.205" v="115" actId="20577"/>
        <pc:sldMkLst>
          <pc:docMk/>
          <pc:sldMk cId="957955291" sldId="273"/>
        </pc:sldMkLst>
        <pc:spChg chg="mo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2" creationId="{6995916B-8A1B-5224-0808-8332922644F2}"/>
          </ac:spMkLst>
        </pc:spChg>
        <pc:spChg chg="mod">
          <ac:chgData name="Bathini, Nikhil" userId="S::nbathini1s@semo.edu::4247f9b6-cea7-4906-9092-251613a533c5" providerId="AD" clId="Web-{F83C0BA8-F819-EF78-157E-17737802BAD2}" dt="2025-02-22T17:03:53.205" v="115" actId="20577"/>
          <ac:spMkLst>
            <pc:docMk/>
            <pc:sldMk cId="957955291" sldId="273"/>
            <ac:spMk id="3" creationId="{0CA3B148-30FF-B375-B67E-6DBCA12A0802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8" creationId="{F837543A-6020-4505-A233-C9DB4BF74011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10" creationId="{35B16301-FB18-48BA-A6DD-C37CAF6F9A18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12" creationId="{C3C0D90E-074A-4F52-9B11-B52BEF4BCBE5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14" creationId="{CABBD4C1-E6F8-46F6-8152-A8A97490BF4D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16" creationId="{83BA5EF5-1FE9-4BF9-83BB-269BCDDF6156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20" creationId="{88853921-7BC9-4BDE-ACAB-133C683C82D6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22" creationId="{09192968-3AE7-4470-A61C-97294BB92731}"/>
          </ac:spMkLst>
        </pc:spChg>
        <pc:spChg chg="add">
          <ac:chgData name="Bathini, Nikhil" userId="S::nbathini1s@semo.edu::4247f9b6-cea7-4906-9092-251613a533c5" providerId="AD" clId="Web-{F83C0BA8-F819-EF78-157E-17737802BAD2}" dt="2025-02-22T17:03:44.783" v="114"/>
          <ac:spMkLst>
            <pc:docMk/>
            <pc:sldMk cId="957955291" sldId="273"/>
            <ac:spMk id="24" creationId="{3AB72E55-43E4-4356-BFE8-E2102CB0B505}"/>
          </ac:spMkLst>
        </pc:spChg>
      </pc:sldChg>
      <pc:sldChg chg="addSp delSp modSp new mod setBg">
        <pc:chgData name="Bathini, Nikhil" userId="S::nbathini1s@semo.edu::4247f9b6-cea7-4906-9092-251613a533c5" providerId="AD" clId="Web-{F83C0BA8-F819-EF78-157E-17737802BAD2}" dt="2025-02-22T20:08:08.848" v="156"/>
        <pc:sldMkLst>
          <pc:docMk/>
          <pc:sldMk cId="3604181966" sldId="274"/>
        </pc:sldMkLst>
        <pc:spChg chg="mod">
          <ac:chgData name="Bathini, Nikhil" userId="S::nbathini1s@semo.edu::4247f9b6-cea7-4906-9092-251613a533c5" providerId="AD" clId="Web-{F83C0BA8-F819-EF78-157E-17737802BAD2}" dt="2025-02-22T20:08:03.129" v="151"/>
          <ac:spMkLst>
            <pc:docMk/>
            <pc:sldMk cId="3604181966" sldId="274"/>
            <ac:spMk id="2" creationId="{337D6507-1420-8CCB-EDA8-8EBE7994FDCD}"/>
          </ac:spMkLst>
        </pc:spChg>
        <pc:spChg chg="add del mod">
          <ac:chgData name="Bathini, Nikhil" userId="S::nbathini1s@semo.edu::4247f9b6-cea7-4906-9092-251613a533c5" providerId="AD" clId="Web-{F83C0BA8-F819-EF78-157E-17737802BAD2}" dt="2025-02-22T20:08:08.848" v="156"/>
          <ac:spMkLst>
            <pc:docMk/>
            <pc:sldMk cId="3604181966" sldId="274"/>
            <ac:spMk id="3" creationId="{C1578BD9-8445-FCE0-669F-D6B04C1997A7}"/>
          </ac:spMkLst>
        </pc:spChg>
        <pc:spChg chg="add del">
          <ac:chgData name="Bathini, Nikhil" userId="S::nbathini1s@semo.edu::4247f9b6-cea7-4906-9092-251613a533c5" providerId="AD" clId="Web-{F83C0BA8-F819-EF78-157E-17737802BAD2}" dt="2025-02-22T20:08:00.535" v="149"/>
          <ac:spMkLst>
            <pc:docMk/>
            <pc:sldMk cId="3604181966" sldId="274"/>
            <ac:spMk id="10" creationId="{7025EFD5-738C-41B9-87FE-0C00E211BD8B}"/>
          </ac:spMkLst>
        </pc:spChg>
        <pc:spChg chg="add del">
          <ac:chgData name="Bathini, Nikhil" userId="S::nbathini1s@semo.edu::4247f9b6-cea7-4906-9092-251613a533c5" providerId="AD" clId="Web-{F83C0BA8-F819-EF78-157E-17737802BAD2}" dt="2025-02-22T20:08:00.535" v="149"/>
          <ac:spMkLst>
            <pc:docMk/>
            <pc:sldMk cId="3604181966" sldId="274"/>
            <ac:spMk id="12" creationId="{835EF3DD-7D43-4A27-8967-A92FD8CC9365}"/>
          </ac:spMkLst>
        </pc:spChg>
        <pc:spChg chg="add del">
          <ac:chgData name="Bathini, Nikhil" userId="S::nbathini1s@semo.edu::4247f9b6-cea7-4906-9092-251613a533c5" providerId="AD" clId="Web-{F83C0BA8-F819-EF78-157E-17737802BAD2}" dt="2025-02-22T20:08:03.129" v="151"/>
          <ac:spMkLst>
            <pc:docMk/>
            <pc:sldMk cId="3604181966" sldId="274"/>
            <ac:spMk id="15" creationId="{B50AB553-2A96-4A92-96F2-93548E096954}"/>
          </ac:spMkLst>
        </pc:spChg>
        <pc:graphicFrameChg chg="add del">
          <ac:chgData name="Bathini, Nikhil" userId="S::nbathini1s@semo.edu::4247f9b6-cea7-4906-9092-251613a533c5" providerId="AD" clId="Web-{F83C0BA8-F819-EF78-157E-17737802BAD2}" dt="2025-02-22T20:08:00.535" v="149"/>
          <ac:graphicFrameMkLst>
            <pc:docMk/>
            <pc:sldMk cId="3604181966" sldId="274"/>
            <ac:graphicFrameMk id="5" creationId="{9711C83E-D927-177A-EFE7-77F24E770A6A}"/>
          </ac:graphicFrameMkLst>
        </pc:graphicFrameChg>
        <pc:graphicFrameChg chg="add del">
          <ac:chgData name="Bathini, Nikhil" userId="S::nbathini1s@semo.edu::4247f9b6-cea7-4906-9092-251613a533c5" providerId="AD" clId="Web-{F83C0BA8-F819-EF78-157E-17737802BAD2}" dt="2025-02-22T20:08:03.129" v="151"/>
          <ac:graphicFrameMkLst>
            <pc:docMk/>
            <pc:sldMk cId="3604181966" sldId="274"/>
            <ac:graphicFrameMk id="16" creationId="{367E3D94-ADAF-CA80-5243-C2C712EFCF73}"/>
          </ac:graphicFrameMkLst>
        </pc:graphicFrameChg>
        <pc:graphicFrameChg chg="add del">
          <ac:chgData name="Bathini, Nikhil" userId="S::nbathini1s@semo.edu::4247f9b6-cea7-4906-9092-251613a533c5" providerId="AD" clId="Web-{F83C0BA8-F819-EF78-157E-17737802BAD2}" dt="2025-02-22T20:08:05.488" v="153"/>
          <ac:graphicFrameMkLst>
            <pc:docMk/>
            <pc:sldMk cId="3604181966" sldId="274"/>
            <ac:graphicFrameMk id="18" creationId="{5611346A-0C11-EC5E-D621-9EAA327B1919}"/>
          </ac:graphicFrameMkLst>
        </pc:graphicFrameChg>
        <pc:graphicFrameChg chg="add del">
          <ac:chgData name="Bathini, Nikhil" userId="S::nbathini1s@semo.edu::4247f9b6-cea7-4906-9092-251613a533c5" providerId="AD" clId="Web-{F83C0BA8-F819-EF78-157E-17737802BAD2}" dt="2025-02-22T20:08:08.817" v="155"/>
          <ac:graphicFrameMkLst>
            <pc:docMk/>
            <pc:sldMk cId="3604181966" sldId="274"/>
            <ac:graphicFrameMk id="20" creationId="{2B8CCC23-3B90-5E3B-7A25-D3940186B1DA}"/>
          </ac:graphicFrameMkLst>
        </pc:graphicFrameChg>
        <pc:graphicFrameChg chg="add">
          <ac:chgData name="Bathini, Nikhil" userId="S::nbathini1s@semo.edu::4247f9b6-cea7-4906-9092-251613a533c5" providerId="AD" clId="Web-{F83C0BA8-F819-EF78-157E-17737802BAD2}" dt="2025-02-22T20:08:08.848" v="156"/>
          <ac:graphicFrameMkLst>
            <pc:docMk/>
            <pc:sldMk cId="3604181966" sldId="274"/>
            <ac:graphicFrameMk id="22" creationId="{B1DF8013-A5E1-4D0C-DE50-C97176F48B2C}"/>
          </ac:graphicFrameMkLst>
        </pc:graphicFrameChg>
        <pc:picChg chg="add del">
          <ac:chgData name="Bathini, Nikhil" userId="S::nbathini1s@semo.edu::4247f9b6-cea7-4906-9092-251613a533c5" providerId="AD" clId="Web-{F83C0BA8-F819-EF78-157E-17737802BAD2}" dt="2025-02-22T20:08:00.535" v="149"/>
          <ac:picMkLst>
            <pc:docMk/>
            <pc:sldMk cId="3604181966" sldId="274"/>
            <ac:picMk id="6" creationId="{B7185F4C-FC62-B843-4EA2-C7D97A785056}"/>
          </ac:picMkLst>
        </pc:picChg>
        <pc:picChg chg="add del">
          <ac:chgData name="Bathini, Nikhil" userId="S::nbathini1s@semo.edu::4247f9b6-cea7-4906-9092-251613a533c5" providerId="AD" clId="Web-{F83C0BA8-F819-EF78-157E-17737802BAD2}" dt="2025-02-22T20:08:03.129" v="151"/>
          <ac:picMkLst>
            <pc:docMk/>
            <pc:sldMk cId="3604181966" sldId="274"/>
            <ac:picMk id="14" creationId="{9CD76620-8EC0-50E3-4EE0-69559DAF9F7C}"/>
          </ac:picMkLst>
        </pc:picChg>
      </pc:sldChg>
      <pc:sldChg chg="modSp new">
        <pc:chgData name="Bathini, Nikhil" userId="S::nbathini1s@semo.edu::4247f9b6-cea7-4906-9092-251613a533c5" providerId="AD" clId="Web-{F83C0BA8-F819-EF78-157E-17737802BAD2}" dt="2025-02-22T20:04:50.425" v="124" actId="20577"/>
        <pc:sldMkLst>
          <pc:docMk/>
          <pc:sldMk cId="1994268145" sldId="275"/>
        </pc:sldMkLst>
        <pc:spChg chg="mod">
          <ac:chgData name="Bathini, Nikhil" userId="S::nbathini1s@semo.edu::4247f9b6-cea7-4906-9092-251613a533c5" providerId="AD" clId="Web-{F83C0BA8-F819-EF78-157E-17737802BAD2}" dt="2025-02-22T20:04:50.425" v="124" actId="20577"/>
          <ac:spMkLst>
            <pc:docMk/>
            <pc:sldMk cId="1994268145" sldId="275"/>
            <ac:spMk id="2" creationId="{5FA6B312-622B-0145-12C8-8B44AB0EBCA1}"/>
          </ac:spMkLst>
        </pc:spChg>
        <pc:spChg chg="mod">
          <ac:chgData name="Bathini, Nikhil" userId="S::nbathini1s@semo.edu::4247f9b6-cea7-4906-9092-251613a533c5" providerId="AD" clId="Web-{F83C0BA8-F819-EF78-157E-17737802BAD2}" dt="2025-02-22T20:03:49.988" v="122" actId="20577"/>
          <ac:spMkLst>
            <pc:docMk/>
            <pc:sldMk cId="1994268145" sldId="275"/>
            <ac:spMk id="3" creationId="{C6BAD8A1-2E7B-10C9-8730-386E1DAEA9A8}"/>
          </ac:spMkLst>
        </pc:spChg>
      </pc:sldChg>
      <pc:sldChg chg="addSp delSp modSp new mod setBg">
        <pc:chgData name="Bathini, Nikhil" userId="S::nbathini1s@semo.edu::4247f9b6-cea7-4906-9092-251613a533c5" providerId="AD" clId="Web-{F83C0BA8-F819-EF78-157E-17737802BAD2}" dt="2025-02-22T20:08:25.114" v="157"/>
        <pc:sldMkLst>
          <pc:docMk/>
          <pc:sldMk cId="227938669" sldId="276"/>
        </pc:sldMkLst>
        <pc:spChg chg="mod">
          <ac:chgData name="Bathini, Nikhil" userId="S::nbathini1s@semo.edu::4247f9b6-cea7-4906-9092-251613a533c5" providerId="AD" clId="Web-{F83C0BA8-F819-EF78-157E-17737802BAD2}" dt="2025-02-22T20:08:25.114" v="157"/>
          <ac:spMkLst>
            <pc:docMk/>
            <pc:sldMk cId="227938669" sldId="276"/>
            <ac:spMk id="2" creationId="{7B2CA6F2-0DDA-7A8C-0420-0251CAD297A7}"/>
          </ac:spMkLst>
        </pc:spChg>
        <pc:spChg chg="del mod">
          <ac:chgData name="Bathini, Nikhil" userId="S::nbathini1s@semo.edu::4247f9b6-cea7-4906-9092-251613a533c5" providerId="AD" clId="Web-{F83C0BA8-F819-EF78-157E-17737802BAD2}" dt="2025-02-22T20:08:25.114" v="157"/>
          <ac:spMkLst>
            <pc:docMk/>
            <pc:sldMk cId="227938669" sldId="276"/>
            <ac:spMk id="3" creationId="{4328987F-DF5E-48B0-7E2C-65F08F274CF7}"/>
          </ac:spMkLst>
        </pc:spChg>
        <pc:spChg chg="add">
          <ac:chgData name="Bathini, Nikhil" userId="S::nbathini1s@semo.edu::4247f9b6-cea7-4906-9092-251613a533c5" providerId="AD" clId="Web-{F83C0BA8-F819-EF78-157E-17737802BAD2}" dt="2025-02-22T20:08:25.114" v="157"/>
          <ac:spMkLst>
            <pc:docMk/>
            <pc:sldMk cId="227938669" sldId="276"/>
            <ac:spMk id="10" creationId="{B50AB553-2A96-4A92-96F2-93548E096954}"/>
          </ac:spMkLst>
        </pc:spChg>
        <pc:graphicFrameChg chg="add">
          <ac:chgData name="Bathini, Nikhil" userId="S::nbathini1s@semo.edu::4247f9b6-cea7-4906-9092-251613a533c5" providerId="AD" clId="Web-{F83C0BA8-F819-EF78-157E-17737802BAD2}" dt="2025-02-22T20:08:25.114" v="157"/>
          <ac:graphicFrameMkLst>
            <pc:docMk/>
            <pc:sldMk cId="227938669" sldId="276"/>
            <ac:graphicFrameMk id="5" creationId="{33761B5B-D32F-F7AC-2991-3A4312B20ED5}"/>
          </ac:graphicFrameMkLst>
        </pc:graphicFrameChg>
        <pc:picChg chg="add">
          <ac:chgData name="Bathini, Nikhil" userId="S::nbathini1s@semo.edu::4247f9b6-cea7-4906-9092-251613a533c5" providerId="AD" clId="Web-{F83C0BA8-F819-EF78-157E-17737802BAD2}" dt="2025-02-22T20:08:25.114" v="157"/>
          <ac:picMkLst>
            <pc:docMk/>
            <pc:sldMk cId="227938669" sldId="276"/>
            <ac:picMk id="6" creationId="{19ED8D89-8BCE-B3C5-B462-4ED625A92A78}"/>
          </ac:picMkLst>
        </pc:picChg>
      </pc:sldChg>
      <pc:sldChg chg="addSp delSp modSp new mod setBg">
        <pc:chgData name="Bathini, Nikhil" userId="S::nbathini1s@semo.edu::4247f9b6-cea7-4906-9092-251613a533c5" providerId="AD" clId="Web-{F83C0BA8-F819-EF78-157E-17737802BAD2}" dt="2025-02-22T20:07:39.567" v="147"/>
        <pc:sldMkLst>
          <pc:docMk/>
          <pc:sldMk cId="2703149470" sldId="277"/>
        </pc:sldMkLst>
        <pc:spChg chg="mod">
          <ac:chgData name="Bathini, Nikhil" userId="S::nbathini1s@semo.edu::4247f9b6-cea7-4906-9092-251613a533c5" providerId="AD" clId="Web-{F83C0BA8-F819-EF78-157E-17737802BAD2}" dt="2025-02-22T20:07:39.567" v="147"/>
          <ac:spMkLst>
            <pc:docMk/>
            <pc:sldMk cId="2703149470" sldId="277"/>
            <ac:spMk id="2" creationId="{E582B8D6-6983-BB78-AE3B-7E3B279CF1F8}"/>
          </ac:spMkLst>
        </pc:spChg>
        <pc:spChg chg="add del mod">
          <ac:chgData name="Bathini, Nikhil" userId="S::nbathini1s@semo.edu::4247f9b6-cea7-4906-9092-251613a533c5" providerId="AD" clId="Web-{F83C0BA8-F819-EF78-157E-17737802BAD2}" dt="2025-02-22T20:07:39.567" v="147"/>
          <ac:spMkLst>
            <pc:docMk/>
            <pc:sldMk cId="2703149470" sldId="277"/>
            <ac:spMk id="3" creationId="{9A7FEF6D-DEB1-451B-6A16-804BF9CA13FE}"/>
          </ac:spMkLst>
        </pc:spChg>
        <pc:spChg chg="add del mod">
          <ac:chgData name="Bathini, Nikhil" userId="S::nbathini1s@semo.edu::4247f9b6-cea7-4906-9092-251613a533c5" providerId="AD" clId="Web-{F83C0BA8-F819-EF78-157E-17737802BAD2}" dt="2025-02-22T20:06:55.738" v="137"/>
          <ac:spMkLst>
            <pc:docMk/>
            <pc:sldMk cId="2703149470" sldId="277"/>
            <ac:spMk id="4" creationId="{4CD547A9-21F3-B682-1BB2-E60AB98D2A2D}"/>
          </ac:spMkLst>
        </pc:spChg>
        <pc:spChg chg="add del mod">
          <ac:chgData name="Bathini, Nikhil" userId="S::nbathini1s@semo.edu::4247f9b6-cea7-4906-9092-251613a533c5" providerId="AD" clId="Web-{F83C0BA8-F819-EF78-157E-17737802BAD2}" dt="2025-02-22T20:07:00.082" v="141"/>
          <ac:spMkLst>
            <pc:docMk/>
            <pc:sldMk cId="2703149470" sldId="277"/>
            <ac:spMk id="5" creationId="{9AE00CF8-374F-B0D7-5C67-AA412E61F78A}"/>
          </ac:spMkLst>
        </pc:spChg>
        <pc:spChg chg="add">
          <ac:chgData name="Bathini, Nikhil" userId="S::nbathini1s@semo.edu::4247f9b6-cea7-4906-9092-251613a533c5" providerId="AD" clId="Web-{F83C0BA8-F819-EF78-157E-17737802BAD2}" dt="2025-02-22T20:07:39.567" v="147"/>
          <ac:spMkLst>
            <pc:docMk/>
            <pc:sldMk cId="2703149470" sldId="277"/>
            <ac:spMk id="8" creationId="{777A147A-9ED8-46B4-8660-1B3C2AA880B5}"/>
          </ac:spMkLst>
        </pc:spChg>
        <pc:spChg chg="add del">
          <ac:chgData name="Bathini, Nikhil" userId="S::nbathini1s@semo.edu::4247f9b6-cea7-4906-9092-251613a533c5" providerId="AD" clId="Web-{F83C0BA8-F819-EF78-157E-17737802BAD2}" dt="2025-02-22T20:07:39.551" v="146"/>
          <ac:spMkLst>
            <pc:docMk/>
            <pc:sldMk cId="2703149470" sldId="277"/>
            <ac:spMk id="9" creationId="{AE2B703B-46F9-481A-A605-82E2A828C4FA}"/>
          </ac:spMkLst>
        </pc:spChg>
        <pc:spChg chg="add">
          <ac:chgData name="Bathini, Nikhil" userId="S::nbathini1s@semo.edu::4247f9b6-cea7-4906-9092-251613a533c5" providerId="AD" clId="Web-{F83C0BA8-F819-EF78-157E-17737802BAD2}" dt="2025-02-22T20:07:39.567" v="147"/>
          <ac:spMkLst>
            <pc:docMk/>
            <pc:sldMk cId="2703149470" sldId="277"/>
            <ac:spMk id="10" creationId="{5D6C15A0-C087-4593-8414-2B4EC1CDC3DE}"/>
          </ac:spMkLst>
        </pc:spChg>
        <pc:spChg chg="add del">
          <ac:chgData name="Bathini, Nikhil" userId="S::nbathini1s@semo.edu::4247f9b6-cea7-4906-9092-251613a533c5" providerId="AD" clId="Web-{F83C0BA8-F819-EF78-157E-17737802BAD2}" dt="2025-02-22T20:07:39.551" v="146"/>
          <ac:spMkLst>
            <pc:docMk/>
            <pc:sldMk cId="2703149470" sldId="277"/>
            <ac:spMk id="11" creationId="{F13BE4D7-0C3D-4906-B230-A1C5B4665CCF}"/>
          </ac:spMkLst>
        </pc:spChg>
        <pc:spChg chg="add">
          <ac:chgData name="Bathini, Nikhil" userId="S::nbathini1s@semo.edu::4247f9b6-cea7-4906-9092-251613a533c5" providerId="AD" clId="Web-{F83C0BA8-F819-EF78-157E-17737802BAD2}" dt="2025-02-22T20:07:39.567" v="147"/>
          <ac:spMkLst>
            <pc:docMk/>
            <pc:sldMk cId="2703149470" sldId="277"/>
            <ac:spMk id="13" creationId="{9A7FEF6D-DEB1-451B-6A16-804BF9CA13FE}"/>
          </ac:spMkLst>
        </pc:spChg>
        <pc:graphicFrameChg chg="add del">
          <ac:chgData name="Bathini, Nikhil" userId="S::nbathini1s@semo.edu::4247f9b6-cea7-4906-9092-251613a533c5" providerId="AD" clId="Web-{F83C0BA8-F819-EF78-157E-17737802BAD2}" dt="2025-02-22T20:07:39.551" v="146"/>
          <ac:graphicFrameMkLst>
            <pc:docMk/>
            <pc:sldMk cId="2703149470" sldId="277"/>
            <ac:graphicFrameMk id="6" creationId="{28414A6C-0E50-779A-3098-B6FF3FF120E4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B293E-138F-4D4E-A9E3-2AAB853380D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71D2F4-BEFC-4CC3-820A-0B5FA8747402}">
      <dgm:prSet/>
      <dgm:spPr/>
      <dgm:t>
        <a:bodyPr/>
        <a:lstStyle/>
        <a:p>
          <a:r>
            <a:rPr lang="en-US" b="1"/>
            <a:t>Predictive Analytics</a:t>
          </a:r>
          <a:endParaRPr lang="en-US"/>
        </a:p>
      </dgm:t>
    </dgm:pt>
    <dgm:pt modelId="{FFE5F74D-5C76-444E-ADC5-D4E056C7C789}" type="parTrans" cxnId="{2A277FF2-C048-42C1-A1C2-29AA9D88910A}">
      <dgm:prSet/>
      <dgm:spPr/>
      <dgm:t>
        <a:bodyPr/>
        <a:lstStyle/>
        <a:p>
          <a:endParaRPr lang="en-US"/>
        </a:p>
      </dgm:t>
    </dgm:pt>
    <dgm:pt modelId="{E579A2C4-C480-4B8B-9A3A-77CF6DDB5951}" type="sibTrans" cxnId="{2A277FF2-C048-42C1-A1C2-29AA9D88910A}">
      <dgm:prSet/>
      <dgm:spPr/>
      <dgm:t>
        <a:bodyPr/>
        <a:lstStyle/>
        <a:p>
          <a:endParaRPr lang="en-US"/>
        </a:p>
      </dgm:t>
    </dgm:pt>
    <dgm:pt modelId="{56F53E39-B6E3-43DF-9464-42A410924310}">
      <dgm:prSet/>
      <dgm:spPr/>
      <dgm:t>
        <a:bodyPr/>
        <a:lstStyle/>
        <a:p>
          <a:r>
            <a:rPr lang="en-US"/>
            <a:t>Forecasts disease outbreaks, patient admissions, and potential health risks.</a:t>
          </a:r>
        </a:p>
      </dgm:t>
    </dgm:pt>
    <dgm:pt modelId="{8A1F4180-8108-49A7-AF93-81D734A9091E}" type="parTrans" cxnId="{31153850-D8E0-42D9-A1D8-70385B419298}">
      <dgm:prSet/>
      <dgm:spPr/>
      <dgm:t>
        <a:bodyPr/>
        <a:lstStyle/>
        <a:p>
          <a:endParaRPr lang="en-US"/>
        </a:p>
      </dgm:t>
    </dgm:pt>
    <dgm:pt modelId="{A739270D-175E-4F38-BDD9-F5D2D22BB2BF}" type="sibTrans" cxnId="{31153850-D8E0-42D9-A1D8-70385B419298}">
      <dgm:prSet/>
      <dgm:spPr/>
      <dgm:t>
        <a:bodyPr/>
        <a:lstStyle/>
        <a:p>
          <a:endParaRPr lang="en-US"/>
        </a:p>
      </dgm:t>
    </dgm:pt>
    <dgm:pt modelId="{77B495B9-D520-4858-BA3F-ACEF5B484540}">
      <dgm:prSet/>
      <dgm:spPr/>
      <dgm:t>
        <a:bodyPr/>
        <a:lstStyle/>
        <a:p>
          <a:r>
            <a:rPr lang="en-US" b="1"/>
            <a:t>Operational Efficiency</a:t>
          </a:r>
          <a:endParaRPr lang="en-US"/>
        </a:p>
      </dgm:t>
    </dgm:pt>
    <dgm:pt modelId="{565A3DE8-AED1-4CF9-ABC5-D296C7BC98E4}" type="parTrans" cxnId="{E0652F67-E022-488C-8BF5-FB82D34FB4DF}">
      <dgm:prSet/>
      <dgm:spPr/>
      <dgm:t>
        <a:bodyPr/>
        <a:lstStyle/>
        <a:p>
          <a:endParaRPr lang="en-US"/>
        </a:p>
      </dgm:t>
    </dgm:pt>
    <dgm:pt modelId="{CAB81D7E-90F0-4681-B770-04FA2523927C}" type="sibTrans" cxnId="{E0652F67-E022-488C-8BF5-FB82D34FB4DF}">
      <dgm:prSet/>
      <dgm:spPr/>
      <dgm:t>
        <a:bodyPr/>
        <a:lstStyle/>
        <a:p>
          <a:endParaRPr lang="en-US"/>
        </a:p>
      </dgm:t>
    </dgm:pt>
    <dgm:pt modelId="{5491FB51-1761-4A21-949A-61FAC20388C7}">
      <dgm:prSet/>
      <dgm:spPr/>
      <dgm:t>
        <a:bodyPr/>
        <a:lstStyle/>
        <a:p>
          <a:r>
            <a:rPr lang="en-US"/>
            <a:t>Optimizes hospital workflows, reducing costs and improving patient care delivery.</a:t>
          </a:r>
        </a:p>
      </dgm:t>
    </dgm:pt>
    <dgm:pt modelId="{8DB4A367-46CB-4B4E-8A66-0E6A2751209C}" type="parTrans" cxnId="{CD53DB92-5962-4DD1-A744-57A5FEB63628}">
      <dgm:prSet/>
      <dgm:spPr/>
      <dgm:t>
        <a:bodyPr/>
        <a:lstStyle/>
        <a:p>
          <a:endParaRPr lang="en-US"/>
        </a:p>
      </dgm:t>
    </dgm:pt>
    <dgm:pt modelId="{38E9581D-BEF3-4E67-A106-509598C22214}" type="sibTrans" cxnId="{CD53DB92-5962-4DD1-A744-57A5FEB63628}">
      <dgm:prSet/>
      <dgm:spPr/>
      <dgm:t>
        <a:bodyPr/>
        <a:lstStyle/>
        <a:p>
          <a:endParaRPr lang="en-US"/>
        </a:p>
      </dgm:t>
    </dgm:pt>
    <dgm:pt modelId="{2D73352F-7E06-4423-A8AA-0CC59526E347}">
      <dgm:prSet/>
      <dgm:spPr/>
      <dgm:t>
        <a:bodyPr/>
        <a:lstStyle/>
        <a:p>
          <a:r>
            <a:rPr lang="en-US" b="1"/>
            <a:t>Patient Safety &amp; Care</a:t>
          </a:r>
          <a:endParaRPr lang="en-US"/>
        </a:p>
      </dgm:t>
    </dgm:pt>
    <dgm:pt modelId="{EC0D0FEE-6E71-431D-811F-E7DEAAEECBBC}" type="parTrans" cxnId="{4D0F6F5E-53C8-45DF-9CC1-75229A957E09}">
      <dgm:prSet/>
      <dgm:spPr/>
      <dgm:t>
        <a:bodyPr/>
        <a:lstStyle/>
        <a:p>
          <a:endParaRPr lang="en-US"/>
        </a:p>
      </dgm:t>
    </dgm:pt>
    <dgm:pt modelId="{D729E260-1B4B-46C9-8F69-E6568466E2B1}" type="sibTrans" cxnId="{4D0F6F5E-53C8-45DF-9CC1-75229A957E09}">
      <dgm:prSet/>
      <dgm:spPr/>
      <dgm:t>
        <a:bodyPr/>
        <a:lstStyle/>
        <a:p>
          <a:endParaRPr lang="en-US"/>
        </a:p>
      </dgm:t>
    </dgm:pt>
    <dgm:pt modelId="{9FCACC13-410A-4B9D-8846-F2EF34B667DA}">
      <dgm:prSet/>
      <dgm:spPr/>
      <dgm:t>
        <a:bodyPr/>
        <a:lstStyle/>
        <a:p>
          <a:r>
            <a:rPr lang="en-US"/>
            <a:t>Monitors treatment effectiveness, identifies medication errors, and ensures safety protocols.</a:t>
          </a:r>
        </a:p>
      </dgm:t>
    </dgm:pt>
    <dgm:pt modelId="{617BBF42-A7F3-45F8-A6B5-F846AA0BF872}" type="parTrans" cxnId="{C56DB0B4-C0BF-4A3B-9F2E-F665AF0C351D}">
      <dgm:prSet/>
      <dgm:spPr/>
      <dgm:t>
        <a:bodyPr/>
        <a:lstStyle/>
        <a:p>
          <a:endParaRPr lang="en-US"/>
        </a:p>
      </dgm:t>
    </dgm:pt>
    <dgm:pt modelId="{0C920493-6570-4D9B-8FCC-A25DEB007488}" type="sibTrans" cxnId="{C56DB0B4-C0BF-4A3B-9F2E-F665AF0C351D}">
      <dgm:prSet/>
      <dgm:spPr/>
      <dgm:t>
        <a:bodyPr/>
        <a:lstStyle/>
        <a:p>
          <a:endParaRPr lang="en-US"/>
        </a:p>
      </dgm:t>
    </dgm:pt>
    <dgm:pt modelId="{715875AB-6F40-41CA-AA34-B9A8E92023DF}" type="pres">
      <dgm:prSet presAssocID="{9BDB293E-138F-4D4E-A9E3-2AAB853380DD}" presName="linear" presStyleCnt="0">
        <dgm:presLayoutVars>
          <dgm:dir/>
          <dgm:animLvl val="lvl"/>
          <dgm:resizeHandles val="exact"/>
        </dgm:presLayoutVars>
      </dgm:prSet>
      <dgm:spPr/>
    </dgm:pt>
    <dgm:pt modelId="{72CD3621-05E0-40B3-B17E-E1820CBCAB96}" type="pres">
      <dgm:prSet presAssocID="{AF71D2F4-BEFC-4CC3-820A-0B5FA8747402}" presName="parentLin" presStyleCnt="0"/>
      <dgm:spPr/>
    </dgm:pt>
    <dgm:pt modelId="{AE085AB7-54FE-4A3A-81BF-5C156E9929E6}" type="pres">
      <dgm:prSet presAssocID="{AF71D2F4-BEFC-4CC3-820A-0B5FA8747402}" presName="parentLeftMargin" presStyleLbl="node1" presStyleIdx="0" presStyleCnt="3"/>
      <dgm:spPr/>
    </dgm:pt>
    <dgm:pt modelId="{8BBD3F68-160E-4E7E-86ED-34156CF4B173}" type="pres">
      <dgm:prSet presAssocID="{AF71D2F4-BEFC-4CC3-820A-0B5FA87474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8ED600-1F25-4859-B675-6DCB368FA16A}" type="pres">
      <dgm:prSet presAssocID="{AF71D2F4-BEFC-4CC3-820A-0B5FA8747402}" presName="negativeSpace" presStyleCnt="0"/>
      <dgm:spPr/>
    </dgm:pt>
    <dgm:pt modelId="{65E770FA-092D-4933-917A-D4CF75F78205}" type="pres">
      <dgm:prSet presAssocID="{AF71D2F4-BEFC-4CC3-820A-0B5FA8747402}" presName="childText" presStyleLbl="conFgAcc1" presStyleIdx="0" presStyleCnt="3">
        <dgm:presLayoutVars>
          <dgm:bulletEnabled val="1"/>
        </dgm:presLayoutVars>
      </dgm:prSet>
      <dgm:spPr/>
    </dgm:pt>
    <dgm:pt modelId="{B9BA8F12-A598-402F-82C9-9123EB8A8EAB}" type="pres">
      <dgm:prSet presAssocID="{E579A2C4-C480-4B8B-9A3A-77CF6DDB5951}" presName="spaceBetweenRectangles" presStyleCnt="0"/>
      <dgm:spPr/>
    </dgm:pt>
    <dgm:pt modelId="{5DA6FC59-07B0-4F48-AFCF-9EDDEC1AD3C5}" type="pres">
      <dgm:prSet presAssocID="{77B495B9-D520-4858-BA3F-ACEF5B484540}" presName="parentLin" presStyleCnt="0"/>
      <dgm:spPr/>
    </dgm:pt>
    <dgm:pt modelId="{64C60578-1A73-4C1B-8C60-77AD1626004B}" type="pres">
      <dgm:prSet presAssocID="{77B495B9-D520-4858-BA3F-ACEF5B484540}" presName="parentLeftMargin" presStyleLbl="node1" presStyleIdx="0" presStyleCnt="3"/>
      <dgm:spPr/>
    </dgm:pt>
    <dgm:pt modelId="{9D51A8BD-CAC6-4E45-B0A9-EB4CB2ED0B2F}" type="pres">
      <dgm:prSet presAssocID="{77B495B9-D520-4858-BA3F-ACEF5B4845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E3A9C1-92F2-407F-817E-872288FD418E}" type="pres">
      <dgm:prSet presAssocID="{77B495B9-D520-4858-BA3F-ACEF5B484540}" presName="negativeSpace" presStyleCnt="0"/>
      <dgm:spPr/>
    </dgm:pt>
    <dgm:pt modelId="{7D3C7FC1-0449-42B8-99C0-725B8253CBA0}" type="pres">
      <dgm:prSet presAssocID="{77B495B9-D520-4858-BA3F-ACEF5B484540}" presName="childText" presStyleLbl="conFgAcc1" presStyleIdx="1" presStyleCnt="3">
        <dgm:presLayoutVars>
          <dgm:bulletEnabled val="1"/>
        </dgm:presLayoutVars>
      </dgm:prSet>
      <dgm:spPr/>
    </dgm:pt>
    <dgm:pt modelId="{8AF593A8-AD26-4DBC-9C93-233251C99ED2}" type="pres">
      <dgm:prSet presAssocID="{CAB81D7E-90F0-4681-B770-04FA2523927C}" presName="spaceBetweenRectangles" presStyleCnt="0"/>
      <dgm:spPr/>
    </dgm:pt>
    <dgm:pt modelId="{45C1ED35-3554-49B3-BF74-94D48B5F1FF5}" type="pres">
      <dgm:prSet presAssocID="{2D73352F-7E06-4423-A8AA-0CC59526E347}" presName="parentLin" presStyleCnt="0"/>
      <dgm:spPr/>
    </dgm:pt>
    <dgm:pt modelId="{BCDBB1AA-E19D-4694-B606-1E766AE5BF35}" type="pres">
      <dgm:prSet presAssocID="{2D73352F-7E06-4423-A8AA-0CC59526E347}" presName="parentLeftMargin" presStyleLbl="node1" presStyleIdx="1" presStyleCnt="3"/>
      <dgm:spPr/>
    </dgm:pt>
    <dgm:pt modelId="{EF24880C-92DF-4B28-9EC3-C136764DAD1E}" type="pres">
      <dgm:prSet presAssocID="{2D73352F-7E06-4423-A8AA-0CC59526E3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943923-6AA4-4F92-8F8B-D80125DAB3DF}" type="pres">
      <dgm:prSet presAssocID="{2D73352F-7E06-4423-A8AA-0CC59526E347}" presName="negativeSpace" presStyleCnt="0"/>
      <dgm:spPr/>
    </dgm:pt>
    <dgm:pt modelId="{F0E57910-98A7-42EA-B6A1-5B5DA018B504}" type="pres">
      <dgm:prSet presAssocID="{2D73352F-7E06-4423-A8AA-0CC59526E34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BCD100-4FB3-4B0C-9AEC-7CE395E24535}" type="presOf" srcId="{77B495B9-D520-4858-BA3F-ACEF5B484540}" destId="{9D51A8BD-CAC6-4E45-B0A9-EB4CB2ED0B2F}" srcOrd="1" destOrd="0" presId="urn:microsoft.com/office/officeart/2005/8/layout/list1"/>
    <dgm:cxn modelId="{BCF0942E-DEF7-4C47-A618-67A8FB379797}" type="presOf" srcId="{9BDB293E-138F-4D4E-A9E3-2AAB853380DD}" destId="{715875AB-6F40-41CA-AA34-B9A8E92023DF}" srcOrd="0" destOrd="0" presId="urn:microsoft.com/office/officeart/2005/8/layout/list1"/>
    <dgm:cxn modelId="{4D0F6F5E-53C8-45DF-9CC1-75229A957E09}" srcId="{9BDB293E-138F-4D4E-A9E3-2AAB853380DD}" destId="{2D73352F-7E06-4423-A8AA-0CC59526E347}" srcOrd="2" destOrd="0" parTransId="{EC0D0FEE-6E71-431D-811F-E7DEAAEECBBC}" sibTransId="{D729E260-1B4B-46C9-8F69-E6568466E2B1}"/>
    <dgm:cxn modelId="{95381767-9475-41BF-AACD-099F6792A65D}" type="presOf" srcId="{9FCACC13-410A-4B9D-8846-F2EF34B667DA}" destId="{F0E57910-98A7-42EA-B6A1-5B5DA018B504}" srcOrd="0" destOrd="0" presId="urn:microsoft.com/office/officeart/2005/8/layout/list1"/>
    <dgm:cxn modelId="{E0652F67-E022-488C-8BF5-FB82D34FB4DF}" srcId="{9BDB293E-138F-4D4E-A9E3-2AAB853380DD}" destId="{77B495B9-D520-4858-BA3F-ACEF5B484540}" srcOrd="1" destOrd="0" parTransId="{565A3DE8-AED1-4CF9-ABC5-D296C7BC98E4}" sibTransId="{CAB81D7E-90F0-4681-B770-04FA2523927C}"/>
    <dgm:cxn modelId="{3425416F-7A36-49A5-B9D4-DE377A2ECCFE}" type="presOf" srcId="{2D73352F-7E06-4423-A8AA-0CC59526E347}" destId="{BCDBB1AA-E19D-4694-B606-1E766AE5BF35}" srcOrd="0" destOrd="0" presId="urn:microsoft.com/office/officeart/2005/8/layout/list1"/>
    <dgm:cxn modelId="{31153850-D8E0-42D9-A1D8-70385B419298}" srcId="{AF71D2F4-BEFC-4CC3-820A-0B5FA8747402}" destId="{56F53E39-B6E3-43DF-9464-42A410924310}" srcOrd="0" destOrd="0" parTransId="{8A1F4180-8108-49A7-AF93-81D734A9091E}" sibTransId="{A739270D-175E-4F38-BDD9-F5D2D22BB2BF}"/>
    <dgm:cxn modelId="{C694E37F-1ED1-4418-9202-4E81E37709D2}" type="presOf" srcId="{2D73352F-7E06-4423-A8AA-0CC59526E347}" destId="{EF24880C-92DF-4B28-9EC3-C136764DAD1E}" srcOrd="1" destOrd="0" presId="urn:microsoft.com/office/officeart/2005/8/layout/list1"/>
    <dgm:cxn modelId="{179E578A-CF35-4D6F-82FC-FEF20A42D1C4}" type="presOf" srcId="{AF71D2F4-BEFC-4CC3-820A-0B5FA8747402}" destId="{AE085AB7-54FE-4A3A-81BF-5C156E9929E6}" srcOrd="0" destOrd="0" presId="urn:microsoft.com/office/officeart/2005/8/layout/list1"/>
    <dgm:cxn modelId="{CD53DB92-5962-4DD1-A744-57A5FEB63628}" srcId="{77B495B9-D520-4858-BA3F-ACEF5B484540}" destId="{5491FB51-1761-4A21-949A-61FAC20388C7}" srcOrd="0" destOrd="0" parTransId="{8DB4A367-46CB-4B4E-8A66-0E6A2751209C}" sibTransId="{38E9581D-BEF3-4E67-A106-509598C22214}"/>
    <dgm:cxn modelId="{7F20A4A8-9238-4F2C-8DC7-93746491F418}" type="presOf" srcId="{AF71D2F4-BEFC-4CC3-820A-0B5FA8747402}" destId="{8BBD3F68-160E-4E7E-86ED-34156CF4B173}" srcOrd="1" destOrd="0" presId="urn:microsoft.com/office/officeart/2005/8/layout/list1"/>
    <dgm:cxn modelId="{C56DB0B4-C0BF-4A3B-9F2E-F665AF0C351D}" srcId="{2D73352F-7E06-4423-A8AA-0CC59526E347}" destId="{9FCACC13-410A-4B9D-8846-F2EF34B667DA}" srcOrd="0" destOrd="0" parTransId="{617BBF42-A7F3-45F8-A6B5-F846AA0BF872}" sibTransId="{0C920493-6570-4D9B-8FCC-A25DEB007488}"/>
    <dgm:cxn modelId="{A7F4AAC1-4F29-473D-893C-0625279B0EAD}" type="presOf" srcId="{77B495B9-D520-4858-BA3F-ACEF5B484540}" destId="{64C60578-1A73-4C1B-8C60-77AD1626004B}" srcOrd="0" destOrd="0" presId="urn:microsoft.com/office/officeart/2005/8/layout/list1"/>
    <dgm:cxn modelId="{E92055D6-B7AF-4900-83B0-EC0EC64FF094}" type="presOf" srcId="{5491FB51-1761-4A21-949A-61FAC20388C7}" destId="{7D3C7FC1-0449-42B8-99C0-725B8253CBA0}" srcOrd="0" destOrd="0" presId="urn:microsoft.com/office/officeart/2005/8/layout/list1"/>
    <dgm:cxn modelId="{B25072D7-E516-496B-8333-6CE32675D44E}" type="presOf" srcId="{56F53E39-B6E3-43DF-9464-42A410924310}" destId="{65E770FA-092D-4933-917A-D4CF75F78205}" srcOrd="0" destOrd="0" presId="urn:microsoft.com/office/officeart/2005/8/layout/list1"/>
    <dgm:cxn modelId="{2A277FF2-C048-42C1-A1C2-29AA9D88910A}" srcId="{9BDB293E-138F-4D4E-A9E3-2AAB853380DD}" destId="{AF71D2F4-BEFC-4CC3-820A-0B5FA8747402}" srcOrd="0" destOrd="0" parTransId="{FFE5F74D-5C76-444E-ADC5-D4E056C7C789}" sibTransId="{E579A2C4-C480-4B8B-9A3A-77CF6DDB5951}"/>
    <dgm:cxn modelId="{FE0A56A8-2488-4D3B-8694-34A8D0BFF290}" type="presParOf" srcId="{715875AB-6F40-41CA-AA34-B9A8E92023DF}" destId="{72CD3621-05E0-40B3-B17E-E1820CBCAB96}" srcOrd="0" destOrd="0" presId="urn:microsoft.com/office/officeart/2005/8/layout/list1"/>
    <dgm:cxn modelId="{A189C5A6-B3BF-4A0D-800D-BFDBF898602D}" type="presParOf" srcId="{72CD3621-05E0-40B3-B17E-E1820CBCAB96}" destId="{AE085AB7-54FE-4A3A-81BF-5C156E9929E6}" srcOrd="0" destOrd="0" presId="urn:microsoft.com/office/officeart/2005/8/layout/list1"/>
    <dgm:cxn modelId="{E38C6575-3BB4-4A39-943F-05F667E4D320}" type="presParOf" srcId="{72CD3621-05E0-40B3-B17E-E1820CBCAB96}" destId="{8BBD3F68-160E-4E7E-86ED-34156CF4B173}" srcOrd="1" destOrd="0" presId="urn:microsoft.com/office/officeart/2005/8/layout/list1"/>
    <dgm:cxn modelId="{AC8FCD71-CFDB-42BA-BF26-35E5692B1BC5}" type="presParOf" srcId="{715875AB-6F40-41CA-AA34-B9A8E92023DF}" destId="{458ED600-1F25-4859-B675-6DCB368FA16A}" srcOrd="1" destOrd="0" presId="urn:microsoft.com/office/officeart/2005/8/layout/list1"/>
    <dgm:cxn modelId="{C3DAD970-9A3E-44B1-B24D-24B216A1510B}" type="presParOf" srcId="{715875AB-6F40-41CA-AA34-B9A8E92023DF}" destId="{65E770FA-092D-4933-917A-D4CF75F78205}" srcOrd="2" destOrd="0" presId="urn:microsoft.com/office/officeart/2005/8/layout/list1"/>
    <dgm:cxn modelId="{E0A31AB7-714E-48EB-A341-A3532BA5EC27}" type="presParOf" srcId="{715875AB-6F40-41CA-AA34-B9A8E92023DF}" destId="{B9BA8F12-A598-402F-82C9-9123EB8A8EAB}" srcOrd="3" destOrd="0" presId="urn:microsoft.com/office/officeart/2005/8/layout/list1"/>
    <dgm:cxn modelId="{3675C80A-DDB2-49FC-B37F-E6A4039349BB}" type="presParOf" srcId="{715875AB-6F40-41CA-AA34-B9A8E92023DF}" destId="{5DA6FC59-07B0-4F48-AFCF-9EDDEC1AD3C5}" srcOrd="4" destOrd="0" presId="urn:microsoft.com/office/officeart/2005/8/layout/list1"/>
    <dgm:cxn modelId="{9B1EDE0F-EA4C-4E03-B7F1-B1B5DC92B373}" type="presParOf" srcId="{5DA6FC59-07B0-4F48-AFCF-9EDDEC1AD3C5}" destId="{64C60578-1A73-4C1B-8C60-77AD1626004B}" srcOrd="0" destOrd="0" presId="urn:microsoft.com/office/officeart/2005/8/layout/list1"/>
    <dgm:cxn modelId="{DFFF9A6B-2B90-46AB-95DA-E1017C9A9630}" type="presParOf" srcId="{5DA6FC59-07B0-4F48-AFCF-9EDDEC1AD3C5}" destId="{9D51A8BD-CAC6-4E45-B0A9-EB4CB2ED0B2F}" srcOrd="1" destOrd="0" presId="urn:microsoft.com/office/officeart/2005/8/layout/list1"/>
    <dgm:cxn modelId="{5FF85E06-B97B-4C52-873F-D3109288C693}" type="presParOf" srcId="{715875AB-6F40-41CA-AA34-B9A8E92023DF}" destId="{FAE3A9C1-92F2-407F-817E-872288FD418E}" srcOrd="5" destOrd="0" presId="urn:microsoft.com/office/officeart/2005/8/layout/list1"/>
    <dgm:cxn modelId="{B0A1D45C-13C0-4CEE-8282-275E9084E450}" type="presParOf" srcId="{715875AB-6F40-41CA-AA34-B9A8E92023DF}" destId="{7D3C7FC1-0449-42B8-99C0-725B8253CBA0}" srcOrd="6" destOrd="0" presId="urn:microsoft.com/office/officeart/2005/8/layout/list1"/>
    <dgm:cxn modelId="{85F67740-F9B8-4070-B39C-2E8A7C2CE8D1}" type="presParOf" srcId="{715875AB-6F40-41CA-AA34-B9A8E92023DF}" destId="{8AF593A8-AD26-4DBC-9C93-233251C99ED2}" srcOrd="7" destOrd="0" presId="urn:microsoft.com/office/officeart/2005/8/layout/list1"/>
    <dgm:cxn modelId="{04EA7795-45FA-4B36-B776-C9E2B217EB6A}" type="presParOf" srcId="{715875AB-6F40-41CA-AA34-B9A8E92023DF}" destId="{45C1ED35-3554-49B3-BF74-94D48B5F1FF5}" srcOrd="8" destOrd="0" presId="urn:microsoft.com/office/officeart/2005/8/layout/list1"/>
    <dgm:cxn modelId="{61DACFB7-983D-471F-B55D-439B1B92DA07}" type="presParOf" srcId="{45C1ED35-3554-49B3-BF74-94D48B5F1FF5}" destId="{BCDBB1AA-E19D-4694-B606-1E766AE5BF35}" srcOrd="0" destOrd="0" presId="urn:microsoft.com/office/officeart/2005/8/layout/list1"/>
    <dgm:cxn modelId="{94AD6E86-4A1E-4F3C-ADFF-291FC9A56C4A}" type="presParOf" srcId="{45C1ED35-3554-49B3-BF74-94D48B5F1FF5}" destId="{EF24880C-92DF-4B28-9EC3-C136764DAD1E}" srcOrd="1" destOrd="0" presId="urn:microsoft.com/office/officeart/2005/8/layout/list1"/>
    <dgm:cxn modelId="{91B636B5-65A1-4348-B632-8FE56FB434E7}" type="presParOf" srcId="{715875AB-6F40-41CA-AA34-B9A8E92023DF}" destId="{4B943923-6AA4-4F92-8F8B-D80125DAB3DF}" srcOrd="9" destOrd="0" presId="urn:microsoft.com/office/officeart/2005/8/layout/list1"/>
    <dgm:cxn modelId="{2B3747B7-4474-4154-B897-95B6567B3B17}" type="presParOf" srcId="{715875AB-6F40-41CA-AA34-B9A8E92023DF}" destId="{F0E57910-98A7-42EA-B6A1-5B5DA018B5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0A7E40-ED32-4872-91CF-79873DD88F6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B98B06-BD09-4B57-B7D1-685258048A8C}">
      <dgm:prSet/>
      <dgm:spPr/>
      <dgm:t>
        <a:bodyPr/>
        <a:lstStyle/>
        <a:p>
          <a:r>
            <a:rPr lang="en-US" b="1"/>
            <a:t>Data Privacy &amp; Security:</a:t>
          </a:r>
          <a:r>
            <a:rPr lang="en-US"/>
            <a:t> Compliance with HIPAA.</a:t>
          </a:r>
        </a:p>
      </dgm:t>
    </dgm:pt>
    <dgm:pt modelId="{C879343A-E606-4068-8CAF-1C008CAA1CB7}" type="parTrans" cxnId="{6E3C38C1-31A5-447B-A5F0-4BBE1681A470}">
      <dgm:prSet/>
      <dgm:spPr/>
      <dgm:t>
        <a:bodyPr/>
        <a:lstStyle/>
        <a:p>
          <a:endParaRPr lang="en-US"/>
        </a:p>
      </dgm:t>
    </dgm:pt>
    <dgm:pt modelId="{E9DAC547-C490-4852-858E-05D27D6EDA62}" type="sibTrans" cxnId="{6E3C38C1-31A5-447B-A5F0-4BBE1681A470}">
      <dgm:prSet/>
      <dgm:spPr/>
      <dgm:t>
        <a:bodyPr/>
        <a:lstStyle/>
        <a:p>
          <a:endParaRPr lang="en-US"/>
        </a:p>
      </dgm:t>
    </dgm:pt>
    <dgm:pt modelId="{17C99A84-0E3A-4299-B845-8F411BBC7C94}">
      <dgm:prSet/>
      <dgm:spPr/>
      <dgm:t>
        <a:bodyPr/>
        <a:lstStyle/>
        <a:p>
          <a:r>
            <a:rPr lang="en-US" b="1"/>
            <a:t>Data Integration Issues:</a:t>
          </a:r>
          <a:r>
            <a:rPr lang="en-US"/>
            <a:t> Unifying data from various systems.</a:t>
          </a:r>
        </a:p>
      </dgm:t>
    </dgm:pt>
    <dgm:pt modelId="{3EAC21D5-19FB-40F7-9DF1-54F625A992BA}" type="parTrans" cxnId="{B12177AD-A0B6-439B-B6A1-E4C9E075B92C}">
      <dgm:prSet/>
      <dgm:spPr/>
      <dgm:t>
        <a:bodyPr/>
        <a:lstStyle/>
        <a:p>
          <a:endParaRPr lang="en-US"/>
        </a:p>
      </dgm:t>
    </dgm:pt>
    <dgm:pt modelId="{C96C04D5-C8C4-46F0-A3E5-CE7776A9E5D0}" type="sibTrans" cxnId="{B12177AD-A0B6-439B-B6A1-E4C9E075B92C}">
      <dgm:prSet/>
      <dgm:spPr/>
      <dgm:t>
        <a:bodyPr/>
        <a:lstStyle/>
        <a:p>
          <a:endParaRPr lang="en-US"/>
        </a:p>
      </dgm:t>
    </dgm:pt>
    <dgm:pt modelId="{0D7FA037-75ED-43AF-97F9-6E0DAA62A7F3}">
      <dgm:prSet/>
      <dgm:spPr/>
      <dgm:t>
        <a:bodyPr/>
        <a:lstStyle/>
        <a:p>
          <a:r>
            <a:rPr lang="en-US" b="1"/>
            <a:t>Data Quality &amp; Accuracy:</a:t>
          </a:r>
          <a:r>
            <a:rPr lang="en-US"/>
            <a:t> Standardization of data collection.</a:t>
          </a:r>
        </a:p>
      </dgm:t>
    </dgm:pt>
    <dgm:pt modelId="{4624738C-8B57-4794-ACEB-55CBC3BA9F84}" type="parTrans" cxnId="{45A68916-986B-48B9-84F6-597ABCFFD9C3}">
      <dgm:prSet/>
      <dgm:spPr/>
      <dgm:t>
        <a:bodyPr/>
        <a:lstStyle/>
        <a:p>
          <a:endParaRPr lang="en-US"/>
        </a:p>
      </dgm:t>
    </dgm:pt>
    <dgm:pt modelId="{E2041EC9-C125-4A24-A346-9DF3927A959A}" type="sibTrans" cxnId="{45A68916-986B-48B9-84F6-597ABCFFD9C3}">
      <dgm:prSet/>
      <dgm:spPr/>
      <dgm:t>
        <a:bodyPr/>
        <a:lstStyle/>
        <a:p>
          <a:endParaRPr lang="en-US"/>
        </a:p>
      </dgm:t>
    </dgm:pt>
    <dgm:pt modelId="{50610E0E-2873-46E6-AE35-9020939BA941}" type="pres">
      <dgm:prSet presAssocID="{8A0A7E40-ED32-4872-91CF-79873DD88F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036AD3-E6C4-4E88-9E30-CCDAC1A81FD1}" type="pres">
      <dgm:prSet presAssocID="{B9B98B06-BD09-4B57-B7D1-685258048A8C}" presName="hierRoot1" presStyleCnt="0"/>
      <dgm:spPr/>
    </dgm:pt>
    <dgm:pt modelId="{A5663C52-8E69-43F4-A609-D5EB161FC50E}" type="pres">
      <dgm:prSet presAssocID="{B9B98B06-BD09-4B57-B7D1-685258048A8C}" presName="composite" presStyleCnt="0"/>
      <dgm:spPr/>
    </dgm:pt>
    <dgm:pt modelId="{49AADF3B-27CA-4807-90BF-7981DD294735}" type="pres">
      <dgm:prSet presAssocID="{B9B98B06-BD09-4B57-B7D1-685258048A8C}" presName="background" presStyleLbl="node0" presStyleIdx="0" presStyleCnt="3"/>
      <dgm:spPr/>
    </dgm:pt>
    <dgm:pt modelId="{74654A7E-F386-4719-AE19-1227F189C43A}" type="pres">
      <dgm:prSet presAssocID="{B9B98B06-BD09-4B57-B7D1-685258048A8C}" presName="text" presStyleLbl="fgAcc0" presStyleIdx="0" presStyleCnt="3">
        <dgm:presLayoutVars>
          <dgm:chPref val="3"/>
        </dgm:presLayoutVars>
      </dgm:prSet>
      <dgm:spPr/>
    </dgm:pt>
    <dgm:pt modelId="{44390F48-D1A5-40AA-BD0A-4513833902E8}" type="pres">
      <dgm:prSet presAssocID="{B9B98B06-BD09-4B57-B7D1-685258048A8C}" presName="hierChild2" presStyleCnt="0"/>
      <dgm:spPr/>
    </dgm:pt>
    <dgm:pt modelId="{06E1F27B-2ED1-434E-8FA1-47808A4F25C0}" type="pres">
      <dgm:prSet presAssocID="{17C99A84-0E3A-4299-B845-8F411BBC7C94}" presName="hierRoot1" presStyleCnt="0"/>
      <dgm:spPr/>
    </dgm:pt>
    <dgm:pt modelId="{4813B77D-9F64-4EFE-A623-5ECCFB6074E1}" type="pres">
      <dgm:prSet presAssocID="{17C99A84-0E3A-4299-B845-8F411BBC7C94}" presName="composite" presStyleCnt="0"/>
      <dgm:spPr/>
    </dgm:pt>
    <dgm:pt modelId="{159768C9-9568-4D15-855E-6F99653E5132}" type="pres">
      <dgm:prSet presAssocID="{17C99A84-0E3A-4299-B845-8F411BBC7C94}" presName="background" presStyleLbl="node0" presStyleIdx="1" presStyleCnt="3"/>
      <dgm:spPr/>
    </dgm:pt>
    <dgm:pt modelId="{B14B0097-7C01-4DB5-9A68-1EEBD03F362C}" type="pres">
      <dgm:prSet presAssocID="{17C99A84-0E3A-4299-B845-8F411BBC7C94}" presName="text" presStyleLbl="fgAcc0" presStyleIdx="1" presStyleCnt="3">
        <dgm:presLayoutVars>
          <dgm:chPref val="3"/>
        </dgm:presLayoutVars>
      </dgm:prSet>
      <dgm:spPr/>
    </dgm:pt>
    <dgm:pt modelId="{F9EE49EC-5911-4508-AD98-EFA831AC93D5}" type="pres">
      <dgm:prSet presAssocID="{17C99A84-0E3A-4299-B845-8F411BBC7C94}" presName="hierChild2" presStyleCnt="0"/>
      <dgm:spPr/>
    </dgm:pt>
    <dgm:pt modelId="{818B601B-6956-4892-A0CB-F97BDA137BF7}" type="pres">
      <dgm:prSet presAssocID="{0D7FA037-75ED-43AF-97F9-6E0DAA62A7F3}" presName="hierRoot1" presStyleCnt="0"/>
      <dgm:spPr/>
    </dgm:pt>
    <dgm:pt modelId="{D56BCB8E-C456-4E27-A90B-D6C2787ABC4D}" type="pres">
      <dgm:prSet presAssocID="{0D7FA037-75ED-43AF-97F9-6E0DAA62A7F3}" presName="composite" presStyleCnt="0"/>
      <dgm:spPr/>
    </dgm:pt>
    <dgm:pt modelId="{52E3993C-874D-4B3A-B310-2D1DB90CFD95}" type="pres">
      <dgm:prSet presAssocID="{0D7FA037-75ED-43AF-97F9-6E0DAA62A7F3}" presName="background" presStyleLbl="node0" presStyleIdx="2" presStyleCnt="3"/>
      <dgm:spPr/>
    </dgm:pt>
    <dgm:pt modelId="{E2807058-457E-48FE-99E7-6FB5EC6D3317}" type="pres">
      <dgm:prSet presAssocID="{0D7FA037-75ED-43AF-97F9-6E0DAA62A7F3}" presName="text" presStyleLbl="fgAcc0" presStyleIdx="2" presStyleCnt="3">
        <dgm:presLayoutVars>
          <dgm:chPref val="3"/>
        </dgm:presLayoutVars>
      </dgm:prSet>
      <dgm:spPr/>
    </dgm:pt>
    <dgm:pt modelId="{70581156-DC0D-494E-AA4D-200FCE633F41}" type="pres">
      <dgm:prSet presAssocID="{0D7FA037-75ED-43AF-97F9-6E0DAA62A7F3}" presName="hierChild2" presStyleCnt="0"/>
      <dgm:spPr/>
    </dgm:pt>
  </dgm:ptLst>
  <dgm:cxnLst>
    <dgm:cxn modelId="{45A68916-986B-48B9-84F6-597ABCFFD9C3}" srcId="{8A0A7E40-ED32-4872-91CF-79873DD88F61}" destId="{0D7FA037-75ED-43AF-97F9-6E0DAA62A7F3}" srcOrd="2" destOrd="0" parTransId="{4624738C-8B57-4794-ACEB-55CBC3BA9F84}" sibTransId="{E2041EC9-C125-4A24-A346-9DF3927A959A}"/>
    <dgm:cxn modelId="{BA6DDF28-1DFC-405C-9EC1-608A2A1D21D9}" type="presOf" srcId="{0D7FA037-75ED-43AF-97F9-6E0DAA62A7F3}" destId="{E2807058-457E-48FE-99E7-6FB5EC6D3317}" srcOrd="0" destOrd="0" presId="urn:microsoft.com/office/officeart/2005/8/layout/hierarchy1"/>
    <dgm:cxn modelId="{B12177AD-A0B6-439B-B6A1-E4C9E075B92C}" srcId="{8A0A7E40-ED32-4872-91CF-79873DD88F61}" destId="{17C99A84-0E3A-4299-B845-8F411BBC7C94}" srcOrd="1" destOrd="0" parTransId="{3EAC21D5-19FB-40F7-9DF1-54F625A992BA}" sibTransId="{C96C04D5-C8C4-46F0-A3E5-CE7776A9E5D0}"/>
    <dgm:cxn modelId="{A3D8A2BE-575F-46B8-80FD-731BD3CADD9B}" type="presOf" srcId="{17C99A84-0E3A-4299-B845-8F411BBC7C94}" destId="{B14B0097-7C01-4DB5-9A68-1EEBD03F362C}" srcOrd="0" destOrd="0" presId="urn:microsoft.com/office/officeart/2005/8/layout/hierarchy1"/>
    <dgm:cxn modelId="{6E3C38C1-31A5-447B-A5F0-4BBE1681A470}" srcId="{8A0A7E40-ED32-4872-91CF-79873DD88F61}" destId="{B9B98B06-BD09-4B57-B7D1-685258048A8C}" srcOrd="0" destOrd="0" parTransId="{C879343A-E606-4068-8CAF-1C008CAA1CB7}" sibTransId="{E9DAC547-C490-4852-858E-05D27D6EDA62}"/>
    <dgm:cxn modelId="{7E15D9ED-56A8-4D28-9A13-57DE41D19E71}" type="presOf" srcId="{B9B98B06-BD09-4B57-B7D1-685258048A8C}" destId="{74654A7E-F386-4719-AE19-1227F189C43A}" srcOrd="0" destOrd="0" presId="urn:microsoft.com/office/officeart/2005/8/layout/hierarchy1"/>
    <dgm:cxn modelId="{9E1AC0F9-2C0C-426A-907E-4105E2A53469}" type="presOf" srcId="{8A0A7E40-ED32-4872-91CF-79873DD88F61}" destId="{50610E0E-2873-46E6-AE35-9020939BA941}" srcOrd="0" destOrd="0" presId="urn:microsoft.com/office/officeart/2005/8/layout/hierarchy1"/>
    <dgm:cxn modelId="{8A95E46F-F881-458D-99A9-35A0DB283D40}" type="presParOf" srcId="{50610E0E-2873-46E6-AE35-9020939BA941}" destId="{AD036AD3-E6C4-4E88-9E30-CCDAC1A81FD1}" srcOrd="0" destOrd="0" presId="urn:microsoft.com/office/officeart/2005/8/layout/hierarchy1"/>
    <dgm:cxn modelId="{285D38C6-034A-4937-9A63-FE98C2B4178F}" type="presParOf" srcId="{AD036AD3-E6C4-4E88-9E30-CCDAC1A81FD1}" destId="{A5663C52-8E69-43F4-A609-D5EB161FC50E}" srcOrd="0" destOrd="0" presId="urn:microsoft.com/office/officeart/2005/8/layout/hierarchy1"/>
    <dgm:cxn modelId="{8255C94D-22A2-4DF1-9363-1B1B2C2A5CC0}" type="presParOf" srcId="{A5663C52-8E69-43F4-A609-D5EB161FC50E}" destId="{49AADF3B-27CA-4807-90BF-7981DD294735}" srcOrd="0" destOrd="0" presId="urn:microsoft.com/office/officeart/2005/8/layout/hierarchy1"/>
    <dgm:cxn modelId="{B8D7C8E7-938F-4F98-85B6-F7DFC3747F63}" type="presParOf" srcId="{A5663C52-8E69-43F4-A609-D5EB161FC50E}" destId="{74654A7E-F386-4719-AE19-1227F189C43A}" srcOrd="1" destOrd="0" presId="urn:microsoft.com/office/officeart/2005/8/layout/hierarchy1"/>
    <dgm:cxn modelId="{06274E43-35E9-45EB-9B6D-420879E65300}" type="presParOf" srcId="{AD036AD3-E6C4-4E88-9E30-CCDAC1A81FD1}" destId="{44390F48-D1A5-40AA-BD0A-4513833902E8}" srcOrd="1" destOrd="0" presId="urn:microsoft.com/office/officeart/2005/8/layout/hierarchy1"/>
    <dgm:cxn modelId="{B5CA7A8A-7CDB-4EBB-9B09-22A2A2EEA913}" type="presParOf" srcId="{50610E0E-2873-46E6-AE35-9020939BA941}" destId="{06E1F27B-2ED1-434E-8FA1-47808A4F25C0}" srcOrd="1" destOrd="0" presId="urn:microsoft.com/office/officeart/2005/8/layout/hierarchy1"/>
    <dgm:cxn modelId="{B9E9FE04-304C-4F0E-9891-87AEDE16C21E}" type="presParOf" srcId="{06E1F27B-2ED1-434E-8FA1-47808A4F25C0}" destId="{4813B77D-9F64-4EFE-A623-5ECCFB6074E1}" srcOrd="0" destOrd="0" presId="urn:microsoft.com/office/officeart/2005/8/layout/hierarchy1"/>
    <dgm:cxn modelId="{FAC75E40-E3A4-4FE5-AF19-A8592326BFC9}" type="presParOf" srcId="{4813B77D-9F64-4EFE-A623-5ECCFB6074E1}" destId="{159768C9-9568-4D15-855E-6F99653E5132}" srcOrd="0" destOrd="0" presId="urn:microsoft.com/office/officeart/2005/8/layout/hierarchy1"/>
    <dgm:cxn modelId="{D9FA6ACA-02CB-4548-899C-1093F518BE29}" type="presParOf" srcId="{4813B77D-9F64-4EFE-A623-5ECCFB6074E1}" destId="{B14B0097-7C01-4DB5-9A68-1EEBD03F362C}" srcOrd="1" destOrd="0" presId="urn:microsoft.com/office/officeart/2005/8/layout/hierarchy1"/>
    <dgm:cxn modelId="{42672517-FB3C-4F2D-BBF2-6956FD652122}" type="presParOf" srcId="{06E1F27B-2ED1-434E-8FA1-47808A4F25C0}" destId="{F9EE49EC-5911-4508-AD98-EFA831AC93D5}" srcOrd="1" destOrd="0" presId="urn:microsoft.com/office/officeart/2005/8/layout/hierarchy1"/>
    <dgm:cxn modelId="{8E680C41-99BC-4B5C-9F02-4FA70CD0710A}" type="presParOf" srcId="{50610E0E-2873-46E6-AE35-9020939BA941}" destId="{818B601B-6956-4892-A0CB-F97BDA137BF7}" srcOrd="2" destOrd="0" presId="urn:microsoft.com/office/officeart/2005/8/layout/hierarchy1"/>
    <dgm:cxn modelId="{6293A33F-8369-47F6-AA64-C6425D29D59F}" type="presParOf" srcId="{818B601B-6956-4892-A0CB-F97BDA137BF7}" destId="{D56BCB8E-C456-4E27-A90B-D6C2787ABC4D}" srcOrd="0" destOrd="0" presId="urn:microsoft.com/office/officeart/2005/8/layout/hierarchy1"/>
    <dgm:cxn modelId="{155BF621-BA34-4738-87C1-5BA201319727}" type="presParOf" srcId="{D56BCB8E-C456-4E27-A90B-D6C2787ABC4D}" destId="{52E3993C-874D-4B3A-B310-2D1DB90CFD95}" srcOrd="0" destOrd="0" presId="urn:microsoft.com/office/officeart/2005/8/layout/hierarchy1"/>
    <dgm:cxn modelId="{0E6F3818-D0AF-4512-8315-B9837C85B37E}" type="presParOf" srcId="{D56BCB8E-C456-4E27-A90B-D6C2787ABC4D}" destId="{E2807058-457E-48FE-99E7-6FB5EC6D3317}" srcOrd="1" destOrd="0" presId="urn:microsoft.com/office/officeart/2005/8/layout/hierarchy1"/>
    <dgm:cxn modelId="{3B6251EB-45CC-43D1-8B11-9F42BAF0378C}" type="presParOf" srcId="{818B601B-6956-4892-A0CB-F97BDA137BF7}" destId="{70581156-DC0D-494E-AA4D-200FCE633F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C38AE2-CD8C-49CF-9BEA-9156EFBBE15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285494-AEB0-44FB-A0E2-5AA494A7E72B}">
      <dgm:prSet/>
      <dgm:spPr/>
      <dgm:t>
        <a:bodyPr/>
        <a:lstStyle/>
        <a:p>
          <a:r>
            <a:rPr lang="en-US" b="1"/>
            <a:t>AI &amp; Machine Learning Advancements</a:t>
          </a:r>
          <a:r>
            <a:rPr lang="en-US"/>
            <a:t>: Enhanced diagnostics and treatment accuracy.</a:t>
          </a:r>
        </a:p>
      </dgm:t>
    </dgm:pt>
    <dgm:pt modelId="{1F55DF82-41F8-47F8-95C8-BA725C0D9809}" type="parTrans" cxnId="{2316BA05-315B-4EE3-AE69-4938078B156D}">
      <dgm:prSet/>
      <dgm:spPr/>
      <dgm:t>
        <a:bodyPr/>
        <a:lstStyle/>
        <a:p>
          <a:endParaRPr lang="en-US"/>
        </a:p>
      </dgm:t>
    </dgm:pt>
    <dgm:pt modelId="{8BB8533D-4C90-4AE4-AE5E-E2976EAF3A3C}" type="sibTrans" cxnId="{2316BA05-315B-4EE3-AE69-4938078B156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3A23E7F-CA76-4BC2-9729-31A64FD3E042}">
      <dgm:prSet/>
      <dgm:spPr/>
      <dgm:t>
        <a:bodyPr/>
        <a:lstStyle/>
        <a:p>
          <a:r>
            <a:rPr lang="en-US" b="1"/>
            <a:t>Enhanced Patient Personalization</a:t>
          </a:r>
          <a:r>
            <a:rPr lang="en-US"/>
            <a:t>: Genomic data and medical history-driven treatment plans.</a:t>
          </a:r>
        </a:p>
      </dgm:t>
    </dgm:pt>
    <dgm:pt modelId="{C5A5800C-20FF-427F-89CF-064AB6E26D61}" type="parTrans" cxnId="{57D38478-549C-4CC3-97A0-480820B1B99D}">
      <dgm:prSet/>
      <dgm:spPr/>
      <dgm:t>
        <a:bodyPr/>
        <a:lstStyle/>
        <a:p>
          <a:endParaRPr lang="en-US"/>
        </a:p>
      </dgm:t>
    </dgm:pt>
    <dgm:pt modelId="{22B51C8E-4283-4E3B-8C9D-C78418EB7A71}" type="sibTrans" cxnId="{57D38478-549C-4CC3-97A0-480820B1B99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AC16C8A-3C8E-4EF0-A2A0-937E1F88E10B}">
      <dgm:prSet/>
      <dgm:spPr/>
      <dgm:t>
        <a:bodyPr/>
        <a:lstStyle/>
        <a:p>
          <a:r>
            <a:rPr lang="en-US" b="1"/>
            <a:t>Increased Real-Time Decision-Making</a:t>
          </a:r>
          <a:r>
            <a:rPr lang="en-US"/>
            <a:t>: Instant access to critical patient data.</a:t>
          </a:r>
        </a:p>
      </dgm:t>
    </dgm:pt>
    <dgm:pt modelId="{63063B98-DEE6-4F5E-8F3C-06EF265DCCAE}" type="parTrans" cxnId="{F41A1700-3326-41C1-9035-CCEC31EEC5C3}">
      <dgm:prSet/>
      <dgm:spPr/>
      <dgm:t>
        <a:bodyPr/>
        <a:lstStyle/>
        <a:p>
          <a:endParaRPr lang="en-US"/>
        </a:p>
      </dgm:t>
    </dgm:pt>
    <dgm:pt modelId="{D3864616-2323-49E3-886F-71F4872E469C}" type="sibTrans" cxnId="{F41A1700-3326-41C1-9035-CCEC31EEC5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6BE6FED-4FAB-4103-A4CD-05CF3AD26D27}" type="pres">
      <dgm:prSet presAssocID="{33C38AE2-CD8C-49CF-9BEA-9156EFBBE15D}" presName="Name0" presStyleCnt="0">
        <dgm:presLayoutVars>
          <dgm:animLvl val="lvl"/>
          <dgm:resizeHandles val="exact"/>
        </dgm:presLayoutVars>
      </dgm:prSet>
      <dgm:spPr/>
    </dgm:pt>
    <dgm:pt modelId="{AC7C84C7-7A03-4555-A3BE-098728C67738}" type="pres">
      <dgm:prSet presAssocID="{4A285494-AEB0-44FB-A0E2-5AA494A7E72B}" presName="compositeNode" presStyleCnt="0">
        <dgm:presLayoutVars>
          <dgm:bulletEnabled val="1"/>
        </dgm:presLayoutVars>
      </dgm:prSet>
      <dgm:spPr/>
    </dgm:pt>
    <dgm:pt modelId="{B69C35BE-3B23-411E-8EEA-0BC07EE3D7CC}" type="pres">
      <dgm:prSet presAssocID="{4A285494-AEB0-44FB-A0E2-5AA494A7E72B}" presName="bgRect" presStyleLbl="bgAccFollowNode1" presStyleIdx="0" presStyleCnt="3"/>
      <dgm:spPr/>
    </dgm:pt>
    <dgm:pt modelId="{D7A52A28-9BFF-4367-B0FA-7DE2B5414591}" type="pres">
      <dgm:prSet presAssocID="{8BB8533D-4C90-4AE4-AE5E-E2976EAF3A3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A6283F1-0D6B-487B-BD8C-DB8FF2B0CDBD}" type="pres">
      <dgm:prSet presAssocID="{4A285494-AEB0-44FB-A0E2-5AA494A7E72B}" presName="bottomLine" presStyleLbl="alignNode1" presStyleIdx="1" presStyleCnt="6">
        <dgm:presLayoutVars/>
      </dgm:prSet>
      <dgm:spPr/>
    </dgm:pt>
    <dgm:pt modelId="{D10C73CB-409A-4BC1-9851-A3CE66B80523}" type="pres">
      <dgm:prSet presAssocID="{4A285494-AEB0-44FB-A0E2-5AA494A7E72B}" presName="nodeText" presStyleLbl="bgAccFollowNode1" presStyleIdx="0" presStyleCnt="3">
        <dgm:presLayoutVars>
          <dgm:bulletEnabled val="1"/>
        </dgm:presLayoutVars>
      </dgm:prSet>
      <dgm:spPr/>
    </dgm:pt>
    <dgm:pt modelId="{537FA885-8139-47A4-A1B8-99DCC58E1D55}" type="pres">
      <dgm:prSet presAssocID="{8BB8533D-4C90-4AE4-AE5E-E2976EAF3A3C}" presName="sibTrans" presStyleCnt="0"/>
      <dgm:spPr/>
    </dgm:pt>
    <dgm:pt modelId="{CBC9A649-C2B0-4C23-9F28-E2BF502B644B}" type="pres">
      <dgm:prSet presAssocID="{83A23E7F-CA76-4BC2-9729-31A64FD3E042}" presName="compositeNode" presStyleCnt="0">
        <dgm:presLayoutVars>
          <dgm:bulletEnabled val="1"/>
        </dgm:presLayoutVars>
      </dgm:prSet>
      <dgm:spPr/>
    </dgm:pt>
    <dgm:pt modelId="{54347B9E-2986-4F15-BF54-8828775A6A5B}" type="pres">
      <dgm:prSet presAssocID="{83A23E7F-CA76-4BC2-9729-31A64FD3E042}" presName="bgRect" presStyleLbl="bgAccFollowNode1" presStyleIdx="1" presStyleCnt="3"/>
      <dgm:spPr/>
    </dgm:pt>
    <dgm:pt modelId="{534FFE8F-4208-4CF6-AA2E-01F3C8CA36C1}" type="pres">
      <dgm:prSet presAssocID="{22B51C8E-4283-4E3B-8C9D-C78418EB7A7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33A7482-E1E4-4FD2-BC7F-8F0B33B4A737}" type="pres">
      <dgm:prSet presAssocID="{83A23E7F-CA76-4BC2-9729-31A64FD3E042}" presName="bottomLine" presStyleLbl="alignNode1" presStyleIdx="3" presStyleCnt="6">
        <dgm:presLayoutVars/>
      </dgm:prSet>
      <dgm:spPr/>
    </dgm:pt>
    <dgm:pt modelId="{0C324838-9B64-4467-8BDF-5EE147FF8065}" type="pres">
      <dgm:prSet presAssocID="{83A23E7F-CA76-4BC2-9729-31A64FD3E042}" presName="nodeText" presStyleLbl="bgAccFollowNode1" presStyleIdx="1" presStyleCnt="3">
        <dgm:presLayoutVars>
          <dgm:bulletEnabled val="1"/>
        </dgm:presLayoutVars>
      </dgm:prSet>
      <dgm:spPr/>
    </dgm:pt>
    <dgm:pt modelId="{37F30A8D-1C81-4962-AFB4-B96879E57F78}" type="pres">
      <dgm:prSet presAssocID="{22B51C8E-4283-4E3B-8C9D-C78418EB7A71}" presName="sibTrans" presStyleCnt="0"/>
      <dgm:spPr/>
    </dgm:pt>
    <dgm:pt modelId="{F70651B6-E49C-4C43-9D3D-50BAF6F7DE60}" type="pres">
      <dgm:prSet presAssocID="{AAC16C8A-3C8E-4EF0-A2A0-937E1F88E10B}" presName="compositeNode" presStyleCnt="0">
        <dgm:presLayoutVars>
          <dgm:bulletEnabled val="1"/>
        </dgm:presLayoutVars>
      </dgm:prSet>
      <dgm:spPr/>
    </dgm:pt>
    <dgm:pt modelId="{F9DAFC49-35DF-4952-975E-F9B42E91454E}" type="pres">
      <dgm:prSet presAssocID="{AAC16C8A-3C8E-4EF0-A2A0-937E1F88E10B}" presName="bgRect" presStyleLbl="bgAccFollowNode1" presStyleIdx="2" presStyleCnt="3"/>
      <dgm:spPr/>
    </dgm:pt>
    <dgm:pt modelId="{CB5B1117-1211-418A-837F-94CE65377200}" type="pres">
      <dgm:prSet presAssocID="{D3864616-2323-49E3-886F-71F4872E469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05FC812-2628-4F14-A0A6-DD81B1FD0A1B}" type="pres">
      <dgm:prSet presAssocID="{AAC16C8A-3C8E-4EF0-A2A0-937E1F88E10B}" presName="bottomLine" presStyleLbl="alignNode1" presStyleIdx="5" presStyleCnt="6">
        <dgm:presLayoutVars/>
      </dgm:prSet>
      <dgm:spPr/>
    </dgm:pt>
    <dgm:pt modelId="{98088746-9FB0-4458-9A3F-0B1FFF324F7C}" type="pres">
      <dgm:prSet presAssocID="{AAC16C8A-3C8E-4EF0-A2A0-937E1F88E10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41A1700-3326-41C1-9035-CCEC31EEC5C3}" srcId="{33C38AE2-CD8C-49CF-9BEA-9156EFBBE15D}" destId="{AAC16C8A-3C8E-4EF0-A2A0-937E1F88E10B}" srcOrd="2" destOrd="0" parTransId="{63063B98-DEE6-4F5E-8F3C-06EF265DCCAE}" sibTransId="{D3864616-2323-49E3-886F-71F4872E469C}"/>
    <dgm:cxn modelId="{2316BA05-315B-4EE3-AE69-4938078B156D}" srcId="{33C38AE2-CD8C-49CF-9BEA-9156EFBBE15D}" destId="{4A285494-AEB0-44FB-A0E2-5AA494A7E72B}" srcOrd="0" destOrd="0" parTransId="{1F55DF82-41F8-47F8-95C8-BA725C0D9809}" sibTransId="{8BB8533D-4C90-4AE4-AE5E-E2976EAF3A3C}"/>
    <dgm:cxn modelId="{0FAF023F-E457-419F-8208-40B7A2BB398A}" type="presOf" srcId="{4A285494-AEB0-44FB-A0E2-5AA494A7E72B}" destId="{B69C35BE-3B23-411E-8EEA-0BC07EE3D7CC}" srcOrd="0" destOrd="0" presId="urn:microsoft.com/office/officeart/2016/7/layout/BasicLinearProcessNumbered"/>
    <dgm:cxn modelId="{57D38478-549C-4CC3-97A0-480820B1B99D}" srcId="{33C38AE2-CD8C-49CF-9BEA-9156EFBBE15D}" destId="{83A23E7F-CA76-4BC2-9729-31A64FD3E042}" srcOrd="1" destOrd="0" parTransId="{C5A5800C-20FF-427F-89CF-064AB6E26D61}" sibTransId="{22B51C8E-4283-4E3B-8C9D-C78418EB7A71}"/>
    <dgm:cxn modelId="{C6328E7A-B755-4F04-932B-CA1B6804304A}" type="presOf" srcId="{8BB8533D-4C90-4AE4-AE5E-E2976EAF3A3C}" destId="{D7A52A28-9BFF-4367-B0FA-7DE2B5414591}" srcOrd="0" destOrd="0" presId="urn:microsoft.com/office/officeart/2016/7/layout/BasicLinearProcessNumbered"/>
    <dgm:cxn modelId="{E18A4E94-6840-4C1A-820F-FB31A8CE0BCF}" type="presOf" srcId="{AAC16C8A-3C8E-4EF0-A2A0-937E1F88E10B}" destId="{98088746-9FB0-4458-9A3F-0B1FFF324F7C}" srcOrd="1" destOrd="0" presId="urn:microsoft.com/office/officeart/2016/7/layout/BasicLinearProcessNumbered"/>
    <dgm:cxn modelId="{923E7597-6A2F-44FC-9CD3-6FF820150330}" type="presOf" srcId="{22B51C8E-4283-4E3B-8C9D-C78418EB7A71}" destId="{534FFE8F-4208-4CF6-AA2E-01F3C8CA36C1}" srcOrd="0" destOrd="0" presId="urn:microsoft.com/office/officeart/2016/7/layout/BasicLinearProcessNumbered"/>
    <dgm:cxn modelId="{0097DFB9-4447-40E9-857C-4D5064E4DE5B}" type="presOf" srcId="{83A23E7F-CA76-4BC2-9729-31A64FD3E042}" destId="{54347B9E-2986-4F15-BF54-8828775A6A5B}" srcOrd="0" destOrd="0" presId="urn:microsoft.com/office/officeart/2016/7/layout/BasicLinearProcessNumbered"/>
    <dgm:cxn modelId="{90B219BF-8AFA-4B24-8203-9441061545E4}" type="presOf" srcId="{AAC16C8A-3C8E-4EF0-A2A0-937E1F88E10B}" destId="{F9DAFC49-35DF-4952-975E-F9B42E91454E}" srcOrd="0" destOrd="0" presId="urn:microsoft.com/office/officeart/2016/7/layout/BasicLinearProcessNumbered"/>
    <dgm:cxn modelId="{718B39CB-5FFC-424E-8EB1-C04177BFDDA8}" type="presOf" srcId="{33C38AE2-CD8C-49CF-9BEA-9156EFBBE15D}" destId="{B6BE6FED-4FAB-4103-A4CD-05CF3AD26D27}" srcOrd="0" destOrd="0" presId="urn:microsoft.com/office/officeart/2016/7/layout/BasicLinearProcessNumbered"/>
    <dgm:cxn modelId="{0AAD93DD-B7BB-47F4-A641-8FA24922AAED}" type="presOf" srcId="{4A285494-AEB0-44FB-A0E2-5AA494A7E72B}" destId="{D10C73CB-409A-4BC1-9851-A3CE66B80523}" srcOrd="1" destOrd="0" presId="urn:microsoft.com/office/officeart/2016/7/layout/BasicLinearProcessNumbered"/>
    <dgm:cxn modelId="{D701D7E0-3428-447A-8639-1EDDE32DC821}" type="presOf" srcId="{83A23E7F-CA76-4BC2-9729-31A64FD3E042}" destId="{0C324838-9B64-4467-8BDF-5EE147FF8065}" srcOrd="1" destOrd="0" presId="urn:microsoft.com/office/officeart/2016/7/layout/BasicLinearProcessNumbered"/>
    <dgm:cxn modelId="{D0587BFF-89D3-4103-8B0B-BF4F14F87227}" type="presOf" srcId="{D3864616-2323-49E3-886F-71F4872E469C}" destId="{CB5B1117-1211-418A-837F-94CE65377200}" srcOrd="0" destOrd="0" presId="urn:microsoft.com/office/officeart/2016/7/layout/BasicLinearProcessNumbered"/>
    <dgm:cxn modelId="{0F08A33A-491C-41E2-9120-1204F36D048C}" type="presParOf" srcId="{B6BE6FED-4FAB-4103-A4CD-05CF3AD26D27}" destId="{AC7C84C7-7A03-4555-A3BE-098728C67738}" srcOrd="0" destOrd="0" presId="urn:microsoft.com/office/officeart/2016/7/layout/BasicLinearProcessNumbered"/>
    <dgm:cxn modelId="{DF8DDDC3-834D-4F01-A173-564F4D9C8653}" type="presParOf" srcId="{AC7C84C7-7A03-4555-A3BE-098728C67738}" destId="{B69C35BE-3B23-411E-8EEA-0BC07EE3D7CC}" srcOrd="0" destOrd="0" presId="urn:microsoft.com/office/officeart/2016/7/layout/BasicLinearProcessNumbered"/>
    <dgm:cxn modelId="{9998D480-3507-4EED-AB20-62D6C52C66AB}" type="presParOf" srcId="{AC7C84C7-7A03-4555-A3BE-098728C67738}" destId="{D7A52A28-9BFF-4367-B0FA-7DE2B5414591}" srcOrd="1" destOrd="0" presId="urn:microsoft.com/office/officeart/2016/7/layout/BasicLinearProcessNumbered"/>
    <dgm:cxn modelId="{D77AAFD0-109B-459A-A565-375BC391F6FB}" type="presParOf" srcId="{AC7C84C7-7A03-4555-A3BE-098728C67738}" destId="{1A6283F1-0D6B-487B-BD8C-DB8FF2B0CDBD}" srcOrd="2" destOrd="0" presId="urn:microsoft.com/office/officeart/2016/7/layout/BasicLinearProcessNumbered"/>
    <dgm:cxn modelId="{19CBFD10-86E6-41C1-B1D2-6EB0B7319D8C}" type="presParOf" srcId="{AC7C84C7-7A03-4555-A3BE-098728C67738}" destId="{D10C73CB-409A-4BC1-9851-A3CE66B80523}" srcOrd="3" destOrd="0" presId="urn:microsoft.com/office/officeart/2016/7/layout/BasicLinearProcessNumbered"/>
    <dgm:cxn modelId="{272A0A66-D1B5-4AD0-8DFF-DD456A1C5E3B}" type="presParOf" srcId="{B6BE6FED-4FAB-4103-A4CD-05CF3AD26D27}" destId="{537FA885-8139-47A4-A1B8-99DCC58E1D55}" srcOrd="1" destOrd="0" presId="urn:microsoft.com/office/officeart/2016/7/layout/BasicLinearProcessNumbered"/>
    <dgm:cxn modelId="{A083D3AA-D674-470C-B130-AE3B2D16ED71}" type="presParOf" srcId="{B6BE6FED-4FAB-4103-A4CD-05CF3AD26D27}" destId="{CBC9A649-C2B0-4C23-9F28-E2BF502B644B}" srcOrd="2" destOrd="0" presId="urn:microsoft.com/office/officeart/2016/7/layout/BasicLinearProcessNumbered"/>
    <dgm:cxn modelId="{F998A5BD-59D6-4DD9-99BD-629318E0742E}" type="presParOf" srcId="{CBC9A649-C2B0-4C23-9F28-E2BF502B644B}" destId="{54347B9E-2986-4F15-BF54-8828775A6A5B}" srcOrd="0" destOrd="0" presId="urn:microsoft.com/office/officeart/2016/7/layout/BasicLinearProcessNumbered"/>
    <dgm:cxn modelId="{AD2F4ECF-8CAB-48A3-A770-3594BC8296D1}" type="presParOf" srcId="{CBC9A649-C2B0-4C23-9F28-E2BF502B644B}" destId="{534FFE8F-4208-4CF6-AA2E-01F3C8CA36C1}" srcOrd="1" destOrd="0" presId="urn:microsoft.com/office/officeart/2016/7/layout/BasicLinearProcessNumbered"/>
    <dgm:cxn modelId="{8C2B8A17-18D8-4271-A555-49475455EBCF}" type="presParOf" srcId="{CBC9A649-C2B0-4C23-9F28-E2BF502B644B}" destId="{E33A7482-E1E4-4FD2-BC7F-8F0B33B4A737}" srcOrd="2" destOrd="0" presId="urn:microsoft.com/office/officeart/2016/7/layout/BasicLinearProcessNumbered"/>
    <dgm:cxn modelId="{E32DB539-F414-4FA0-AC8D-7C78C757EAA6}" type="presParOf" srcId="{CBC9A649-C2B0-4C23-9F28-E2BF502B644B}" destId="{0C324838-9B64-4467-8BDF-5EE147FF8065}" srcOrd="3" destOrd="0" presId="urn:microsoft.com/office/officeart/2016/7/layout/BasicLinearProcessNumbered"/>
    <dgm:cxn modelId="{9450F3CD-B9AF-415F-81E9-AAA15A3B0D62}" type="presParOf" srcId="{B6BE6FED-4FAB-4103-A4CD-05CF3AD26D27}" destId="{37F30A8D-1C81-4962-AFB4-B96879E57F78}" srcOrd="3" destOrd="0" presId="urn:microsoft.com/office/officeart/2016/7/layout/BasicLinearProcessNumbered"/>
    <dgm:cxn modelId="{CE0311EA-53A3-40EC-9B8D-0746D7558C56}" type="presParOf" srcId="{B6BE6FED-4FAB-4103-A4CD-05CF3AD26D27}" destId="{F70651B6-E49C-4C43-9D3D-50BAF6F7DE60}" srcOrd="4" destOrd="0" presId="urn:microsoft.com/office/officeart/2016/7/layout/BasicLinearProcessNumbered"/>
    <dgm:cxn modelId="{C15C59A0-1DE4-485A-96AC-40FC9CE3B2E7}" type="presParOf" srcId="{F70651B6-E49C-4C43-9D3D-50BAF6F7DE60}" destId="{F9DAFC49-35DF-4952-975E-F9B42E91454E}" srcOrd="0" destOrd="0" presId="urn:microsoft.com/office/officeart/2016/7/layout/BasicLinearProcessNumbered"/>
    <dgm:cxn modelId="{2681744D-D7B7-4FF7-87FB-002EFB5B0260}" type="presParOf" srcId="{F70651B6-E49C-4C43-9D3D-50BAF6F7DE60}" destId="{CB5B1117-1211-418A-837F-94CE65377200}" srcOrd="1" destOrd="0" presId="urn:microsoft.com/office/officeart/2016/7/layout/BasicLinearProcessNumbered"/>
    <dgm:cxn modelId="{E3E09F86-BFEA-4D11-A9DD-07C5629BA46F}" type="presParOf" srcId="{F70651B6-E49C-4C43-9D3D-50BAF6F7DE60}" destId="{E05FC812-2628-4F14-A0A6-DD81B1FD0A1B}" srcOrd="2" destOrd="0" presId="urn:microsoft.com/office/officeart/2016/7/layout/BasicLinearProcessNumbered"/>
    <dgm:cxn modelId="{6F01DCBD-0D3C-4020-82A3-14165B1ED216}" type="presParOf" srcId="{F70651B6-E49C-4C43-9D3D-50BAF6F7DE60}" destId="{98088746-9FB0-4458-9A3F-0B1FFF324F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87B72-CAE9-4BD7-8EF4-9DBC6336777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BA2A8-369B-4E25-8A25-E0EEA2E7347D}">
      <dgm:prSet/>
      <dgm:spPr/>
      <dgm:t>
        <a:bodyPr/>
        <a:lstStyle/>
        <a:p>
          <a:r>
            <a:rPr lang="en-US"/>
            <a:t>Optimizes hospital resource allocation by tracking patient flow and staff schedules.</a:t>
          </a:r>
        </a:p>
      </dgm:t>
    </dgm:pt>
    <dgm:pt modelId="{6F1D2982-F35C-4A81-89DB-B48BEFB0BD99}" type="parTrans" cxnId="{FB7E8206-F486-49B3-8971-43295ED2F030}">
      <dgm:prSet/>
      <dgm:spPr/>
      <dgm:t>
        <a:bodyPr/>
        <a:lstStyle/>
        <a:p>
          <a:endParaRPr lang="en-US"/>
        </a:p>
      </dgm:t>
    </dgm:pt>
    <dgm:pt modelId="{67702648-0E0C-4848-954F-FEC0F88E1C03}" type="sibTrans" cxnId="{FB7E8206-F486-49B3-8971-43295ED2F030}">
      <dgm:prSet/>
      <dgm:spPr/>
      <dgm:t>
        <a:bodyPr/>
        <a:lstStyle/>
        <a:p>
          <a:endParaRPr lang="en-US"/>
        </a:p>
      </dgm:t>
    </dgm:pt>
    <dgm:pt modelId="{21C552B4-FEEA-4415-A377-779012A3D049}">
      <dgm:prSet/>
      <dgm:spPr/>
      <dgm:t>
        <a:bodyPr/>
        <a:lstStyle/>
        <a:p>
          <a:r>
            <a:rPr lang="en-US"/>
            <a:t>Reduces wait times by analyzing peak hours for patient admissions.</a:t>
          </a:r>
        </a:p>
      </dgm:t>
    </dgm:pt>
    <dgm:pt modelId="{53FAEEE3-21BA-4D0A-A443-63F1FCEAE6BF}" type="parTrans" cxnId="{29F7469F-6F86-4706-BFEF-DD00C2DC51E6}">
      <dgm:prSet/>
      <dgm:spPr/>
      <dgm:t>
        <a:bodyPr/>
        <a:lstStyle/>
        <a:p>
          <a:endParaRPr lang="en-US"/>
        </a:p>
      </dgm:t>
    </dgm:pt>
    <dgm:pt modelId="{6D5D62B7-36FC-436C-A909-0A3307681B9A}" type="sibTrans" cxnId="{29F7469F-6F86-4706-BFEF-DD00C2DC51E6}">
      <dgm:prSet/>
      <dgm:spPr/>
      <dgm:t>
        <a:bodyPr/>
        <a:lstStyle/>
        <a:p>
          <a:endParaRPr lang="en-US"/>
        </a:p>
      </dgm:t>
    </dgm:pt>
    <dgm:pt modelId="{A61081BD-ED93-491B-912B-363F5D940CD4}">
      <dgm:prSet/>
      <dgm:spPr/>
      <dgm:t>
        <a:bodyPr/>
        <a:lstStyle/>
        <a:p>
          <a:r>
            <a:rPr lang="en-US"/>
            <a:t>Streamlines operations through digital health records.</a:t>
          </a:r>
        </a:p>
      </dgm:t>
    </dgm:pt>
    <dgm:pt modelId="{85B8F6AC-19AA-4864-9FA9-3A7DFE9F1D2F}" type="parTrans" cxnId="{B782CB71-AF80-4B46-9204-B28EB08D3D57}">
      <dgm:prSet/>
      <dgm:spPr/>
      <dgm:t>
        <a:bodyPr/>
        <a:lstStyle/>
        <a:p>
          <a:endParaRPr lang="en-US"/>
        </a:p>
      </dgm:t>
    </dgm:pt>
    <dgm:pt modelId="{A545EDCC-6E4D-487B-8C24-BD7D7DD6BEF6}" type="sibTrans" cxnId="{B782CB71-AF80-4B46-9204-B28EB08D3D57}">
      <dgm:prSet/>
      <dgm:spPr/>
      <dgm:t>
        <a:bodyPr/>
        <a:lstStyle/>
        <a:p>
          <a:endParaRPr lang="en-US"/>
        </a:p>
      </dgm:t>
    </dgm:pt>
    <dgm:pt modelId="{129B15AF-2407-49FA-82B2-822F2E493921}" type="pres">
      <dgm:prSet presAssocID="{FB687B72-CAE9-4BD7-8EF4-9DBC633677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ADECEF-F419-46F9-B520-13D57BB3822B}" type="pres">
      <dgm:prSet presAssocID="{989BA2A8-369B-4E25-8A25-E0EEA2E7347D}" presName="hierRoot1" presStyleCnt="0"/>
      <dgm:spPr/>
    </dgm:pt>
    <dgm:pt modelId="{322A4E33-6818-41D3-A459-6A54F0538472}" type="pres">
      <dgm:prSet presAssocID="{989BA2A8-369B-4E25-8A25-E0EEA2E7347D}" presName="composite" presStyleCnt="0"/>
      <dgm:spPr/>
    </dgm:pt>
    <dgm:pt modelId="{608C6785-6E43-4F67-966B-AB004636871D}" type="pres">
      <dgm:prSet presAssocID="{989BA2A8-369B-4E25-8A25-E0EEA2E7347D}" presName="background" presStyleLbl="node0" presStyleIdx="0" presStyleCnt="3"/>
      <dgm:spPr/>
    </dgm:pt>
    <dgm:pt modelId="{EDBE048E-EB0E-496E-BAFB-68756D6C2429}" type="pres">
      <dgm:prSet presAssocID="{989BA2A8-369B-4E25-8A25-E0EEA2E7347D}" presName="text" presStyleLbl="fgAcc0" presStyleIdx="0" presStyleCnt="3">
        <dgm:presLayoutVars>
          <dgm:chPref val="3"/>
        </dgm:presLayoutVars>
      </dgm:prSet>
      <dgm:spPr/>
    </dgm:pt>
    <dgm:pt modelId="{64D75091-8E1A-4672-AA21-D89185026E36}" type="pres">
      <dgm:prSet presAssocID="{989BA2A8-369B-4E25-8A25-E0EEA2E7347D}" presName="hierChild2" presStyleCnt="0"/>
      <dgm:spPr/>
    </dgm:pt>
    <dgm:pt modelId="{5A62CF18-589C-4574-BBBD-E98E1D17A2DB}" type="pres">
      <dgm:prSet presAssocID="{21C552B4-FEEA-4415-A377-779012A3D049}" presName="hierRoot1" presStyleCnt="0"/>
      <dgm:spPr/>
    </dgm:pt>
    <dgm:pt modelId="{659C99A1-FB89-477C-A656-729805FA59C8}" type="pres">
      <dgm:prSet presAssocID="{21C552B4-FEEA-4415-A377-779012A3D049}" presName="composite" presStyleCnt="0"/>
      <dgm:spPr/>
    </dgm:pt>
    <dgm:pt modelId="{069D9504-C5A9-4426-A761-A013B3165189}" type="pres">
      <dgm:prSet presAssocID="{21C552B4-FEEA-4415-A377-779012A3D049}" presName="background" presStyleLbl="node0" presStyleIdx="1" presStyleCnt="3"/>
      <dgm:spPr/>
    </dgm:pt>
    <dgm:pt modelId="{854BEF06-9F06-4162-94CA-3ACA36E8A33F}" type="pres">
      <dgm:prSet presAssocID="{21C552B4-FEEA-4415-A377-779012A3D049}" presName="text" presStyleLbl="fgAcc0" presStyleIdx="1" presStyleCnt="3">
        <dgm:presLayoutVars>
          <dgm:chPref val="3"/>
        </dgm:presLayoutVars>
      </dgm:prSet>
      <dgm:spPr/>
    </dgm:pt>
    <dgm:pt modelId="{EEB4C18F-529D-44BC-9FBA-FF2C7B2865C6}" type="pres">
      <dgm:prSet presAssocID="{21C552B4-FEEA-4415-A377-779012A3D049}" presName="hierChild2" presStyleCnt="0"/>
      <dgm:spPr/>
    </dgm:pt>
    <dgm:pt modelId="{A8D95D3F-23F2-4F6C-8D15-E503019CD9D2}" type="pres">
      <dgm:prSet presAssocID="{A61081BD-ED93-491B-912B-363F5D940CD4}" presName="hierRoot1" presStyleCnt="0"/>
      <dgm:spPr/>
    </dgm:pt>
    <dgm:pt modelId="{90E06DF5-0C76-4D5E-A7D1-2F3DB81E8CED}" type="pres">
      <dgm:prSet presAssocID="{A61081BD-ED93-491B-912B-363F5D940CD4}" presName="composite" presStyleCnt="0"/>
      <dgm:spPr/>
    </dgm:pt>
    <dgm:pt modelId="{78B04CDF-9C65-47B8-8CCA-ECC8955B9320}" type="pres">
      <dgm:prSet presAssocID="{A61081BD-ED93-491B-912B-363F5D940CD4}" presName="background" presStyleLbl="node0" presStyleIdx="2" presStyleCnt="3"/>
      <dgm:spPr/>
    </dgm:pt>
    <dgm:pt modelId="{2AE41808-E034-4932-8382-CD9C96D89638}" type="pres">
      <dgm:prSet presAssocID="{A61081BD-ED93-491B-912B-363F5D940CD4}" presName="text" presStyleLbl="fgAcc0" presStyleIdx="2" presStyleCnt="3">
        <dgm:presLayoutVars>
          <dgm:chPref val="3"/>
        </dgm:presLayoutVars>
      </dgm:prSet>
      <dgm:spPr/>
    </dgm:pt>
    <dgm:pt modelId="{81DB6CEF-4170-43DD-A838-4E6843DB16FB}" type="pres">
      <dgm:prSet presAssocID="{A61081BD-ED93-491B-912B-363F5D940CD4}" presName="hierChild2" presStyleCnt="0"/>
      <dgm:spPr/>
    </dgm:pt>
  </dgm:ptLst>
  <dgm:cxnLst>
    <dgm:cxn modelId="{FB7E8206-F486-49B3-8971-43295ED2F030}" srcId="{FB687B72-CAE9-4BD7-8EF4-9DBC63367776}" destId="{989BA2A8-369B-4E25-8A25-E0EEA2E7347D}" srcOrd="0" destOrd="0" parTransId="{6F1D2982-F35C-4A81-89DB-B48BEFB0BD99}" sibTransId="{67702648-0E0C-4848-954F-FEC0F88E1C03}"/>
    <dgm:cxn modelId="{F469B240-88A2-4109-BB1D-1C172B052653}" type="presOf" srcId="{989BA2A8-369B-4E25-8A25-E0EEA2E7347D}" destId="{EDBE048E-EB0E-496E-BAFB-68756D6C2429}" srcOrd="0" destOrd="0" presId="urn:microsoft.com/office/officeart/2005/8/layout/hierarchy1"/>
    <dgm:cxn modelId="{A2B5016D-314B-4A7A-B2A5-C1CD52664F8A}" type="presOf" srcId="{21C552B4-FEEA-4415-A377-779012A3D049}" destId="{854BEF06-9F06-4162-94CA-3ACA36E8A33F}" srcOrd="0" destOrd="0" presId="urn:microsoft.com/office/officeart/2005/8/layout/hierarchy1"/>
    <dgm:cxn modelId="{B782CB71-AF80-4B46-9204-B28EB08D3D57}" srcId="{FB687B72-CAE9-4BD7-8EF4-9DBC63367776}" destId="{A61081BD-ED93-491B-912B-363F5D940CD4}" srcOrd="2" destOrd="0" parTransId="{85B8F6AC-19AA-4864-9FA9-3A7DFE9F1D2F}" sibTransId="{A545EDCC-6E4D-487B-8C24-BD7D7DD6BEF6}"/>
    <dgm:cxn modelId="{6E1D457E-B8B4-49C3-A638-937434C9BC8E}" type="presOf" srcId="{FB687B72-CAE9-4BD7-8EF4-9DBC63367776}" destId="{129B15AF-2407-49FA-82B2-822F2E493921}" srcOrd="0" destOrd="0" presId="urn:microsoft.com/office/officeart/2005/8/layout/hierarchy1"/>
    <dgm:cxn modelId="{29F7469F-6F86-4706-BFEF-DD00C2DC51E6}" srcId="{FB687B72-CAE9-4BD7-8EF4-9DBC63367776}" destId="{21C552B4-FEEA-4415-A377-779012A3D049}" srcOrd="1" destOrd="0" parTransId="{53FAEEE3-21BA-4D0A-A443-63F1FCEAE6BF}" sibTransId="{6D5D62B7-36FC-436C-A909-0A3307681B9A}"/>
    <dgm:cxn modelId="{D57174D5-EDCE-4C30-844A-DA276C7A0C6E}" type="presOf" srcId="{A61081BD-ED93-491B-912B-363F5D940CD4}" destId="{2AE41808-E034-4932-8382-CD9C96D89638}" srcOrd="0" destOrd="0" presId="urn:microsoft.com/office/officeart/2005/8/layout/hierarchy1"/>
    <dgm:cxn modelId="{36F8DBF6-D8A4-49BE-8391-10A8C32660B5}" type="presParOf" srcId="{129B15AF-2407-49FA-82B2-822F2E493921}" destId="{5DADECEF-F419-46F9-B520-13D57BB3822B}" srcOrd="0" destOrd="0" presId="urn:microsoft.com/office/officeart/2005/8/layout/hierarchy1"/>
    <dgm:cxn modelId="{55E7363D-7F6A-4627-9C27-0ADB52F70310}" type="presParOf" srcId="{5DADECEF-F419-46F9-B520-13D57BB3822B}" destId="{322A4E33-6818-41D3-A459-6A54F0538472}" srcOrd="0" destOrd="0" presId="urn:microsoft.com/office/officeart/2005/8/layout/hierarchy1"/>
    <dgm:cxn modelId="{1267EFE6-384F-4788-872E-DC6AABD56958}" type="presParOf" srcId="{322A4E33-6818-41D3-A459-6A54F0538472}" destId="{608C6785-6E43-4F67-966B-AB004636871D}" srcOrd="0" destOrd="0" presId="urn:microsoft.com/office/officeart/2005/8/layout/hierarchy1"/>
    <dgm:cxn modelId="{35DFC883-1165-4444-88F3-862568CFA4E3}" type="presParOf" srcId="{322A4E33-6818-41D3-A459-6A54F0538472}" destId="{EDBE048E-EB0E-496E-BAFB-68756D6C2429}" srcOrd="1" destOrd="0" presId="urn:microsoft.com/office/officeart/2005/8/layout/hierarchy1"/>
    <dgm:cxn modelId="{7037DCC1-9C0B-47F8-ACA2-36BCCF26389B}" type="presParOf" srcId="{5DADECEF-F419-46F9-B520-13D57BB3822B}" destId="{64D75091-8E1A-4672-AA21-D89185026E36}" srcOrd="1" destOrd="0" presId="urn:microsoft.com/office/officeart/2005/8/layout/hierarchy1"/>
    <dgm:cxn modelId="{8F35D0DC-D6B6-4299-90E7-F561A1E0145F}" type="presParOf" srcId="{129B15AF-2407-49FA-82B2-822F2E493921}" destId="{5A62CF18-589C-4574-BBBD-E98E1D17A2DB}" srcOrd="1" destOrd="0" presId="urn:microsoft.com/office/officeart/2005/8/layout/hierarchy1"/>
    <dgm:cxn modelId="{10F20EC2-1662-410A-9057-BA53080DE508}" type="presParOf" srcId="{5A62CF18-589C-4574-BBBD-E98E1D17A2DB}" destId="{659C99A1-FB89-477C-A656-729805FA59C8}" srcOrd="0" destOrd="0" presId="urn:microsoft.com/office/officeart/2005/8/layout/hierarchy1"/>
    <dgm:cxn modelId="{FF791A08-898C-425A-9DAE-FF2599D1F4FB}" type="presParOf" srcId="{659C99A1-FB89-477C-A656-729805FA59C8}" destId="{069D9504-C5A9-4426-A761-A013B3165189}" srcOrd="0" destOrd="0" presId="urn:microsoft.com/office/officeart/2005/8/layout/hierarchy1"/>
    <dgm:cxn modelId="{0726560E-3B7C-4A3F-B159-05F97D36A24D}" type="presParOf" srcId="{659C99A1-FB89-477C-A656-729805FA59C8}" destId="{854BEF06-9F06-4162-94CA-3ACA36E8A33F}" srcOrd="1" destOrd="0" presId="urn:microsoft.com/office/officeart/2005/8/layout/hierarchy1"/>
    <dgm:cxn modelId="{92D69125-95C9-460E-9ACA-C0605C5684F6}" type="presParOf" srcId="{5A62CF18-589C-4574-BBBD-E98E1D17A2DB}" destId="{EEB4C18F-529D-44BC-9FBA-FF2C7B2865C6}" srcOrd="1" destOrd="0" presId="urn:microsoft.com/office/officeart/2005/8/layout/hierarchy1"/>
    <dgm:cxn modelId="{B012441C-71B3-4521-BB94-E1AB4945369A}" type="presParOf" srcId="{129B15AF-2407-49FA-82B2-822F2E493921}" destId="{A8D95D3F-23F2-4F6C-8D15-E503019CD9D2}" srcOrd="2" destOrd="0" presId="urn:microsoft.com/office/officeart/2005/8/layout/hierarchy1"/>
    <dgm:cxn modelId="{B030F69C-631E-4541-A512-4D7D97C84D61}" type="presParOf" srcId="{A8D95D3F-23F2-4F6C-8D15-E503019CD9D2}" destId="{90E06DF5-0C76-4D5E-A7D1-2F3DB81E8CED}" srcOrd="0" destOrd="0" presId="urn:microsoft.com/office/officeart/2005/8/layout/hierarchy1"/>
    <dgm:cxn modelId="{BF7EA4D9-7078-424B-B650-0A492586DE8E}" type="presParOf" srcId="{90E06DF5-0C76-4D5E-A7D1-2F3DB81E8CED}" destId="{78B04CDF-9C65-47B8-8CCA-ECC8955B9320}" srcOrd="0" destOrd="0" presId="urn:microsoft.com/office/officeart/2005/8/layout/hierarchy1"/>
    <dgm:cxn modelId="{EC78ADA4-F0DA-4C37-9A3D-C30728CEBAB9}" type="presParOf" srcId="{90E06DF5-0C76-4D5E-A7D1-2F3DB81E8CED}" destId="{2AE41808-E034-4932-8382-CD9C96D89638}" srcOrd="1" destOrd="0" presId="urn:microsoft.com/office/officeart/2005/8/layout/hierarchy1"/>
    <dgm:cxn modelId="{2DB95227-3220-42FC-A211-B2BBA5AF73F4}" type="presParOf" srcId="{A8D95D3F-23F2-4F6C-8D15-E503019CD9D2}" destId="{81DB6CEF-4170-43DD-A838-4E6843DB16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0D314-5BE5-4AF4-A4E3-9110181B59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85B113-1E29-4D1F-A4E9-0E72643CFAAB}">
      <dgm:prSet/>
      <dgm:spPr/>
      <dgm:t>
        <a:bodyPr/>
        <a:lstStyle/>
        <a:p>
          <a:pPr>
            <a:defRPr cap="all"/>
          </a:pPr>
          <a:r>
            <a:rPr lang="en-US"/>
            <a:t>Continuous treatment monitoring through real-time patient data.</a:t>
          </a:r>
        </a:p>
      </dgm:t>
    </dgm:pt>
    <dgm:pt modelId="{F95DE8EA-9556-481A-8939-5D148848F3C4}" type="parTrans" cxnId="{4B977691-A41B-4550-8AC3-50628D777101}">
      <dgm:prSet/>
      <dgm:spPr/>
      <dgm:t>
        <a:bodyPr/>
        <a:lstStyle/>
        <a:p>
          <a:endParaRPr lang="en-US"/>
        </a:p>
      </dgm:t>
    </dgm:pt>
    <dgm:pt modelId="{82B27486-45D5-467F-9C24-CD10CA6EA2BE}" type="sibTrans" cxnId="{4B977691-A41B-4550-8AC3-50628D777101}">
      <dgm:prSet/>
      <dgm:spPr/>
      <dgm:t>
        <a:bodyPr/>
        <a:lstStyle/>
        <a:p>
          <a:endParaRPr lang="en-US"/>
        </a:p>
      </dgm:t>
    </dgm:pt>
    <dgm:pt modelId="{3641FAE4-F965-4519-B729-68567E0BE349}">
      <dgm:prSet/>
      <dgm:spPr/>
      <dgm:t>
        <a:bodyPr/>
        <a:lstStyle/>
        <a:p>
          <a:pPr>
            <a:defRPr cap="all"/>
          </a:pPr>
          <a:r>
            <a:rPr lang="en-US"/>
            <a:t>Identifies medication errors by analyzing prescription trends.</a:t>
          </a:r>
        </a:p>
      </dgm:t>
    </dgm:pt>
    <dgm:pt modelId="{5CE957A6-AD87-46D7-991E-7F204FC059F1}" type="parTrans" cxnId="{AFEC8C5E-11D9-486E-96DB-C07A8A8EA9CE}">
      <dgm:prSet/>
      <dgm:spPr/>
      <dgm:t>
        <a:bodyPr/>
        <a:lstStyle/>
        <a:p>
          <a:endParaRPr lang="en-US"/>
        </a:p>
      </dgm:t>
    </dgm:pt>
    <dgm:pt modelId="{B419518B-4720-41BE-AF93-6F0D01E474DD}" type="sibTrans" cxnId="{AFEC8C5E-11D9-486E-96DB-C07A8A8EA9CE}">
      <dgm:prSet/>
      <dgm:spPr/>
      <dgm:t>
        <a:bodyPr/>
        <a:lstStyle/>
        <a:p>
          <a:endParaRPr lang="en-US"/>
        </a:p>
      </dgm:t>
    </dgm:pt>
    <dgm:pt modelId="{3E48B834-24A6-4813-B444-DAC22942D890}">
      <dgm:prSet/>
      <dgm:spPr/>
      <dgm:t>
        <a:bodyPr/>
        <a:lstStyle/>
        <a:p>
          <a:pPr>
            <a:defRPr cap="all"/>
          </a:pPr>
          <a:r>
            <a:rPr lang="en-US"/>
            <a:t>Real-time monitoring with wearable tech for immediate response.</a:t>
          </a:r>
        </a:p>
      </dgm:t>
    </dgm:pt>
    <dgm:pt modelId="{E20995C0-6251-429A-AA56-41095D90BFE8}" type="parTrans" cxnId="{906EF7B4-9344-435B-B757-03F8E4651AB3}">
      <dgm:prSet/>
      <dgm:spPr/>
      <dgm:t>
        <a:bodyPr/>
        <a:lstStyle/>
        <a:p>
          <a:endParaRPr lang="en-US"/>
        </a:p>
      </dgm:t>
    </dgm:pt>
    <dgm:pt modelId="{54255A2A-A63E-435A-B639-A675EC2F65F2}" type="sibTrans" cxnId="{906EF7B4-9344-435B-B757-03F8E4651AB3}">
      <dgm:prSet/>
      <dgm:spPr/>
      <dgm:t>
        <a:bodyPr/>
        <a:lstStyle/>
        <a:p>
          <a:endParaRPr lang="en-US"/>
        </a:p>
      </dgm:t>
    </dgm:pt>
    <dgm:pt modelId="{67AADA72-250D-40BC-A587-B7750345839C}" type="pres">
      <dgm:prSet presAssocID="{9170D314-5BE5-4AF4-A4E3-9110181B59CF}" presName="root" presStyleCnt="0">
        <dgm:presLayoutVars>
          <dgm:dir/>
          <dgm:resizeHandles val="exact"/>
        </dgm:presLayoutVars>
      </dgm:prSet>
      <dgm:spPr/>
    </dgm:pt>
    <dgm:pt modelId="{DD16D3BD-AFD3-498C-A085-49AB1F7F9FA1}" type="pres">
      <dgm:prSet presAssocID="{A585B113-1E29-4D1F-A4E9-0E72643CFAAB}" presName="compNode" presStyleCnt="0"/>
      <dgm:spPr/>
    </dgm:pt>
    <dgm:pt modelId="{4C65EA0C-7FE0-490F-B6D5-913EEF6AAC71}" type="pres">
      <dgm:prSet presAssocID="{A585B113-1E29-4D1F-A4E9-0E72643CFAAB}" presName="iconBgRect" presStyleLbl="bgShp" presStyleIdx="0" presStyleCnt="3"/>
      <dgm:spPr/>
    </dgm:pt>
    <dgm:pt modelId="{E9BD91F5-798C-4D9A-BC73-DC8C9FF28E69}" type="pres">
      <dgm:prSet presAssocID="{A585B113-1E29-4D1F-A4E9-0E72643CFA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FC18713-BC5E-47B1-A79C-03A47D2EF7C3}" type="pres">
      <dgm:prSet presAssocID="{A585B113-1E29-4D1F-A4E9-0E72643CFAAB}" presName="spaceRect" presStyleCnt="0"/>
      <dgm:spPr/>
    </dgm:pt>
    <dgm:pt modelId="{826CA468-0353-4324-8A8D-EF9FB6A79CC7}" type="pres">
      <dgm:prSet presAssocID="{A585B113-1E29-4D1F-A4E9-0E72643CFAAB}" presName="textRect" presStyleLbl="revTx" presStyleIdx="0" presStyleCnt="3">
        <dgm:presLayoutVars>
          <dgm:chMax val="1"/>
          <dgm:chPref val="1"/>
        </dgm:presLayoutVars>
      </dgm:prSet>
      <dgm:spPr/>
    </dgm:pt>
    <dgm:pt modelId="{CC20167F-84B7-4279-B40E-3B7BD9DD7AD5}" type="pres">
      <dgm:prSet presAssocID="{82B27486-45D5-467F-9C24-CD10CA6EA2BE}" presName="sibTrans" presStyleCnt="0"/>
      <dgm:spPr/>
    </dgm:pt>
    <dgm:pt modelId="{6740DFEC-2976-440E-B6A1-805D8FB0964D}" type="pres">
      <dgm:prSet presAssocID="{3641FAE4-F965-4519-B729-68567E0BE349}" presName="compNode" presStyleCnt="0"/>
      <dgm:spPr/>
    </dgm:pt>
    <dgm:pt modelId="{E67BE1CB-DD93-4465-8730-823FD3FDB5AA}" type="pres">
      <dgm:prSet presAssocID="{3641FAE4-F965-4519-B729-68567E0BE349}" presName="iconBgRect" presStyleLbl="bgShp" presStyleIdx="1" presStyleCnt="3"/>
      <dgm:spPr/>
    </dgm:pt>
    <dgm:pt modelId="{656ECAA6-C00A-44B4-B24E-FADCBE5998E3}" type="pres">
      <dgm:prSet presAssocID="{3641FAE4-F965-4519-B729-68567E0BE3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D5D41A78-8F61-4413-986E-3BDF66A8D137}" type="pres">
      <dgm:prSet presAssocID="{3641FAE4-F965-4519-B729-68567E0BE349}" presName="spaceRect" presStyleCnt="0"/>
      <dgm:spPr/>
    </dgm:pt>
    <dgm:pt modelId="{7AAADC92-7792-48EF-B765-C0BA70B6FE90}" type="pres">
      <dgm:prSet presAssocID="{3641FAE4-F965-4519-B729-68567E0BE349}" presName="textRect" presStyleLbl="revTx" presStyleIdx="1" presStyleCnt="3">
        <dgm:presLayoutVars>
          <dgm:chMax val="1"/>
          <dgm:chPref val="1"/>
        </dgm:presLayoutVars>
      </dgm:prSet>
      <dgm:spPr/>
    </dgm:pt>
    <dgm:pt modelId="{AD1568B0-3090-4C6E-9E29-E980FC178B1A}" type="pres">
      <dgm:prSet presAssocID="{B419518B-4720-41BE-AF93-6F0D01E474DD}" presName="sibTrans" presStyleCnt="0"/>
      <dgm:spPr/>
    </dgm:pt>
    <dgm:pt modelId="{EE75D733-1E72-4D45-A98F-C38379EA7C94}" type="pres">
      <dgm:prSet presAssocID="{3E48B834-24A6-4813-B444-DAC22942D890}" presName="compNode" presStyleCnt="0"/>
      <dgm:spPr/>
    </dgm:pt>
    <dgm:pt modelId="{429A5B8D-9FD7-49B0-9877-14DB3405AB69}" type="pres">
      <dgm:prSet presAssocID="{3E48B834-24A6-4813-B444-DAC22942D890}" presName="iconBgRect" presStyleLbl="bgShp" presStyleIdx="2" presStyleCnt="3"/>
      <dgm:spPr/>
    </dgm:pt>
    <dgm:pt modelId="{0E916FAA-05CA-4D77-91A0-E5D7859A7FBE}" type="pres">
      <dgm:prSet presAssocID="{3E48B834-24A6-4813-B444-DAC22942D8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6E7CC56-DA42-419C-B91A-7E1E144399B3}" type="pres">
      <dgm:prSet presAssocID="{3E48B834-24A6-4813-B444-DAC22942D890}" presName="spaceRect" presStyleCnt="0"/>
      <dgm:spPr/>
    </dgm:pt>
    <dgm:pt modelId="{CEBE001C-97E5-443C-93F4-DE1074DC8ED8}" type="pres">
      <dgm:prSet presAssocID="{3E48B834-24A6-4813-B444-DAC22942D8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EC8C5E-11D9-486E-96DB-C07A8A8EA9CE}" srcId="{9170D314-5BE5-4AF4-A4E3-9110181B59CF}" destId="{3641FAE4-F965-4519-B729-68567E0BE349}" srcOrd="1" destOrd="0" parTransId="{5CE957A6-AD87-46D7-991E-7F204FC059F1}" sibTransId="{B419518B-4720-41BE-AF93-6F0D01E474DD}"/>
    <dgm:cxn modelId="{E8B6D474-FC59-4678-8244-B41C60590D16}" type="presOf" srcId="{9170D314-5BE5-4AF4-A4E3-9110181B59CF}" destId="{67AADA72-250D-40BC-A587-B7750345839C}" srcOrd="0" destOrd="0" presId="urn:microsoft.com/office/officeart/2018/5/layout/IconCircleLabelList"/>
    <dgm:cxn modelId="{4B977691-A41B-4550-8AC3-50628D777101}" srcId="{9170D314-5BE5-4AF4-A4E3-9110181B59CF}" destId="{A585B113-1E29-4D1F-A4E9-0E72643CFAAB}" srcOrd="0" destOrd="0" parTransId="{F95DE8EA-9556-481A-8939-5D148848F3C4}" sibTransId="{82B27486-45D5-467F-9C24-CD10CA6EA2BE}"/>
    <dgm:cxn modelId="{906EF7B4-9344-435B-B757-03F8E4651AB3}" srcId="{9170D314-5BE5-4AF4-A4E3-9110181B59CF}" destId="{3E48B834-24A6-4813-B444-DAC22942D890}" srcOrd="2" destOrd="0" parTransId="{E20995C0-6251-429A-AA56-41095D90BFE8}" sibTransId="{54255A2A-A63E-435A-B639-A675EC2F65F2}"/>
    <dgm:cxn modelId="{0B6EC2B6-037A-47CF-96AA-41A07994F8CC}" type="presOf" srcId="{3E48B834-24A6-4813-B444-DAC22942D890}" destId="{CEBE001C-97E5-443C-93F4-DE1074DC8ED8}" srcOrd="0" destOrd="0" presId="urn:microsoft.com/office/officeart/2018/5/layout/IconCircleLabelList"/>
    <dgm:cxn modelId="{676C88CE-A07B-40A9-AB24-67C4D4168717}" type="presOf" srcId="{3641FAE4-F965-4519-B729-68567E0BE349}" destId="{7AAADC92-7792-48EF-B765-C0BA70B6FE90}" srcOrd="0" destOrd="0" presId="urn:microsoft.com/office/officeart/2018/5/layout/IconCircleLabelList"/>
    <dgm:cxn modelId="{BAC039EE-EE7C-4D2F-B763-D9BA8852FCB0}" type="presOf" srcId="{A585B113-1E29-4D1F-A4E9-0E72643CFAAB}" destId="{826CA468-0353-4324-8A8D-EF9FB6A79CC7}" srcOrd="0" destOrd="0" presId="urn:microsoft.com/office/officeart/2018/5/layout/IconCircleLabelList"/>
    <dgm:cxn modelId="{0E133BD6-D7CF-4826-924F-0A6D7BC35648}" type="presParOf" srcId="{67AADA72-250D-40BC-A587-B7750345839C}" destId="{DD16D3BD-AFD3-498C-A085-49AB1F7F9FA1}" srcOrd="0" destOrd="0" presId="urn:microsoft.com/office/officeart/2018/5/layout/IconCircleLabelList"/>
    <dgm:cxn modelId="{1CF75FAE-B15F-461D-B933-4FCAD7EFA96F}" type="presParOf" srcId="{DD16D3BD-AFD3-498C-A085-49AB1F7F9FA1}" destId="{4C65EA0C-7FE0-490F-B6D5-913EEF6AAC71}" srcOrd="0" destOrd="0" presId="urn:microsoft.com/office/officeart/2018/5/layout/IconCircleLabelList"/>
    <dgm:cxn modelId="{80BD6872-7A5C-4DDD-81A2-E24D1E3E40EC}" type="presParOf" srcId="{DD16D3BD-AFD3-498C-A085-49AB1F7F9FA1}" destId="{E9BD91F5-798C-4D9A-BC73-DC8C9FF28E69}" srcOrd="1" destOrd="0" presId="urn:microsoft.com/office/officeart/2018/5/layout/IconCircleLabelList"/>
    <dgm:cxn modelId="{061EA5D5-7672-4549-BF2D-A1417D092722}" type="presParOf" srcId="{DD16D3BD-AFD3-498C-A085-49AB1F7F9FA1}" destId="{FFC18713-BC5E-47B1-A79C-03A47D2EF7C3}" srcOrd="2" destOrd="0" presId="urn:microsoft.com/office/officeart/2018/5/layout/IconCircleLabelList"/>
    <dgm:cxn modelId="{2926B365-15F1-4889-868E-4E6F01684CC0}" type="presParOf" srcId="{DD16D3BD-AFD3-498C-A085-49AB1F7F9FA1}" destId="{826CA468-0353-4324-8A8D-EF9FB6A79CC7}" srcOrd="3" destOrd="0" presId="urn:microsoft.com/office/officeart/2018/5/layout/IconCircleLabelList"/>
    <dgm:cxn modelId="{CC0015DB-3D92-451A-8150-4FA91B295549}" type="presParOf" srcId="{67AADA72-250D-40BC-A587-B7750345839C}" destId="{CC20167F-84B7-4279-B40E-3B7BD9DD7AD5}" srcOrd="1" destOrd="0" presId="urn:microsoft.com/office/officeart/2018/5/layout/IconCircleLabelList"/>
    <dgm:cxn modelId="{A4D42358-D3FB-4CE9-AB25-3A15B8642982}" type="presParOf" srcId="{67AADA72-250D-40BC-A587-B7750345839C}" destId="{6740DFEC-2976-440E-B6A1-805D8FB0964D}" srcOrd="2" destOrd="0" presId="urn:microsoft.com/office/officeart/2018/5/layout/IconCircleLabelList"/>
    <dgm:cxn modelId="{65124811-0304-4F9C-8A9D-93D842A6ADAF}" type="presParOf" srcId="{6740DFEC-2976-440E-B6A1-805D8FB0964D}" destId="{E67BE1CB-DD93-4465-8730-823FD3FDB5AA}" srcOrd="0" destOrd="0" presId="urn:microsoft.com/office/officeart/2018/5/layout/IconCircleLabelList"/>
    <dgm:cxn modelId="{2D9A84FC-07C0-418A-8A85-CFC0480F36CC}" type="presParOf" srcId="{6740DFEC-2976-440E-B6A1-805D8FB0964D}" destId="{656ECAA6-C00A-44B4-B24E-FADCBE5998E3}" srcOrd="1" destOrd="0" presId="urn:microsoft.com/office/officeart/2018/5/layout/IconCircleLabelList"/>
    <dgm:cxn modelId="{CE6AD052-B21E-45C0-A9AA-F19EA60D31CC}" type="presParOf" srcId="{6740DFEC-2976-440E-B6A1-805D8FB0964D}" destId="{D5D41A78-8F61-4413-986E-3BDF66A8D137}" srcOrd="2" destOrd="0" presId="urn:microsoft.com/office/officeart/2018/5/layout/IconCircleLabelList"/>
    <dgm:cxn modelId="{3FDB844C-2A51-4757-AFDE-11DA0D75337E}" type="presParOf" srcId="{6740DFEC-2976-440E-B6A1-805D8FB0964D}" destId="{7AAADC92-7792-48EF-B765-C0BA70B6FE90}" srcOrd="3" destOrd="0" presId="urn:microsoft.com/office/officeart/2018/5/layout/IconCircleLabelList"/>
    <dgm:cxn modelId="{159BA5E8-D06D-4E2F-9766-995865E16A0A}" type="presParOf" srcId="{67AADA72-250D-40BC-A587-B7750345839C}" destId="{AD1568B0-3090-4C6E-9E29-E980FC178B1A}" srcOrd="3" destOrd="0" presId="urn:microsoft.com/office/officeart/2018/5/layout/IconCircleLabelList"/>
    <dgm:cxn modelId="{492018A4-01AD-495C-A5F6-BEC941B70654}" type="presParOf" srcId="{67AADA72-250D-40BC-A587-B7750345839C}" destId="{EE75D733-1E72-4D45-A98F-C38379EA7C94}" srcOrd="4" destOrd="0" presId="urn:microsoft.com/office/officeart/2018/5/layout/IconCircleLabelList"/>
    <dgm:cxn modelId="{C17407C8-1B7B-44A7-BD42-9E5994E1E998}" type="presParOf" srcId="{EE75D733-1E72-4D45-A98F-C38379EA7C94}" destId="{429A5B8D-9FD7-49B0-9877-14DB3405AB69}" srcOrd="0" destOrd="0" presId="urn:microsoft.com/office/officeart/2018/5/layout/IconCircleLabelList"/>
    <dgm:cxn modelId="{09BD22E8-DB54-4DB7-BAF2-9CB9CBB26AA9}" type="presParOf" srcId="{EE75D733-1E72-4D45-A98F-C38379EA7C94}" destId="{0E916FAA-05CA-4D77-91A0-E5D7859A7FBE}" srcOrd="1" destOrd="0" presId="urn:microsoft.com/office/officeart/2018/5/layout/IconCircleLabelList"/>
    <dgm:cxn modelId="{CD7887A4-73EB-4901-A124-865300773FFB}" type="presParOf" srcId="{EE75D733-1E72-4D45-A98F-C38379EA7C94}" destId="{36E7CC56-DA42-419C-B91A-7E1E144399B3}" srcOrd="2" destOrd="0" presId="urn:microsoft.com/office/officeart/2018/5/layout/IconCircleLabelList"/>
    <dgm:cxn modelId="{EB10A744-0B22-4A7B-8502-7BDC8444895B}" type="presParOf" srcId="{EE75D733-1E72-4D45-A98F-C38379EA7C94}" destId="{CEBE001C-97E5-443C-93F4-DE1074DC8E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2020CA-8B6C-46AD-A96D-A4BF37048C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02FA5-661D-4B44-9435-47F290760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Structured Data:</a:t>
          </a:r>
          <a:r>
            <a:rPr lang="en-US"/>
            <a:t> Stored in relational tables, typically in SQL databases, providing clear, organized formats such as patient demographics, medical histories, and clinical records.</a:t>
          </a:r>
        </a:p>
      </dgm:t>
    </dgm:pt>
    <dgm:pt modelId="{4D68DB20-556B-4FCD-826A-FD77E887DC10}" type="parTrans" cxnId="{FC78F48C-4003-4BC4-836E-E085A50AA9BF}">
      <dgm:prSet/>
      <dgm:spPr/>
      <dgm:t>
        <a:bodyPr/>
        <a:lstStyle/>
        <a:p>
          <a:endParaRPr lang="en-US"/>
        </a:p>
      </dgm:t>
    </dgm:pt>
    <dgm:pt modelId="{3CD3F35A-0A52-4447-A715-BB92F8EE28E0}" type="sibTrans" cxnId="{FC78F48C-4003-4BC4-836E-E085A50AA9BF}">
      <dgm:prSet/>
      <dgm:spPr/>
      <dgm:t>
        <a:bodyPr/>
        <a:lstStyle/>
        <a:p>
          <a:endParaRPr lang="en-US"/>
        </a:p>
      </dgm:t>
    </dgm:pt>
    <dgm:pt modelId="{ECB79BB9-2DA8-4F75-8BA4-AE5084C2B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Semi-Structured Data:</a:t>
          </a:r>
          <a:r>
            <a:rPr lang="en-US"/>
            <a:t> Includes formats like JSON and XML, commonly used for data from IoT devices, wearables, and sensors (e.g., real-time heart rate data).</a:t>
          </a:r>
        </a:p>
      </dgm:t>
    </dgm:pt>
    <dgm:pt modelId="{209C8046-6526-47CB-AF13-437E7E5FC7FA}" type="parTrans" cxnId="{D8A97912-EC53-470A-9A06-D31D27EC286A}">
      <dgm:prSet/>
      <dgm:spPr/>
      <dgm:t>
        <a:bodyPr/>
        <a:lstStyle/>
        <a:p>
          <a:endParaRPr lang="en-US"/>
        </a:p>
      </dgm:t>
    </dgm:pt>
    <dgm:pt modelId="{F7986DC3-7CE1-4A2F-BB4B-163AE2C84EA4}" type="sibTrans" cxnId="{D8A97912-EC53-470A-9A06-D31D27EC286A}">
      <dgm:prSet/>
      <dgm:spPr/>
      <dgm:t>
        <a:bodyPr/>
        <a:lstStyle/>
        <a:p>
          <a:endParaRPr lang="en-US"/>
        </a:p>
      </dgm:t>
    </dgm:pt>
    <dgm:pt modelId="{80981822-717A-4BB6-8A6E-C207E0AFB8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Unstructured Data:</a:t>
          </a:r>
          <a:r>
            <a:rPr lang="en-US"/>
            <a:t> Consists of non-tabular data such as physician notes, medical imaging scans (X-rays, MRIs), and audio recordings (e.g., from patient interviews).</a:t>
          </a:r>
        </a:p>
      </dgm:t>
    </dgm:pt>
    <dgm:pt modelId="{A33CA744-A250-42E3-9778-E68D33C6612E}" type="parTrans" cxnId="{A03328A9-2A54-466C-B56E-2FE7D35E7D25}">
      <dgm:prSet/>
      <dgm:spPr/>
      <dgm:t>
        <a:bodyPr/>
        <a:lstStyle/>
        <a:p>
          <a:endParaRPr lang="en-US"/>
        </a:p>
      </dgm:t>
    </dgm:pt>
    <dgm:pt modelId="{8652C54D-FF89-4835-B4D0-29ACD81B6609}" type="sibTrans" cxnId="{A03328A9-2A54-466C-B56E-2FE7D35E7D25}">
      <dgm:prSet/>
      <dgm:spPr/>
      <dgm:t>
        <a:bodyPr/>
        <a:lstStyle/>
        <a:p>
          <a:endParaRPr lang="en-US"/>
        </a:p>
      </dgm:t>
    </dgm:pt>
    <dgm:pt modelId="{56F0B2E3-FE3D-4227-8428-62ADFC2C24A8}" type="pres">
      <dgm:prSet presAssocID="{E92020CA-8B6C-46AD-A96D-A4BF37048C89}" presName="root" presStyleCnt="0">
        <dgm:presLayoutVars>
          <dgm:dir/>
          <dgm:resizeHandles val="exact"/>
        </dgm:presLayoutVars>
      </dgm:prSet>
      <dgm:spPr/>
    </dgm:pt>
    <dgm:pt modelId="{1CF543FA-E5BE-4939-A4B0-E4416485C5B6}" type="pres">
      <dgm:prSet presAssocID="{88202FA5-661D-4B44-9435-47F290760539}" presName="compNode" presStyleCnt="0"/>
      <dgm:spPr/>
    </dgm:pt>
    <dgm:pt modelId="{BC859AE2-6193-4F7A-AA69-1EC411C3E9C1}" type="pres">
      <dgm:prSet presAssocID="{88202FA5-661D-4B44-9435-47F290760539}" presName="bgRect" presStyleLbl="bgShp" presStyleIdx="0" presStyleCnt="3"/>
      <dgm:spPr/>
    </dgm:pt>
    <dgm:pt modelId="{BF17C3AD-E5C3-4F33-ACB3-420F8F3A905B}" type="pres">
      <dgm:prSet presAssocID="{88202FA5-661D-4B44-9435-47F2907605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084FFA-904F-449A-9D86-00CEBC5569E2}" type="pres">
      <dgm:prSet presAssocID="{88202FA5-661D-4B44-9435-47F290760539}" presName="spaceRect" presStyleCnt="0"/>
      <dgm:spPr/>
    </dgm:pt>
    <dgm:pt modelId="{DC500282-762E-42C0-BE97-ABE06ADA8414}" type="pres">
      <dgm:prSet presAssocID="{88202FA5-661D-4B44-9435-47F290760539}" presName="parTx" presStyleLbl="revTx" presStyleIdx="0" presStyleCnt="3">
        <dgm:presLayoutVars>
          <dgm:chMax val="0"/>
          <dgm:chPref val="0"/>
        </dgm:presLayoutVars>
      </dgm:prSet>
      <dgm:spPr/>
    </dgm:pt>
    <dgm:pt modelId="{83468E12-8F5C-412A-AD62-4E8E0DD1E764}" type="pres">
      <dgm:prSet presAssocID="{3CD3F35A-0A52-4447-A715-BB92F8EE28E0}" presName="sibTrans" presStyleCnt="0"/>
      <dgm:spPr/>
    </dgm:pt>
    <dgm:pt modelId="{49069F63-1197-4F8C-882B-2BEEDA2E7A56}" type="pres">
      <dgm:prSet presAssocID="{ECB79BB9-2DA8-4F75-8BA4-AE5084C2BD74}" presName="compNode" presStyleCnt="0"/>
      <dgm:spPr/>
    </dgm:pt>
    <dgm:pt modelId="{53ACB128-28F6-4C24-9FCA-69A433EAA6D7}" type="pres">
      <dgm:prSet presAssocID="{ECB79BB9-2DA8-4F75-8BA4-AE5084C2BD74}" presName="bgRect" presStyleLbl="bgShp" presStyleIdx="1" presStyleCnt="3"/>
      <dgm:spPr/>
    </dgm:pt>
    <dgm:pt modelId="{28F34A72-AD0F-4F73-88FB-5134B48E5AC8}" type="pres">
      <dgm:prSet presAssocID="{ECB79BB9-2DA8-4F75-8BA4-AE5084C2BD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AD52755-4B16-47F4-AE27-6B61423FE4F5}" type="pres">
      <dgm:prSet presAssocID="{ECB79BB9-2DA8-4F75-8BA4-AE5084C2BD74}" presName="spaceRect" presStyleCnt="0"/>
      <dgm:spPr/>
    </dgm:pt>
    <dgm:pt modelId="{FB9BB96C-E4CB-4C87-BDC0-F134174AF951}" type="pres">
      <dgm:prSet presAssocID="{ECB79BB9-2DA8-4F75-8BA4-AE5084C2BD74}" presName="parTx" presStyleLbl="revTx" presStyleIdx="1" presStyleCnt="3">
        <dgm:presLayoutVars>
          <dgm:chMax val="0"/>
          <dgm:chPref val="0"/>
        </dgm:presLayoutVars>
      </dgm:prSet>
      <dgm:spPr/>
    </dgm:pt>
    <dgm:pt modelId="{DC8E3253-9060-4E5E-ABD3-C9577F927B63}" type="pres">
      <dgm:prSet presAssocID="{F7986DC3-7CE1-4A2F-BB4B-163AE2C84EA4}" presName="sibTrans" presStyleCnt="0"/>
      <dgm:spPr/>
    </dgm:pt>
    <dgm:pt modelId="{D2B6175C-F95A-4083-970F-657EED3F4BAB}" type="pres">
      <dgm:prSet presAssocID="{80981822-717A-4BB6-8A6E-C207E0AFB841}" presName="compNode" presStyleCnt="0"/>
      <dgm:spPr/>
    </dgm:pt>
    <dgm:pt modelId="{ED89520D-65ED-45E1-A4E2-C3A53C85B444}" type="pres">
      <dgm:prSet presAssocID="{80981822-717A-4BB6-8A6E-C207E0AFB841}" presName="bgRect" presStyleLbl="bgShp" presStyleIdx="2" presStyleCnt="3"/>
      <dgm:spPr/>
    </dgm:pt>
    <dgm:pt modelId="{1AB83809-9F32-40EC-A725-E0059F318041}" type="pres">
      <dgm:prSet presAssocID="{80981822-717A-4BB6-8A6E-C207E0AFB8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37BF33-21CC-4017-B873-E61EA9F742B8}" type="pres">
      <dgm:prSet presAssocID="{80981822-717A-4BB6-8A6E-C207E0AFB841}" presName="spaceRect" presStyleCnt="0"/>
      <dgm:spPr/>
    </dgm:pt>
    <dgm:pt modelId="{129E923F-282C-44F4-B08B-8ACB397E62FA}" type="pres">
      <dgm:prSet presAssocID="{80981822-717A-4BB6-8A6E-C207E0AFB8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A97912-EC53-470A-9A06-D31D27EC286A}" srcId="{E92020CA-8B6C-46AD-A96D-A4BF37048C89}" destId="{ECB79BB9-2DA8-4F75-8BA4-AE5084C2BD74}" srcOrd="1" destOrd="0" parTransId="{209C8046-6526-47CB-AF13-437E7E5FC7FA}" sibTransId="{F7986DC3-7CE1-4A2F-BB4B-163AE2C84EA4}"/>
    <dgm:cxn modelId="{36CF8A14-A29B-4EBC-9A2E-B623CA56B253}" type="presOf" srcId="{88202FA5-661D-4B44-9435-47F290760539}" destId="{DC500282-762E-42C0-BE97-ABE06ADA8414}" srcOrd="0" destOrd="0" presId="urn:microsoft.com/office/officeart/2018/2/layout/IconVerticalSolidList"/>
    <dgm:cxn modelId="{2470DB67-02E6-48AF-ADD9-30DDA5E49E5F}" type="presOf" srcId="{80981822-717A-4BB6-8A6E-C207E0AFB841}" destId="{129E923F-282C-44F4-B08B-8ACB397E62FA}" srcOrd="0" destOrd="0" presId="urn:microsoft.com/office/officeart/2018/2/layout/IconVerticalSolidList"/>
    <dgm:cxn modelId="{BCE07651-A9B8-4690-8B23-0976A37BE503}" type="presOf" srcId="{ECB79BB9-2DA8-4F75-8BA4-AE5084C2BD74}" destId="{FB9BB96C-E4CB-4C87-BDC0-F134174AF951}" srcOrd="0" destOrd="0" presId="urn:microsoft.com/office/officeart/2018/2/layout/IconVerticalSolidList"/>
    <dgm:cxn modelId="{FC78F48C-4003-4BC4-836E-E085A50AA9BF}" srcId="{E92020CA-8B6C-46AD-A96D-A4BF37048C89}" destId="{88202FA5-661D-4B44-9435-47F290760539}" srcOrd="0" destOrd="0" parTransId="{4D68DB20-556B-4FCD-826A-FD77E887DC10}" sibTransId="{3CD3F35A-0A52-4447-A715-BB92F8EE28E0}"/>
    <dgm:cxn modelId="{735D7AA6-725B-4741-ABCF-3BAC1294A903}" type="presOf" srcId="{E92020CA-8B6C-46AD-A96D-A4BF37048C89}" destId="{56F0B2E3-FE3D-4227-8428-62ADFC2C24A8}" srcOrd="0" destOrd="0" presId="urn:microsoft.com/office/officeart/2018/2/layout/IconVerticalSolidList"/>
    <dgm:cxn modelId="{A03328A9-2A54-466C-B56E-2FE7D35E7D25}" srcId="{E92020CA-8B6C-46AD-A96D-A4BF37048C89}" destId="{80981822-717A-4BB6-8A6E-C207E0AFB841}" srcOrd="2" destOrd="0" parTransId="{A33CA744-A250-42E3-9778-E68D33C6612E}" sibTransId="{8652C54D-FF89-4835-B4D0-29ACD81B6609}"/>
    <dgm:cxn modelId="{3BCF1498-A811-4072-80E9-037818DD2983}" type="presParOf" srcId="{56F0B2E3-FE3D-4227-8428-62ADFC2C24A8}" destId="{1CF543FA-E5BE-4939-A4B0-E4416485C5B6}" srcOrd="0" destOrd="0" presId="urn:microsoft.com/office/officeart/2018/2/layout/IconVerticalSolidList"/>
    <dgm:cxn modelId="{717CE522-5EE4-4597-B7F6-C524BC519247}" type="presParOf" srcId="{1CF543FA-E5BE-4939-A4B0-E4416485C5B6}" destId="{BC859AE2-6193-4F7A-AA69-1EC411C3E9C1}" srcOrd="0" destOrd="0" presId="urn:microsoft.com/office/officeart/2018/2/layout/IconVerticalSolidList"/>
    <dgm:cxn modelId="{6056B9B3-D01C-42A7-AE45-00705B6D69FA}" type="presParOf" srcId="{1CF543FA-E5BE-4939-A4B0-E4416485C5B6}" destId="{BF17C3AD-E5C3-4F33-ACB3-420F8F3A905B}" srcOrd="1" destOrd="0" presId="urn:microsoft.com/office/officeart/2018/2/layout/IconVerticalSolidList"/>
    <dgm:cxn modelId="{8DA214E5-A9E1-4775-AC67-FF70C1258BD9}" type="presParOf" srcId="{1CF543FA-E5BE-4939-A4B0-E4416485C5B6}" destId="{F9084FFA-904F-449A-9D86-00CEBC5569E2}" srcOrd="2" destOrd="0" presId="urn:microsoft.com/office/officeart/2018/2/layout/IconVerticalSolidList"/>
    <dgm:cxn modelId="{2E5D0C83-732E-4A19-AD83-C24E2496D07D}" type="presParOf" srcId="{1CF543FA-E5BE-4939-A4B0-E4416485C5B6}" destId="{DC500282-762E-42C0-BE97-ABE06ADA8414}" srcOrd="3" destOrd="0" presId="urn:microsoft.com/office/officeart/2018/2/layout/IconVerticalSolidList"/>
    <dgm:cxn modelId="{D6ED2A16-4305-46C4-ABBD-5BEE16BC8DF6}" type="presParOf" srcId="{56F0B2E3-FE3D-4227-8428-62ADFC2C24A8}" destId="{83468E12-8F5C-412A-AD62-4E8E0DD1E764}" srcOrd="1" destOrd="0" presId="urn:microsoft.com/office/officeart/2018/2/layout/IconVerticalSolidList"/>
    <dgm:cxn modelId="{015DE6DD-0EF1-42F8-8325-7E4C48C8D9F4}" type="presParOf" srcId="{56F0B2E3-FE3D-4227-8428-62ADFC2C24A8}" destId="{49069F63-1197-4F8C-882B-2BEEDA2E7A56}" srcOrd="2" destOrd="0" presId="urn:microsoft.com/office/officeart/2018/2/layout/IconVerticalSolidList"/>
    <dgm:cxn modelId="{B3A71093-6E95-4813-A4AF-7B15A02D6EE8}" type="presParOf" srcId="{49069F63-1197-4F8C-882B-2BEEDA2E7A56}" destId="{53ACB128-28F6-4C24-9FCA-69A433EAA6D7}" srcOrd="0" destOrd="0" presId="urn:microsoft.com/office/officeart/2018/2/layout/IconVerticalSolidList"/>
    <dgm:cxn modelId="{CB1D29BF-6DFF-424D-AF5A-A6EDE643B3BF}" type="presParOf" srcId="{49069F63-1197-4F8C-882B-2BEEDA2E7A56}" destId="{28F34A72-AD0F-4F73-88FB-5134B48E5AC8}" srcOrd="1" destOrd="0" presId="urn:microsoft.com/office/officeart/2018/2/layout/IconVerticalSolidList"/>
    <dgm:cxn modelId="{E2E85F73-2488-4845-AAEC-13FA350CF65A}" type="presParOf" srcId="{49069F63-1197-4F8C-882B-2BEEDA2E7A56}" destId="{FAD52755-4B16-47F4-AE27-6B61423FE4F5}" srcOrd="2" destOrd="0" presId="urn:microsoft.com/office/officeart/2018/2/layout/IconVerticalSolidList"/>
    <dgm:cxn modelId="{DE8B3F53-64A4-4B21-8EC5-825D67B3726D}" type="presParOf" srcId="{49069F63-1197-4F8C-882B-2BEEDA2E7A56}" destId="{FB9BB96C-E4CB-4C87-BDC0-F134174AF951}" srcOrd="3" destOrd="0" presId="urn:microsoft.com/office/officeart/2018/2/layout/IconVerticalSolidList"/>
    <dgm:cxn modelId="{B002126B-5D75-4A5D-A5E9-85CA1CBBC326}" type="presParOf" srcId="{56F0B2E3-FE3D-4227-8428-62ADFC2C24A8}" destId="{DC8E3253-9060-4E5E-ABD3-C9577F927B63}" srcOrd="3" destOrd="0" presId="urn:microsoft.com/office/officeart/2018/2/layout/IconVerticalSolidList"/>
    <dgm:cxn modelId="{866398ED-AAB1-4803-9F29-3E2E546BFC3D}" type="presParOf" srcId="{56F0B2E3-FE3D-4227-8428-62ADFC2C24A8}" destId="{D2B6175C-F95A-4083-970F-657EED3F4BAB}" srcOrd="4" destOrd="0" presId="urn:microsoft.com/office/officeart/2018/2/layout/IconVerticalSolidList"/>
    <dgm:cxn modelId="{98EDA120-72FB-49AC-98C0-04FBB5555760}" type="presParOf" srcId="{D2B6175C-F95A-4083-970F-657EED3F4BAB}" destId="{ED89520D-65ED-45E1-A4E2-C3A53C85B444}" srcOrd="0" destOrd="0" presId="urn:microsoft.com/office/officeart/2018/2/layout/IconVerticalSolidList"/>
    <dgm:cxn modelId="{37DDAF1F-4D5A-403D-87F1-0E4072DFA692}" type="presParOf" srcId="{D2B6175C-F95A-4083-970F-657EED3F4BAB}" destId="{1AB83809-9F32-40EC-A725-E0059F318041}" srcOrd="1" destOrd="0" presId="urn:microsoft.com/office/officeart/2018/2/layout/IconVerticalSolidList"/>
    <dgm:cxn modelId="{BC8BF098-888F-4C19-A33F-F6EB09E4B962}" type="presParOf" srcId="{D2B6175C-F95A-4083-970F-657EED3F4BAB}" destId="{DA37BF33-21CC-4017-B873-E61EA9F742B8}" srcOrd="2" destOrd="0" presId="urn:microsoft.com/office/officeart/2018/2/layout/IconVerticalSolidList"/>
    <dgm:cxn modelId="{1EFB59D2-0827-4E45-927E-064E4C3C388A}" type="presParOf" srcId="{D2B6175C-F95A-4083-970F-657EED3F4BAB}" destId="{129E923F-282C-44F4-B08B-8ACB397E62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710051-98FE-462A-B4F9-5AE964CBC2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AFF331-6AB2-45CA-8A34-1D51F9DF54F5}">
      <dgm:prSet/>
      <dgm:spPr/>
      <dgm:t>
        <a:bodyPr/>
        <a:lstStyle/>
        <a:p>
          <a:r>
            <a:rPr lang="en-US"/>
            <a:t>Uses big data analytics to personalize patient care.</a:t>
          </a:r>
        </a:p>
      </dgm:t>
    </dgm:pt>
    <dgm:pt modelId="{1B13385B-2657-4677-A570-6FE149E5759B}" type="parTrans" cxnId="{4AAE1636-E3A8-4B11-A4CA-32B87CCF04C1}">
      <dgm:prSet/>
      <dgm:spPr/>
      <dgm:t>
        <a:bodyPr/>
        <a:lstStyle/>
        <a:p>
          <a:endParaRPr lang="en-US"/>
        </a:p>
      </dgm:t>
    </dgm:pt>
    <dgm:pt modelId="{BF01CA06-FDC5-4ABA-81CB-D960EF2962D2}" type="sibTrans" cxnId="{4AAE1636-E3A8-4B11-A4CA-32B87CCF04C1}">
      <dgm:prSet/>
      <dgm:spPr/>
      <dgm:t>
        <a:bodyPr/>
        <a:lstStyle/>
        <a:p>
          <a:endParaRPr lang="en-US"/>
        </a:p>
      </dgm:t>
    </dgm:pt>
    <dgm:pt modelId="{4F93ECBD-1E4E-4B39-87FC-C67EF6B7B8F8}">
      <dgm:prSet/>
      <dgm:spPr/>
      <dgm:t>
        <a:bodyPr/>
        <a:lstStyle/>
        <a:p>
          <a:r>
            <a:rPr lang="en-US"/>
            <a:t>AI-driven predictive models anticipate patient deterioration and provide timely interventions.</a:t>
          </a:r>
        </a:p>
      </dgm:t>
    </dgm:pt>
    <dgm:pt modelId="{C7334DCC-01BF-4216-9FAC-25192280A962}" type="parTrans" cxnId="{30E9120C-DC84-42D4-A9F7-A8AC37CDCCB7}">
      <dgm:prSet/>
      <dgm:spPr/>
      <dgm:t>
        <a:bodyPr/>
        <a:lstStyle/>
        <a:p>
          <a:endParaRPr lang="en-US"/>
        </a:p>
      </dgm:t>
    </dgm:pt>
    <dgm:pt modelId="{14CB5D23-4F68-4502-AEB1-7DCB6F8AC8D1}" type="sibTrans" cxnId="{30E9120C-DC84-42D4-A9F7-A8AC37CDCCB7}">
      <dgm:prSet/>
      <dgm:spPr/>
      <dgm:t>
        <a:bodyPr/>
        <a:lstStyle/>
        <a:p>
          <a:endParaRPr lang="en-US"/>
        </a:p>
      </dgm:t>
    </dgm:pt>
    <dgm:pt modelId="{6B9919A4-5058-43E6-875D-7E32D4BB6BDE}" type="pres">
      <dgm:prSet presAssocID="{79710051-98FE-462A-B4F9-5AE964CBC2D7}" presName="linear" presStyleCnt="0">
        <dgm:presLayoutVars>
          <dgm:animLvl val="lvl"/>
          <dgm:resizeHandles val="exact"/>
        </dgm:presLayoutVars>
      </dgm:prSet>
      <dgm:spPr/>
    </dgm:pt>
    <dgm:pt modelId="{F9F08867-5096-40E8-B577-D5CAEB1B4525}" type="pres">
      <dgm:prSet presAssocID="{7DAFF331-6AB2-45CA-8A34-1D51F9DF5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4238EC-DDDB-4C68-A2A6-AF35C5E75107}" type="pres">
      <dgm:prSet presAssocID="{BF01CA06-FDC5-4ABA-81CB-D960EF2962D2}" presName="spacer" presStyleCnt="0"/>
      <dgm:spPr/>
    </dgm:pt>
    <dgm:pt modelId="{E244C85A-9DEA-44AE-BA91-E474217FC67D}" type="pres">
      <dgm:prSet presAssocID="{4F93ECBD-1E4E-4B39-87FC-C67EF6B7B8F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E9120C-DC84-42D4-A9F7-A8AC37CDCCB7}" srcId="{79710051-98FE-462A-B4F9-5AE964CBC2D7}" destId="{4F93ECBD-1E4E-4B39-87FC-C67EF6B7B8F8}" srcOrd="1" destOrd="0" parTransId="{C7334DCC-01BF-4216-9FAC-25192280A962}" sibTransId="{14CB5D23-4F68-4502-AEB1-7DCB6F8AC8D1}"/>
    <dgm:cxn modelId="{E3674110-0CA0-420C-AF90-D3B337594BDD}" type="presOf" srcId="{79710051-98FE-462A-B4F9-5AE964CBC2D7}" destId="{6B9919A4-5058-43E6-875D-7E32D4BB6BDE}" srcOrd="0" destOrd="0" presId="urn:microsoft.com/office/officeart/2005/8/layout/vList2"/>
    <dgm:cxn modelId="{4AAE1636-E3A8-4B11-A4CA-32B87CCF04C1}" srcId="{79710051-98FE-462A-B4F9-5AE964CBC2D7}" destId="{7DAFF331-6AB2-45CA-8A34-1D51F9DF54F5}" srcOrd="0" destOrd="0" parTransId="{1B13385B-2657-4677-A570-6FE149E5759B}" sibTransId="{BF01CA06-FDC5-4ABA-81CB-D960EF2962D2}"/>
    <dgm:cxn modelId="{0E0DB4B8-B16A-4FCD-99E6-78E0EB1F10FE}" type="presOf" srcId="{7DAFF331-6AB2-45CA-8A34-1D51F9DF54F5}" destId="{F9F08867-5096-40E8-B577-D5CAEB1B4525}" srcOrd="0" destOrd="0" presId="urn:microsoft.com/office/officeart/2005/8/layout/vList2"/>
    <dgm:cxn modelId="{DDEC30F1-D542-467B-92C4-62B52E3E4636}" type="presOf" srcId="{4F93ECBD-1E4E-4B39-87FC-C67EF6B7B8F8}" destId="{E244C85A-9DEA-44AE-BA91-E474217FC67D}" srcOrd="0" destOrd="0" presId="urn:microsoft.com/office/officeart/2005/8/layout/vList2"/>
    <dgm:cxn modelId="{8DD3B6FA-EDF2-4DD4-BEAB-5615AA62511D}" type="presParOf" srcId="{6B9919A4-5058-43E6-875D-7E32D4BB6BDE}" destId="{F9F08867-5096-40E8-B577-D5CAEB1B4525}" srcOrd="0" destOrd="0" presId="urn:microsoft.com/office/officeart/2005/8/layout/vList2"/>
    <dgm:cxn modelId="{2BE92089-C061-4740-A023-3C9A3946697E}" type="presParOf" srcId="{6B9919A4-5058-43E6-875D-7E32D4BB6BDE}" destId="{E44238EC-DDDB-4C68-A2A6-AF35C5E75107}" srcOrd="1" destOrd="0" presId="urn:microsoft.com/office/officeart/2005/8/layout/vList2"/>
    <dgm:cxn modelId="{DC01E8E0-AA59-479D-B255-BD208CBA4CBD}" type="presParOf" srcId="{6B9919A4-5058-43E6-875D-7E32D4BB6BDE}" destId="{E244C85A-9DEA-44AE-BA91-E474217FC6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DF3CA7-7795-470A-9B69-3D15195354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6CDABB-A66F-41E0-A6BC-9DFE72532279}">
      <dgm:prSet/>
      <dgm:spPr/>
      <dgm:t>
        <a:bodyPr/>
        <a:lstStyle/>
        <a:p>
          <a:r>
            <a:rPr lang="en-US"/>
            <a:t>AI-driven analytics generate accurate post-operative reports.</a:t>
          </a:r>
        </a:p>
      </dgm:t>
    </dgm:pt>
    <dgm:pt modelId="{3F627EA9-3682-4000-884B-FE4CC69C6B85}" type="parTrans" cxnId="{0BA1EE7F-DF56-43AC-BEAC-D5C007064878}">
      <dgm:prSet/>
      <dgm:spPr/>
      <dgm:t>
        <a:bodyPr/>
        <a:lstStyle/>
        <a:p>
          <a:endParaRPr lang="en-US"/>
        </a:p>
      </dgm:t>
    </dgm:pt>
    <dgm:pt modelId="{0D55F68D-C226-4410-91C3-DF85B010BB29}" type="sibTrans" cxnId="{0BA1EE7F-DF56-43AC-BEAC-D5C007064878}">
      <dgm:prSet/>
      <dgm:spPr/>
      <dgm:t>
        <a:bodyPr/>
        <a:lstStyle/>
        <a:p>
          <a:endParaRPr lang="en-US"/>
        </a:p>
      </dgm:t>
    </dgm:pt>
    <dgm:pt modelId="{2089938F-CD1C-4160-A10A-E02644794DFF}">
      <dgm:prSet/>
      <dgm:spPr/>
      <dgm:t>
        <a:bodyPr/>
        <a:lstStyle/>
        <a:p>
          <a:r>
            <a:rPr lang="en-US"/>
            <a:t>Automates patient recovery monitoring, reducing discrepancies in documentation.</a:t>
          </a:r>
        </a:p>
      </dgm:t>
    </dgm:pt>
    <dgm:pt modelId="{6E514B08-87F4-4F59-8B41-9C3B6B0B7884}" type="parTrans" cxnId="{C90FFCC7-C1A2-4A60-8399-2D0F33783715}">
      <dgm:prSet/>
      <dgm:spPr/>
      <dgm:t>
        <a:bodyPr/>
        <a:lstStyle/>
        <a:p>
          <a:endParaRPr lang="en-US"/>
        </a:p>
      </dgm:t>
    </dgm:pt>
    <dgm:pt modelId="{4B038D5C-CD1F-42BE-8EFF-A0B694D8A6D8}" type="sibTrans" cxnId="{C90FFCC7-C1A2-4A60-8399-2D0F33783715}">
      <dgm:prSet/>
      <dgm:spPr/>
      <dgm:t>
        <a:bodyPr/>
        <a:lstStyle/>
        <a:p>
          <a:endParaRPr lang="en-US"/>
        </a:p>
      </dgm:t>
    </dgm:pt>
    <dgm:pt modelId="{E1B36A20-F9F4-4D11-B0D0-1472205FC8BA}" type="pres">
      <dgm:prSet presAssocID="{4ADF3CA7-7795-470A-9B69-3D151953546B}" presName="linear" presStyleCnt="0">
        <dgm:presLayoutVars>
          <dgm:animLvl val="lvl"/>
          <dgm:resizeHandles val="exact"/>
        </dgm:presLayoutVars>
      </dgm:prSet>
      <dgm:spPr/>
    </dgm:pt>
    <dgm:pt modelId="{B5586B7F-CAF5-4689-B91B-4E703D081829}" type="pres">
      <dgm:prSet presAssocID="{0D6CDABB-A66F-41E0-A6BC-9DFE725322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189F3E-D3EE-4F42-9BC4-765790191CF1}" type="pres">
      <dgm:prSet presAssocID="{0D55F68D-C226-4410-91C3-DF85B010BB29}" presName="spacer" presStyleCnt="0"/>
      <dgm:spPr/>
    </dgm:pt>
    <dgm:pt modelId="{66334092-DB8F-4F09-8C29-221F9F331EB4}" type="pres">
      <dgm:prSet presAssocID="{2089938F-CD1C-4160-A10A-E02644794DF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631275C-68C0-4AD4-870B-491B83CB2B3E}" type="presOf" srcId="{0D6CDABB-A66F-41E0-A6BC-9DFE72532279}" destId="{B5586B7F-CAF5-4689-B91B-4E703D081829}" srcOrd="0" destOrd="0" presId="urn:microsoft.com/office/officeart/2005/8/layout/vList2"/>
    <dgm:cxn modelId="{0BA1EE7F-DF56-43AC-BEAC-D5C007064878}" srcId="{4ADF3CA7-7795-470A-9B69-3D151953546B}" destId="{0D6CDABB-A66F-41E0-A6BC-9DFE72532279}" srcOrd="0" destOrd="0" parTransId="{3F627EA9-3682-4000-884B-FE4CC69C6B85}" sibTransId="{0D55F68D-C226-4410-91C3-DF85B010BB29}"/>
    <dgm:cxn modelId="{C2A20D9D-C0E9-493A-8334-7A688B261192}" type="presOf" srcId="{4ADF3CA7-7795-470A-9B69-3D151953546B}" destId="{E1B36A20-F9F4-4D11-B0D0-1472205FC8BA}" srcOrd="0" destOrd="0" presId="urn:microsoft.com/office/officeart/2005/8/layout/vList2"/>
    <dgm:cxn modelId="{C90FFCC7-C1A2-4A60-8399-2D0F33783715}" srcId="{4ADF3CA7-7795-470A-9B69-3D151953546B}" destId="{2089938F-CD1C-4160-A10A-E02644794DFF}" srcOrd="1" destOrd="0" parTransId="{6E514B08-87F4-4F59-8B41-9C3B6B0B7884}" sibTransId="{4B038D5C-CD1F-42BE-8EFF-A0B694D8A6D8}"/>
    <dgm:cxn modelId="{D6710DFE-15DA-42F9-974E-E7D37988FE9D}" type="presOf" srcId="{2089938F-CD1C-4160-A10A-E02644794DFF}" destId="{66334092-DB8F-4F09-8C29-221F9F331EB4}" srcOrd="0" destOrd="0" presId="urn:microsoft.com/office/officeart/2005/8/layout/vList2"/>
    <dgm:cxn modelId="{26DA293F-9237-47EF-AB53-A1955009ABC7}" type="presParOf" srcId="{E1B36A20-F9F4-4D11-B0D0-1472205FC8BA}" destId="{B5586B7F-CAF5-4689-B91B-4E703D081829}" srcOrd="0" destOrd="0" presId="urn:microsoft.com/office/officeart/2005/8/layout/vList2"/>
    <dgm:cxn modelId="{9FDC26DB-608A-4879-A7CE-A64759D2E280}" type="presParOf" srcId="{E1B36A20-F9F4-4D11-B0D0-1472205FC8BA}" destId="{7A189F3E-D3EE-4F42-9BC4-765790191CF1}" srcOrd="1" destOrd="0" presId="urn:microsoft.com/office/officeart/2005/8/layout/vList2"/>
    <dgm:cxn modelId="{3BC79FF7-B9C6-43E9-8925-2E0D8AFCB6D5}" type="presParOf" srcId="{E1B36A20-F9F4-4D11-B0D0-1472205FC8BA}" destId="{66334092-DB8F-4F09-8C29-221F9F331E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3C6F82-88CA-4E1A-AA26-9F66671C8F0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44895A-3191-4421-8015-8FEE6564E507}">
      <dgm:prSet/>
      <dgm:spPr/>
      <dgm:t>
        <a:bodyPr/>
        <a:lstStyle/>
        <a:p>
          <a:r>
            <a:rPr lang="en-US" b="1"/>
            <a:t>Integrates Claims Data and Clinical Records:</a:t>
          </a:r>
          <a:endParaRPr lang="en-US"/>
        </a:p>
      </dgm:t>
    </dgm:pt>
    <dgm:pt modelId="{08BCDA5A-E230-4939-8172-1E76D3E6E166}" type="parTrans" cxnId="{EE537DE9-6E81-4B10-85A4-957C13BD12B1}">
      <dgm:prSet/>
      <dgm:spPr/>
      <dgm:t>
        <a:bodyPr/>
        <a:lstStyle/>
        <a:p>
          <a:endParaRPr lang="en-US"/>
        </a:p>
      </dgm:t>
    </dgm:pt>
    <dgm:pt modelId="{94C53E83-226D-44C4-8943-498F042C8894}" type="sibTrans" cxnId="{EE537DE9-6E81-4B10-85A4-957C13BD12B1}">
      <dgm:prSet/>
      <dgm:spPr/>
      <dgm:t>
        <a:bodyPr/>
        <a:lstStyle/>
        <a:p>
          <a:endParaRPr lang="en-US"/>
        </a:p>
      </dgm:t>
    </dgm:pt>
    <dgm:pt modelId="{453EA05E-EA3A-4F2C-B96E-6DD9AE7F2794}">
      <dgm:prSet/>
      <dgm:spPr/>
      <dgm:t>
        <a:bodyPr/>
        <a:lstStyle/>
        <a:p>
          <a:r>
            <a:rPr lang="en-US"/>
            <a:t>MedInsight combines claims data with clinical records to assess patient risks, track healthcare utilization, and identify high-risk individuals.</a:t>
          </a:r>
        </a:p>
      </dgm:t>
    </dgm:pt>
    <dgm:pt modelId="{F789C9C3-DEA4-4CFB-84E7-D14F2AE7243A}" type="parTrans" cxnId="{B64A630E-5665-40EB-86BB-37B747916ACE}">
      <dgm:prSet/>
      <dgm:spPr/>
      <dgm:t>
        <a:bodyPr/>
        <a:lstStyle/>
        <a:p>
          <a:endParaRPr lang="en-US"/>
        </a:p>
      </dgm:t>
    </dgm:pt>
    <dgm:pt modelId="{CB451E2F-4395-4827-B75F-32D979D8846E}" type="sibTrans" cxnId="{B64A630E-5665-40EB-86BB-37B747916ACE}">
      <dgm:prSet/>
      <dgm:spPr/>
      <dgm:t>
        <a:bodyPr/>
        <a:lstStyle/>
        <a:p>
          <a:endParaRPr lang="en-US"/>
        </a:p>
      </dgm:t>
    </dgm:pt>
    <dgm:pt modelId="{5962FEB3-A1A5-4F14-8113-F9CBE5DD4394}">
      <dgm:prSet/>
      <dgm:spPr/>
      <dgm:t>
        <a:bodyPr/>
        <a:lstStyle/>
        <a:p>
          <a:r>
            <a:rPr lang="en-US" b="1"/>
            <a:t>Uses Machine Learning Algorithms:</a:t>
          </a:r>
          <a:endParaRPr lang="en-US"/>
        </a:p>
      </dgm:t>
    </dgm:pt>
    <dgm:pt modelId="{FAC2CA40-FD61-4F42-9B76-33D02D919741}" type="parTrans" cxnId="{3D81FF3C-EE7C-4031-AD77-6E22F11E63D6}">
      <dgm:prSet/>
      <dgm:spPr/>
      <dgm:t>
        <a:bodyPr/>
        <a:lstStyle/>
        <a:p>
          <a:endParaRPr lang="en-US"/>
        </a:p>
      </dgm:t>
    </dgm:pt>
    <dgm:pt modelId="{D93B1C4C-0485-4551-9406-534E62F09828}" type="sibTrans" cxnId="{3D81FF3C-EE7C-4031-AD77-6E22F11E63D6}">
      <dgm:prSet/>
      <dgm:spPr/>
      <dgm:t>
        <a:bodyPr/>
        <a:lstStyle/>
        <a:p>
          <a:endParaRPr lang="en-US"/>
        </a:p>
      </dgm:t>
    </dgm:pt>
    <dgm:pt modelId="{157FF844-FCED-4413-833B-FE4CA0250553}">
      <dgm:prSet/>
      <dgm:spPr/>
      <dgm:t>
        <a:bodyPr/>
        <a:lstStyle/>
        <a:p>
          <a:r>
            <a:rPr lang="en-US"/>
            <a:t>Machine learning algorithms predict future hospital visits, enabling healthcare providers to allocate resources effectively and reduce patient wait times.</a:t>
          </a:r>
        </a:p>
      </dgm:t>
    </dgm:pt>
    <dgm:pt modelId="{226F0A6E-BBD3-4A56-909E-5D4428453843}" type="parTrans" cxnId="{94937527-8FBA-451C-ABAF-C1E641AA2740}">
      <dgm:prSet/>
      <dgm:spPr/>
      <dgm:t>
        <a:bodyPr/>
        <a:lstStyle/>
        <a:p>
          <a:endParaRPr lang="en-US"/>
        </a:p>
      </dgm:t>
    </dgm:pt>
    <dgm:pt modelId="{9EB64A44-3E35-411B-A137-8F2180650B66}" type="sibTrans" cxnId="{94937527-8FBA-451C-ABAF-C1E641AA2740}">
      <dgm:prSet/>
      <dgm:spPr/>
      <dgm:t>
        <a:bodyPr/>
        <a:lstStyle/>
        <a:p>
          <a:endParaRPr lang="en-US"/>
        </a:p>
      </dgm:t>
    </dgm:pt>
    <dgm:pt modelId="{1C50C611-46D6-440E-99C0-778C1AD0D72D}">
      <dgm:prSet/>
      <dgm:spPr/>
      <dgm:t>
        <a:bodyPr/>
        <a:lstStyle/>
        <a:p>
          <a:r>
            <a:rPr lang="en-US" b="1"/>
            <a:t>Enhances Population Health Management:</a:t>
          </a:r>
          <a:endParaRPr lang="en-US"/>
        </a:p>
      </dgm:t>
    </dgm:pt>
    <dgm:pt modelId="{9F013D5D-535C-4A2B-8586-F287586CE9E1}" type="parTrans" cxnId="{FF854EC5-2026-475E-9AD5-381D6ED87A4A}">
      <dgm:prSet/>
      <dgm:spPr/>
      <dgm:t>
        <a:bodyPr/>
        <a:lstStyle/>
        <a:p>
          <a:endParaRPr lang="en-US"/>
        </a:p>
      </dgm:t>
    </dgm:pt>
    <dgm:pt modelId="{BA53966F-0B8C-48F1-90D1-B2CE3D6B0CB6}" type="sibTrans" cxnId="{FF854EC5-2026-475E-9AD5-381D6ED87A4A}">
      <dgm:prSet/>
      <dgm:spPr/>
      <dgm:t>
        <a:bodyPr/>
        <a:lstStyle/>
        <a:p>
          <a:endParaRPr lang="en-US"/>
        </a:p>
      </dgm:t>
    </dgm:pt>
    <dgm:pt modelId="{54E013D8-2364-4F3A-958A-2A57B02779EE}">
      <dgm:prSet/>
      <dgm:spPr/>
      <dgm:t>
        <a:bodyPr/>
        <a:lstStyle/>
        <a:p>
          <a:r>
            <a:rPr lang="en-US"/>
            <a:t>By identifying trends in disease outbreaks and patterns in population health, MedInsight helps healthcare organizations implement preventive care strategies to improve community health outcomes.</a:t>
          </a:r>
        </a:p>
      </dgm:t>
    </dgm:pt>
    <dgm:pt modelId="{73ACC450-AC97-41A6-8101-19AC70C3E310}" type="parTrans" cxnId="{B06A9732-75B4-4051-A1AD-C78798DFBE71}">
      <dgm:prSet/>
      <dgm:spPr/>
      <dgm:t>
        <a:bodyPr/>
        <a:lstStyle/>
        <a:p>
          <a:endParaRPr lang="en-US"/>
        </a:p>
      </dgm:t>
    </dgm:pt>
    <dgm:pt modelId="{55787614-9FB8-4DD7-B589-E705BDB3C6ED}" type="sibTrans" cxnId="{B06A9732-75B4-4051-A1AD-C78798DFBE71}">
      <dgm:prSet/>
      <dgm:spPr/>
      <dgm:t>
        <a:bodyPr/>
        <a:lstStyle/>
        <a:p>
          <a:endParaRPr lang="en-US"/>
        </a:p>
      </dgm:t>
    </dgm:pt>
    <dgm:pt modelId="{9FF97F19-FE7B-4C2F-8F53-BADAD04D5FD5}" type="pres">
      <dgm:prSet presAssocID="{273C6F82-88CA-4E1A-AA26-9F66671C8F09}" presName="Name0" presStyleCnt="0">
        <dgm:presLayoutVars>
          <dgm:dir/>
          <dgm:resizeHandles val="exact"/>
        </dgm:presLayoutVars>
      </dgm:prSet>
      <dgm:spPr/>
    </dgm:pt>
    <dgm:pt modelId="{FE1AC4AC-2F65-47E7-9180-AC5D924D2D54}" type="pres">
      <dgm:prSet presAssocID="{2544895A-3191-4421-8015-8FEE6564E507}" presName="node" presStyleLbl="node1" presStyleIdx="0" presStyleCnt="6">
        <dgm:presLayoutVars>
          <dgm:bulletEnabled val="1"/>
        </dgm:presLayoutVars>
      </dgm:prSet>
      <dgm:spPr/>
    </dgm:pt>
    <dgm:pt modelId="{5DD5F8B2-CBBF-4D6D-9454-CA742FF80963}" type="pres">
      <dgm:prSet presAssocID="{94C53E83-226D-44C4-8943-498F042C8894}" presName="sibTrans" presStyleLbl="sibTrans1D1" presStyleIdx="0" presStyleCnt="5"/>
      <dgm:spPr/>
    </dgm:pt>
    <dgm:pt modelId="{FB98C157-4D46-494F-8BE6-0EFA8DA5CC72}" type="pres">
      <dgm:prSet presAssocID="{94C53E83-226D-44C4-8943-498F042C8894}" presName="connectorText" presStyleLbl="sibTrans1D1" presStyleIdx="0" presStyleCnt="5"/>
      <dgm:spPr/>
    </dgm:pt>
    <dgm:pt modelId="{36C58FE6-5F1C-4EF5-A52F-B2576CFE59AF}" type="pres">
      <dgm:prSet presAssocID="{453EA05E-EA3A-4F2C-B96E-6DD9AE7F2794}" presName="node" presStyleLbl="node1" presStyleIdx="1" presStyleCnt="6">
        <dgm:presLayoutVars>
          <dgm:bulletEnabled val="1"/>
        </dgm:presLayoutVars>
      </dgm:prSet>
      <dgm:spPr/>
    </dgm:pt>
    <dgm:pt modelId="{9A2EF2B7-6D5F-49C9-BE86-FA1180538DF7}" type="pres">
      <dgm:prSet presAssocID="{CB451E2F-4395-4827-B75F-32D979D8846E}" presName="sibTrans" presStyleLbl="sibTrans1D1" presStyleIdx="1" presStyleCnt="5"/>
      <dgm:spPr/>
    </dgm:pt>
    <dgm:pt modelId="{CCE973DD-9A85-4AC1-9975-2AF6F8FDE7A0}" type="pres">
      <dgm:prSet presAssocID="{CB451E2F-4395-4827-B75F-32D979D8846E}" presName="connectorText" presStyleLbl="sibTrans1D1" presStyleIdx="1" presStyleCnt="5"/>
      <dgm:spPr/>
    </dgm:pt>
    <dgm:pt modelId="{DF630BDD-ECDE-4F46-AF3D-31D3EF846376}" type="pres">
      <dgm:prSet presAssocID="{5962FEB3-A1A5-4F14-8113-F9CBE5DD4394}" presName="node" presStyleLbl="node1" presStyleIdx="2" presStyleCnt="6">
        <dgm:presLayoutVars>
          <dgm:bulletEnabled val="1"/>
        </dgm:presLayoutVars>
      </dgm:prSet>
      <dgm:spPr/>
    </dgm:pt>
    <dgm:pt modelId="{B92F7DDF-ABAD-4380-83CD-E6941CB80A44}" type="pres">
      <dgm:prSet presAssocID="{D93B1C4C-0485-4551-9406-534E62F09828}" presName="sibTrans" presStyleLbl="sibTrans1D1" presStyleIdx="2" presStyleCnt="5"/>
      <dgm:spPr/>
    </dgm:pt>
    <dgm:pt modelId="{AF77EA0A-D345-4A8D-BF19-F364F0409514}" type="pres">
      <dgm:prSet presAssocID="{D93B1C4C-0485-4551-9406-534E62F09828}" presName="connectorText" presStyleLbl="sibTrans1D1" presStyleIdx="2" presStyleCnt="5"/>
      <dgm:spPr/>
    </dgm:pt>
    <dgm:pt modelId="{D5889E0A-5E29-4E66-993A-90AE4726D1BD}" type="pres">
      <dgm:prSet presAssocID="{157FF844-FCED-4413-833B-FE4CA0250553}" presName="node" presStyleLbl="node1" presStyleIdx="3" presStyleCnt="6">
        <dgm:presLayoutVars>
          <dgm:bulletEnabled val="1"/>
        </dgm:presLayoutVars>
      </dgm:prSet>
      <dgm:spPr/>
    </dgm:pt>
    <dgm:pt modelId="{A67201DF-8885-440A-B388-D13D547A88B0}" type="pres">
      <dgm:prSet presAssocID="{9EB64A44-3E35-411B-A137-8F2180650B66}" presName="sibTrans" presStyleLbl="sibTrans1D1" presStyleIdx="3" presStyleCnt="5"/>
      <dgm:spPr/>
    </dgm:pt>
    <dgm:pt modelId="{E0A09802-C316-4637-BB32-D098B0FA55A0}" type="pres">
      <dgm:prSet presAssocID="{9EB64A44-3E35-411B-A137-8F2180650B66}" presName="connectorText" presStyleLbl="sibTrans1D1" presStyleIdx="3" presStyleCnt="5"/>
      <dgm:spPr/>
    </dgm:pt>
    <dgm:pt modelId="{8BD3A7CF-111C-45B3-B6C7-E851BC7CFF01}" type="pres">
      <dgm:prSet presAssocID="{1C50C611-46D6-440E-99C0-778C1AD0D72D}" presName="node" presStyleLbl="node1" presStyleIdx="4" presStyleCnt="6">
        <dgm:presLayoutVars>
          <dgm:bulletEnabled val="1"/>
        </dgm:presLayoutVars>
      </dgm:prSet>
      <dgm:spPr/>
    </dgm:pt>
    <dgm:pt modelId="{2C7A1715-9F6B-4C72-A40F-D4D8BEE7E890}" type="pres">
      <dgm:prSet presAssocID="{BA53966F-0B8C-48F1-90D1-B2CE3D6B0CB6}" presName="sibTrans" presStyleLbl="sibTrans1D1" presStyleIdx="4" presStyleCnt="5"/>
      <dgm:spPr/>
    </dgm:pt>
    <dgm:pt modelId="{4EB348D0-191C-46BE-8C98-35444BB98586}" type="pres">
      <dgm:prSet presAssocID="{BA53966F-0B8C-48F1-90D1-B2CE3D6B0CB6}" presName="connectorText" presStyleLbl="sibTrans1D1" presStyleIdx="4" presStyleCnt="5"/>
      <dgm:spPr/>
    </dgm:pt>
    <dgm:pt modelId="{4F8C5830-B6FC-4F82-8CF5-018027A96AE9}" type="pres">
      <dgm:prSet presAssocID="{54E013D8-2364-4F3A-958A-2A57B02779EE}" presName="node" presStyleLbl="node1" presStyleIdx="5" presStyleCnt="6">
        <dgm:presLayoutVars>
          <dgm:bulletEnabled val="1"/>
        </dgm:presLayoutVars>
      </dgm:prSet>
      <dgm:spPr/>
    </dgm:pt>
  </dgm:ptLst>
  <dgm:cxnLst>
    <dgm:cxn modelId="{B64A630E-5665-40EB-86BB-37B747916ACE}" srcId="{273C6F82-88CA-4E1A-AA26-9F66671C8F09}" destId="{453EA05E-EA3A-4F2C-B96E-6DD9AE7F2794}" srcOrd="1" destOrd="0" parTransId="{F789C9C3-DEA4-4CFB-84E7-D14F2AE7243A}" sibTransId="{CB451E2F-4395-4827-B75F-32D979D8846E}"/>
    <dgm:cxn modelId="{AAF6C410-C09E-4D3C-A7A5-73A7B463932C}" type="presOf" srcId="{CB451E2F-4395-4827-B75F-32D979D8846E}" destId="{9A2EF2B7-6D5F-49C9-BE86-FA1180538DF7}" srcOrd="0" destOrd="0" presId="urn:microsoft.com/office/officeart/2016/7/layout/RepeatingBendingProcessNew"/>
    <dgm:cxn modelId="{8D547D25-E9BD-42A1-A4CE-848D2DBB5391}" type="presOf" srcId="{BA53966F-0B8C-48F1-90D1-B2CE3D6B0CB6}" destId="{4EB348D0-191C-46BE-8C98-35444BB98586}" srcOrd="1" destOrd="0" presId="urn:microsoft.com/office/officeart/2016/7/layout/RepeatingBendingProcessNew"/>
    <dgm:cxn modelId="{94937527-8FBA-451C-ABAF-C1E641AA2740}" srcId="{273C6F82-88CA-4E1A-AA26-9F66671C8F09}" destId="{157FF844-FCED-4413-833B-FE4CA0250553}" srcOrd="3" destOrd="0" parTransId="{226F0A6E-BBD3-4A56-909E-5D4428453843}" sibTransId="{9EB64A44-3E35-411B-A137-8F2180650B66}"/>
    <dgm:cxn modelId="{B06A9732-75B4-4051-A1AD-C78798DFBE71}" srcId="{273C6F82-88CA-4E1A-AA26-9F66671C8F09}" destId="{54E013D8-2364-4F3A-958A-2A57B02779EE}" srcOrd="5" destOrd="0" parTransId="{73ACC450-AC97-41A6-8101-19AC70C3E310}" sibTransId="{55787614-9FB8-4DD7-B589-E705BDB3C6ED}"/>
    <dgm:cxn modelId="{A7465D39-3F91-4BF1-831E-DB5294C5CF38}" type="presOf" srcId="{9EB64A44-3E35-411B-A137-8F2180650B66}" destId="{A67201DF-8885-440A-B388-D13D547A88B0}" srcOrd="0" destOrd="0" presId="urn:microsoft.com/office/officeart/2016/7/layout/RepeatingBendingProcessNew"/>
    <dgm:cxn modelId="{133D6D3C-F706-4B96-9785-B97E79339C73}" type="presOf" srcId="{5962FEB3-A1A5-4F14-8113-F9CBE5DD4394}" destId="{DF630BDD-ECDE-4F46-AF3D-31D3EF846376}" srcOrd="0" destOrd="0" presId="urn:microsoft.com/office/officeart/2016/7/layout/RepeatingBendingProcessNew"/>
    <dgm:cxn modelId="{AC94743C-6107-416D-B597-E27A472D0F6B}" type="presOf" srcId="{9EB64A44-3E35-411B-A137-8F2180650B66}" destId="{E0A09802-C316-4637-BB32-D098B0FA55A0}" srcOrd="1" destOrd="0" presId="urn:microsoft.com/office/officeart/2016/7/layout/RepeatingBendingProcessNew"/>
    <dgm:cxn modelId="{3D81FF3C-EE7C-4031-AD77-6E22F11E63D6}" srcId="{273C6F82-88CA-4E1A-AA26-9F66671C8F09}" destId="{5962FEB3-A1A5-4F14-8113-F9CBE5DD4394}" srcOrd="2" destOrd="0" parTransId="{FAC2CA40-FD61-4F42-9B76-33D02D919741}" sibTransId="{D93B1C4C-0485-4551-9406-534E62F09828}"/>
    <dgm:cxn modelId="{46B74A60-7B27-4D20-B912-D2D2ADBFECF4}" type="presOf" srcId="{94C53E83-226D-44C4-8943-498F042C8894}" destId="{FB98C157-4D46-494F-8BE6-0EFA8DA5CC72}" srcOrd="1" destOrd="0" presId="urn:microsoft.com/office/officeart/2016/7/layout/RepeatingBendingProcessNew"/>
    <dgm:cxn modelId="{1C773044-1906-4DB1-B39E-A4D3FE35CC13}" type="presOf" srcId="{1C50C611-46D6-440E-99C0-778C1AD0D72D}" destId="{8BD3A7CF-111C-45B3-B6C7-E851BC7CFF01}" srcOrd="0" destOrd="0" presId="urn:microsoft.com/office/officeart/2016/7/layout/RepeatingBendingProcessNew"/>
    <dgm:cxn modelId="{EC92C265-76A4-4EA5-ACC5-D6FB436AF01B}" type="presOf" srcId="{CB451E2F-4395-4827-B75F-32D979D8846E}" destId="{CCE973DD-9A85-4AC1-9975-2AF6F8FDE7A0}" srcOrd="1" destOrd="0" presId="urn:microsoft.com/office/officeart/2016/7/layout/RepeatingBendingProcessNew"/>
    <dgm:cxn modelId="{18B81D66-324E-4B58-B3B3-5C7F290CD4AA}" type="presOf" srcId="{94C53E83-226D-44C4-8943-498F042C8894}" destId="{5DD5F8B2-CBBF-4D6D-9454-CA742FF80963}" srcOrd="0" destOrd="0" presId="urn:microsoft.com/office/officeart/2016/7/layout/RepeatingBendingProcessNew"/>
    <dgm:cxn modelId="{D6751350-8CAC-44A3-9E6B-723845A2B766}" type="presOf" srcId="{D93B1C4C-0485-4551-9406-534E62F09828}" destId="{AF77EA0A-D345-4A8D-BF19-F364F0409514}" srcOrd="1" destOrd="0" presId="urn:microsoft.com/office/officeart/2016/7/layout/RepeatingBendingProcessNew"/>
    <dgm:cxn modelId="{749FE872-7E37-4A7B-B89F-90D4C27F057E}" type="presOf" srcId="{273C6F82-88CA-4E1A-AA26-9F66671C8F09}" destId="{9FF97F19-FE7B-4C2F-8F53-BADAD04D5FD5}" srcOrd="0" destOrd="0" presId="urn:microsoft.com/office/officeart/2016/7/layout/RepeatingBendingProcessNew"/>
    <dgm:cxn modelId="{40560F8B-77DB-4992-9C38-718A977FCB74}" type="presOf" srcId="{453EA05E-EA3A-4F2C-B96E-6DD9AE7F2794}" destId="{36C58FE6-5F1C-4EF5-A52F-B2576CFE59AF}" srcOrd="0" destOrd="0" presId="urn:microsoft.com/office/officeart/2016/7/layout/RepeatingBendingProcessNew"/>
    <dgm:cxn modelId="{644FF79C-DFC2-45BD-B096-B72DB12395DC}" type="presOf" srcId="{54E013D8-2364-4F3A-958A-2A57B02779EE}" destId="{4F8C5830-B6FC-4F82-8CF5-018027A96AE9}" srcOrd="0" destOrd="0" presId="urn:microsoft.com/office/officeart/2016/7/layout/RepeatingBendingProcessNew"/>
    <dgm:cxn modelId="{90A009AA-D05D-465B-8249-C18FE754B9BE}" type="presOf" srcId="{2544895A-3191-4421-8015-8FEE6564E507}" destId="{FE1AC4AC-2F65-47E7-9180-AC5D924D2D54}" srcOrd="0" destOrd="0" presId="urn:microsoft.com/office/officeart/2016/7/layout/RepeatingBendingProcessNew"/>
    <dgm:cxn modelId="{142D70AE-7783-4B20-A387-2A0870ECD907}" type="presOf" srcId="{157FF844-FCED-4413-833B-FE4CA0250553}" destId="{D5889E0A-5E29-4E66-993A-90AE4726D1BD}" srcOrd="0" destOrd="0" presId="urn:microsoft.com/office/officeart/2016/7/layout/RepeatingBendingProcessNew"/>
    <dgm:cxn modelId="{FF854EC5-2026-475E-9AD5-381D6ED87A4A}" srcId="{273C6F82-88CA-4E1A-AA26-9F66671C8F09}" destId="{1C50C611-46D6-440E-99C0-778C1AD0D72D}" srcOrd="4" destOrd="0" parTransId="{9F013D5D-535C-4A2B-8586-F287586CE9E1}" sibTransId="{BA53966F-0B8C-48F1-90D1-B2CE3D6B0CB6}"/>
    <dgm:cxn modelId="{B2C350E3-3EF8-427C-B0FC-84C14193A756}" type="presOf" srcId="{BA53966F-0B8C-48F1-90D1-B2CE3D6B0CB6}" destId="{2C7A1715-9F6B-4C72-A40F-D4D8BEE7E890}" srcOrd="0" destOrd="0" presId="urn:microsoft.com/office/officeart/2016/7/layout/RepeatingBendingProcessNew"/>
    <dgm:cxn modelId="{EE537DE9-6E81-4B10-85A4-957C13BD12B1}" srcId="{273C6F82-88CA-4E1A-AA26-9F66671C8F09}" destId="{2544895A-3191-4421-8015-8FEE6564E507}" srcOrd="0" destOrd="0" parTransId="{08BCDA5A-E230-4939-8172-1E76D3E6E166}" sibTransId="{94C53E83-226D-44C4-8943-498F042C8894}"/>
    <dgm:cxn modelId="{9AA3A6FB-7CCD-4883-8D33-A40FC6000011}" type="presOf" srcId="{D93B1C4C-0485-4551-9406-534E62F09828}" destId="{B92F7DDF-ABAD-4380-83CD-E6941CB80A44}" srcOrd="0" destOrd="0" presId="urn:microsoft.com/office/officeart/2016/7/layout/RepeatingBendingProcessNew"/>
    <dgm:cxn modelId="{9BAE6408-6EFC-4AC2-ADF1-2AAC9C8B1FAA}" type="presParOf" srcId="{9FF97F19-FE7B-4C2F-8F53-BADAD04D5FD5}" destId="{FE1AC4AC-2F65-47E7-9180-AC5D924D2D54}" srcOrd="0" destOrd="0" presId="urn:microsoft.com/office/officeart/2016/7/layout/RepeatingBendingProcessNew"/>
    <dgm:cxn modelId="{78CFA801-4644-4330-A53C-762A71621E20}" type="presParOf" srcId="{9FF97F19-FE7B-4C2F-8F53-BADAD04D5FD5}" destId="{5DD5F8B2-CBBF-4D6D-9454-CA742FF80963}" srcOrd="1" destOrd="0" presId="urn:microsoft.com/office/officeart/2016/7/layout/RepeatingBendingProcessNew"/>
    <dgm:cxn modelId="{72B5A3C6-11B0-465B-A460-C4719E36DB22}" type="presParOf" srcId="{5DD5F8B2-CBBF-4D6D-9454-CA742FF80963}" destId="{FB98C157-4D46-494F-8BE6-0EFA8DA5CC72}" srcOrd="0" destOrd="0" presId="urn:microsoft.com/office/officeart/2016/7/layout/RepeatingBendingProcessNew"/>
    <dgm:cxn modelId="{B9DA623B-7112-46A4-873E-BF59418924E7}" type="presParOf" srcId="{9FF97F19-FE7B-4C2F-8F53-BADAD04D5FD5}" destId="{36C58FE6-5F1C-4EF5-A52F-B2576CFE59AF}" srcOrd="2" destOrd="0" presId="urn:microsoft.com/office/officeart/2016/7/layout/RepeatingBendingProcessNew"/>
    <dgm:cxn modelId="{81F334F4-4657-4BA5-BCC8-F2EE69E22CE8}" type="presParOf" srcId="{9FF97F19-FE7B-4C2F-8F53-BADAD04D5FD5}" destId="{9A2EF2B7-6D5F-49C9-BE86-FA1180538DF7}" srcOrd="3" destOrd="0" presId="urn:microsoft.com/office/officeart/2016/7/layout/RepeatingBendingProcessNew"/>
    <dgm:cxn modelId="{1D500CE5-08EC-42E3-84DC-DFFFA7A0BC6A}" type="presParOf" srcId="{9A2EF2B7-6D5F-49C9-BE86-FA1180538DF7}" destId="{CCE973DD-9A85-4AC1-9975-2AF6F8FDE7A0}" srcOrd="0" destOrd="0" presId="urn:microsoft.com/office/officeart/2016/7/layout/RepeatingBendingProcessNew"/>
    <dgm:cxn modelId="{92C5642D-B4E0-40FE-9B8D-F3D0F4C2A74D}" type="presParOf" srcId="{9FF97F19-FE7B-4C2F-8F53-BADAD04D5FD5}" destId="{DF630BDD-ECDE-4F46-AF3D-31D3EF846376}" srcOrd="4" destOrd="0" presId="urn:microsoft.com/office/officeart/2016/7/layout/RepeatingBendingProcessNew"/>
    <dgm:cxn modelId="{AEA7BA0B-BEC1-44CA-8B74-D9C9E5D2A8DA}" type="presParOf" srcId="{9FF97F19-FE7B-4C2F-8F53-BADAD04D5FD5}" destId="{B92F7DDF-ABAD-4380-83CD-E6941CB80A44}" srcOrd="5" destOrd="0" presId="urn:microsoft.com/office/officeart/2016/7/layout/RepeatingBendingProcessNew"/>
    <dgm:cxn modelId="{15F6C671-6A05-407B-90BC-33398EA1ADA9}" type="presParOf" srcId="{B92F7DDF-ABAD-4380-83CD-E6941CB80A44}" destId="{AF77EA0A-D345-4A8D-BF19-F364F0409514}" srcOrd="0" destOrd="0" presId="urn:microsoft.com/office/officeart/2016/7/layout/RepeatingBendingProcessNew"/>
    <dgm:cxn modelId="{DE009EBA-602B-40B2-9B5B-4DEFF7AA425F}" type="presParOf" srcId="{9FF97F19-FE7B-4C2F-8F53-BADAD04D5FD5}" destId="{D5889E0A-5E29-4E66-993A-90AE4726D1BD}" srcOrd="6" destOrd="0" presId="urn:microsoft.com/office/officeart/2016/7/layout/RepeatingBendingProcessNew"/>
    <dgm:cxn modelId="{E0376951-79AC-47D3-8A92-EA73775DD8BE}" type="presParOf" srcId="{9FF97F19-FE7B-4C2F-8F53-BADAD04D5FD5}" destId="{A67201DF-8885-440A-B388-D13D547A88B0}" srcOrd="7" destOrd="0" presId="urn:microsoft.com/office/officeart/2016/7/layout/RepeatingBendingProcessNew"/>
    <dgm:cxn modelId="{CEF9FD18-01FB-4822-A279-A153D4763820}" type="presParOf" srcId="{A67201DF-8885-440A-B388-D13D547A88B0}" destId="{E0A09802-C316-4637-BB32-D098B0FA55A0}" srcOrd="0" destOrd="0" presId="urn:microsoft.com/office/officeart/2016/7/layout/RepeatingBendingProcessNew"/>
    <dgm:cxn modelId="{40742C6F-460E-42D6-9562-BC86B106C86F}" type="presParOf" srcId="{9FF97F19-FE7B-4C2F-8F53-BADAD04D5FD5}" destId="{8BD3A7CF-111C-45B3-B6C7-E851BC7CFF01}" srcOrd="8" destOrd="0" presId="urn:microsoft.com/office/officeart/2016/7/layout/RepeatingBendingProcessNew"/>
    <dgm:cxn modelId="{2DA53C88-B63E-4CF8-8100-DEB1F077DD21}" type="presParOf" srcId="{9FF97F19-FE7B-4C2F-8F53-BADAD04D5FD5}" destId="{2C7A1715-9F6B-4C72-A40F-D4D8BEE7E890}" srcOrd="9" destOrd="0" presId="urn:microsoft.com/office/officeart/2016/7/layout/RepeatingBendingProcessNew"/>
    <dgm:cxn modelId="{7F1DBDB1-6A90-493A-AAC9-85E1F8F21EFC}" type="presParOf" srcId="{2C7A1715-9F6B-4C72-A40F-D4D8BEE7E890}" destId="{4EB348D0-191C-46BE-8C98-35444BB98586}" srcOrd="0" destOrd="0" presId="urn:microsoft.com/office/officeart/2016/7/layout/RepeatingBendingProcessNew"/>
    <dgm:cxn modelId="{AE7D8E6B-8095-4EF9-BB07-48220C34BE16}" type="presParOf" srcId="{9FF97F19-FE7B-4C2F-8F53-BADAD04D5FD5}" destId="{4F8C5830-B6FC-4F82-8CF5-018027A96AE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12767B-087B-4549-9987-7A1EFAF36CC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39A43E-900A-4969-98EB-0F5AD553BAA3}">
      <dgm:prSet/>
      <dgm:spPr/>
      <dgm:t>
        <a:bodyPr/>
        <a:lstStyle/>
        <a:p>
          <a:r>
            <a:rPr lang="en-US" b="1"/>
            <a:t>Electronic Health Records (EHRs):</a:t>
          </a:r>
          <a:r>
            <a:rPr lang="en-US"/>
            <a:t> Streamlined access to patient data.</a:t>
          </a:r>
        </a:p>
      </dgm:t>
    </dgm:pt>
    <dgm:pt modelId="{2692E66C-687C-4269-8646-20C67494A4B5}" type="parTrans" cxnId="{F06FA607-5850-40AD-AF62-64599EF9BB69}">
      <dgm:prSet/>
      <dgm:spPr/>
      <dgm:t>
        <a:bodyPr/>
        <a:lstStyle/>
        <a:p>
          <a:endParaRPr lang="en-US"/>
        </a:p>
      </dgm:t>
    </dgm:pt>
    <dgm:pt modelId="{9FDA4790-6385-4F98-BAD8-62C6BD43FE4C}" type="sibTrans" cxnId="{F06FA607-5850-40AD-AF62-64599EF9BB69}">
      <dgm:prSet/>
      <dgm:spPr/>
      <dgm:t>
        <a:bodyPr/>
        <a:lstStyle/>
        <a:p>
          <a:endParaRPr lang="en-US"/>
        </a:p>
      </dgm:t>
    </dgm:pt>
    <dgm:pt modelId="{3EB1485D-A6D0-43ED-8842-D9827CBB0458}">
      <dgm:prSet/>
      <dgm:spPr/>
      <dgm:t>
        <a:bodyPr/>
        <a:lstStyle/>
        <a:p>
          <a:r>
            <a:rPr lang="en-US" b="1"/>
            <a:t>Wearable Devices &amp; Remote Monitoring:</a:t>
          </a:r>
          <a:r>
            <a:rPr lang="en-US"/>
            <a:t> Collects real-time health metrics.</a:t>
          </a:r>
        </a:p>
      </dgm:t>
    </dgm:pt>
    <dgm:pt modelId="{D6B8C92D-2271-41E6-B923-DBF7B0F0D2FD}" type="parTrans" cxnId="{10A6D332-E926-40F9-BB6F-152F952AE31A}">
      <dgm:prSet/>
      <dgm:spPr/>
      <dgm:t>
        <a:bodyPr/>
        <a:lstStyle/>
        <a:p>
          <a:endParaRPr lang="en-US"/>
        </a:p>
      </dgm:t>
    </dgm:pt>
    <dgm:pt modelId="{EA7F4A6D-FCB5-4E1B-AD5F-5A1E736CF242}" type="sibTrans" cxnId="{10A6D332-E926-40F9-BB6F-152F952AE31A}">
      <dgm:prSet/>
      <dgm:spPr/>
      <dgm:t>
        <a:bodyPr/>
        <a:lstStyle/>
        <a:p>
          <a:endParaRPr lang="en-US"/>
        </a:p>
      </dgm:t>
    </dgm:pt>
    <dgm:pt modelId="{0CBEB35E-E16D-4F76-B9C7-EBA4BDB3452B}">
      <dgm:prSet/>
      <dgm:spPr/>
      <dgm:t>
        <a:bodyPr/>
        <a:lstStyle/>
        <a:p>
          <a:r>
            <a:rPr lang="en-US" b="1"/>
            <a:t>Patient Surveys &amp; Administrative Data:</a:t>
          </a:r>
          <a:r>
            <a:rPr lang="en-US"/>
            <a:t> Gathers insights into patient satisfaction.</a:t>
          </a:r>
        </a:p>
      </dgm:t>
    </dgm:pt>
    <dgm:pt modelId="{2DAF88C4-6F86-4CEF-A839-6C62776F79A6}" type="parTrans" cxnId="{AA2EA7CF-55DB-4306-AA8A-3CEB22D987FA}">
      <dgm:prSet/>
      <dgm:spPr/>
      <dgm:t>
        <a:bodyPr/>
        <a:lstStyle/>
        <a:p>
          <a:endParaRPr lang="en-US"/>
        </a:p>
      </dgm:t>
    </dgm:pt>
    <dgm:pt modelId="{239D979B-7DBE-45F2-AE50-AFB0DDE4BB13}" type="sibTrans" cxnId="{AA2EA7CF-55DB-4306-AA8A-3CEB22D987FA}">
      <dgm:prSet/>
      <dgm:spPr/>
      <dgm:t>
        <a:bodyPr/>
        <a:lstStyle/>
        <a:p>
          <a:endParaRPr lang="en-US"/>
        </a:p>
      </dgm:t>
    </dgm:pt>
    <dgm:pt modelId="{56CC459F-6B62-4558-9D41-C90A6165444A}" type="pres">
      <dgm:prSet presAssocID="{AA12767B-087B-4549-9987-7A1EFAF36CCE}" presName="linear" presStyleCnt="0">
        <dgm:presLayoutVars>
          <dgm:animLvl val="lvl"/>
          <dgm:resizeHandles val="exact"/>
        </dgm:presLayoutVars>
      </dgm:prSet>
      <dgm:spPr/>
    </dgm:pt>
    <dgm:pt modelId="{759534CA-73D5-47B2-A14C-B26B5DA2C876}" type="pres">
      <dgm:prSet presAssocID="{3339A43E-900A-4969-98EB-0F5AD553BA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FBFA90-4561-4A01-A394-F756BF8E308D}" type="pres">
      <dgm:prSet presAssocID="{9FDA4790-6385-4F98-BAD8-62C6BD43FE4C}" presName="spacer" presStyleCnt="0"/>
      <dgm:spPr/>
    </dgm:pt>
    <dgm:pt modelId="{E59A7CBB-0E00-43F5-9B19-066810D920ED}" type="pres">
      <dgm:prSet presAssocID="{3EB1485D-A6D0-43ED-8842-D9827CBB04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995CBC-81D6-4867-9876-2330D7E58BB5}" type="pres">
      <dgm:prSet presAssocID="{EA7F4A6D-FCB5-4E1B-AD5F-5A1E736CF242}" presName="spacer" presStyleCnt="0"/>
      <dgm:spPr/>
    </dgm:pt>
    <dgm:pt modelId="{4EC6AAD2-BC59-45AB-ADB3-546203B07C5F}" type="pres">
      <dgm:prSet presAssocID="{0CBEB35E-E16D-4F76-B9C7-EBA4BDB345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06FA607-5850-40AD-AF62-64599EF9BB69}" srcId="{AA12767B-087B-4549-9987-7A1EFAF36CCE}" destId="{3339A43E-900A-4969-98EB-0F5AD553BAA3}" srcOrd="0" destOrd="0" parTransId="{2692E66C-687C-4269-8646-20C67494A4B5}" sibTransId="{9FDA4790-6385-4F98-BAD8-62C6BD43FE4C}"/>
    <dgm:cxn modelId="{10A6D332-E926-40F9-BB6F-152F952AE31A}" srcId="{AA12767B-087B-4549-9987-7A1EFAF36CCE}" destId="{3EB1485D-A6D0-43ED-8842-D9827CBB0458}" srcOrd="1" destOrd="0" parTransId="{D6B8C92D-2271-41E6-B923-DBF7B0F0D2FD}" sibTransId="{EA7F4A6D-FCB5-4E1B-AD5F-5A1E736CF242}"/>
    <dgm:cxn modelId="{59BD473E-F18B-4BFC-A57B-9F0E9E4F99F7}" type="presOf" srcId="{3339A43E-900A-4969-98EB-0F5AD553BAA3}" destId="{759534CA-73D5-47B2-A14C-B26B5DA2C876}" srcOrd="0" destOrd="0" presId="urn:microsoft.com/office/officeart/2005/8/layout/vList2"/>
    <dgm:cxn modelId="{AB3EA44C-8737-4F59-8340-E5C4F53A0B33}" type="presOf" srcId="{3EB1485D-A6D0-43ED-8842-D9827CBB0458}" destId="{E59A7CBB-0E00-43F5-9B19-066810D920ED}" srcOrd="0" destOrd="0" presId="urn:microsoft.com/office/officeart/2005/8/layout/vList2"/>
    <dgm:cxn modelId="{CC7103B6-47BF-4681-9B42-DCED45F6B00A}" type="presOf" srcId="{0CBEB35E-E16D-4F76-B9C7-EBA4BDB3452B}" destId="{4EC6AAD2-BC59-45AB-ADB3-546203B07C5F}" srcOrd="0" destOrd="0" presId="urn:microsoft.com/office/officeart/2005/8/layout/vList2"/>
    <dgm:cxn modelId="{299DF9CE-1703-4274-B387-BFC2FEAC3658}" type="presOf" srcId="{AA12767B-087B-4549-9987-7A1EFAF36CCE}" destId="{56CC459F-6B62-4558-9D41-C90A6165444A}" srcOrd="0" destOrd="0" presId="urn:microsoft.com/office/officeart/2005/8/layout/vList2"/>
    <dgm:cxn modelId="{AA2EA7CF-55DB-4306-AA8A-3CEB22D987FA}" srcId="{AA12767B-087B-4549-9987-7A1EFAF36CCE}" destId="{0CBEB35E-E16D-4F76-B9C7-EBA4BDB3452B}" srcOrd="2" destOrd="0" parTransId="{2DAF88C4-6F86-4CEF-A839-6C62776F79A6}" sibTransId="{239D979B-7DBE-45F2-AE50-AFB0DDE4BB13}"/>
    <dgm:cxn modelId="{9C1BE3D1-5152-4830-BDA1-80F18687C895}" type="presParOf" srcId="{56CC459F-6B62-4558-9D41-C90A6165444A}" destId="{759534CA-73D5-47B2-A14C-B26B5DA2C876}" srcOrd="0" destOrd="0" presId="urn:microsoft.com/office/officeart/2005/8/layout/vList2"/>
    <dgm:cxn modelId="{1B66D7C4-3E00-49DD-9242-A134077110DB}" type="presParOf" srcId="{56CC459F-6B62-4558-9D41-C90A6165444A}" destId="{1DFBFA90-4561-4A01-A394-F756BF8E308D}" srcOrd="1" destOrd="0" presId="urn:microsoft.com/office/officeart/2005/8/layout/vList2"/>
    <dgm:cxn modelId="{FD2D614E-AF70-45F0-BF44-3FC11ABA46BB}" type="presParOf" srcId="{56CC459F-6B62-4558-9D41-C90A6165444A}" destId="{E59A7CBB-0E00-43F5-9B19-066810D920ED}" srcOrd="2" destOrd="0" presId="urn:microsoft.com/office/officeart/2005/8/layout/vList2"/>
    <dgm:cxn modelId="{57D9DB4D-7A8C-4747-BF06-18F943E15B97}" type="presParOf" srcId="{56CC459F-6B62-4558-9D41-C90A6165444A}" destId="{8D995CBC-81D6-4867-9876-2330D7E58BB5}" srcOrd="3" destOrd="0" presId="urn:microsoft.com/office/officeart/2005/8/layout/vList2"/>
    <dgm:cxn modelId="{A67A8F71-8D8E-460B-A646-F51E85624D4C}" type="presParOf" srcId="{56CC459F-6B62-4558-9D41-C90A6165444A}" destId="{4EC6AAD2-BC59-45AB-ADB3-546203B07C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DA45C2-FFDE-4AB8-8AA4-A84158300B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2C10FD-2EA0-481C-A484-DC801665EA64}">
      <dgm:prSet/>
      <dgm:spPr/>
      <dgm:t>
        <a:bodyPr/>
        <a:lstStyle/>
        <a:p>
          <a:r>
            <a:rPr lang="en-US" b="1"/>
            <a:t>Improving Patient Outcomes:</a:t>
          </a:r>
          <a:r>
            <a:rPr lang="en-US"/>
            <a:t> Best treatments based on analytics-driven insights.</a:t>
          </a:r>
        </a:p>
      </dgm:t>
    </dgm:pt>
    <dgm:pt modelId="{491F5D24-EDBF-4B2E-8747-C612E0A7A11B}" type="parTrans" cxnId="{FCC2B02F-59FC-4074-971F-0CEE39C7775F}">
      <dgm:prSet/>
      <dgm:spPr/>
      <dgm:t>
        <a:bodyPr/>
        <a:lstStyle/>
        <a:p>
          <a:endParaRPr lang="en-US"/>
        </a:p>
      </dgm:t>
    </dgm:pt>
    <dgm:pt modelId="{59EE4944-9893-4230-9940-EEF1FBEE0C80}" type="sibTrans" cxnId="{FCC2B02F-59FC-4074-971F-0CEE39C7775F}">
      <dgm:prSet/>
      <dgm:spPr/>
      <dgm:t>
        <a:bodyPr/>
        <a:lstStyle/>
        <a:p>
          <a:endParaRPr lang="en-US"/>
        </a:p>
      </dgm:t>
    </dgm:pt>
    <dgm:pt modelId="{EB2A5070-CD45-4A76-BD59-9A22B70BFC68}">
      <dgm:prSet/>
      <dgm:spPr/>
      <dgm:t>
        <a:bodyPr/>
        <a:lstStyle/>
        <a:p>
          <a:r>
            <a:rPr lang="en-US" b="1"/>
            <a:t>Reducing Operational Costs:</a:t>
          </a:r>
          <a:r>
            <a:rPr lang="en-US"/>
            <a:t> Efficient resource use reduces costs.</a:t>
          </a:r>
        </a:p>
      </dgm:t>
    </dgm:pt>
    <dgm:pt modelId="{ED89BE7F-0B57-4138-A019-B5BA570CFDC6}" type="parTrans" cxnId="{E4CFB0AB-3EE0-47E7-B55A-660D6096F20F}">
      <dgm:prSet/>
      <dgm:spPr/>
      <dgm:t>
        <a:bodyPr/>
        <a:lstStyle/>
        <a:p>
          <a:endParaRPr lang="en-US"/>
        </a:p>
      </dgm:t>
    </dgm:pt>
    <dgm:pt modelId="{A4FEEE1C-6306-424B-B3B5-954E61337DCB}" type="sibTrans" cxnId="{E4CFB0AB-3EE0-47E7-B55A-660D6096F20F}">
      <dgm:prSet/>
      <dgm:spPr/>
      <dgm:t>
        <a:bodyPr/>
        <a:lstStyle/>
        <a:p>
          <a:endParaRPr lang="en-US"/>
        </a:p>
      </dgm:t>
    </dgm:pt>
    <dgm:pt modelId="{9B5D6C0B-C601-4D8F-B6C4-352B2A72C838}">
      <dgm:prSet/>
      <dgm:spPr/>
      <dgm:t>
        <a:bodyPr/>
        <a:lstStyle/>
        <a:p>
          <a:r>
            <a:rPr lang="en-US" b="1"/>
            <a:t>Facilitating Research &amp; Innovation:</a:t>
          </a:r>
          <a:r>
            <a:rPr lang="en-US"/>
            <a:t> Enables large-scale studies and robust data sets.</a:t>
          </a:r>
        </a:p>
      </dgm:t>
    </dgm:pt>
    <dgm:pt modelId="{B3276775-8F54-41FB-96BF-4BED8E6AD788}" type="parTrans" cxnId="{F4BB4C13-9CEA-44A8-85EF-EA0889963E08}">
      <dgm:prSet/>
      <dgm:spPr/>
      <dgm:t>
        <a:bodyPr/>
        <a:lstStyle/>
        <a:p>
          <a:endParaRPr lang="en-US"/>
        </a:p>
      </dgm:t>
    </dgm:pt>
    <dgm:pt modelId="{6FC04395-1F47-4010-8011-ECAADF6C566B}" type="sibTrans" cxnId="{F4BB4C13-9CEA-44A8-85EF-EA0889963E08}">
      <dgm:prSet/>
      <dgm:spPr/>
      <dgm:t>
        <a:bodyPr/>
        <a:lstStyle/>
        <a:p>
          <a:endParaRPr lang="en-US"/>
        </a:p>
      </dgm:t>
    </dgm:pt>
    <dgm:pt modelId="{A3B240AA-7A41-40D6-A8EA-D3169F90BB05}" type="pres">
      <dgm:prSet presAssocID="{DDDA45C2-FFDE-4AB8-8AA4-A84158300BFB}" presName="root" presStyleCnt="0">
        <dgm:presLayoutVars>
          <dgm:dir/>
          <dgm:resizeHandles val="exact"/>
        </dgm:presLayoutVars>
      </dgm:prSet>
      <dgm:spPr/>
    </dgm:pt>
    <dgm:pt modelId="{D09CDD04-4563-4F55-A94A-D4EDB7CA27D6}" type="pres">
      <dgm:prSet presAssocID="{0E2C10FD-2EA0-481C-A484-DC801665EA64}" presName="compNode" presStyleCnt="0"/>
      <dgm:spPr/>
    </dgm:pt>
    <dgm:pt modelId="{DA85B98F-F44B-46B4-ACDA-0692FACF7F3D}" type="pres">
      <dgm:prSet presAssocID="{0E2C10FD-2EA0-481C-A484-DC801665EA64}" presName="bgRect" presStyleLbl="bgShp" presStyleIdx="0" presStyleCnt="3"/>
      <dgm:spPr/>
    </dgm:pt>
    <dgm:pt modelId="{64977ED0-04F7-4F4C-979D-17DC2700002C}" type="pres">
      <dgm:prSet presAssocID="{0E2C10FD-2EA0-481C-A484-DC801665EA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30D856-0CCF-4835-826F-3A5295976FAF}" type="pres">
      <dgm:prSet presAssocID="{0E2C10FD-2EA0-481C-A484-DC801665EA64}" presName="spaceRect" presStyleCnt="0"/>
      <dgm:spPr/>
    </dgm:pt>
    <dgm:pt modelId="{A6F19EC2-0116-4E2B-9C5C-6AA7321C5201}" type="pres">
      <dgm:prSet presAssocID="{0E2C10FD-2EA0-481C-A484-DC801665EA64}" presName="parTx" presStyleLbl="revTx" presStyleIdx="0" presStyleCnt="3">
        <dgm:presLayoutVars>
          <dgm:chMax val="0"/>
          <dgm:chPref val="0"/>
        </dgm:presLayoutVars>
      </dgm:prSet>
      <dgm:spPr/>
    </dgm:pt>
    <dgm:pt modelId="{98440C08-34B3-47B9-A23D-1772D84A6265}" type="pres">
      <dgm:prSet presAssocID="{59EE4944-9893-4230-9940-EEF1FBEE0C80}" presName="sibTrans" presStyleCnt="0"/>
      <dgm:spPr/>
    </dgm:pt>
    <dgm:pt modelId="{E7D50D4F-58BB-4D10-9B1F-1A8164450D57}" type="pres">
      <dgm:prSet presAssocID="{EB2A5070-CD45-4A76-BD59-9A22B70BFC68}" presName="compNode" presStyleCnt="0"/>
      <dgm:spPr/>
    </dgm:pt>
    <dgm:pt modelId="{F3E9F52C-7BCE-4754-9D3A-387110D705DB}" type="pres">
      <dgm:prSet presAssocID="{EB2A5070-CD45-4A76-BD59-9A22B70BFC68}" presName="bgRect" presStyleLbl="bgShp" presStyleIdx="1" presStyleCnt="3"/>
      <dgm:spPr/>
    </dgm:pt>
    <dgm:pt modelId="{E1325A89-6706-414B-A71E-5E7792DF8FC2}" type="pres">
      <dgm:prSet presAssocID="{EB2A5070-CD45-4A76-BD59-9A22B70BFC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9080C57C-3755-4A5D-A5AA-6B05ABD59076}" type="pres">
      <dgm:prSet presAssocID="{EB2A5070-CD45-4A76-BD59-9A22B70BFC68}" presName="spaceRect" presStyleCnt="0"/>
      <dgm:spPr/>
    </dgm:pt>
    <dgm:pt modelId="{F3D7C7C9-9055-401E-995A-601CCD7A96B6}" type="pres">
      <dgm:prSet presAssocID="{EB2A5070-CD45-4A76-BD59-9A22B70BFC68}" presName="parTx" presStyleLbl="revTx" presStyleIdx="1" presStyleCnt="3">
        <dgm:presLayoutVars>
          <dgm:chMax val="0"/>
          <dgm:chPref val="0"/>
        </dgm:presLayoutVars>
      </dgm:prSet>
      <dgm:spPr/>
    </dgm:pt>
    <dgm:pt modelId="{15C3A37D-065D-4DF1-A15F-A717D3D52E02}" type="pres">
      <dgm:prSet presAssocID="{A4FEEE1C-6306-424B-B3B5-954E61337DCB}" presName="sibTrans" presStyleCnt="0"/>
      <dgm:spPr/>
    </dgm:pt>
    <dgm:pt modelId="{3A6DDFAD-9FEA-4ED1-8EBE-5BF80B1E2A6A}" type="pres">
      <dgm:prSet presAssocID="{9B5D6C0B-C601-4D8F-B6C4-352B2A72C838}" presName="compNode" presStyleCnt="0"/>
      <dgm:spPr/>
    </dgm:pt>
    <dgm:pt modelId="{F082CC85-E748-44D7-87E0-D08B10F5B606}" type="pres">
      <dgm:prSet presAssocID="{9B5D6C0B-C601-4D8F-B6C4-352B2A72C838}" presName="bgRect" presStyleLbl="bgShp" presStyleIdx="2" presStyleCnt="3"/>
      <dgm:spPr/>
    </dgm:pt>
    <dgm:pt modelId="{5BA25F83-34C6-4B86-BC1F-C7723560EE70}" type="pres">
      <dgm:prSet presAssocID="{9B5D6C0B-C601-4D8F-B6C4-352B2A72C8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EDB72CFA-871F-4B72-BB09-248CA7D1F4D8}" type="pres">
      <dgm:prSet presAssocID="{9B5D6C0B-C601-4D8F-B6C4-352B2A72C838}" presName="spaceRect" presStyleCnt="0"/>
      <dgm:spPr/>
    </dgm:pt>
    <dgm:pt modelId="{54B66334-18B5-45EC-A4A8-D7F7D12BD871}" type="pres">
      <dgm:prSet presAssocID="{9B5D6C0B-C601-4D8F-B6C4-352B2A72C8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BB4C13-9CEA-44A8-85EF-EA0889963E08}" srcId="{DDDA45C2-FFDE-4AB8-8AA4-A84158300BFB}" destId="{9B5D6C0B-C601-4D8F-B6C4-352B2A72C838}" srcOrd="2" destOrd="0" parTransId="{B3276775-8F54-41FB-96BF-4BED8E6AD788}" sibTransId="{6FC04395-1F47-4010-8011-ECAADF6C566B}"/>
    <dgm:cxn modelId="{FCC2B02F-59FC-4074-971F-0CEE39C7775F}" srcId="{DDDA45C2-FFDE-4AB8-8AA4-A84158300BFB}" destId="{0E2C10FD-2EA0-481C-A484-DC801665EA64}" srcOrd="0" destOrd="0" parTransId="{491F5D24-EDBF-4B2E-8747-C612E0A7A11B}" sibTransId="{59EE4944-9893-4230-9940-EEF1FBEE0C80}"/>
    <dgm:cxn modelId="{756D4530-8DB3-47F1-BA68-96D81082FFCB}" type="presOf" srcId="{EB2A5070-CD45-4A76-BD59-9A22B70BFC68}" destId="{F3D7C7C9-9055-401E-995A-601CCD7A96B6}" srcOrd="0" destOrd="0" presId="urn:microsoft.com/office/officeart/2018/2/layout/IconVerticalSolidList"/>
    <dgm:cxn modelId="{FE0EEC6A-DD50-449E-8154-5DFB5BBAA9D2}" type="presOf" srcId="{DDDA45C2-FFDE-4AB8-8AA4-A84158300BFB}" destId="{A3B240AA-7A41-40D6-A8EA-D3169F90BB05}" srcOrd="0" destOrd="0" presId="urn:microsoft.com/office/officeart/2018/2/layout/IconVerticalSolidList"/>
    <dgm:cxn modelId="{B2DCE58D-2AD7-45D4-A651-E5D9FE854500}" type="presOf" srcId="{9B5D6C0B-C601-4D8F-B6C4-352B2A72C838}" destId="{54B66334-18B5-45EC-A4A8-D7F7D12BD871}" srcOrd="0" destOrd="0" presId="urn:microsoft.com/office/officeart/2018/2/layout/IconVerticalSolidList"/>
    <dgm:cxn modelId="{E4CFB0AB-3EE0-47E7-B55A-660D6096F20F}" srcId="{DDDA45C2-FFDE-4AB8-8AA4-A84158300BFB}" destId="{EB2A5070-CD45-4A76-BD59-9A22B70BFC68}" srcOrd="1" destOrd="0" parTransId="{ED89BE7F-0B57-4138-A019-B5BA570CFDC6}" sibTransId="{A4FEEE1C-6306-424B-B3B5-954E61337DCB}"/>
    <dgm:cxn modelId="{0B2697C5-3BBA-4018-BF07-F91570F4EB78}" type="presOf" srcId="{0E2C10FD-2EA0-481C-A484-DC801665EA64}" destId="{A6F19EC2-0116-4E2B-9C5C-6AA7321C5201}" srcOrd="0" destOrd="0" presId="urn:microsoft.com/office/officeart/2018/2/layout/IconVerticalSolidList"/>
    <dgm:cxn modelId="{E7B5ECF4-ECDF-48AF-B4D5-21FA68E9A198}" type="presParOf" srcId="{A3B240AA-7A41-40D6-A8EA-D3169F90BB05}" destId="{D09CDD04-4563-4F55-A94A-D4EDB7CA27D6}" srcOrd="0" destOrd="0" presId="urn:microsoft.com/office/officeart/2018/2/layout/IconVerticalSolidList"/>
    <dgm:cxn modelId="{ED747EA5-E27A-431B-998C-D4D093F7510E}" type="presParOf" srcId="{D09CDD04-4563-4F55-A94A-D4EDB7CA27D6}" destId="{DA85B98F-F44B-46B4-ACDA-0692FACF7F3D}" srcOrd="0" destOrd="0" presId="urn:microsoft.com/office/officeart/2018/2/layout/IconVerticalSolidList"/>
    <dgm:cxn modelId="{97ED5C22-1BA9-4209-A7BE-21741B647585}" type="presParOf" srcId="{D09CDD04-4563-4F55-A94A-D4EDB7CA27D6}" destId="{64977ED0-04F7-4F4C-979D-17DC2700002C}" srcOrd="1" destOrd="0" presId="urn:microsoft.com/office/officeart/2018/2/layout/IconVerticalSolidList"/>
    <dgm:cxn modelId="{AB8C3C49-EA5B-4599-9547-E4E60FE5CA6D}" type="presParOf" srcId="{D09CDD04-4563-4F55-A94A-D4EDB7CA27D6}" destId="{0A30D856-0CCF-4835-826F-3A5295976FAF}" srcOrd="2" destOrd="0" presId="urn:microsoft.com/office/officeart/2018/2/layout/IconVerticalSolidList"/>
    <dgm:cxn modelId="{45FDA227-BED2-44AF-BC3B-B2D8A1980F6C}" type="presParOf" srcId="{D09CDD04-4563-4F55-A94A-D4EDB7CA27D6}" destId="{A6F19EC2-0116-4E2B-9C5C-6AA7321C5201}" srcOrd="3" destOrd="0" presId="urn:microsoft.com/office/officeart/2018/2/layout/IconVerticalSolidList"/>
    <dgm:cxn modelId="{195D01AB-16CC-42F3-8C99-80C8DF9B2D54}" type="presParOf" srcId="{A3B240AA-7A41-40D6-A8EA-D3169F90BB05}" destId="{98440C08-34B3-47B9-A23D-1772D84A6265}" srcOrd="1" destOrd="0" presId="urn:microsoft.com/office/officeart/2018/2/layout/IconVerticalSolidList"/>
    <dgm:cxn modelId="{28CB86A7-AA29-4A23-9249-7327DD3AFE69}" type="presParOf" srcId="{A3B240AA-7A41-40D6-A8EA-D3169F90BB05}" destId="{E7D50D4F-58BB-4D10-9B1F-1A8164450D57}" srcOrd="2" destOrd="0" presId="urn:microsoft.com/office/officeart/2018/2/layout/IconVerticalSolidList"/>
    <dgm:cxn modelId="{936596EB-BFC7-4967-B052-4817846E4F01}" type="presParOf" srcId="{E7D50D4F-58BB-4D10-9B1F-1A8164450D57}" destId="{F3E9F52C-7BCE-4754-9D3A-387110D705DB}" srcOrd="0" destOrd="0" presId="urn:microsoft.com/office/officeart/2018/2/layout/IconVerticalSolidList"/>
    <dgm:cxn modelId="{D16A9AC0-00FE-4346-AEED-50238285A22B}" type="presParOf" srcId="{E7D50D4F-58BB-4D10-9B1F-1A8164450D57}" destId="{E1325A89-6706-414B-A71E-5E7792DF8FC2}" srcOrd="1" destOrd="0" presId="urn:microsoft.com/office/officeart/2018/2/layout/IconVerticalSolidList"/>
    <dgm:cxn modelId="{44E293E6-268E-40F2-88BB-62EEFCAD1C3C}" type="presParOf" srcId="{E7D50D4F-58BB-4D10-9B1F-1A8164450D57}" destId="{9080C57C-3755-4A5D-A5AA-6B05ABD59076}" srcOrd="2" destOrd="0" presId="urn:microsoft.com/office/officeart/2018/2/layout/IconVerticalSolidList"/>
    <dgm:cxn modelId="{38677C98-6747-4D9B-AEC1-A6E6EF43C2ED}" type="presParOf" srcId="{E7D50D4F-58BB-4D10-9B1F-1A8164450D57}" destId="{F3D7C7C9-9055-401E-995A-601CCD7A96B6}" srcOrd="3" destOrd="0" presId="urn:microsoft.com/office/officeart/2018/2/layout/IconVerticalSolidList"/>
    <dgm:cxn modelId="{62B1F77F-8C1B-44E7-8880-2AA5BB1FE4B8}" type="presParOf" srcId="{A3B240AA-7A41-40D6-A8EA-D3169F90BB05}" destId="{15C3A37D-065D-4DF1-A15F-A717D3D52E02}" srcOrd="3" destOrd="0" presId="urn:microsoft.com/office/officeart/2018/2/layout/IconVerticalSolidList"/>
    <dgm:cxn modelId="{73A5F361-BA5F-4409-85EA-17C9E0BB4DBB}" type="presParOf" srcId="{A3B240AA-7A41-40D6-A8EA-D3169F90BB05}" destId="{3A6DDFAD-9FEA-4ED1-8EBE-5BF80B1E2A6A}" srcOrd="4" destOrd="0" presId="urn:microsoft.com/office/officeart/2018/2/layout/IconVerticalSolidList"/>
    <dgm:cxn modelId="{232B333A-93E1-448F-99A8-B142445432B3}" type="presParOf" srcId="{3A6DDFAD-9FEA-4ED1-8EBE-5BF80B1E2A6A}" destId="{F082CC85-E748-44D7-87E0-D08B10F5B606}" srcOrd="0" destOrd="0" presId="urn:microsoft.com/office/officeart/2018/2/layout/IconVerticalSolidList"/>
    <dgm:cxn modelId="{B8DE9E99-3BE3-4F01-B5E5-B3EFE72DED97}" type="presParOf" srcId="{3A6DDFAD-9FEA-4ED1-8EBE-5BF80B1E2A6A}" destId="{5BA25F83-34C6-4B86-BC1F-C7723560EE70}" srcOrd="1" destOrd="0" presId="urn:microsoft.com/office/officeart/2018/2/layout/IconVerticalSolidList"/>
    <dgm:cxn modelId="{FEDA5FFA-BB56-4E1E-A28B-000CBE565E9C}" type="presParOf" srcId="{3A6DDFAD-9FEA-4ED1-8EBE-5BF80B1E2A6A}" destId="{EDB72CFA-871F-4B72-BB09-248CA7D1F4D8}" srcOrd="2" destOrd="0" presId="urn:microsoft.com/office/officeart/2018/2/layout/IconVerticalSolidList"/>
    <dgm:cxn modelId="{C7F0ADC3-0800-40EA-94D6-753D81EA9783}" type="presParOf" srcId="{3A6DDFAD-9FEA-4ED1-8EBE-5BF80B1E2A6A}" destId="{54B66334-18B5-45EC-A4A8-D7F7D12BD8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770FA-092D-4933-917A-D4CF75F78205}">
      <dsp:nvSpPr>
        <dsp:cNvPr id="0" name=""/>
        <dsp:cNvSpPr/>
      </dsp:nvSpPr>
      <dsp:spPr>
        <a:xfrm>
          <a:off x="0" y="418774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Forecasts disease outbreaks, patient admissions, and potential health risks.</a:t>
          </a:r>
        </a:p>
      </dsp:txBody>
      <dsp:txXfrm>
        <a:off x="0" y="418774"/>
        <a:ext cx="6666833" cy="1247400"/>
      </dsp:txXfrm>
    </dsp:sp>
    <dsp:sp modelId="{8BBD3F68-160E-4E7E-86ED-34156CF4B173}">
      <dsp:nvSpPr>
        <dsp:cNvPr id="0" name=""/>
        <dsp:cNvSpPr/>
      </dsp:nvSpPr>
      <dsp:spPr>
        <a:xfrm>
          <a:off x="333341" y="94054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Predictive Analytics</a:t>
          </a:r>
          <a:endParaRPr lang="en-US" sz="2200" kern="1200"/>
        </a:p>
      </dsp:txBody>
      <dsp:txXfrm>
        <a:off x="365044" y="125757"/>
        <a:ext cx="4603377" cy="586034"/>
      </dsp:txXfrm>
    </dsp:sp>
    <dsp:sp modelId="{7D3C7FC1-0449-42B8-99C0-725B8253CBA0}">
      <dsp:nvSpPr>
        <dsp:cNvPr id="0" name=""/>
        <dsp:cNvSpPr/>
      </dsp:nvSpPr>
      <dsp:spPr>
        <a:xfrm>
          <a:off x="0" y="2109694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Optimizes hospital workflows, reducing costs and improving patient care delivery.</a:t>
          </a:r>
        </a:p>
      </dsp:txBody>
      <dsp:txXfrm>
        <a:off x="0" y="2109694"/>
        <a:ext cx="6666833" cy="1247400"/>
      </dsp:txXfrm>
    </dsp:sp>
    <dsp:sp modelId="{9D51A8BD-CAC6-4E45-B0A9-EB4CB2ED0B2F}">
      <dsp:nvSpPr>
        <dsp:cNvPr id="0" name=""/>
        <dsp:cNvSpPr/>
      </dsp:nvSpPr>
      <dsp:spPr>
        <a:xfrm>
          <a:off x="333341" y="1784974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Operational Efficiency</a:t>
          </a:r>
          <a:endParaRPr lang="en-US" sz="2200" kern="1200"/>
        </a:p>
      </dsp:txBody>
      <dsp:txXfrm>
        <a:off x="365044" y="1816677"/>
        <a:ext cx="4603377" cy="586034"/>
      </dsp:txXfrm>
    </dsp:sp>
    <dsp:sp modelId="{F0E57910-98A7-42EA-B6A1-5B5DA018B504}">
      <dsp:nvSpPr>
        <dsp:cNvPr id="0" name=""/>
        <dsp:cNvSpPr/>
      </dsp:nvSpPr>
      <dsp:spPr>
        <a:xfrm>
          <a:off x="0" y="3800615"/>
          <a:ext cx="6666833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Monitors treatment effectiveness, identifies medication errors, and ensures safety protocols.</a:t>
          </a:r>
        </a:p>
      </dsp:txBody>
      <dsp:txXfrm>
        <a:off x="0" y="3800615"/>
        <a:ext cx="6666833" cy="1559250"/>
      </dsp:txXfrm>
    </dsp:sp>
    <dsp:sp modelId="{EF24880C-92DF-4B28-9EC3-C136764DAD1E}">
      <dsp:nvSpPr>
        <dsp:cNvPr id="0" name=""/>
        <dsp:cNvSpPr/>
      </dsp:nvSpPr>
      <dsp:spPr>
        <a:xfrm>
          <a:off x="333341" y="3475895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Patient Safety &amp; Care</a:t>
          </a:r>
          <a:endParaRPr lang="en-US" sz="2200" kern="1200"/>
        </a:p>
      </dsp:txBody>
      <dsp:txXfrm>
        <a:off x="365044" y="3507598"/>
        <a:ext cx="4603377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ADF3B-27CA-4807-90BF-7981DD29473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54A7E-F386-4719-AE19-1227F189C43A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Privacy &amp; Security:</a:t>
          </a:r>
          <a:r>
            <a:rPr lang="en-US" sz="2600" kern="1200"/>
            <a:t> Compliance with HIPAA.</a:t>
          </a:r>
        </a:p>
      </dsp:txBody>
      <dsp:txXfrm>
        <a:off x="378614" y="886531"/>
        <a:ext cx="2810360" cy="1744948"/>
      </dsp:txXfrm>
    </dsp:sp>
    <dsp:sp modelId="{159768C9-9568-4D15-855E-6F99653E513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B0097-7C01-4DB5-9A68-1EEBD03F362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Integration Issues:</a:t>
          </a:r>
          <a:r>
            <a:rPr lang="en-US" sz="2600" kern="1200"/>
            <a:t> Unifying data from various systems.</a:t>
          </a:r>
        </a:p>
      </dsp:txBody>
      <dsp:txXfrm>
        <a:off x="3946203" y="886531"/>
        <a:ext cx="2810360" cy="1744948"/>
      </dsp:txXfrm>
    </dsp:sp>
    <dsp:sp modelId="{52E3993C-874D-4B3A-B310-2D1DB90CFD9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07058-457E-48FE-99E7-6FB5EC6D3317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Quality &amp; Accuracy:</a:t>
          </a:r>
          <a:r>
            <a:rPr lang="en-US" sz="2600" kern="1200"/>
            <a:t> Standardization of data collection.</a:t>
          </a:r>
        </a:p>
      </dsp:txBody>
      <dsp:txXfrm>
        <a:off x="7513791" y="886531"/>
        <a:ext cx="2810360" cy="1744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C35BE-3B23-411E-8EEA-0BC07EE3D7C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AI &amp; Machine Learning Advancements</a:t>
          </a:r>
          <a:r>
            <a:rPr lang="en-US" sz="2300" kern="1200"/>
            <a:t>: Enhanced diagnostics and treatment accuracy.</a:t>
          </a:r>
        </a:p>
      </dsp:txBody>
      <dsp:txXfrm>
        <a:off x="0" y="1653508"/>
        <a:ext cx="3286125" cy="2610802"/>
      </dsp:txXfrm>
    </dsp:sp>
    <dsp:sp modelId="{D7A52A28-9BFF-4367-B0FA-7DE2B541459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1A6283F1-0D6B-487B-BD8C-DB8FF2B0CDBD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47B9E-2986-4F15-BF54-8828775A6A5B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Enhanced Patient Personalization</a:t>
          </a:r>
          <a:r>
            <a:rPr lang="en-US" sz="2300" kern="1200"/>
            <a:t>: Genomic data and medical history-driven treatment plans.</a:t>
          </a:r>
        </a:p>
      </dsp:txBody>
      <dsp:txXfrm>
        <a:off x="3614737" y="1653508"/>
        <a:ext cx="3286125" cy="2610802"/>
      </dsp:txXfrm>
    </dsp:sp>
    <dsp:sp modelId="{534FFE8F-4208-4CF6-AA2E-01F3C8CA36C1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33A7482-E1E4-4FD2-BC7F-8F0B33B4A737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FC49-35DF-4952-975E-F9B42E91454E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Increased Real-Time Decision-Making</a:t>
          </a:r>
          <a:r>
            <a:rPr lang="en-US" sz="2300" kern="1200"/>
            <a:t>: Instant access to critical patient data.</a:t>
          </a:r>
        </a:p>
      </dsp:txBody>
      <dsp:txXfrm>
        <a:off x="7229475" y="1653508"/>
        <a:ext cx="3286125" cy="2610802"/>
      </dsp:txXfrm>
    </dsp:sp>
    <dsp:sp modelId="{CB5B1117-1211-418A-837F-94CE65377200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E05FC812-2628-4F14-A0A6-DD81B1FD0A1B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C6785-6E43-4F67-966B-AB004636871D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E048E-EB0E-496E-BAFB-68756D6C2429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Optimizes hospital resource allocation by tracking patient flow and staff schedules.</a:t>
          </a:r>
        </a:p>
      </dsp:txBody>
      <dsp:txXfrm>
        <a:off x="378614" y="886531"/>
        <a:ext cx="2810360" cy="1744948"/>
      </dsp:txXfrm>
    </dsp:sp>
    <dsp:sp modelId="{069D9504-C5A9-4426-A761-A013B316518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BEF06-9F06-4162-94CA-3ACA36E8A33F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Reduces wait times by analyzing peak hours for patient admissions.</a:t>
          </a:r>
        </a:p>
      </dsp:txBody>
      <dsp:txXfrm>
        <a:off x="3946203" y="886531"/>
        <a:ext cx="2810360" cy="1744948"/>
      </dsp:txXfrm>
    </dsp:sp>
    <dsp:sp modelId="{78B04CDF-9C65-47B8-8CCA-ECC8955B932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41808-E034-4932-8382-CD9C96D8963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Streamlines operations through digital health records.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EA0C-7FE0-490F-B6D5-913EEF6AAC71}">
      <dsp:nvSpPr>
        <dsp:cNvPr id="0" name=""/>
        <dsp:cNvSpPr/>
      </dsp:nvSpPr>
      <dsp:spPr>
        <a:xfrm>
          <a:off x="610470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D91F5-798C-4D9A-BC73-DC8C9FF28E69}">
      <dsp:nvSpPr>
        <dsp:cNvPr id="0" name=""/>
        <dsp:cNvSpPr/>
      </dsp:nvSpPr>
      <dsp:spPr>
        <a:xfrm>
          <a:off x="1012657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CA468-0353-4324-8A8D-EF9FB6A79CC7}">
      <dsp:nvSpPr>
        <dsp:cNvPr id="0" name=""/>
        <dsp:cNvSpPr/>
      </dsp:nvSpPr>
      <dsp:spPr>
        <a:xfrm>
          <a:off x="7188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Continuous treatment monitoring through real-time patient data.</a:t>
          </a:r>
        </a:p>
      </dsp:txBody>
      <dsp:txXfrm>
        <a:off x="7188" y="2482451"/>
        <a:ext cx="3093750" cy="720000"/>
      </dsp:txXfrm>
    </dsp:sp>
    <dsp:sp modelId="{E67BE1CB-DD93-4465-8730-823FD3FDB5AA}">
      <dsp:nvSpPr>
        <dsp:cNvPr id="0" name=""/>
        <dsp:cNvSpPr/>
      </dsp:nvSpPr>
      <dsp:spPr>
        <a:xfrm>
          <a:off x="4245626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ECAA6-C00A-44B4-B24E-FADCBE5998E3}">
      <dsp:nvSpPr>
        <dsp:cNvPr id="0" name=""/>
        <dsp:cNvSpPr/>
      </dsp:nvSpPr>
      <dsp:spPr>
        <a:xfrm>
          <a:off x="4647813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ADC92-7792-48EF-B765-C0BA70B6FE90}">
      <dsp:nvSpPr>
        <dsp:cNvPr id="0" name=""/>
        <dsp:cNvSpPr/>
      </dsp:nvSpPr>
      <dsp:spPr>
        <a:xfrm>
          <a:off x="3642345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Identifies medication errors by analyzing prescription trends.</a:t>
          </a:r>
        </a:p>
      </dsp:txBody>
      <dsp:txXfrm>
        <a:off x="3642345" y="2482451"/>
        <a:ext cx="3093750" cy="720000"/>
      </dsp:txXfrm>
    </dsp:sp>
    <dsp:sp modelId="{429A5B8D-9FD7-49B0-9877-14DB3405AB69}">
      <dsp:nvSpPr>
        <dsp:cNvPr id="0" name=""/>
        <dsp:cNvSpPr/>
      </dsp:nvSpPr>
      <dsp:spPr>
        <a:xfrm>
          <a:off x="7880782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16FAA-05CA-4D77-91A0-E5D7859A7FBE}">
      <dsp:nvSpPr>
        <dsp:cNvPr id="0" name=""/>
        <dsp:cNvSpPr/>
      </dsp:nvSpPr>
      <dsp:spPr>
        <a:xfrm>
          <a:off x="8282970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E001C-97E5-443C-93F4-DE1074DC8ED8}">
      <dsp:nvSpPr>
        <dsp:cNvPr id="0" name=""/>
        <dsp:cNvSpPr/>
      </dsp:nvSpPr>
      <dsp:spPr>
        <a:xfrm>
          <a:off x="7277501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Real-time monitoring with wearable tech for immediate response.</a:t>
          </a:r>
        </a:p>
      </dsp:txBody>
      <dsp:txXfrm>
        <a:off x="7277501" y="2482451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59AE2-6193-4F7A-AA69-1EC411C3E9C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7C3AD-E5C3-4F33-ACB3-420F8F3A905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00282-762E-42C0-BE97-ABE06ADA841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Structured Data:</a:t>
          </a:r>
          <a:r>
            <a:rPr lang="en-US" sz="2100" kern="1200"/>
            <a:t> Stored in relational tables, typically in SQL databases, providing clear, organized formats such as patient demographics, medical histories, and clinical records.</a:t>
          </a:r>
        </a:p>
      </dsp:txBody>
      <dsp:txXfrm>
        <a:off x="1435590" y="531"/>
        <a:ext cx="9080009" cy="1242935"/>
      </dsp:txXfrm>
    </dsp:sp>
    <dsp:sp modelId="{53ACB128-28F6-4C24-9FCA-69A433EAA6D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34A72-AD0F-4F73-88FB-5134B48E5AC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B96C-E4CB-4C87-BDC0-F134174AF95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Semi-Structured Data:</a:t>
          </a:r>
          <a:r>
            <a:rPr lang="en-US" sz="2100" kern="1200"/>
            <a:t> Includes formats like JSON and XML, commonly used for data from IoT devices, wearables, and sensors (e.g., real-time heart rate data).</a:t>
          </a:r>
        </a:p>
      </dsp:txBody>
      <dsp:txXfrm>
        <a:off x="1435590" y="1554201"/>
        <a:ext cx="9080009" cy="1242935"/>
      </dsp:txXfrm>
    </dsp:sp>
    <dsp:sp modelId="{ED89520D-65ED-45E1-A4E2-C3A53C85B44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83809-9F32-40EC-A725-E0059F31804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E923F-282C-44F4-B08B-8ACB397E62F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Unstructured Data:</a:t>
          </a:r>
          <a:r>
            <a:rPr lang="en-US" sz="2100" kern="1200"/>
            <a:t> Consists of non-tabular data such as physician notes, medical imaging scans (X-rays, MRIs), and audio recordings (e.g., from patient interviews).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08867-5096-40E8-B577-D5CAEB1B4525}">
      <dsp:nvSpPr>
        <dsp:cNvPr id="0" name=""/>
        <dsp:cNvSpPr/>
      </dsp:nvSpPr>
      <dsp:spPr>
        <a:xfrm>
          <a:off x="0" y="327147"/>
          <a:ext cx="5291663" cy="15103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Uses big data analytics to personalize patient care.</a:t>
          </a:r>
        </a:p>
      </dsp:txBody>
      <dsp:txXfrm>
        <a:off x="73731" y="400878"/>
        <a:ext cx="5144201" cy="1362934"/>
      </dsp:txXfrm>
    </dsp:sp>
    <dsp:sp modelId="{E244C85A-9DEA-44AE-BA91-E474217FC67D}">
      <dsp:nvSpPr>
        <dsp:cNvPr id="0" name=""/>
        <dsp:cNvSpPr/>
      </dsp:nvSpPr>
      <dsp:spPr>
        <a:xfrm>
          <a:off x="0" y="1915304"/>
          <a:ext cx="5291663" cy="151039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AI-driven predictive models anticipate patient deterioration and provide timely interventions.</a:t>
          </a:r>
        </a:p>
      </dsp:txBody>
      <dsp:txXfrm>
        <a:off x="73731" y="1989035"/>
        <a:ext cx="5144201" cy="13629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86B7F-CAF5-4689-B91B-4E703D081829}">
      <dsp:nvSpPr>
        <dsp:cNvPr id="0" name=""/>
        <dsp:cNvSpPr/>
      </dsp:nvSpPr>
      <dsp:spPr>
        <a:xfrm>
          <a:off x="0" y="16428"/>
          <a:ext cx="6798539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AI-driven analytics generate accurate post-operative reports.</a:t>
          </a:r>
        </a:p>
      </dsp:txBody>
      <dsp:txXfrm>
        <a:off x="87385" y="103813"/>
        <a:ext cx="6623769" cy="1615330"/>
      </dsp:txXfrm>
    </dsp:sp>
    <dsp:sp modelId="{66334092-DB8F-4F09-8C29-221F9F331EB4}">
      <dsp:nvSpPr>
        <dsp:cNvPr id="0" name=""/>
        <dsp:cNvSpPr/>
      </dsp:nvSpPr>
      <dsp:spPr>
        <a:xfrm>
          <a:off x="0" y="1898688"/>
          <a:ext cx="6798539" cy="17901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Automates patient recovery monitoring, reducing discrepancies in documentation.</a:t>
          </a:r>
        </a:p>
      </dsp:txBody>
      <dsp:txXfrm>
        <a:off x="87385" y="1986073"/>
        <a:ext cx="6623769" cy="16153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5F8B2-CBBF-4D6D-9454-CA742FF80963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FE1AC4AC-2F65-47E7-9180-AC5D924D2D5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Integrates Claims Data and Clinical Records:</a:t>
          </a:r>
          <a:endParaRPr lang="en-US" sz="1500" kern="1200"/>
        </a:p>
      </dsp:txBody>
      <dsp:txXfrm>
        <a:off x="8061" y="5979"/>
        <a:ext cx="3034531" cy="1820718"/>
      </dsp:txXfrm>
    </dsp:sp>
    <dsp:sp modelId="{9A2EF2B7-6D5F-49C9-BE86-FA1180538DF7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36C58FE6-5F1C-4EF5-A52F-B2576CFE59A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MedInsight combines claims data with clinical records to assess patient risks, track healthcare utilization, and identify high-risk individuals.</a:t>
          </a:r>
        </a:p>
      </dsp:txBody>
      <dsp:txXfrm>
        <a:off x="3740534" y="5979"/>
        <a:ext cx="3034531" cy="1820718"/>
      </dsp:txXfrm>
    </dsp:sp>
    <dsp:sp modelId="{B92F7DDF-ABAD-4380-83CD-E6941CB80A4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DF630BDD-ECDE-4F46-AF3D-31D3EF846376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Uses Machine Learning Algorithms:</a:t>
          </a:r>
          <a:endParaRPr lang="en-US" sz="1500" kern="1200"/>
        </a:p>
      </dsp:txBody>
      <dsp:txXfrm>
        <a:off x="7473007" y="5979"/>
        <a:ext cx="3034531" cy="1820718"/>
      </dsp:txXfrm>
    </dsp:sp>
    <dsp:sp modelId="{A67201DF-8885-440A-B388-D13D547A88B0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D5889E0A-5E29-4E66-993A-90AE4726D1B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Machine learning algorithms predict future hospital visits, enabling healthcare providers to allocate resources effectively and reduce patient wait times.</a:t>
          </a:r>
        </a:p>
      </dsp:txBody>
      <dsp:txXfrm>
        <a:off x="8061" y="2524640"/>
        <a:ext cx="3034531" cy="1820718"/>
      </dsp:txXfrm>
    </dsp:sp>
    <dsp:sp modelId="{2C7A1715-9F6B-4C72-A40F-D4D8BEE7E890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8BD3A7CF-111C-45B3-B6C7-E851BC7CFF01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Enhances Population Health Management:</a:t>
          </a:r>
          <a:endParaRPr lang="en-US" sz="1500" kern="1200"/>
        </a:p>
      </dsp:txBody>
      <dsp:txXfrm>
        <a:off x="3740534" y="2524640"/>
        <a:ext cx="3034531" cy="1820718"/>
      </dsp:txXfrm>
    </dsp:sp>
    <dsp:sp modelId="{4F8C5830-B6FC-4F82-8CF5-018027A96AE9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By identifying trends in disease outbreaks and patterns in population health, MedInsight helps healthcare organizations implement preventive care strategies to improve community health outcomes.</a:t>
          </a:r>
        </a:p>
      </dsp:txBody>
      <dsp:txXfrm>
        <a:off x="7473007" y="2524640"/>
        <a:ext cx="3034531" cy="1820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534CA-73D5-47B2-A14C-B26B5DA2C876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Electronic Health Records (EHRs):</a:t>
          </a:r>
          <a:r>
            <a:rPr lang="en-US" sz="3100" kern="1200"/>
            <a:t> Streamlined access to patient data.</a:t>
          </a:r>
        </a:p>
      </dsp:txBody>
      <dsp:txXfrm>
        <a:off x="84655" y="121095"/>
        <a:ext cx="6497523" cy="1564849"/>
      </dsp:txXfrm>
    </dsp:sp>
    <dsp:sp modelId="{E59A7CBB-0E00-43F5-9B19-066810D920ED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Wearable Devices &amp; Remote Monitoring:</a:t>
          </a:r>
          <a:r>
            <a:rPr lang="en-US" sz="3100" kern="1200"/>
            <a:t> Collects real-time health metrics.</a:t>
          </a:r>
        </a:p>
      </dsp:txBody>
      <dsp:txXfrm>
        <a:off x="84655" y="1944535"/>
        <a:ext cx="6497523" cy="1564849"/>
      </dsp:txXfrm>
    </dsp:sp>
    <dsp:sp modelId="{4EC6AAD2-BC59-45AB-ADB3-546203B07C5F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Patient Surveys &amp; Administrative Data:</a:t>
          </a:r>
          <a:r>
            <a:rPr lang="en-US" sz="3100" kern="1200"/>
            <a:t> Gathers insights into patient satisfaction.</a:t>
          </a:r>
        </a:p>
      </dsp:txBody>
      <dsp:txXfrm>
        <a:off x="84655" y="3767974"/>
        <a:ext cx="6497523" cy="15648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5B98F-F44B-46B4-ACDA-0692FACF7F3D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77ED0-04F7-4F4C-979D-17DC2700002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19EC2-0116-4E2B-9C5C-6AA7321C520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Improving Patient Outcomes:</a:t>
          </a:r>
          <a:r>
            <a:rPr lang="en-US" sz="2300" kern="1200"/>
            <a:t> Best treatments based on analytics-driven insights.</a:t>
          </a:r>
        </a:p>
      </dsp:txBody>
      <dsp:txXfrm>
        <a:off x="1939533" y="717"/>
        <a:ext cx="4362067" cy="1679249"/>
      </dsp:txXfrm>
    </dsp:sp>
    <dsp:sp modelId="{F3E9F52C-7BCE-4754-9D3A-387110D705DB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25A89-6706-414B-A71E-5E7792DF8FC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7C7C9-9055-401E-995A-601CCD7A96B6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Reducing Operational Costs:</a:t>
          </a:r>
          <a:r>
            <a:rPr lang="en-US" sz="2300" kern="1200"/>
            <a:t> Efficient resource use reduces costs.</a:t>
          </a:r>
        </a:p>
      </dsp:txBody>
      <dsp:txXfrm>
        <a:off x="1939533" y="2099779"/>
        <a:ext cx="4362067" cy="1679249"/>
      </dsp:txXfrm>
    </dsp:sp>
    <dsp:sp modelId="{F082CC85-E748-44D7-87E0-D08B10F5B606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25F83-34C6-4B86-BC1F-C7723560EE7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66334-18B5-45EC-A4A8-D7F7D12BD87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Facilitating Research &amp; Innovation:</a:t>
          </a:r>
          <a:r>
            <a:rPr lang="en-US" sz="2300" kern="1200"/>
            <a:t> Enables large-scale studies and robust data sets.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data-analysis-business-intelligence-analytics-internet-technology-concept-image13836641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nsight.com/healthcare-data-analytics-resources/case-studies/" TargetMode="External"/><Relationship Id="rId2" Type="http://schemas.openxmlformats.org/officeDocument/2006/relationships/hyperlink" Target="https://www.healthdatamanagement.com/articles/10-top-case-studies-big-data-analytics-in-healthca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105" y="1030940"/>
            <a:ext cx="8319248" cy="1752600"/>
          </a:xfrm>
        </p:spPr>
        <p:txBody>
          <a:bodyPr anchor="t">
            <a:normAutofit/>
          </a:bodyPr>
          <a:lstStyle/>
          <a:p>
            <a:pPr algn="l"/>
            <a:r>
              <a:rPr lang="en-US" sz="3800" dirty="0">
                <a:latin typeface="Aptos"/>
              </a:rPr>
              <a:t>Data Analytics in Healthcare: Enhancing Patient Care and Operational Efficiency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4209" y="3505199"/>
            <a:ext cx="2649068" cy="212463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l"/>
            <a:r>
              <a:rPr lang="en-US" sz="8000" b="1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Presented by: Group 5</a:t>
            </a:r>
          </a:p>
          <a:p>
            <a:pPr algn="l"/>
            <a:b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Sandeep Anumula</a:t>
            </a:r>
          </a:p>
          <a:p>
            <a:pPr algn="l"/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Nikhil Bathini</a:t>
            </a:r>
          </a:p>
          <a:p>
            <a:pPr algn="l"/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Sai Prashanth Reddy Dyapa</a:t>
            </a:r>
          </a:p>
          <a:p>
            <a:pPr algn="l"/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Shirisha Teegala</a:t>
            </a:r>
          </a:p>
          <a:p>
            <a:pPr algn="l"/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Nikhith Vemula</a:t>
            </a:r>
          </a:p>
          <a:p>
            <a:pPr algn="l"/>
            <a:endParaRPr lang="en-US" sz="3000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3F0D10-C143-99F8-5399-C41EA75FE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17" t="-3007" r="-1717" b="12681"/>
          <a:stretch/>
        </p:blipFill>
        <p:spPr>
          <a:xfrm>
            <a:off x="547745" y="2539521"/>
            <a:ext cx="6725920" cy="3340668"/>
          </a:xfrm>
          <a:prstGeom prst="rect">
            <a:avLst/>
          </a:prstGeom>
          <a:noFill/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6507-1420-8CCB-EDA8-8EBE7994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Formats in Healthcare Analytics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1DF8013-A5E1-4D0C-DE50-C97176F48B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18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5FAD-06B6-C948-7C52-08A59757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Case Study - Johns Hopkins Medicine</a:t>
            </a:r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69A71-2133-EE32-7DB4-785B0908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11" r="9937" b="-6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6881DE-9BE2-0B73-6A89-FE43ED6D8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851329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60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AC409-F88D-11BC-5419-252825EB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Case Study - Advanced Health</a:t>
            </a:r>
            <a:endParaRPr lang="en-US" sz="5400"/>
          </a:p>
        </p:txBody>
      </p:sp>
      <p:pic>
        <p:nvPicPr>
          <p:cNvPr id="5" name="Picture 4" descr="Pink desk with doctor items">
            <a:extLst>
              <a:ext uri="{FF2B5EF4-FFF2-40B4-BE49-F238E27FC236}">
                <a16:creationId xmlns:a16="http://schemas.microsoft.com/office/drawing/2014/main" id="{6314E446-BE03-0C46-2F37-29B6E2B8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60" r="4476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C0C5-C243-2D3D-D940-4C35D224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Integrates claims and clinical data to improve patient outcomes.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Enhances population health management by identifying high-risk patients.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9291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23ADE-701C-21B2-5258-CFEA9F52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Case Study - AI in Post-Operative Reporting</a:t>
            </a:r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96C7B-3C6B-A184-E29D-4AEDCA2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52" r="33984" b="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A1163C-533D-108B-DE7C-B8A82321D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426397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88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ED8D89-8BCE-B3C5-B462-4ED625A92A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5" t="23278" r="5850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CA6F2-0DDA-7A8C-0420-0251CAD2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Case Study - MedInsight Data Analytics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61B5B-D32F-F7AC-2991-3A4312B20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0297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3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F7F29-D30F-D4F4-73B7-C8F3395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Data Collection Methods &amp; Formats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4D0DF4-B22A-318B-78A3-CCBD42F0E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0492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6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DF76C-6AE5-1763-FB5B-C8B74DCF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Goals of Data Analytics in Healthcare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E7BEF1-656B-E282-788D-28FB00D0B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42015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61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50BE1-7809-A0A1-65F1-735960FA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Challenges in Healthcare Data Analytics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0F1987-ECFE-F9BB-8FE6-446F121CC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54859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10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C39A42-12B5-84A9-DE69-5818227E94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9736" r="9085" b="34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C8012-D540-BC24-69F6-5567AFD1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Future of Data Analytics in Healthcare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E60248-4DF3-91A4-AC02-63DF9E4A0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2150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4495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3DCAD-1547-5B51-F6B2-EFB49EFA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Conclusion &amp; References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F5A2-F15E-626F-BCB4-3C5F7977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Data analytics is transforming healthcare by enabling data-driven decision-making and improving patient care quality.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Ongoing advancements in AI and data integration will further enhance healthcare efficiency and patient outcomes.</a:t>
            </a:r>
            <a:endParaRPr lang="en-US" sz="2000" dirty="0"/>
          </a:p>
          <a:p>
            <a:r>
              <a:rPr lang="en-US" sz="2000" dirty="0">
                <a:latin typeface="Arial"/>
                <a:cs typeface="Arial"/>
              </a:rPr>
              <a:t>References:** - Health Data Management ([link](</a:t>
            </a:r>
            <a:r>
              <a:rPr lang="en-US" sz="2000" dirty="0">
                <a:latin typeface="Arial"/>
                <a:cs typeface="Arial"/>
                <a:hlinkClick r:id="rId2"/>
              </a:rPr>
              <a:t>https://www.healthdatamanagement.com/articles/10-top-case-studies-big-data-analytics-in-healthcare</a:t>
            </a:r>
            <a:r>
              <a:rPr lang="en-US" sz="2000" dirty="0">
                <a:latin typeface="Arial"/>
                <a:cs typeface="Arial"/>
              </a:rPr>
              <a:t>)) -</a:t>
            </a:r>
          </a:p>
          <a:p>
            <a:r>
              <a:rPr lang="en-US" sz="2000" dirty="0">
                <a:latin typeface="Arial"/>
                <a:cs typeface="Arial"/>
              </a:rPr>
              <a:t> MedInsight ([link](</a:t>
            </a:r>
            <a:r>
              <a:rPr lang="en-US" sz="2000" dirty="0">
                <a:latin typeface="Arial"/>
                <a:cs typeface="Arial"/>
                <a:hlinkClick r:id="rId3"/>
              </a:rPr>
              <a:t>https://medinsight.com/healthcare-data-analytics-resources/case-studies/</a:t>
            </a:r>
            <a:r>
              <a:rPr lang="en-US" sz="2000" dirty="0">
                <a:latin typeface="Arial"/>
                <a:cs typeface="Arial"/>
              </a:rPr>
              <a:t>)) -</a:t>
            </a:r>
          </a:p>
          <a:p>
            <a:pPr marL="0" indent="0">
              <a:buNone/>
            </a:pPr>
            <a:br>
              <a:rPr lang="en-US" sz="2000" dirty="0">
                <a:latin typeface="Arial"/>
                <a:cs typeface="Arial"/>
              </a:rPr>
            </a:b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47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25790-493F-FC49-5D9C-D64AC407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Introduction to Data Analytics in Healthcare</a:t>
            </a:r>
            <a:endParaRPr lang="en-US" sz="40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8E45420-518B-C081-CDB9-6B7F5CE7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44" r="23535" b="-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3186-61F8-1C0C-8986-DF9AFC02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Data analytics in healthcare involves collecting, analyzing, and interpreting health data to improve decision-making and patient care.</a:t>
            </a:r>
          </a:p>
          <a:p>
            <a:r>
              <a:rPr lang="en-US" sz="2000">
                <a:ea typeface="+mn-lt"/>
                <a:cs typeface="+mn-lt"/>
              </a:rPr>
              <a:t>It plays a crucial role in identifying trends, optimizing resources, and enhancing efficiency in hospitals and clinics.</a:t>
            </a:r>
          </a:p>
          <a:p>
            <a:r>
              <a:rPr lang="en-US" sz="2000">
                <a:ea typeface="+mn-lt"/>
                <a:cs typeface="+mn-lt"/>
              </a:rPr>
              <a:t>Unlike machine learning, which builds predictive models, data analytics focuses on insights derived from structured and unstructured data.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312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5916B-8A1B-5224-0808-83329226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B148-30FF-B375-B67E-6DBCA12A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2BC07-A4F9-261D-9AC7-7D4C6F8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Why Data Analytics Matters in Healthcare?</a:t>
            </a:r>
            <a:endParaRPr lang="en-US" sz="5000"/>
          </a:p>
        </p:txBody>
      </p:sp>
      <p:pic>
        <p:nvPicPr>
          <p:cNvPr id="18" name="Picture 17" descr="An image of a stethoscope within a blue background">
            <a:extLst>
              <a:ext uri="{FF2B5EF4-FFF2-40B4-BE49-F238E27FC236}">
                <a16:creationId xmlns:a16="http://schemas.microsoft.com/office/drawing/2014/main" id="{5DB0540E-26C4-C5CB-8FBE-38DC0D60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60" r="731" b="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B909-7276-B038-1FF6-C3EF42F7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Predicts disease outbreaks and prevents health crises.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Improves hospital resource management, including staff allocation, medical supplies, and facility optimization.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Data-driven insights help doctors and healthcare providers reduce errors, improving patient outcomes.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29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A9849-E408-8996-F531-422E027C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Applications of Data Analytics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5AC0F0-8E28-618C-0630-E12B28BFF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35345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4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B312-622B-0145-12C8-8B44AB0E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Applications of Data Analytics in Healthcare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D8A1-2E7B-10C9-8730-386E1DA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Claims and Financial Data Analysis: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MedInsight helps in tracking insurance claims, identifying fraudulent activities, and managing costs by analyzing financial data and healthcare claims patterns.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Population Health Management: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Utilizes data analytics to identify at-risk populations, suggest preventive care strategies, and improve overall public health outcomes.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B2DCDE5-A689-1589-DC77-F9742D47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0" r="1041" b="-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2DC70-A48A-5E73-11C3-EBC68C88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Predictive Analytics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B3F7-0ADD-B7B5-D8B9-897172C2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Identifies at-risk patients through historical data.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Forecasts patient admissions and hospital capacity.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Example: Predicting COVID-19 surges to prepare for patient influx and allocate resources.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883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5EF24-BC49-07DE-3559-D6DF01F0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Operational Efficiency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D26AE6-AACF-4336-2C92-A25AD272E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166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74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1E588-C219-72E8-A28A-B7B28A88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Enhancing Patient Care &amp; Safety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13207D-9D53-47E8-EB98-E171040DE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92467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70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2B8D6-6983-BB78-AE3B-7E3B279C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How Data is Collected in Healthcare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7FEF6D-DEB1-451B-6A16-804BF9CA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Electronic Health Records (EHRs):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EHRs store structured patient histories, lab results, medications, and prescriptions in a digital format, making it easy for healthcare providers to access and update patient data.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Medical Imaging Data: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Data collected from MRI, CT scans, and X-rays are stored in </a:t>
            </a:r>
            <a:r>
              <a:rPr lang="en-US" sz="2000" b="1">
                <a:ea typeface="+mn-lt"/>
                <a:cs typeface="+mn-lt"/>
              </a:rPr>
              <a:t>DICOM</a:t>
            </a:r>
            <a:r>
              <a:rPr lang="en-US" sz="2000">
                <a:ea typeface="+mn-lt"/>
                <a:cs typeface="+mn-lt"/>
              </a:rPr>
              <a:t> (Digital Imaging and Communications in Medicine) format, which standardizes the sharing of medical images across systems.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Wearable Devices &amp; IoT: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Wearables such as smartwatches, heart monitors, and IoT devices collect real-time health data (e.g., heart rate, glucose levels) and transmit it in </a:t>
            </a:r>
            <a:r>
              <a:rPr lang="en-US" sz="2000" b="1">
                <a:ea typeface="+mn-lt"/>
                <a:cs typeface="+mn-lt"/>
              </a:rPr>
              <a:t>JSON/XML formats</a:t>
            </a:r>
            <a:r>
              <a:rPr lang="en-US" sz="2000">
                <a:ea typeface="+mn-lt"/>
                <a:cs typeface="+mn-lt"/>
              </a:rPr>
              <a:t> for easy integration into healthcare systems.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0314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D153D3-D3F0-4659-888E-1BF5A08BC0F1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965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Times New Roman</vt:lpstr>
      <vt:lpstr>office theme</vt:lpstr>
      <vt:lpstr>Data Analytics in Healthcare: Enhancing Patient Care and Operational Efficiency</vt:lpstr>
      <vt:lpstr>Introduction to Data Analytics in Healthcare</vt:lpstr>
      <vt:lpstr>Why Data Analytics Matters in Healthcare?</vt:lpstr>
      <vt:lpstr>Applications of Data Analytics</vt:lpstr>
      <vt:lpstr>Applications of Data Analytics in Healthcare</vt:lpstr>
      <vt:lpstr>Predictive Analytics</vt:lpstr>
      <vt:lpstr>Operational Efficiency</vt:lpstr>
      <vt:lpstr>Enhancing Patient Care &amp; Safety</vt:lpstr>
      <vt:lpstr>How Data is Collected in Healthcare</vt:lpstr>
      <vt:lpstr>Data Formats in Healthcare Analytics</vt:lpstr>
      <vt:lpstr>Case Study - Johns Hopkins Medicine</vt:lpstr>
      <vt:lpstr>Case Study - Advanced Health</vt:lpstr>
      <vt:lpstr>Case Study - AI in Post-Operative Reporting</vt:lpstr>
      <vt:lpstr>Case Study - MedInsight Data Analytics</vt:lpstr>
      <vt:lpstr>Data Collection Methods &amp; Formats</vt:lpstr>
      <vt:lpstr>Goals of Data Analytics in Healthcare</vt:lpstr>
      <vt:lpstr>Challenges in Healthcare Data Analytics</vt:lpstr>
      <vt:lpstr>Future of Data Analytics in Healthcare</vt:lpstr>
      <vt:lpstr>Conclusion &amp;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Mounika Anumula</cp:lastModifiedBy>
  <cp:revision>108</cp:revision>
  <dcterms:created xsi:type="dcterms:W3CDTF">2025-02-22T15:10:09Z</dcterms:created>
  <dcterms:modified xsi:type="dcterms:W3CDTF">2025-02-23T05:38:56Z</dcterms:modified>
</cp:coreProperties>
</file>