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79" r:id="rId3"/>
    <p:sldId id="272" r:id="rId4"/>
    <p:sldId id="259" r:id="rId5"/>
    <p:sldId id="273" r:id="rId6"/>
    <p:sldId id="274" r:id="rId7"/>
    <p:sldId id="280" r:id="rId8"/>
    <p:sldId id="260" r:id="rId9"/>
    <p:sldId id="268" r:id="rId10"/>
    <p:sldId id="262" r:id="rId11"/>
    <p:sldId id="277" r:id="rId12"/>
    <p:sldId id="263" r:id="rId13"/>
    <p:sldId id="264" r:id="rId14"/>
    <p:sldId id="271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3.png"/><Relationship Id="rId23" Type="http://schemas.openxmlformats.org/officeDocument/2006/relationships/image" Target="../media/image9.png"/><Relationship Id="rId10" Type="http://schemas.openxmlformats.org/officeDocument/2006/relationships/image" Target="../media/image2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openxmlformats.org/officeDocument/2006/relationships/image" Target="../media/image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/>
              <a:t>Futurense</a:t>
            </a:r>
            <a:endParaRPr lang="en-US" b="1" spc="-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0B8F-40EF-6234-08B5-0FEE8140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741425"/>
            <a:ext cx="10515600" cy="5959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&amp; Standout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FF7E-AE54-BCD8-5709-5A7B2E0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74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1" y="1378723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Optimizations and Best Practices Used: </a:t>
            </a:r>
          </a:p>
        </p:txBody>
      </p:sp>
    </p:spTree>
    <p:extLst>
      <p:ext uri="{BB962C8B-B14F-4D97-AF65-F5344CB8AC3E}">
        <p14:creationId xmlns:p14="http://schemas.microsoft.com/office/powerpoint/2010/main" val="193875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AA6-DF3F-16F7-CEF9-C655650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7" y="1323554"/>
            <a:ext cx="3932237" cy="112287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Roadblocks &amp;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EBE1-D086-3D09-8F00-E1368968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B7F9-1109-717C-7199-4E2AECF8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07045-C5D5-13C9-CAF5-31DCDF5E5690}"/>
              </a:ext>
            </a:extLst>
          </p:cNvPr>
          <p:cNvSpPr txBox="1"/>
          <p:nvPr/>
        </p:nvSpPr>
        <p:spPr>
          <a:xfrm>
            <a:off x="1394979" y="1342798"/>
            <a:ext cx="6094268" cy="470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7666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88B67-0943-90F2-81A8-4EB3BC1DE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32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48CB3-A841-47CD-8A66-04B7F0AF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05" y="4881568"/>
            <a:ext cx="2732625" cy="79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345E2-46F7-467C-BC89-DC646B6C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6" y="3527955"/>
            <a:ext cx="2566421" cy="3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71BB2-889C-4B56-804D-294504E45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98" y="725301"/>
            <a:ext cx="1825756" cy="1712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4F8-B047-4F55-8E3F-E1F611362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9" y="3956685"/>
            <a:ext cx="2740158" cy="338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5EB96-4091-46EF-85AA-2F68B3181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13" y="4503605"/>
            <a:ext cx="4112905" cy="29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B5761-8D78-4AC1-9C33-82985CD7B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1" y="4384179"/>
            <a:ext cx="1916816" cy="46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345D0-A243-47E5-A081-B9BD0BC8B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" y="1427218"/>
            <a:ext cx="2841274" cy="99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D8FA4-B2CA-4F08-8207-C7DF5AC33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59" y="4833853"/>
            <a:ext cx="2192223" cy="128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A28-9A79-45C5-99CE-45D75E222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6" y="2928508"/>
            <a:ext cx="1575311" cy="1215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2F4E4-3CBF-4D61-A5F3-2AF3659AE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5679669"/>
            <a:ext cx="1833667" cy="52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AC742-CEF2-463F-A2E1-E85BEF906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5" y="3683744"/>
            <a:ext cx="1487427" cy="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776D43-649C-4FB8-9C4B-A933B7F27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0" y="5783501"/>
            <a:ext cx="2722530" cy="896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67FE5-92D7-4C70-AA0C-AF23C2F05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26" y="3072357"/>
            <a:ext cx="1002794" cy="993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053A3-A939-4689-A8CE-1D7920D4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2928508"/>
            <a:ext cx="1465103" cy="1083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3017FB-2821-415A-88FD-1CD7CBBE9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1" y="6340615"/>
            <a:ext cx="1255779" cy="289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43067-B72B-4702-B81F-F8D6392019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92" y="1336519"/>
            <a:ext cx="2308236" cy="1926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584497-3F5B-4D80-800E-752C328EB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43" y="3367659"/>
            <a:ext cx="1263267" cy="1185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D4E5B-8633-401D-A14D-33B5E84FD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04" y="5783501"/>
            <a:ext cx="2634482" cy="921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A89121-9266-49D3-9025-F9957730B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23" y="2145915"/>
            <a:ext cx="1339194" cy="11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1B50FB-F815-41E3-884E-36A60417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" y="4501885"/>
            <a:ext cx="3925832" cy="143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4AD6E-9C60-41A1-B793-3B2D65BAB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3" y="725301"/>
            <a:ext cx="2362205" cy="1798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DB9C8-82C0-4BBC-A888-B6F83E3C29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10" y="3956115"/>
            <a:ext cx="2340869" cy="338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DFAA83-E6FE-4CEC-9D32-67068878A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8" y="725301"/>
            <a:ext cx="176784" cy="161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0B766A-7460-4E5F-8C86-067F3D2984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688312"/>
            <a:ext cx="176784" cy="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B48AE5-C45A-639E-C895-87CEE7EA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2339" y="3230530"/>
            <a:ext cx="7549516" cy="823912"/>
          </a:xfrm>
        </p:spPr>
        <p:txBody>
          <a:bodyPr/>
          <a:lstStyle/>
          <a:p>
            <a:r>
              <a:rPr lang="en-IN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6559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298124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1805420" y="2460722"/>
            <a:ext cx="6094268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Description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994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02854"/>
            <a:ext cx="7524564" cy="470000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Used: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44FE5-3803-253C-8426-FB50216AB381}"/>
              </a:ext>
            </a:extLst>
          </p:cNvPr>
          <p:cNvSpPr/>
          <p:nvPr/>
        </p:nvSpPr>
        <p:spPr>
          <a:xfrm>
            <a:off x="2448792" y="2498437"/>
            <a:ext cx="2133600" cy="2098964"/>
          </a:xfrm>
          <a:prstGeom prst="roundRect">
            <a:avLst>
              <a:gd name="adj" fmla="val 180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52698-1A0D-A7F9-BAEE-ADE7D4F35E8F}"/>
              </a:ext>
            </a:extLst>
          </p:cNvPr>
          <p:cNvGrpSpPr/>
          <p:nvPr/>
        </p:nvGrpSpPr>
        <p:grpSpPr>
          <a:xfrm>
            <a:off x="4797138" y="2498437"/>
            <a:ext cx="2133600" cy="2098964"/>
            <a:chOff x="3851566" y="2955637"/>
            <a:chExt cx="2133600" cy="20989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EF8D0C-89A7-C733-6482-BAE052A8A1E7}"/>
                </a:ext>
              </a:extLst>
            </p:cNvPr>
            <p:cNvSpPr/>
            <p:nvPr/>
          </p:nvSpPr>
          <p:spPr>
            <a:xfrm>
              <a:off x="3851566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1CB7320-260B-7B8A-1F1B-F19981C6E43B}"/>
                </a:ext>
              </a:extLst>
            </p:cNvPr>
            <p:cNvSpPr txBox="1">
              <a:spLocks/>
            </p:cNvSpPr>
            <p:nvPr/>
          </p:nvSpPr>
          <p:spPr>
            <a:xfrm>
              <a:off x="4507599" y="3818996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084A8-7A30-FF20-11C4-40E0D8FE2A08}"/>
              </a:ext>
            </a:extLst>
          </p:cNvPr>
          <p:cNvGrpSpPr/>
          <p:nvPr/>
        </p:nvGrpSpPr>
        <p:grpSpPr>
          <a:xfrm>
            <a:off x="7145484" y="2498437"/>
            <a:ext cx="2133600" cy="2098964"/>
            <a:chOff x="6199912" y="2955637"/>
            <a:chExt cx="2133600" cy="209896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F68068-59AE-6979-E4E1-A6AB2E08F334}"/>
                </a:ext>
              </a:extLst>
            </p:cNvPr>
            <p:cNvSpPr/>
            <p:nvPr/>
          </p:nvSpPr>
          <p:spPr>
            <a:xfrm>
              <a:off x="6199912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8678FD8B-23F9-F610-E6B0-C6956195C870}"/>
                </a:ext>
              </a:extLst>
            </p:cNvPr>
            <p:cNvSpPr txBox="1">
              <a:spLocks/>
            </p:cNvSpPr>
            <p:nvPr/>
          </p:nvSpPr>
          <p:spPr>
            <a:xfrm>
              <a:off x="6855945" y="3836314"/>
              <a:ext cx="1016184" cy="4433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BC02D8-2809-288C-01AA-337CC7AF8E74}"/>
              </a:ext>
            </a:extLst>
          </p:cNvPr>
          <p:cNvGrpSpPr/>
          <p:nvPr/>
        </p:nvGrpSpPr>
        <p:grpSpPr>
          <a:xfrm>
            <a:off x="9493830" y="2498437"/>
            <a:ext cx="2133600" cy="2098964"/>
            <a:chOff x="8548258" y="2955637"/>
            <a:chExt cx="2133600" cy="20989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ACE232D-A66E-6BC6-A79F-1426F92A4C17}"/>
                </a:ext>
              </a:extLst>
            </p:cNvPr>
            <p:cNvSpPr/>
            <p:nvPr/>
          </p:nvSpPr>
          <p:spPr>
            <a:xfrm>
              <a:off x="8548258" y="2955637"/>
              <a:ext cx="2133600" cy="2098964"/>
            </a:xfrm>
            <a:prstGeom prst="roundRect">
              <a:avLst>
                <a:gd name="adj" fmla="val 1806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B8FE224A-FAB2-3A44-DAA9-639DA3005A55}"/>
                </a:ext>
              </a:extLst>
            </p:cNvPr>
            <p:cNvSpPr txBox="1">
              <a:spLocks/>
            </p:cNvSpPr>
            <p:nvPr/>
          </p:nvSpPr>
          <p:spPr>
            <a:xfrm>
              <a:off x="9233966" y="3870565"/>
              <a:ext cx="1016184" cy="3402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b="1" dirty="0"/>
                <a:t>Tool 4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D077F74-CD55-DF2A-E984-8095152964FC}"/>
              </a:ext>
            </a:extLst>
          </p:cNvPr>
          <p:cNvSpPr txBox="1">
            <a:spLocks/>
          </p:cNvSpPr>
          <p:nvPr/>
        </p:nvSpPr>
        <p:spPr>
          <a:xfrm>
            <a:off x="3098045" y="3341281"/>
            <a:ext cx="1016184" cy="443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Tool 1</a:t>
            </a:r>
          </a:p>
        </p:txBody>
      </p:sp>
    </p:spTree>
    <p:extLst>
      <p:ext uri="{BB962C8B-B14F-4D97-AF65-F5344CB8AC3E}">
        <p14:creationId xmlns:p14="http://schemas.microsoft.com/office/powerpoint/2010/main" val="20032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25488"/>
            <a:ext cx="7524564" cy="4247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Libraries/Packages/Features Used:</a:t>
            </a:r>
          </a:p>
        </p:txBody>
      </p:sp>
    </p:spTree>
    <p:extLst>
      <p:ext uri="{BB962C8B-B14F-4D97-AF65-F5344CB8AC3E}">
        <p14:creationId xmlns:p14="http://schemas.microsoft.com/office/powerpoint/2010/main" val="6506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69" y="1214997"/>
            <a:ext cx="5213639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(1/2):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2388609" y="2634885"/>
            <a:ext cx="4886325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Execution Time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Wakatime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Codes (LoC/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functions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built-in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user-defined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Avg. number of lines per function</a:t>
            </a:r>
          </a:p>
        </p:txBody>
      </p:sp>
    </p:spTree>
    <p:extLst>
      <p:ext uri="{BB962C8B-B14F-4D97-AF65-F5344CB8AC3E}">
        <p14:creationId xmlns:p14="http://schemas.microsoft.com/office/powerpoint/2010/main" val="14776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70" y="1214997"/>
            <a:ext cx="4631748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(2/2):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1CF2E-7F0A-1D63-B14F-00DD6463F462}"/>
              </a:ext>
            </a:extLst>
          </p:cNvPr>
          <p:cNvSpPr txBox="1"/>
          <p:nvPr/>
        </p:nvSpPr>
        <p:spPr>
          <a:xfrm>
            <a:off x="2388609" y="2769968"/>
            <a:ext cx="4886325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comments written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IDE/Code Editor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Function/Complexity breakdown: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Implementations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Implementations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25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4DE582-84BA-C118-56D7-3E0C72FCB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B4D4-7F5D-4D01-6755-4A697F14A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7910079" y="739610"/>
            <a:ext cx="3696566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Relevant Diagram/s:</a:t>
            </a:r>
          </a:p>
        </p:txBody>
      </p:sp>
    </p:spTree>
    <p:extLst>
      <p:ext uri="{BB962C8B-B14F-4D97-AF65-F5344CB8AC3E}">
        <p14:creationId xmlns:p14="http://schemas.microsoft.com/office/powerpoint/2010/main" val="9364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80E1F-7C00-1C8A-B090-058ED566D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04D5-BBFD-4D99-B366-314C5F9132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BCDF-4756-38C6-2C9F-15CCEEDF4C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1702-C00E-734C-15C2-9549C651D028}"/>
              </a:ext>
            </a:extLst>
          </p:cNvPr>
          <p:cNvSpPr txBox="1"/>
          <p:nvPr/>
        </p:nvSpPr>
        <p:spPr>
          <a:xfrm>
            <a:off x="3766308" y="650302"/>
            <a:ext cx="8011390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Implementation Screenshots/Code Snippets:</a:t>
            </a:r>
          </a:p>
        </p:txBody>
      </p:sp>
    </p:spTree>
    <p:extLst>
      <p:ext uri="{BB962C8B-B14F-4D97-AF65-F5344CB8AC3E}">
        <p14:creationId xmlns:p14="http://schemas.microsoft.com/office/powerpoint/2010/main" val="1127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136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  <vt:lpstr>Tools and Technologies Used:</vt:lpstr>
      <vt:lpstr>Libraries/Packages/Features Used:</vt:lpstr>
      <vt:lpstr>PowerPoint Presentation</vt:lpstr>
      <vt:lpstr>PowerPoint Presentation</vt:lpstr>
      <vt:lpstr>PowerPoint Presentation</vt:lpstr>
      <vt:lpstr>PowerPoint Presentation</vt:lpstr>
      <vt:lpstr>Highlights &amp; Standout Features:</vt:lpstr>
      <vt:lpstr>PowerPoint Presentation</vt:lpstr>
      <vt:lpstr>Roadblocks &amp; Resolutions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Shubhangi Kumar</cp:lastModifiedBy>
  <cp:revision>23</cp:revision>
  <dcterms:created xsi:type="dcterms:W3CDTF">2022-12-05T10:10:22Z</dcterms:created>
  <dcterms:modified xsi:type="dcterms:W3CDTF">2023-03-02T11:41:27Z</dcterms:modified>
</cp:coreProperties>
</file>