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8"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CCCF"/>
    <a:srgbClr val="F3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C3AAD-CE94-40CF-8243-BDA40C8D29B4}" v="245" dt="2025-02-08T08:09:04.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73" d="100"/>
          <a:sy n="73" d="100"/>
        </p:scale>
        <p:origin x="3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Balaji" userId="c929cd0b0409984b" providerId="LiveId" clId="{EA9C3AAD-CE94-40CF-8243-BDA40C8D29B4}"/>
    <pc:docChg chg="undo custSel addSld delSld modSld sldOrd">
      <pc:chgData name="V Balaji" userId="c929cd0b0409984b" providerId="LiveId" clId="{EA9C3AAD-CE94-40CF-8243-BDA40C8D29B4}" dt="2025-02-08T08:12:10.792" v="4699" actId="14100"/>
      <pc:docMkLst>
        <pc:docMk/>
      </pc:docMkLst>
      <pc:sldChg chg="modSp new mod">
        <pc:chgData name="V Balaji" userId="c929cd0b0409984b" providerId="LiveId" clId="{EA9C3AAD-CE94-40CF-8243-BDA40C8D29B4}" dt="2025-02-07T19:29:09.022" v="231" actId="27636"/>
        <pc:sldMkLst>
          <pc:docMk/>
          <pc:sldMk cId="1992048574" sldId="259"/>
        </pc:sldMkLst>
        <pc:spChg chg="mod">
          <ac:chgData name="V Balaji" userId="c929cd0b0409984b" providerId="LiveId" clId="{EA9C3AAD-CE94-40CF-8243-BDA40C8D29B4}" dt="2025-02-07T19:24:32.582" v="23" actId="403"/>
          <ac:spMkLst>
            <pc:docMk/>
            <pc:sldMk cId="1992048574" sldId="259"/>
            <ac:spMk id="2" creationId="{A49D0DC2-FF17-7019-9EB9-587087608588}"/>
          </ac:spMkLst>
        </pc:spChg>
        <pc:spChg chg="mod">
          <ac:chgData name="V Balaji" userId="c929cd0b0409984b" providerId="LiveId" clId="{EA9C3AAD-CE94-40CF-8243-BDA40C8D29B4}" dt="2025-02-07T19:29:09.022" v="231" actId="27636"/>
          <ac:spMkLst>
            <pc:docMk/>
            <pc:sldMk cId="1992048574" sldId="259"/>
            <ac:spMk id="3" creationId="{1D7E60E2-5C10-5717-03F2-B0F6A4DCD337}"/>
          </ac:spMkLst>
        </pc:spChg>
      </pc:sldChg>
      <pc:sldChg chg="modSp new mod">
        <pc:chgData name="V Balaji" userId="c929cd0b0409984b" providerId="LiveId" clId="{EA9C3AAD-CE94-40CF-8243-BDA40C8D29B4}" dt="2025-02-07T19:41:38.191" v="1094" actId="12"/>
        <pc:sldMkLst>
          <pc:docMk/>
          <pc:sldMk cId="2563155973" sldId="260"/>
        </pc:sldMkLst>
        <pc:spChg chg="mod">
          <ac:chgData name="V Balaji" userId="c929cd0b0409984b" providerId="LiveId" clId="{EA9C3AAD-CE94-40CF-8243-BDA40C8D29B4}" dt="2025-02-07T19:30:32.111" v="253" actId="403"/>
          <ac:spMkLst>
            <pc:docMk/>
            <pc:sldMk cId="2563155973" sldId="260"/>
            <ac:spMk id="2" creationId="{AD6B863A-0021-9B32-BD39-EC82F318FF76}"/>
          </ac:spMkLst>
        </pc:spChg>
        <pc:spChg chg="mod">
          <ac:chgData name="V Balaji" userId="c929cd0b0409984b" providerId="LiveId" clId="{EA9C3AAD-CE94-40CF-8243-BDA40C8D29B4}" dt="2025-02-07T19:41:38.191" v="1094" actId="12"/>
          <ac:spMkLst>
            <pc:docMk/>
            <pc:sldMk cId="2563155973" sldId="260"/>
            <ac:spMk id="3" creationId="{9452DED6-6A80-49AB-6CFD-8B2D860C22B9}"/>
          </ac:spMkLst>
        </pc:spChg>
      </pc:sldChg>
      <pc:sldChg chg="addSp delSp modSp new mod">
        <pc:chgData name="V Balaji" userId="c929cd0b0409984b" providerId="LiveId" clId="{EA9C3AAD-CE94-40CF-8243-BDA40C8D29B4}" dt="2025-02-08T08:12:10.792" v="4699" actId="14100"/>
        <pc:sldMkLst>
          <pc:docMk/>
          <pc:sldMk cId="1199334224" sldId="261"/>
        </pc:sldMkLst>
        <pc:spChg chg="mod">
          <ac:chgData name="V Balaji" userId="c929cd0b0409984b" providerId="LiveId" clId="{EA9C3AAD-CE94-40CF-8243-BDA40C8D29B4}" dt="2025-02-08T08:04:42.806" v="4525" actId="1076"/>
          <ac:spMkLst>
            <pc:docMk/>
            <pc:sldMk cId="1199334224" sldId="261"/>
            <ac:spMk id="2" creationId="{88F860A3-24DA-A6FF-2E6A-D953899C6F80}"/>
          </ac:spMkLst>
        </pc:spChg>
        <pc:spChg chg="del">
          <ac:chgData name="V Balaji" userId="c929cd0b0409984b" providerId="LiveId" clId="{EA9C3AAD-CE94-40CF-8243-BDA40C8D29B4}" dt="2025-02-08T07:56:32.322" v="4475"/>
          <ac:spMkLst>
            <pc:docMk/>
            <pc:sldMk cId="1199334224" sldId="261"/>
            <ac:spMk id="3" creationId="{C0E00C51-B871-7D3A-E3E5-718F99544224}"/>
          </ac:spMkLst>
        </pc:spChg>
        <pc:spChg chg="add mod">
          <ac:chgData name="V Balaji" userId="c929cd0b0409984b" providerId="LiveId" clId="{EA9C3AAD-CE94-40CF-8243-BDA40C8D29B4}" dt="2025-02-08T07:56:32.322" v="4475"/>
          <ac:spMkLst>
            <pc:docMk/>
            <pc:sldMk cId="1199334224" sldId="261"/>
            <ac:spMk id="5" creationId="{C07318B8-2E1D-D762-650F-471313E3A86F}"/>
          </ac:spMkLst>
        </pc:spChg>
        <pc:spChg chg="add del mod">
          <ac:chgData name="V Balaji" userId="c929cd0b0409984b" providerId="LiveId" clId="{EA9C3AAD-CE94-40CF-8243-BDA40C8D29B4}" dt="2025-02-08T07:59:26.922" v="4502" actId="21"/>
          <ac:spMkLst>
            <pc:docMk/>
            <pc:sldMk cId="1199334224" sldId="261"/>
            <ac:spMk id="8" creationId="{EEF6C56B-1B26-56E1-1615-0E9F941306A2}"/>
          </ac:spMkLst>
        </pc:spChg>
        <pc:graphicFrameChg chg="add del mod modGraphic">
          <ac:chgData name="V Balaji" userId="c929cd0b0409984b" providerId="LiveId" clId="{EA9C3AAD-CE94-40CF-8243-BDA40C8D29B4}" dt="2025-02-08T07:59:18.470" v="4501" actId="478"/>
          <ac:graphicFrameMkLst>
            <pc:docMk/>
            <pc:sldMk cId="1199334224" sldId="261"/>
            <ac:graphicFrameMk id="4" creationId="{87AE971C-7307-D7C5-13D9-6DA2F20E559E}"/>
          </ac:graphicFrameMkLst>
        </pc:graphicFrameChg>
        <pc:graphicFrameChg chg="add mod modGraphic">
          <ac:chgData name="V Balaji" userId="c929cd0b0409984b" providerId="LiveId" clId="{EA9C3AAD-CE94-40CF-8243-BDA40C8D29B4}" dt="2025-02-08T08:12:10.792" v="4699" actId="14100"/>
          <ac:graphicFrameMkLst>
            <pc:docMk/>
            <pc:sldMk cId="1199334224" sldId="261"/>
            <ac:graphicFrameMk id="6" creationId="{39A56E3D-608B-2959-05DA-62F52C7087C9}"/>
          </ac:graphicFrameMkLst>
        </pc:graphicFrameChg>
        <pc:picChg chg="add mod">
          <ac:chgData name="V Balaji" userId="c929cd0b0409984b" providerId="LiveId" clId="{EA9C3AAD-CE94-40CF-8243-BDA40C8D29B4}" dt="2025-02-08T08:10:14.429" v="4594" actId="14100"/>
          <ac:picMkLst>
            <pc:docMk/>
            <pc:sldMk cId="1199334224" sldId="261"/>
            <ac:picMk id="10" creationId="{0ED74E57-056F-3C7A-DFFE-56CC4BDBD7FA}"/>
          </ac:picMkLst>
        </pc:picChg>
      </pc:sldChg>
      <pc:sldChg chg="addSp modSp new mod ord">
        <pc:chgData name="V Balaji" userId="c929cd0b0409984b" providerId="LiveId" clId="{EA9C3AAD-CE94-40CF-8243-BDA40C8D29B4}" dt="2025-02-07T20:00:25.075" v="1240"/>
        <pc:sldMkLst>
          <pc:docMk/>
          <pc:sldMk cId="3698954086" sldId="262"/>
        </pc:sldMkLst>
        <pc:spChg chg="add mod">
          <ac:chgData name="V Balaji" userId="c929cd0b0409984b" providerId="LiveId" clId="{EA9C3AAD-CE94-40CF-8243-BDA40C8D29B4}" dt="2025-02-07T19:58:06.371" v="1237" actId="1076"/>
          <ac:spMkLst>
            <pc:docMk/>
            <pc:sldMk cId="3698954086" sldId="262"/>
            <ac:spMk id="3" creationId="{0DB756D7-7824-5DCC-6E78-131F7FE0F409}"/>
          </ac:spMkLst>
        </pc:spChg>
        <pc:graphicFrameChg chg="add mod modGraphic">
          <ac:chgData name="V Balaji" userId="c929cd0b0409984b" providerId="LiveId" clId="{EA9C3AAD-CE94-40CF-8243-BDA40C8D29B4}" dt="2025-02-07T20:00:01.963" v="1238" actId="207"/>
          <ac:graphicFrameMkLst>
            <pc:docMk/>
            <pc:sldMk cId="3698954086" sldId="262"/>
            <ac:graphicFrameMk id="2" creationId="{8F2C524E-4EE5-8171-5E8E-BC6CBBB873E6}"/>
          </ac:graphicFrameMkLst>
        </pc:graphicFrameChg>
      </pc:sldChg>
      <pc:sldChg chg="new del">
        <pc:chgData name="V Balaji" userId="c929cd0b0409984b" providerId="LiveId" clId="{EA9C3AAD-CE94-40CF-8243-BDA40C8D29B4}" dt="2025-02-07T20:02:07.855" v="1257" actId="47"/>
        <pc:sldMkLst>
          <pc:docMk/>
          <pc:sldMk cId="491007463" sldId="263"/>
        </pc:sldMkLst>
      </pc:sldChg>
      <pc:sldChg chg="modSp new mod">
        <pc:chgData name="V Balaji" userId="c929cd0b0409984b" providerId="LiveId" clId="{EA9C3AAD-CE94-40CF-8243-BDA40C8D29B4}" dt="2025-02-07T20:07:17.808" v="1313" actId="1076"/>
        <pc:sldMkLst>
          <pc:docMk/>
          <pc:sldMk cId="782757438" sldId="263"/>
        </pc:sldMkLst>
        <pc:spChg chg="mod">
          <ac:chgData name="V Balaji" userId="c929cd0b0409984b" providerId="LiveId" clId="{EA9C3AAD-CE94-40CF-8243-BDA40C8D29B4}" dt="2025-02-07T20:02:29.028" v="1279" actId="403"/>
          <ac:spMkLst>
            <pc:docMk/>
            <pc:sldMk cId="782757438" sldId="263"/>
            <ac:spMk id="2" creationId="{FAA5B3B7-8567-1117-D887-1BFC73552358}"/>
          </ac:spMkLst>
        </pc:spChg>
        <pc:spChg chg="mod">
          <ac:chgData name="V Balaji" userId="c929cd0b0409984b" providerId="LiveId" clId="{EA9C3AAD-CE94-40CF-8243-BDA40C8D29B4}" dt="2025-02-07T20:07:17.808" v="1313" actId="1076"/>
          <ac:spMkLst>
            <pc:docMk/>
            <pc:sldMk cId="782757438" sldId="263"/>
            <ac:spMk id="3" creationId="{B5C61FE6-DEF6-E2D0-E76C-6CC2C470D2A7}"/>
          </ac:spMkLst>
        </pc:spChg>
      </pc:sldChg>
      <pc:sldChg chg="addSp delSp modSp new mod">
        <pc:chgData name="V Balaji" userId="c929cd0b0409984b" providerId="LiveId" clId="{EA9C3AAD-CE94-40CF-8243-BDA40C8D29B4}" dt="2025-02-07T20:14:15.146" v="1365" actId="20577"/>
        <pc:sldMkLst>
          <pc:docMk/>
          <pc:sldMk cId="605300186" sldId="264"/>
        </pc:sldMkLst>
        <pc:spChg chg="mod">
          <ac:chgData name="V Balaji" userId="c929cd0b0409984b" providerId="LiveId" clId="{EA9C3AAD-CE94-40CF-8243-BDA40C8D29B4}" dt="2025-02-07T20:08:08.940" v="1324" actId="1076"/>
          <ac:spMkLst>
            <pc:docMk/>
            <pc:sldMk cId="605300186" sldId="264"/>
            <ac:spMk id="2" creationId="{BC4075B6-3F33-485E-727B-A1D0080DBEE1}"/>
          </ac:spMkLst>
        </pc:spChg>
        <pc:spChg chg="del">
          <ac:chgData name="V Balaji" userId="c929cd0b0409984b" providerId="LiveId" clId="{EA9C3AAD-CE94-40CF-8243-BDA40C8D29B4}" dt="2025-02-07T20:08:31.557" v="1325"/>
          <ac:spMkLst>
            <pc:docMk/>
            <pc:sldMk cId="605300186" sldId="264"/>
            <ac:spMk id="3" creationId="{F9E4999D-1B7B-EF95-E904-988C29BF87CA}"/>
          </ac:spMkLst>
        </pc:spChg>
        <pc:graphicFrameChg chg="add mod modGraphic">
          <ac:chgData name="V Balaji" userId="c929cd0b0409984b" providerId="LiveId" clId="{EA9C3AAD-CE94-40CF-8243-BDA40C8D29B4}" dt="2025-02-07T20:14:15.146" v="1365" actId="20577"/>
          <ac:graphicFrameMkLst>
            <pc:docMk/>
            <pc:sldMk cId="605300186" sldId="264"/>
            <ac:graphicFrameMk id="4" creationId="{FBE08C1E-9F49-5423-0D34-4CEAEBB66524}"/>
          </ac:graphicFrameMkLst>
        </pc:graphicFrameChg>
      </pc:sldChg>
      <pc:sldChg chg="addSp delSp modSp new mod">
        <pc:chgData name="V Balaji" userId="c929cd0b0409984b" providerId="LiveId" clId="{EA9C3AAD-CE94-40CF-8243-BDA40C8D29B4}" dt="2025-02-07T20:28:24.902" v="1584" actId="2710"/>
        <pc:sldMkLst>
          <pc:docMk/>
          <pc:sldMk cId="661289768" sldId="265"/>
        </pc:sldMkLst>
        <pc:spChg chg="mod">
          <ac:chgData name="V Balaji" userId="c929cd0b0409984b" providerId="LiveId" clId="{EA9C3AAD-CE94-40CF-8243-BDA40C8D29B4}" dt="2025-02-07T20:15:18.361" v="1385" actId="6549"/>
          <ac:spMkLst>
            <pc:docMk/>
            <pc:sldMk cId="661289768" sldId="265"/>
            <ac:spMk id="2" creationId="{4DE555B0-BCBB-3967-337F-04B3B43EC4F1}"/>
          </ac:spMkLst>
        </pc:spChg>
        <pc:spChg chg="del">
          <ac:chgData name="V Balaji" userId="c929cd0b0409984b" providerId="LiveId" clId="{EA9C3AAD-CE94-40CF-8243-BDA40C8D29B4}" dt="2025-02-07T20:15:36.061" v="1386"/>
          <ac:spMkLst>
            <pc:docMk/>
            <pc:sldMk cId="661289768" sldId="265"/>
            <ac:spMk id="3" creationId="{2D054EF4-CC40-58C5-F009-45E1C4673442}"/>
          </ac:spMkLst>
        </pc:spChg>
        <pc:graphicFrameChg chg="add mod modGraphic">
          <ac:chgData name="V Balaji" userId="c929cd0b0409984b" providerId="LiveId" clId="{EA9C3AAD-CE94-40CF-8243-BDA40C8D29B4}" dt="2025-02-07T20:28:24.902" v="1584" actId="2710"/>
          <ac:graphicFrameMkLst>
            <pc:docMk/>
            <pc:sldMk cId="661289768" sldId="265"/>
            <ac:graphicFrameMk id="4" creationId="{FEC4E76D-F300-1890-52BD-54B32FC36963}"/>
          </ac:graphicFrameMkLst>
        </pc:graphicFrameChg>
        <pc:graphicFrameChg chg="add mod modGraphic">
          <ac:chgData name="V Balaji" userId="c929cd0b0409984b" providerId="LiveId" clId="{EA9C3AAD-CE94-40CF-8243-BDA40C8D29B4}" dt="2025-02-07T20:28:10.217" v="1583" actId="2710"/>
          <ac:graphicFrameMkLst>
            <pc:docMk/>
            <pc:sldMk cId="661289768" sldId="265"/>
            <ac:graphicFrameMk id="5" creationId="{C27F3E34-6D00-3BA5-6492-662592EA598F}"/>
          </ac:graphicFrameMkLst>
        </pc:graphicFrameChg>
      </pc:sldChg>
      <pc:sldChg chg="modSp new mod">
        <pc:chgData name="V Balaji" userId="c929cd0b0409984b" providerId="LiveId" clId="{EA9C3AAD-CE94-40CF-8243-BDA40C8D29B4}" dt="2025-02-07T20:33:36.054" v="1987" actId="12"/>
        <pc:sldMkLst>
          <pc:docMk/>
          <pc:sldMk cId="2930485461" sldId="266"/>
        </pc:sldMkLst>
        <pc:spChg chg="mod">
          <ac:chgData name="V Balaji" userId="c929cd0b0409984b" providerId="LiveId" clId="{EA9C3AAD-CE94-40CF-8243-BDA40C8D29B4}" dt="2025-02-07T20:30:18.549" v="1597" actId="1076"/>
          <ac:spMkLst>
            <pc:docMk/>
            <pc:sldMk cId="2930485461" sldId="266"/>
            <ac:spMk id="2" creationId="{37595761-087A-8F07-4A85-A2714B63F2C8}"/>
          </ac:spMkLst>
        </pc:spChg>
        <pc:spChg chg="mod">
          <ac:chgData name="V Balaji" userId="c929cd0b0409984b" providerId="LiveId" clId="{EA9C3AAD-CE94-40CF-8243-BDA40C8D29B4}" dt="2025-02-07T20:33:36.054" v="1987" actId="12"/>
          <ac:spMkLst>
            <pc:docMk/>
            <pc:sldMk cId="2930485461" sldId="266"/>
            <ac:spMk id="3" creationId="{0611DF5F-16FE-F345-017B-0B6886E20986}"/>
          </ac:spMkLst>
        </pc:spChg>
      </pc:sldChg>
      <pc:sldChg chg="addSp delSp modSp new mod">
        <pc:chgData name="V Balaji" userId="c929cd0b0409984b" providerId="LiveId" clId="{EA9C3AAD-CE94-40CF-8243-BDA40C8D29B4}" dt="2025-02-07T20:46:10.189" v="2152" actId="1076"/>
        <pc:sldMkLst>
          <pc:docMk/>
          <pc:sldMk cId="1833850182" sldId="267"/>
        </pc:sldMkLst>
        <pc:spChg chg="mod">
          <ac:chgData name="V Balaji" userId="c929cd0b0409984b" providerId="LiveId" clId="{EA9C3AAD-CE94-40CF-8243-BDA40C8D29B4}" dt="2025-02-07T20:36:28.207" v="2016" actId="1076"/>
          <ac:spMkLst>
            <pc:docMk/>
            <pc:sldMk cId="1833850182" sldId="267"/>
            <ac:spMk id="2" creationId="{BEACB4B0-13AB-3891-AB24-838C76EBCBC4}"/>
          </ac:spMkLst>
        </pc:spChg>
        <pc:spChg chg="del">
          <ac:chgData name="V Balaji" userId="c929cd0b0409984b" providerId="LiveId" clId="{EA9C3AAD-CE94-40CF-8243-BDA40C8D29B4}" dt="2025-02-07T20:35:59.475" v="2009"/>
          <ac:spMkLst>
            <pc:docMk/>
            <pc:sldMk cId="1833850182" sldId="267"/>
            <ac:spMk id="3" creationId="{D30109E9-B5BC-65D9-613F-B51A38CE8C0E}"/>
          </ac:spMkLst>
        </pc:spChg>
        <pc:spChg chg="add del mod">
          <ac:chgData name="V Balaji" userId="c929cd0b0409984b" providerId="LiveId" clId="{EA9C3AAD-CE94-40CF-8243-BDA40C8D29B4}" dt="2025-02-07T20:42:06.090" v="2105"/>
          <ac:spMkLst>
            <pc:docMk/>
            <pc:sldMk cId="1833850182" sldId="267"/>
            <ac:spMk id="6" creationId="{C9116E47-7AD5-9024-0942-9F965F86606C}"/>
          </ac:spMkLst>
        </pc:spChg>
        <pc:spChg chg="add mod">
          <ac:chgData name="V Balaji" userId="c929cd0b0409984b" providerId="LiveId" clId="{EA9C3AAD-CE94-40CF-8243-BDA40C8D29B4}" dt="2025-02-07T20:46:05.782" v="2151" actId="1076"/>
          <ac:spMkLst>
            <pc:docMk/>
            <pc:sldMk cId="1833850182" sldId="267"/>
            <ac:spMk id="8" creationId="{9C05AE6C-3E8F-9863-AE31-676E7AB8F4F0}"/>
          </ac:spMkLst>
        </pc:spChg>
        <pc:spChg chg="add mod">
          <ac:chgData name="V Balaji" userId="c929cd0b0409984b" providerId="LiveId" clId="{EA9C3AAD-CE94-40CF-8243-BDA40C8D29B4}" dt="2025-02-07T20:46:10.189" v="2152" actId="1076"/>
          <ac:spMkLst>
            <pc:docMk/>
            <pc:sldMk cId="1833850182" sldId="267"/>
            <ac:spMk id="10" creationId="{5852B790-9AA5-C52E-2948-761C048F30BF}"/>
          </ac:spMkLst>
        </pc:spChg>
        <pc:graphicFrameChg chg="add mod modGraphic">
          <ac:chgData name="V Balaji" userId="c929cd0b0409984b" providerId="LiveId" clId="{EA9C3AAD-CE94-40CF-8243-BDA40C8D29B4}" dt="2025-02-07T20:41:44.681" v="2102" actId="14100"/>
          <ac:graphicFrameMkLst>
            <pc:docMk/>
            <pc:sldMk cId="1833850182" sldId="267"/>
            <ac:graphicFrameMk id="4" creationId="{4A49B53B-2F1C-9C71-CBC9-7504DE20062B}"/>
          </ac:graphicFrameMkLst>
        </pc:graphicFrameChg>
        <pc:graphicFrameChg chg="add mod modGraphic">
          <ac:chgData name="V Balaji" userId="c929cd0b0409984b" providerId="LiveId" clId="{EA9C3AAD-CE94-40CF-8243-BDA40C8D29B4}" dt="2025-02-07T20:41:39.717" v="2101" actId="14100"/>
          <ac:graphicFrameMkLst>
            <pc:docMk/>
            <pc:sldMk cId="1833850182" sldId="267"/>
            <ac:graphicFrameMk id="5" creationId="{77DABF65-20DB-4BA7-39C8-C5B687DF5AB7}"/>
          </ac:graphicFrameMkLst>
        </pc:graphicFrameChg>
        <pc:graphicFrameChg chg="add mod">
          <ac:chgData name="V Balaji" userId="c929cd0b0409984b" providerId="LiveId" clId="{EA9C3AAD-CE94-40CF-8243-BDA40C8D29B4}" dt="2025-02-07T20:42:07.668" v="2106"/>
          <ac:graphicFrameMkLst>
            <pc:docMk/>
            <pc:sldMk cId="1833850182" sldId="267"/>
            <ac:graphicFrameMk id="7" creationId="{79ADC688-2CC8-2FB0-CD74-8507A0659DB3}"/>
          </ac:graphicFrameMkLst>
        </pc:graphicFrameChg>
      </pc:sldChg>
      <pc:sldChg chg="addSp modSp new mod">
        <pc:chgData name="V Balaji" userId="c929cd0b0409984b" providerId="LiveId" clId="{EA9C3AAD-CE94-40CF-8243-BDA40C8D29B4}" dt="2025-02-08T06:45:32.093" v="2952" actId="207"/>
        <pc:sldMkLst>
          <pc:docMk/>
          <pc:sldMk cId="3501084680" sldId="268"/>
        </pc:sldMkLst>
        <pc:spChg chg="mod">
          <ac:chgData name="V Balaji" userId="c929cd0b0409984b" providerId="LiveId" clId="{EA9C3AAD-CE94-40CF-8243-BDA40C8D29B4}" dt="2025-02-08T06:36:14.469" v="2171" actId="1076"/>
          <ac:spMkLst>
            <pc:docMk/>
            <pc:sldMk cId="3501084680" sldId="268"/>
            <ac:spMk id="2" creationId="{0AD3FFA1-FE13-05A6-10EF-0E4306DF5D7F}"/>
          </ac:spMkLst>
        </pc:spChg>
        <pc:spChg chg="mod">
          <ac:chgData name="V Balaji" userId="c929cd0b0409984b" providerId="LiveId" clId="{EA9C3AAD-CE94-40CF-8243-BDA40C8D29B4}" dt="2025-02-08T06:44:37.423" v="2928" actId="11"/>
          <ac:spMkLst>
            <pc:docMk/>
            <pc:sldMk cId="3501084680" sldId="268"/>
            <ac:spMk id="3" creationId="{59023CA3-7EFF-2F4B-87F7-57784D92B069}"/>
          </ac:spMkLst>
        </pc:spChg>
        <pc:spChg chg="add mod">
          <ac:chgData name="V Balaji" userId="c929cd0b0409984b" providerId="LiveId" clId="{EA9C3AAD-CE94-40CF-8243-BDA40C8D29B4}" dt="2025-02-08T06:45:32.093" v="2952" actId="207"/>
          <ac:spMkLst>
            <pc:docMk/>
            <pc:sldMk cId="3501084680" sldId="268"/>
            <ac:spMk id="5" creationId="{CC059A7B-628F-1BB2-5F64-E36A018FE11E}"/>
          </ac:spMkLst>
        </pc:spChg>
      </pc:sldChg>
      <pc:sldChg chg="addSp delSp modSp new mod setBg">
        <pc:chgData name="V Balaji" userId="c929cd0b0409984b" providerId="LiveId" clId="{EA9C3AAD-CE94-40CF-8243-BDA40C8D29B4}" dt="2025-02-08T06:55:54.597" v="3032" actId="1076"/>
        <pc:sldMkLst>
          <pc:docMk/>
          <pc:sldMk cId="1986839922" sldId="269"/>
        </pc:sldMkLst>
        <pc:spChg chg="mod">
          <ac:chgData name="V Balaji" userId="c929cd0b0409984b" providerId="LiveId" clId="{EA9C3AAD-CE94-40CF-8243-BDA40C8D29B4}" dt="2025-02-08T06:55:42.368" v="3031" actId="26606"/>
          <ac:spMkLst>
            <pc:docMk/>
            <pc:sldMk cId="1986839922" sldId="269"/>
            <ac:spMk id="2" creationId="{AAABAAE2-3090-5279-A443-D30667A601F6}"/>
          </ac:spMkLst>
        </pc:spChg>
        <pc:spChg chg="mod">
          <ac:chgData name="V Balaji" userId="c929cd0b0409984b" providerId="LiveId" clId="{EA9C3AAD-CE94-40CF-8243-BDA40C8D29B4}" dt="2025-02-08T06:55:42.368" v="3031" actId="26606"/>
          <ac:spMkLst>
            <pc:docMk/>
            <pc:sldMk cId="1986839922" sldId="269"/>
            <ac:spMk id="3" creationId="{341D8FF4-0573-0FEE-F5AF-6BAA91EA7065}"/>
          </ac:spMkLst>
        </pc:spChg>
        <pc:spChg chg="add del">
          <ac:chgData name="V Balaji" userId="c929cd0b0409984b" providerId="LiveId" clId="{EA9C3AAD-CE94-40CF-8243-BDA40C8D29B4}" dt="2025-02-08T06:55:35.104" v="3027" actId="26606"/>
          <ac:spMkLst>
            <pc:docMk/>
            <pc:sldMk cId="1986839922" sldId="269"/>
            <ac:spMk id="10" creationId="{3193BA5C-B8F3-4972-BA54-014C48FAFA42}"/>
          </ac:spMkLst>
        </pc:spChg>
        <pc:spChg chg="add del">
          <ac:chgData name="V Balaji" userId="c929cd0b0409984b" providerId="LiveId" clId="{EA9C3AAD-CE94-40CF-8243-BDA40C8D29B4}" dt="2025-02-08T06:55:35.104" v="3027" actId="26606"/>
          <ac:spMkLst>
            <pc:docMk/>
            <pc:sldMk cId="1986839922" sldId="269"/>
            <ac:spMk id="14" creationId="{05B93327-222A-4DAC-9163-371BF44CDB0C}"/>
          </ac:spMkLst>
        </pc:spChg>
        <pc:spChg chg="add del">
          <ac:chgData name="V Balaji" userId="c929cd0b0409984b" providerId="LiveId" clId="{EA9C3AAD-CE94-40CF-8243-BDA40C8D29B4}" dt="2025-02-08T06:55:35.104" v="3027" actId="26606"/>
          <ac:spMkLst>
            <pc:docMk/>
            <pc:sldMk cId="1986839922" sldId="269"/>
            <ac:spMk id="20" creationId="{56388820-A63D-463C-9DBC-060A5ABE33B6}"/>
          </ac:spMkLst>
        </pc:spChg>
        <pc:spChg chg="add del">
          <ac:chgData name="V Balaji" userId="c929cd0b0409984b" providerId="LiveId" clId="{EA9C3AAD-CE94-40CF-8243-BDA40C8D29B4}" dt="2025-02-08T06:55:39.871" v="3029" actId="26606"/>
          <ac:spMkLst>
            <pc:docMk/>
            <pc:sldMk cId="1986839922" sldId="269"/>
            <ac:spMk id="26" creationId="{35C3D674-3D59-4E93-80CA-0C0A9095E816}"/>
          </ac:spMkLst>
        </pc:spChg>
        <pc:spChg chg="add del">
          <ac:chgData name="V Balaji" userId="c929cd0b0409984b" providerId="LiveId" clId="{EA9C3AAD-CE94-40CF-8243-BDA40C8D29B4}" dt="2025-02-08T06:55:39.871" v="3029" actId="26606"/>
          <ac:spMkLst>
            <pc:docMk/>
            <pc:sldMk cId="1986839922" sldId="269"/>
            <ac:spMk id="28" creationId="{EF2A81E1-BCBE-426B-8C09-33274E69409D}"/>
          </ac:spMkLst>
        </pc:spChg>
        <pc:grpChg chg="add del">
          <ac:chgData name="V Balaji" userId="c929cd0b0409984b" providerId="LiveId" clId="{EA9C3AAD-CE94-40CF-8243-BDA40C8D29B4}" dt="2025-02-08T06:55:35.104" v="3027" actId="26606"/>
          <ac:grpSpMkLst>
            <pc:docMk/>
            <pc:sldMk cId="1986839922" sldId="269"/>
            <ac:grpSpMk id="16" creationId="{14EE34E3-F117-4487-8ACF-33DA65FA11B3}"/>
          </ac:grpSpMkLst>
        </pc:grpChg>
        <pc:picChg chg="add del mod modCrop">
          <ac:chgData name="V Balaji" userId="c929cd0b0409984b" providerId="LiveId" clId="{EA9C3AAD-CE94-40CF-8243-BDA40C8D29B4}" dt="2025-02-08T06:55:54.597" v="3032" actId="1076"/>
          <ac:picMkLst>
            <pc:docMk/>
            <pc:sldMk cId="1986839922" sldId="269"/>
            <ac:picMk id="5" creationId="{45DD6017-7157-8649-AB6E-C2E6BF81F2A8}"/>
          </ac:picMkLst>
        </pc:picChg>
        <pc:picChg chg="add mod">
          <ac:chgData name="V Balaji" userId="c929cd0b0409984b" providerId="LiveId" clId="{EA9C3AAD-CE94-40CF-8243-BDA40C8D29B4}" dt="2025-02-08T06:55:29.849" v="3024" actId="931"/>
          <ac:picMkLst>
            <pc:docMk/>
            <pc:sldMk cId="1986839922" sldId="269"/>
            <ac:picMk id="7" creationId="{89FF27B0-EE2D-FCB6-DE32-011475C63901}"/>
          </ac:picMkLst>
        </pc:picChg>
        <pc:picChg chg="add del">
          <ac:chgData name="V Balaji" userId="c929cd0b0409984b" providerId="LiveId" clId="{EA9C3AAD-CE94-40CF-8243-BDA40C8D29B4}" dt="2025-02-08T06:55:35.104" v="3027" actId="26606"/>
          <ac:picMkLst>
            <pc:docMk/>
            <pc:sldMk cId="1986839922" sldId="269"/>
            <ac:picMk id="22" creationId="{C04ED70F-D6FD-4EB1-A171-D30F885FE73E}"/>
          </ac:picMkLst>
        </pc:picChg>
        <pc:picChg chg="add del">
          <ac:chgData name="V Balaji" userId="c929cd0b0409984b" providerId="LiveId" clId="{EA9C3AAD-CE94-40CF-8243-BDA40C8D29B4}" dt="2025-02-08T06:55:39.871" v="3029" actId="26606"/>
          <ac:picMkLst>
            <pc:docMk/>
            <pc:sldMk cId="1986839922" sldId="269"/>
            <ac:picMk id="29" creationId="{39D1DDD4-5BB3-45BA-B9B3-06B62299AD79}"/>
          </ac:picMkLst>
        </pc:picChg>
        <pc:cxnChg chg="add del">
          <ac:chgData name="V Balaji" userId="c929cd0b0409984b" providerId="LiveId" clId="{EA9C3AAD-CE94-40CF-8243-BDA40C8D29B4}" dt="2025-02-08T06:55:35.104" v="3027" actId="26606"/>
          <ac:cxnSpMkLst>
            <pc:docMk/>
            <pc:sldMk cId="1986839922" sldId="269"/>
            <ac:cxnSpMk id="12" creationId="{D7162BAB-C25E-4CE9-B87C-F118DC7E7C22}"/>
          </ac:cxnSpMkLst>
        </pc:cxnChg>
        <pc:cxnChg chg="add del">
          <ac:chgData name="V Balaji" userId="c929cd0b0409984b" providerId="LiveId" clId="{EA9C3AAD-CE94-40CF-8243-BDA40C8D29B4}" dt="2025-02-08T06:55:35.104" v="3027" actId="26606"/>
          <ac:cxnSpMkLst>
            <pc:docMk/>
            <pc:sldMk cId="1986839922" sldId="269"/>
            <ac:cxnSpMk id="24" creationId="{DA26CAE9-74C4-4EDD-8A80-77F79EAA86F4}"/>
          </ac:cxnSpMkLst>
        </pc:cxnChg>
        <pc:cxnChg chg="add del">
          <ac:chgData name="V Balaji" userId="c929cd0b0409984b" providerId="LiveId" clId="{EA9C3AAD-CE94-40CF-8243-BDA40C8D29B4}" dt="2025-02-08T06:55:39.871" v="3029" actId="26606"/>
          <ac:cxnSpMkLst>
            <pc:docMk/>
            <pc:sldMk cId="1986839922" sldId="269"/>
            <ac:cxnSpMk id="27" creationId="{C884B8F8-FDC9-498B-9960-5D7260AFCB03}"/>
          </ac:cxnSpMkLst>
        </pc:cxnChg>
        <pc:cxnChg chg="add del">
          <ac:chgData name="V Balaji" userId="c929cd0b0409984b" providerId="LiveId" clId="{EA9C3AAD-CE94-40CF-8243-BDA40C8D29B4}" dt="2025-02-08T06:55:39.871" v="3029" actId="26606"/>
          <ac:cxnSpMkLst>
            <pc:docMk/>
            <pc:sldMk cId="1986839922" sldId="269"/>
            <ac:cxnSpMk id="30" creationId="{A24DAE64-2302-42EA-8239-F2F0775CA5AD}"/>
          </ac:cxnSpMkLst>
        </pc:cxnChg>
      </pc:sldChg>
      <pc:sldChg chg="modSp new mod">
        <pc:chgData name="V Balaji" userId="c929cd0b0409984b" providerId="LiveId" clId="{EA9C3AAD-CE94-40CF-8243-BDA40C8D29B4}" dt="2025-02-08T07:04:27.041" v="3123" actId="1076"/>
        <pc:sldMkLst>
          <pc:docMk/>
          <pc:sldMk cId="463539740" sldId="270"/>
        </pc:sldMkLst>
        <pc:spChg chg="mod">
          <ac:chgData name="V Balaji" userId="c929cd0b0409984b" providerId="LiveId" clId="{EA9C3AAD-CE94-40CF-8243-BDA40C8D29B4}" dt="2025-02-08T06:57:56.829" v="3055" actId="1076"/>
          <ac:spMkLst>
            <pc:docMk/>
            <pc:sldMk cId="463539740" sldId="270"/>
            <ac:spMk id="2" creationId="{F6A276AC-FB9F-81D5-3102-FD2312C8D2B8}"/>
          </ac:spMkLst>
        </pc:spChg>
        <pc:spChg chg="mod">
          <ac:chgData name="V Balaji" userId="c929cd0b0409984b" providerId="LiveId" clId="{EA9C3AAD-CE94-40CF-8243-BDA40C8D29B4}" dt="2025-02-08T07:04:27.041" v="3123" actId="1076"/>
          <ac:spMkLst>
            <pc:docMk/>
            <pc:sldMk cId="463539740" sldId="270"/>
            <ac:spMk id="3" creationId="{1D592B3E-0D91-DFC8-F0D6-6B9968A1F837}"/>
          </ac:spMkLst>
        </pc:spChg>
      </pc:sldChg>
      <pc:sldChg chg="addSp modSp new mod">
        <pc:chgData name="V Balaji" userId="c929cd0b0409984b" providerId="LiveId" clId="{EA9C3AAD-CE94-40CF-8243-BDA40C8D29B4}" dt="2025-02-08T07:20:10.482" v="3273" actId="1076"/>
        <pc:sldMkLst>
          <pc:docMk/>
          <pc:sldMk cId="2985005761" sldId="271"/>
        </pc:sldMkLst>
        <pc:spChg chg="add mod">
          <ac:chgData name="V Balaji" userId="c929cd0b0409984b" providerId="LiveId" clId="{EA9C3AAD-CE94-40CF-8243-BDA40C8D29B4}" dt="2025-02-08T07:20:10.482" v="3273" actId="1076"/>
          <ac:spMkLst>
            <pc:docMk/>
            <pc:sldMk cId="2985005761" sldId="271"/>
            <ac:spMk id="3" creationId="{F8990C01-67E7-62C4-38CB-46C9B7E11733}"/>
          </ac:spMkLst>
        </pc:spChg>
      </pc:sldChg>
      <pc:sldChg chg="addSp modSp new mod">
        <pc:chgData name="V Balaji" userId="c929cd0b0409984b" providerId="LiveId" clId="{EA9C3AAD-CE94-40CF-8243-BDA40C8D29B4}" dt="2025-02-08T07:20:19.529" v="3274" actId="1076"/>
        <pc:sldMkLst>
          <pc:docMk/>
          <pc:sldMk cId="3031625623" sldId="272"/>
        </pc:sldMkLst>
        <pc:spChg chg="add mod">
          <ac:chgData name="V Balaji" userId="c929cd0b0409984b" providerId="LiveId" clId="{EA9C3AAD-CE94-40CF-8243-BDA40C8D29B4}" dt="2025-02-08T07:20:19.529" v="3274" actId="1076"/>
          <ac:spMkLst>
            <pc:docMk/>
            <pc:sldMk cId="3031625623" sldId="272"/>
            <ac:spMk id="3" creationId="{F2F15D33-2F5C-FFF5-42B0-627D7DAB484E}"/>
          </ac:spMkLst>
        </pc:spChg>
      </pc:sldChg>
      <pc:sldChg chg="new del">
        <pc:chgData name="V Balaji" userId="c929cd0b0409984b" providerId="LiveId" clId="{EA9C3AAD-CE94-40CF-8243-BDA40C8D29B4}" dt="2025-02-08T07:10:52.863" v="3193" actId="47"/>
        <pc:sldMkLst>
          <pc:docMk/>
          <pc:sldMk cId="1033040839" sldId="273"/>
        </pc:sldMkLst>
      </pc:sldChg>
      <pc:sldChg chg="addSp delSp modSp new mod setBg">
        <pc:chgData name="V Balaji" userId="c929cd0b0409984b" providerId="LiveId" clId="{EA9C3AAD-CE94-40CF-8243-BDA40C8D29B4}" dt="2025-02-08T07:26:36.256" v="3310" actId="1076"/>
        <pc:sldMkLst>
          <pc:docMk/>
          <pc:sldMk cId="2924170628" sldId="273"/>
        </pc:sldMkLst>
        <pc:spChg chg="mod">
          <ac:chgData name="V Balaji" userId="c929cd0b0409984b" providerId="LiveId" clId="{EA9C3AAD-CE94-40CF-8243-BDA40C8D29B4}" dt="2025-02-08T07:26:36.256" v="3310" actId="1076"/>
          <ac:spMkLst>
            <pc:docMk/>
            <pc:sldMk cId="2924170628" sldId="273"/>
            <ac:spMk id="2" creationId="{7898DB94-70D3-796B-661C-E96D4CF27EB6}"/>
          </ac:spMkLst>
        </pc:spChg>
        <pc:spChg chg="add mod">
          <ac:chgData name="V Balaji" userId="c929cd0b0409984b" providerId="LiveId" clId="{EA9C3AAD-CE94-40CF-8243-BDA40C8D29B4}" dt="2025-02-08T07:21:24.234" v="3282" actId="1076"/>
          <ac:spMkLst>
            <pc:docMk/>
            <pc:sldMk cId="2924170628" sldId="273"/>
            <ac:spMk id="4" creationId="{FA9363B5-7F2A-C52E-B919-29989558C1BF}"/>
          </ac:spMkLst>
        </pc:spChg>
        <pc:spChg chg="add">
          <ac:chgData name="V Balaji" userId="c929cd0b0409984b" providerId="LiveId" clId="{EA9C3AAD-CE94-40CF-8243-BDA40C8D29B4}" dt="2025-02-08T07:12:59.272" v="3217" actId="26606"/>
          <ac:spMkLst>
            <pc:docMk/>
            <pc:sldMk cId="2924170628" sldId="273"/>
            <ac:spMk id="5" creationId="{0CABCAE3-64FC-4149-819F-2C1812824154}"/>
          </ac:spMkLst>
        </pc:spChg>
        <pc:spChg chg="add del">
          <ac:chgData name="V Balaji" userId="c929cd0b0409984b" providerId="LiveId" clId="{EA9C3AAD-CE94-40CF-8243-BDA40C8D29B4}" dt="2025-02-08T07:12:18.608" v="3212" actId="26606"/>
          <ac:spMkLst>
            <pc:docMk/>
            <pc:sldMk cId="2924170628" sldId="273"/>
            <ac:spMk id="8" creationId="{0CABCAE3-64FC-4149-819F-2C1812824154}"/>
          </ac:spMkLst>
        </pc:spChg>
        <pc:spChg chg="add">
          <ac:chgData name="V Balaji" userId="c929cd0b0409984b" providerId="LiveId" clId="{EA9C3AAD-CE94-40CF-8243-BDA40C8D29B4}" dt="2025-02-08T07:12:59.272" v="3217" actId="26606"/>
          <ac:spMkLst>
            <pc:docMk/>
            <pc:sldMk cId="2924170628" sldId="273"/>
            <ac:spMk id="11" creationId="{D0712110-0BC1-4B31-B3BB-63B44222E87F}"/>
          </ac:spMkLst>
        </pc:spChg>
        <pc:spChg chg="add">
          <ac:chgData name="V Balaji" userId="c929cd0b0409984b" providerId="LiveId" clId="{EA9C3AAD-CE94-40CF-8243-BDA40C8D29B4}" dt="2025-02-08T07:12:59.272" v="3217" actId="26606"/>
          <ac:spMkLst>
            <pc:docMk/>
            <pc:sldMk cId="2924170628" sldId="273"/>
            <ac:spMk id="13" creationId="{4466B5F3-C053-4580-B04A-1EF949888280}"/>
          </ac:spMkLst>
        </pc:spChg>
        <pc:spChg chg="add del">
          <ac:chgData name="V Balaji" userId="c929cd0b0409984b" providerId="LiveId" clId="{EA9C3AAD-CE94-40CF-8243-BDA40C8D29B4}" dt="2025-02-08T07:12:18.608" v="3212" actId="26606"/>
          <ac:spMkLst>
            <pc:docMk/>
            <pc:sldMk cId="2924170628" sldId="273"/>
            <ac:spMk id="16" creationId="{2FA7AD0A-1871-4DF8-9235-F49D0513B9C1}"/>
          </ac:spMkLst>
        </pc:spChg>
        <pc:spChg chg="add del">
          <ac:chgData name="V Balaji" userId="c929cd0b0409984b" providerId="LiveId" clId="{EA9C3AAD-CE94-40CF-8243-BDA40C8D29B4}" dt="2025-02-08T07:12:18.608" v="3212" actId="26606"/>
          <ac:spMkLst>
            <pc:docMk/>
            <pc:sldMk cId="2924170628" sldId="273"/>
            <ac:spMk id="18" creationId="{36B04CFB-FAE5-47DD-9B3E-4E9BA7A89CC1}"/>
          </ac:spMkLst>
        </pc:spChg>
        <pc:spChg chg="add del">
          <ac:chgData name="V Balaji" userId="c929cd0b0409984b" providerId="LiveId" clId="{EA9C3AAD-CE94-40CF-8243-BDA40C8D29B4}" dt="2025-02-08T07:12:18.608" v="3212" actId="26606"/>
          <ac:spMkLst>
            <pc:docMk/>
            <pc:sldMk cId="2924170628" sldId="273"/>
            <ac:spMk id="26" creationId="{622F7FD7-8884-4FD5-95AB-0B5C6033ADF7}"/>
          </ac:spMkLst>
        </pc:spChg>
        <pc:grpChg chg="add del">
          <ac:chgData name="V Balaji" userId="c929cd0b0409984b" providerId="LiveId" clId="{EA9C3AAD-CE94-40CF-8243-BDA40C8D29B4}" dt="2025-02-08T07:12:18.608" v="3212" actId="26606"/>
          <ac:grpSpMkLst>
            <pc:docMk/>
            <pc:sldMk cId="2924170628" sldId="273"/>
            <ac:grpSpMk id="22" creationId="{E8ACF89C-CFC3-4D68-B3C4-2BEFB7BBE5F7}"/>
          </ac:grpSpMkLst>
        </pc:grpChg>
        <pc:picChg chg="add mod">
          <ac:chgData name="V Balaji" userId="c929cd0b0409984b" providerId="LiveId" clId="{EA9C3AAD-CE94-40CF-8243-BDA40C8D29B4}" dt="2025-02-08T07:23:34.818" v="3293" actId="14100"/>
          <ac:picMkLst>
            <pc:docMk/>
            <pc:sldMk cId="2924170628" sldId="273"/>
            <ac:picMk id="3" creationId="{0B4955EC-E971-D52C-1F71-62642E57E508}"/>
          </ac:picMkLst>
        </pc:picChg>
        <pc:picChg chg="add">
          <ac:chgData name="V Balaji" userId="c929cd0b0409984b" providerId="LiveId" clId="{EA9C3AAD-CE94-40CF-8243-BDA40C8D29B4}" dt="2025-02-08T07:12:59.272" v="3217" actId="26606"/>
          <ac:picMkLst>
            <pc:docMk/>
            <pc:sldMk cId="2924170628" sldId="273"/>
            <ac:picMk id="6" creationId="{012FDCFE-9AD2-4D8A-8CBF-B3AA37EBF6DD}"/>
          </ac:picMkLst>
        </pc:picChg>
        <pc:picChg chg="add del">
          <ac:chgData name="V Balaji" userId="c929cd0b0409984b" providerId="LiveId" clId="{EA9C3AAD-CE94-40CF-8243-BDA40C8D29B4}" dt="2025-02-08T07:12:18.608" v="3212" actId="26606"/>
          <ac:picMkLst>
            <pc:docMk/>
            <pc:sldMk cId="2924170628" sldId="273"/>
            <ac:picMk id="10" creationId="{012FDCFE-9AD2-4D8A-8CBF-B3AA37EBF6DD}"/>
          </ac:picMkLst>
        </pc:picChg>
        <pc:picChg chg="add">
          <ac:chgData name="V Balaji" userId="c929cd0b0409984b" providerId="LiveId" clId="{EA9C3AAD-CE94-40CF-8243-BDA40C8D29B4}" dt="2025-02-08T07:12:59.272" v="3217" actId="26606"/>
          <ac:picMkLst>
            <pc:docMk/>
            <pc:sldMk cId="2924170628" sldId="273"/>
            <ac:picMk id="17" creationId="{25CED634-E2D0-4AB7-96DD-816C9B52C5CF}"/>
          </ac:picMkLst>
        </pc:picChg>
        <pc:picChg chg="add mod">
          <ac:chgData name="V Balaji" userId="c929cd0b0409984b" providerId="LiveId" clId="{EA9C3AAD-CE94-40CF-8243-BDA40C8D29B4}" dt="2025-02-08T07:24:47.822" v="3299" actId="1076"/>
          <ac:picMkLst>
            <pc:docMk/>
            <pc:sldMk cId="2924170628" sldId="273"/>
            <ac:picMk id="21" creationId="{7D269A27-3BFB-1BF6-792C-553AB8A42371}"/>
          </ac:picMkLst>
        </pc:picChg>
        <pc:picChg chg="add mod modCrop">
          <ac:chgData name="V Balaji" userId="c929cd0b0409984b" providerId="LiveId" clId="{EA9C3AAD-CE94-40CF-8243-BDA40C8D29B4}" dt="2025-02-08T07:26:07.527" v="3308" actId="732"/>
          <ac:picMkLst>
            <pc:docMk/>
            <pc:sldMk cId="2924170628" sldId="273"/>
            <ac:picMk id="27" creationId="{86090440-6D0F-82A0-393B-253DBBAC91F3}"/>
          </ac:picMkLst>
        </pc:picChg>
        <pc:picChg chg="add del">
          <ac:chgData name="V Balaji" userId="c929cd0b0409984b" providerId="LiveId" clId="{EA9C3AAD-CE94-40CF-8243-BDA40C8D29B4}" dt="2025-02-08T07:12:18.608" v="3212" actId="26606"/>
          <ac:picMkLst>
            <pc:docMk/>
            <pc:sldMk cId="2924170628" sldId="273"/>
            <ac:picMk id="28" creationId="{16EFE474-4FE0-4E8F-8F09-5ED2C9E76A84}"/>
          </ac:picMkLst>
        </pc:picChg>
        <pc:cxnChg chg="add">
          <ac:chgData name="V Balaji" userId="c929cd0b0409984b" providerId="LiveId" clId="{EA9C3AAD-CE94-40CF-8243-BDA40C8D29B4}" dt="2025-02-08T07:12:59.272" v="3217" actId="26606"/>
          <ac:cxnSpMkLst>
            <pc:docMk/>
            <pc:sldMk cId="2924170628" sldId="273"/>
            <ac:cxnSpMk id="7" creationId="{FBD463FC-4CA8-4FF4-85A3-AF9F4B98D210}"/>
          </ac:cxnSpMkLst>
        </pc:cxnChg>
        <pc:cxnChg chg="add">
          <ac:chgData name="V Balaji" userId="c929cd0b0409984b" providerId="LiveId" clId="{EA9C3AAD-CE94-40CF-8243-BDA40C8D29B4}" dt="2025-02-08T07:12:59.272" v="3217" actId="26606"/>
          <ac:cxnSpMkLst>
            <pc:docMk/>
            <pc:sldMk cId="2924170628" sldId="273"/>
            <ac:cxnSpMk id="9" creationId="{BECF35C3-8B44-4F4B-BD25-4C01823DB22A}"/>
          </ac:cxnSpMkLst>
        </pc:cxnChg>
        <pc:cxnChg chg="add del">
          <ac:chgData name="V Balaji" userId="c929cd0b0409984b" providerId="LiveId" clId="{EA9C3AAD-CE94-40CF-8243-BDA40C8D29B4}" dt="2025-02-08T07:12:18.608" v="3212" actId="26606"/>
          <ac:cxnSpMkLst>
            <pc:docMk/>
            <pc:sldMk cId="2924170628" sldId="273"/>
            <ac:cxnSpMk id="12" creationId="{FBD463FC-4CA8-4FF4-85A3-AF9F4B98D210}"/>
          </ac:cxnSpMkLst>
        </pc:cxnChg>
        <pc:cxnChg chg="add">
          <ac:chgData name="V Balaji" userId="c929cd0b0409984b" providerId="LiveId" clId="{EA9C3AAD-CE94-40CF-8243-BDA40C8D29B4}" dt="2025-02-08T07:12:59.272" v="3217" actId="26606"/>
          <ac:cxnSpMkLst>
            <pc:docMk/>
            <pc:sldMk cId="2924170628" sldId="273"/>
            <ac:cxnSpMk id="24" creationId="{FCDDCDFB-696D-4FDF-9B58-24F71B7C37BC}"/>
          </ac:cxnSpMkLst>
        </pc:cxnChg>
      </pc:sldChg>
      <pc:sldChg chg="addSp delSp modSp new mod">
        <pc:chgData name="V Balaji" userId="c929cd0b0409984b" providerId="LiveId" clId="{EA9C3AAD-CE94-40CF-8243-BDA40C8D29B4}" dt="2025-02-08T07:26:47.950" v="3312" actId="1076"/>
        <pc:sldMkLst>
          <pc:docMk/>
          <pc:sldMk cId="2367185550" sldId="274"/>
        </pc:sldMkLst>
        <pc:spChg chg="add del mod">
          <ac:chgData name="V Balaji" userId="c929cd0b0409984b" providerId="LiveId" clId="{EA9C3AAD-CE94-40CF-8243-BDA40C8D29B4}" dt="2025-02-08T07:15:52.842" v="3249" actId="21"/>
          <ac:spMkLst>
            <pc:docMk/>
            <pc:sldMk cId="2367185550" sldId="274"/>
            <ac:spMk id="3" creationId="{98A9735D-D240-D244-1CFF-84F64AB9D41B}"/>
          </ac:spMkLst>
        </pc:spChg>
        <pc:spChg chg="add mod">
          <ac:chgData name="V Balaji" userId="c929cd0b0409984b" providerId="LiveId" clId="{EA9C3AAD-CE94-40CF-8243-BDA40C8D29B4}" dt="2025-02-08T07:26:47.950" v="3312" actId="1076"/>
          <ac:spMkLst>
            <pc:docMk/>
            <pc:sldMk cId="2367185550" sldId="274"/>
            <ac:spMk id="4" creationId="{48BEF955-1942-3284-C105-5550C3BA1579}"/>
          </ac:spMkLst>
        </pc:spChg>
        <pc:picChg chg="add mod">
          <ac:chgData name="V Balaji" userId="c929cd0b0409984b" providerId="LiveId" clId="{EA9C3AAD-CE94-40CF-8243-BDA40C8D29B4}" dt="2025-02-08T07:19:51.988" v="3272" actId="14100"/>
          <ac:picMkLst>
            <pc:docMk/>
            <pc:sldMk cId="2367185550" sldId="274"/>
            <ac:picMk id="2" creationId="{4DE00180-BE34-B3D3-D189-75B18ABE9C25}"/>
          </ac:picMkLst>
        </pc:picChg>
      </pc:sldChg>
      <pc:sldChg chg="modSp new mod">
        <pc:chgData name="V Balaji" userId="c929cd0b0409984b" providerId="LiveId" clId="{EA9C3AAD-CE94-40CF-8243-BDA40C8D29B4}" dt="2025-02-08T07:32:11.636" v="3990" actId="123"/>
        <pc:sldMkLst>
          <pc:docMk/>
          <pc:sldMk cId="329952940" sldId="275"/>
        </pc:sldMkLst>
        <pc:spChg chg="mod">
          <ac:chgData name="V Balaji" userId="c929cd0b0409984b" providerId="LiveId" clId="{EA9C3AAD-CE94-40CF-8243-BDA40C8D29B4}" dt="2025-02-08T07:30:56.440" v="3354" actId="20577"/>
          <ac:spMkLst>
            <pc:docMk/>
            <pc:sldMk cId="329952940" sldId="275"/>
            <ac:spMk id="2" creationId="{561B8064-6CA1-2915-DCD3-6D5498205C02}"/>
          </ac:spMkLst>
        </pc:spChg>
        <pc:spChg chg="mod">
          <ac:chgData name="V Balaji" userId="c929cd0b0409984b" providerId="LiveId" clId="{EA9C3AAD-CE94-40CF-8243-BDA40C8D29B4}" dt="2025-02-08T07:32:11.636" v="3990" actId="123"/>
          <ac:spMkLst>
            <pc:docMk/>
            <pc:sldMk cId="329952940" sldId="275"/>
            <ac:spMk id="3" creationId="{5E96F3E3-8CB7-95DF-414B-76AFF700744B}"/>
          </ac:spMkLst>
        </pc:spChg>
      </pc:sldChg>
      <pc:sldChg chg="new del">
        <pc:chgData name="V Balaji" userId="c929cd0b0409984b" providerId="LiveId" clId="{EA9C3AAD-CE94-40CF-8243-BDA40C8D29B4}" dt="2025-02-08T07:27:22.576" v="3314" actId="47"/>
        <pc:sldMkLst>
          <pc:docMk/>
          <pc:sldMk cId="3126733357" sldId="275"/>
        </pc:sldMkLst>
      </pc:sldChg>
      <pc:sldChg chg="new del">
        <pc:chgData name="V Balaji" userId="c929cd0b0409984b" providerId="LiveId" clId="{EA9C3AAD-CE94-40CF-8243-BDA40C8D29B4}" dt="2025-02-08T07:21:16.379" v="3281" actId="680"/>
        <pc:sldMkLst>
          <pc:docMk/>
          <pc:sldMk cId="3615632092" sldId="275"/>
        </pc:sldMkLst>
      </pc:sldChg>
      <pc:sldChg chg="modSp new mod">
        <pc:chgData name="V Balaji" userId="c929cd0b0409984b" providerId="LiveId" clId="{EA9C3AAD-CE94-40CF-8243-BDA40C8D29B4}" dt="2025-02-08T07:40:48.996" v="4423" actId="14100"/>
        <pc:sldMkLst>
          <pc:docMk/>
          <pc:sldMk cId="3111332486" sldId="276"/>
        </pc:sldMkLst>
        <pc:spChg chg="mod">
          <ac:chgData name="V Balaji" userId="c929cd0b0409984b" providerId="LiveId" clId="{EA9C3AAD-CE94-40CF-8243-BDA40C8D29B4}" dt="2025-02-08T07:33:50.324" v="4012" actId="1076"/>
          <ac:spMkLst>
            <pc:docMk/>
            <pc:sldMk cId="3111332486" sldId="276"/>
            <ac:spMk id="2" creationId="{E5E1960B-1047-B0D3-DF76-CE90589C795B}"/>
          </ac:spMkLst>
        </pc:spChg>
        <pc:spChg chg="mod">
          <ac:chgData name="V Balaji" userId="c929cd0b0409984b" providerId="LiveId" clId="{EA9C3AAD-CE94-40CF-8243-BDA40C8D29B4}" dt="2025-02-08T07:40:48.996" v="4423" actId="14100"/>
          <ac:spMkLst>
            <pc:docMk/>
            <pc:sldMk cId="3111332486" sldId="276"/>
            <ac:spMk id="3" creationId="{9D559C5B-39EA-BDFC-2982-6933E8532E83}"/>
          </ac:spMkLst>
        </pc:spChg>
      </pc:sldChg>
      <pc:sldChg chg="new del">
        <pc:chgData name="V Balaji" userId="c929cd0b0409984b" providerId="LiveId" clId="{EA9C3AAD-CE94-40CF-8243-BDA40C8D29B4}" dt="2025-02-08T07:37:01.471" v="4255" actId="47"/>
        <pc:sldMkLst>
          <pc:docMk/>
          <pc:sldMk cId="3566778604" sldId="277"/>
        </pc:sldMkLst>
      </pc:sldChg>
      <pc:sldChg chg="modSp new mod">
        <pc:chgData name="V Balaji" userId="c929cd0b0409984b" providerId="LiveId" clId="{EA9C3AAD-CE94-40CF-8243-BDA40C8D29B4}" dt="2025-02-08T07:41:47.090" v="4448" actId="27636"/>
        <pc:sldMkLst>
          <pc:docMk/>
          <pc:sldMk cId="2139903678" sldId="278"/>
        </pc:sldMkLst>
        <pc:spChg chg="mod">
          <ac:chgData name="V Balaji" userId="c929cd0b0409984b" providerId="LiveId" clId="{EA9C3AAD-CE94-40CF-8243-BDA40C8D29B4}" dt="2025-02-08T07:41:23.543" v="4439" actId="1076"/>
          <ac:spMkLst>
            <pc:docMk/>
            <pc:sldMk cId="2139903678" sldId="278"/>
            <ac:spMk id="2" creationId="{8498A04F-48FA-1406-5909-DA9726494A93}"/>
          </ac:spMkLst>
        </pc:spChg>
        <pc:spChg chg="mod">
          <ac:chgData name="V Balaji" userId="c929cd0b0409984b" providerId="LiveId" clId="{EA9C3AAD-CE94-40CF-8243-BDA40C8D29B4}" dt="2025-02-08T07:41:47.090" v="4448" actId="27636"/>
          <ac:spMkLst>
            <pc:docMk/>
            <pc:sldMk cId="2139903678" sldId="278"/>
            <ac:spMk id="3" creationId="{80E6F8CE-D20C-6F06-9D88-F77606A72C60}"/>
          </ac:spMkLst>
        </pc:spChg>
      </pc:sldChg>
      <pc:sldChg chg="addSp modSp new mod">
        <pc:chgData name="V Balaji" userId="c929cd0b0409984b" providerId="LiveId" clId="{EA9C3AAD-CE94-40CF-8243-BDA40C8D29B4}" dt="2025-02-08T07:39:35.832" v="4403" actId="2710"/>
        <pc:sldMkLst>
          <pc:docMk/>
          <pc:sldMk cId="3804896306" sldId="279"/>
        </pc:sldMkLst>
        <pc:spChg chg="add mod">
          <ac:chgData name="V Balaji" userId="c929cd0b0409984b" providerId="LiveId" clId="{EA9C3AAD-CE94-40CF-8243-BDA40C8D29B4}" dt="2025-02-08T07:39:35.832" v="4403" actId="2710"/>
          <ac:spMkLst>
            <pc:docMk/>
            <pc:sldMk cId="3804896306" sldId="279"/>
            <ac:spMk id="3" creationId="{C9029916-5DA3-5C07-DCD4-907112A66ADC}"/>
          </ac:spMkLst>
        </pc:spChg>
      </pc:sldChg>
      <pc:sldChg chg="new del">
        <pc:chgData name="V Balaji" userId="c929cd0b0409984b" providerId="LiveId" clId="{EA9C3AAD-CE94-40CF-8243-BDA40C8D29B4}" dt="2025-02-08T07:43:00.137" v="4474" actId="47"/>
        <pc:sldMkLst>
          <pc:docMk/>
          <pc:sldMk cId="1303047454" sldId="280"/>
        </pc:sldMkLst>
      </pc:sldChg>
      <pc:sldChg chg="new del">
        <pc:chgData name="V Balaji" userId="c929cd0b0409984b" providerId="LiveId" clId="{EA9C3AAD-CE94-40CF-8243-BDA40C8D29B4}" dt="2025-02-08T07:41:54.445" v="4450" actId="47"/>
        <pc:sldMkLst>
          <pc:docMk/>
          <pc:sldMk cId="1388142987" sldId="280"/>
        </pc:sldMkLst>
      </pc:sldChg>
      <pc:sldChg chg="delSp modSp new mod">
        <pc:chgData name="V Balaji" userId="c929cd0b0409984b" providerId="LiveId" clId="{EA9C3AAD-CE94-40CF-8243-BDA40C8D29B4}" dt="2025-02-08T07:42:51.500" v="4473" actId="478"/>
        <pc:sldMkLst>
          <pc:docMk/>
          <pc:sldMk cId="990179007" sldId="281"/>
        </pc:sldMkLst>
        <pc:spChg chg="mod">
          <ac:chgData name="V Balaji" userId="c929cd0b0409984b" providerId="LiveId" clId="{EA9C3AAD-CE94-40CF-8243-BDA40C8D29B4}" dt="2025-02-08T07:42:38.072" v="4472" actId="1076"/>
          <ac:spMkLst>
            <pc:docMk/>
            <pc:sldMk cId="990179007" sldId="281"/>
            <ac:spMk id="2" creationId="{FC8EC28E-E4EA-A873-DFFE-DA8F7DAF83DD}"/>
          </ac:spMkLst>
        </pc:spChg>
        <pc:spChg chg="del">
          <ac:chgData name="V Balaji" userId="c929cd0b0409984b" providerId="LiveId" clId="{EA9C3AAD-CE94-40CF-8243-BDA40C8D29B4}" dt="2025-02-08T07:42:51.500" v="4473" actId="478"/>
          <ac:spMkLst>
            <pc:docMk/>
            <pc:sldMk cId="990179007" sldId="281"/>
            <ac:spMk id="3" creationId="{2A54A9E2-2BE1-F2C5-5C5C-ED89BF1C0B0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B2B0F6-694E-4891-A227-FBD42A3C8C42}" type="doc">
      <dgm:prSet loTypeId="urn:microsoft.com/office/officeart/2005/8/layout/process5" loCatId="process" qsTypeId="urn:microsoft.com/office/officeart/2005/8/quickstyle/3d1" qsCatId="3D" csTypeId="urn:microsoft.com/office/officeart/2005/8/colors/accent1_2" csCatId="accent1" phldr="1"/>
      <dgm:spPr/>
      <dgm:t>
        <a:bodyPr/>
        <a:lstStyle/>
        <a:p>
          <a:endParaRPr lang="en-IN"/>
        </a:p>
      </dgm:t>
    </dgm:pt>
    <dgm:pt modelId="{D443ED47-2AB8-43AD-959E-C4E70F4ADE04}">
      <dgm:prSet phldrT="[Text]" custT="1"/>
      <dgm:spPr>
        <a:solidFill>
          <a:schemeClr val="accent1">
            <a:lumMod val="75000"/>
          </a:schemeClr>
        </a:solidFill>
      </dgm:spPr>
      <dgm:t>
        <a:bodyPr/>
        <a:lstStyle/>
        <a:p>
          <a:pPr algn="ctr"/>
          <a:r>
            <a:rPr lang="en-IN" sz="2000" b="1" u="sng" dirty="0">
              <a:latin typeface="Times New Roman" panose="02020603050405020304" pitchFamily="18" charset="0"/>
              <a:cs typeface="Times New Roman" panose="02020603050405020304" pitchFamily="18" charset="0"/>
            </a:rPr>
            <a:t>User Interface (UI)</a:t>
          </a:r>
        </a:p>
        <a:p>
          <a:pPr algn="ctr"/>
          <a:r>
            <a:rPr lang="en-IN" sz="2000" dirty="0">
              <a:latin typeface="Times New Roman" panose="02020603050405020304" pitchFamily="18" charset="0"/>
              <a:cs typeface="Times New Roman" panose="02020603050405020304" pitchFamily="18" charset="0"/>
            </a:rPr>
            <a:t>- Input video URL</a:t>
          </a:r>
        </a:p>
        <a:p>
          <a:pPr algn="ctr"/>
          <a:r>
            <a:rPr lang="en-IN" sz="2000" dirty="0">
              <a:latin typeface="Times New Roman" panose="02020603050405020304" pitchFamily="18" charset="0"/>
              <a:cs typeface="Times New Roman" panose="02020603050405020304" pitchFamily="18" charset="0"/>
            </a:rPr>
            <a:t>- Input required comment </a:t>
          </a:r>
        </a:p>
        <a:p>
          <a:pPr algn="ctr"/>
          <a:r>
            <a:rPr lang="en-IN" sz="2000" dirty="0">
              <a:latin typeface="Times New Roman" panose="02020603050405020304" pitchFamily="18" charset="0"/>
              <a:cs typeface="Times New Roman" panose="02020603050405020304" pitchFamily="18" charset="0"/>
            </a:rPr>
            <a:t>count and file name</a:t>
          </a:r>
        </a:p>
        <a:p>
          <a:pPr algn="ctr"/>
          <a:r>
            <a:rPr lang="en-IN" sz="2000" dirty="0">
              <a:latin typeface="Times New Roman" panose="02020603050405020304" pitchFamily="18" charset="0"/>
              <a:cs typeface="Times New Roman" panose="02020603050405020304" pitchFamily="18" charset="0"/>
            </a:rPr>
            <a:t>- View analysis report</a:t>
          </a:r>
        </a:p>
      </dgm:t>
    </dgm:pt>
    <dgm:pt modelId="{898E1241-E257-4515-B34D-41C0ADBCA225}" type="parTrans" cxnId="{DD8C313C-E52E-47A4-9928-65F0308E2F39}">
      <dgm:prSet/>
      <dgm:spPr/>
      <dgm:t>
        <a:bodyPr/>
        <a:lstStyle/>
        <a:p>
          <a:endParaRPr lang="en-IN"/>
        </a:p>
      </dgm:t>
    </dgm:pt>
    <dgm:pt modelId="{936120E1-F74A-4A47-8B0C-5DE5434FD941}" type="sibTrans" cxnId="{DD8C313C-E52E-47A4-9928-65F0308E2F39}">
      <dgm:prSet/>
      <dgm:spPr>
        <a:solidFill>
          <a:schemeClr val="accent1">
            <a:lumMod val="75000"/>
          </a:schemeClr>
        </a:solidFill>
      </dgm:spPr>
      <dgm:t>
        <a:bodyPr/>
        <a:lstStyle/>
        <a:p>
          <a:endParaRPr lang="en-IN"/>
        </a:p>
      </dgm:t>
    </dgm:pt>
    <dgm:pt modelId="{459FA330-C6C2-40FB-B129-597008B1DB19}">
      <dgm:prSet phldrT="[Text]" custT="1"/>
      <dgm:spPr>
        <a:solidFill>
          <a:schemeClr val="accent1">
            <a:lumMod val="75000"/>
          </a:schemeClr>
        </a:solidFill>
      </dgm:spPr>
      <dgm:t>
        <a:bodyPr/>
        <a:lstStyle/>
        <a:p>
          <a:r>
            <a:rPr lang="en-IN" sz="2000" b="1" u="sng" dirty="0">
              <a:latin typeface="Times New Roman" panose="02020603050405020304" pitchFamily="18" charset="0"/>
              <a:cs typeface="Times New Roman" panose="02020603050405020304" pitchFamily="18" charset="0"/>
            </a:rPr>
            <a:t>Comment Fetching  Module</a:t>
          </a:r>
        </a:p>
        <a:p>
          <a:r>
            <a:rPr lang="en-IN" sz="2000" dirty="0">
              <a:latin typeface="Times New Roman" panose="02020603050405020304" pitchFamily="18" charset="0"/>
              <a:cs typeface="Times New Roman" panose="02020603050405020304" pitchFamily="18" charset="0"/>
            </a:rPr>
            <a:t>- YouTube Data API integration</a:t>
          </a:r>
        </a:p>
        <a:p>
          <a:r>
            <a:rPr lang="en-IN" sz="2000" dirty="0">
              <a:latin typeface="Times New Roman" panose="02020603050405020304" pitchFamily="18" charset="0"/>
              <a:cs typeface="Times New Roman" panose="02020603050405020304" pitchFamily="18" charset="0"/>
            </a:rPr>
            <a:t>- Fetch comments based on </a:t>
          </a:r>
        </a:p>
        <a:p>
          <a:r>
            <a:rPr lang="en-IN" sz="2000" dirty="0">
              <a:latin typeface="Times New Roman" panose="02020603050405020304" pitchFamily="18" charset="0"/>
              <a:cs typeface="Times New Roman" panose="02020603050405020304" pitchFamily="18" charset="0"/>
            </a:rPr>
            <a:t>user input</a:t>
          </a:r>
        </a:p>
        <a:p>
          <a:r>
            <a:rPr lang="en-IN" sz="2000" dirty="0">
              <a:latin typeface="Times New Roman" panose="02020603050405020304" pitchFamily="18" charset="0"/>
              <a:cs typeface="Times New Roman" panose="02020603050405020304" pitchFamily="18" charset="0"/>
            </a:rPr>
            <a:t>- Store comments temporarily</a:t>
          </a:r>
        </a:p>
      </dgm:t>
    </dgm:pt>
    <dgm:pt modelId="{8616FBE1-0C80-4619-BFDE-09093E9EBF5C}" type="parTrans" cxnId="{E55CE115-EDA4-4513-99A5-9630A21C60CC}">
      <dgm:prSet/>
      <dgm:spPr/>
      <dgm:t>
        <a:bodyPr/>
        <a:lstStyle/>
        <a:p>
          <a:endParaRPr lang="en-IN"/>
        </a:p>
      </dgm:t>
    </dgm:pt>
    <dgm:pt modelId="{8465379B-8FD9-4905-974E-71AF651C58FE}" type="sibTrans" cxnId="{E55CE115-EDA4-4513-99A5-9630A21C60CC}">
      <dgm:prSet/>
      <dgm:spPr>
        <a:solidFill>
          <a:schemeClr val="accent1">
            <a:lumMod val="75000"/>
          </a:schemeClr>
        </a:solidFill>
      </dgm:spPr>
      <dgm:t>
        <a:bodyPr/>
        <a:lstStyle/>
        <a:p>
          <a:endParaRPr lang="en-IN"/>
        </a:p>
      </dgm:t>
    </dgm:pt>
    <dgm:pt modelId="{DBD99EEA-DF6E-4FD9-ADB8-AAB941BE132B}">
      <dgm:prSet phldrT="[Text]" custT="1"/>
      <dgm:spPr>
        <a:solidFill>
          <a:schemeClr val="accent1">
            <a:lumMod val="75000"/>
          </a:schemeClr>
        </a:solidFill>
      </dgm:spPr>
      <dgm:t>
        <a:bodyPr/>
        <a:lstStyle/>
        <a:p>
          <a:pPr marL="0" algn="ctr"/>
          <a:r>
            <a:rPr lang="en-IN" sz="2000" b="1" u="sng" dirty="0">
              <a:latin typeface="Times New Roman" panose="02020603050405020304" pitchFamily="18" charset="0"/>
              <a:cs typeface="Times New Roman" panose="02020603050405020304" pitchFamily="18" charset="0"/>
            </a:rPr>
            <a:t>Data Processing Module</a:t>
          </a:r>
        </a:p>
        <a:p>
          <a:pPr marL="0" algn="ctr"/>
          <a:r>
            <a:rPr lang="en-IN" sz="2000" dirty="0">
              <a:latin typeface="Times New Roman" panose="02020603050405020304" pitchFamily="18" charset="0"/>
              <a:cs typeface="Times New Roman" panose="02020603050405020304" pitchFamily="18" charset="0"/>
            </a:rPr>
            <a:t>- Clean &amp; preprocess fetched comments</a:t>
          </a:r>
        </a:p>
        <a:p>
          <a:pPr marL="0" indent="0" algn="ctr"/>
          <a:r>
            <a:rPr lang="en-IN" sz="2000" dirty="0">
              <a:latin typeface="Times New Roman" panose="02020603050405020304" pitchFamily="18" charset="0"/>
              <a:cs typeface="Times New Roman" panose="02020603050405020304" pitchFamily="18" charset="0"/>
            </a:rPr>
            <a:t>- Prepare data for sentiment analysis</a:t>
          </a:r>
        </a:p>
        <a:p>
          <a:pPr marL="0" algn="ctr"/>
          <a:r>
            <a:rPr lang="en-IN" sz="2000" dirty="0">
              <a:latin typeface="Times New Roman" panose="02020603050405020304" pitchFamily="18" charset="0"/>
              <a:cs typeface="Times New Roman" panose="02020603050405020304" pitchFamily="18" charset="0"/>
            </a:rPr>
            <a:t>- Save processed data into CSV</a:t>
          </a:r>
        </a:p>
      </dgm:t>
    </dgm:pt>
    <dgm:pt modelId="{B21D52A9-E46A-4208-BCC7-7C139EA164FB}" type="parTrans" cxnId="{E561C69D-2296-49C9-B4DF-37F6C3886B09}">
      <dgm:prSet/>
      <dgm:spPr/>
      <dgm:t>
        <a:bodyPr/>
        <a:lstStyle/>
        <a:p>
          <a:endParaRPr lang="en-IN"/>
        </a:p>
      </dgm:t>
    </dgm:pt>
    <dgm:pt modelId="{0C81AA72-155A-477B-A153-896FC2D95EB0}" type="sibTrans" cxnId="{E561C69D-2296-49C9-B4DF-37F6C3886B09}">
      <dgm:prSet/>
      <dgm:spPr>
        <a:solidFill>
          <a:schemeClr val="accent1">
            <a:lumMod val="75000"/>
          </a:schemeClr>
        </a:solidFill>
      </dgm:spPr>
      <dgm:t>
        <a:bodyPr/>
        <a:lstStyle/>
        <a:p>
          <a:endParaRPr lang="en-IN"/>
        </a:p>
      </dgm:t>
    </dgm:pt>
    <dgm:pt modelId="{3C2089D8-E53A-427D-9865-EC004D395BB3}">
      <dgm:prSet phldrT="[Text]" custT="1"/>
      <dgm:spPr>
        <a:solidFill>
          <a:schemeClr val="accent1">
            <a:lumMod val="75000"/>
          </a:schemeClr>
        </a:solidFill>
      </dgm:spPr>
      <dgm:t>
        <a:bodyPr/>
        <a:lstStyle/>
        <a:p>
          <a:pPr algn="ctr"/>
          <a:r>
            <a:rPr lang="en-IN" sz="2000" b="1" u="sng" dirty="0">
              <a:latin typeface="Times New Roman" panose="02020603050405020304" pitchFamily="18" charset="0"/>
              <a:cs typeface="Times New Roman" panose="02020603050405020304" pitchFamily="18" charset="0"/>
            </a:rPr>
            <a:t>Sentiment </a:t>
          </a:r>
          <a:r>
            <a:rPr lang="en-IN" sz="2000" b="1" u="sng" dirty="0" err="1">
              <a:latin typeface="Times New Roman" panose="02020603050405020304" pitchFamily="18" charset="0"/>
              <a:cs typeface="Times New Roman" panose="02020603050405020304" pitchFamily="18" charset="0"/>
            </a:rPr>
            <a:t>Anlysis</a:t>
          </a:r>
          <a:r>
            <a:rPr lang="en-IN" sz="2000" b="1" u="sng" dirty="0">
              <a:latin typeface="Times New Roman" panose="02020603050405020304" pitchFamily="18" charset="0"/>
              <a:cs typeface="Times New Roman" panose="02020603050405020304" pitchFamily="18" charset="0"/>
            </a:rPr>
            <a:t> Module</a:t>
          </a:r>
        </a:p>
        <a:p>
          <a:pPr algn="ctr"/>
          <a:r>
            <a:rPr lang="en-IN" sz="2000" dirty="0">
              <a:latin typeface="Times New Roman" panose="02020603050405020304" pitchFamily="18" charset="0"/>
              <a:cs typeface="Times New Roman" panose="02020603050405020304" pitchFamily="18" charset="0"/>
            </a:rPr>
            <a:t>- Analyse comments using </a:t>
          </a:r>
        </a:p>
        <a:p>
          <a:pPr algn="ctr"/>
          <a:r>
            <a:rPr lang="en-IN" sz="2000" dirty="0">
              <a:latin typeface="Times New Roman" panose="02020603050405020304" pitchFamily="18" charset="0"/>
              <a:cs typeface="Times New Roman" panose="02020603050405020304" pitchFamily="18" charset="0"/>
            </a:rPr>
            <a:t>Pre-built model</a:t>
          </a:r>
        </a:p>
        <a:p>
          <a:pPr algn="ctr"/>
          <a:r>
            <a:rPr lang="en-IN" sz="2000" dirty="0">
              <a:latin typeface="Times New Roman" panose="02020603050405020304" pitchFamily="18" charset="0"/>
              <a:cs typeface="Times New Roman" panose="02020603050405020304" pitchFamily="18" charset="0"/>
            </a:rPr>
            <a:t>- Classify into Positive/</a:t>
          </a:r>
        </a:p>
        <a:p>
          <a:pPr algn="ctr"/>
          <a:r>
            <a:rPr lang="en-IN" sz="2000" dirty="0">
              <a:latin typeface="Times New Roman" panose="02020603050405020304" pitchFamily="18" charset="0"/>
              <a:cs typeface="Times New Roman" panose="02020603050405020304" pitchFamily="18" charset="0"/>
            </a:rPr>
            <a:t>Negative/Neutral.</a:t>
          </a:r>
        </a:p>
      </dgm:t>
    </dgm:pt>
    <dgm:pt modelId="{18BB0AA2-068E-483A-BA5B-DAB14F21B028}" type="parTrans" cxnId="{B5636A23-40A1-407E-85E2-9512CA35AA3F}">
      <dgm:prSet/>
      <dgm:spPr/>
      <dgm:t>
        <a:bodyPr/>
        <a:lstStyle/>
        <a:p>
          <a:endParaRPr lang="en-IN"/>
        </a:p>
      </dgm:t>
    </dgm:pt>
    <dgm:pt modelId="{BEF6F4FB-861F-4661-B9C0-EA057F2FC866}" type="sibTrans" cxnId="{B5636A23-40A1-407E-85E2-9512CA35AA3F}">
      <dgm:prSet/>
      <dgm:spPr>
        <a:solidFill>
          <a:schemeClr val="accent1">
            <a:lumMod val="75000"/>
          </a:schemeClr>
        </a:solidFill>
      </dgm:spPr>
      <dgm:t>
        <a:bodyPr/>
        <a:lstStyle/>
        <a:p>
          <a:endParaRPr lang="en-IN"/>
        </a:p>
      </dgm:t>
    </dgm:pt>
    <dgm:pt modelId="{17AE65F5-600F-467D-9B17-54328781B579}">
      <dgm:prSet phldrT="[Text]" custT="1"/>
      <dgm:spPr>
        <a:solidFill>
          <a:schemeClr val="accent1">
            <a:lumMod val="75000"/>
          </a:schemeClr>
        </a:solidFill>
      </dgm:spPr>
      <dgm:t>
        <a:bodyPr/>
        <a:lstStyle/>
        <a:p>
          <a:r>
            <a:rPr lang="en-IN" sz="2000" b="1" u="sng" dirty="0">
              <a:latin typeface="Times New Roman" panose="02020603050405020304" pitchFamily="18" charset="0"/>
              <a:cs typeface="Times New Roman" panose="02020603050405020304" pitchFamily="18" charset="0"/>
            </a:rPr>
            <a:t>Reporting Module</a:t>
          </a:r>
        </a:p>
        <a:p>
          <a:r>
            <a:rPr lang="en-IN" sz="2000" dirty="0">
              <a:latin typeface="Times New Roman" panose="02020603050405020304" pitchFamily="18" charset="0"/>
              <a:cs typeface="Times New Roman" panose="02020603050405020304" pitchFamily="18" charset="0"/>
            </a:rPr>
            <a:t>- Generate Summary Results: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SentimentDistributions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Total Comments Analysed</a:t>
          </a:r>
        </a:p>
        <a:p>
          <a:r>
            <a:rPr lang="en-IN" sz="2000" dirty="0">
              <a:latin typeface="Times New Roman" panose="02020603050405020304" pitchFamily="18" charset="0"/>
              <a:cs typeface="Times New Roman" panose="02020603050405020304" pitchFamily="18" charset="0"/>
            </a:rPr>
            <a:t>* Accuracy</a:t>
          </a:r>
        </a:p>
        <a:p>
          <a:r>
            <a:rPr lang="en-IN" sz="2000" dirty="0">
              <a:latin typeface="Times New Roman" panose="02020603050405020304" pitchFamily="18" charset="0"/>
              <a:cs typeface="Times New Roman" panose="02020603050405020304" pitchFamily="18" charset="0"/>
            </a:rPr>
            <a:t>- Export Results to User</a:t>
          </a:r>
        </a:p>
      </dgm:t>
    </dgm:pt>
    <dgm:pt modelId="{F92B6064-4E0A-4C15-AE2B-94A6790FB854}" type="parTrans" cxnId="{5B2A416C-6CCC-42C8-B6FC-9F061C048B1B}">
      <dgm:prSet/>
      <dgm:spPr/>
      <dgm:t>
        <a:bodyPr/>
        <a:lstStyle/>
        <a:p>
          <a:endParaRPr lang="en-IN"/>
        </a:p>
      </dgm:t>
    </dgm:pt>
    <dgm:pt modelId="{AB49B91A-9545-4956-B4D4-278E7F9F73E3}" type="sibTrans" cxnId="{5B2A416C-6CCC-42C8-B6FC-9F061C048B1B}">
      <dgm:prSet/>
      <dgm:spPr>
        <a:solidFill>
          <a:schemeClr val="accent1">
            <a:lumMod val="75000"/>
          </a:schemeClr>
        </a:solidFill>
      </dgm:spPr>
      <dgm:t>
        <a:bodyPr/>
        <a:lstStyle/>
        <a:p>
          <a:endParaRPr lang="en-IN"/>
        </a:p>
      </dgm:t>
    </dgm:pt>
    <dgm:pt modelId="{90208B0B-4F6E-4109-85AB-A0CA6A00910F}">
      <dgm:prSet phldrT="[Text]" custT="1"/>
      <dgm:spPr>
        <a:solidFill>
          <a:schemeClr val="accent1">
            <a:lumMod val="75000"/>
          </a:schemeClr>
        </a:solidFill>
      </dgm:spPr>
      <dgm:t>
        <a:bodyPr/>
        <a:lstStyle/>
        <a:p>
          <a:r>
            <a:rPr lang="en-IN" sz="2000" b="1" u="sng" dirty="0">
              <a:latin typeface="Times New Roman" panose="02020603050405020304" pitchFamily="18" charset="0"/>
              <a:cs typeface="Times New Roman" panose="02020603050405020304" pitchFamily="18" charset="0"/>
            </a:rPr>
            <a:t>Data Storage Module</a:t>
          </a:r>
        </a:p>
        <a:p>
          <a:r>
            <a:rPr lang="en-IN" sz="2000" dirty="0">
              <a:latin typeface="Times New Roman" panose="02020603050405020304" pitchFamily="18" charset="0"/>
              <a:cs typeface="Times New Roman" panose="02020603050405020304" pitchFamily="18" charset="0"/>
            </a:rPr>
            <a:t>-Store comments in CSV file</a:t>
          </a:r>
        </a:p>
        <a:p>
          <a:r>
            <a:rPr lang="en-IN" sz="2000" dirty="0">
              <a:latin typeface="Times New Roman" panose="02020603050405020304" pitchFamily="18" charset="0"/>
              <a:cs typeface="Times New Roman" panose="02020603050405020304" pitchFamily="18" charset="0"/>
            </a:rPr>
            <a:t>- Save analysis results for</a:t>
          </a:r>
        </a:p>
        <a:p>
          <a:r>
            <a:rPr lang="en-IN" sz="2000" dirty="0">
              <a:latin typeface="Times New Roman" panose="02020603050405020304" pitchFamily="18" charset="0"/>
              <a:cs typeface="Times New Roman" panose="02020603050405020304" pitchFamily="18" charset="0"/>
            </a:rPr>
            <a:t> future access</a:t>
          </a:r>
        </a:p>
      </dgm:t>
    </dgm:pt>
    <dgm:pt modelId="{AFC8868E-7E16-41EE-8712-F089B51AD652}" type="parTrans" cxnId="{CA7897CB-3334-45EB-BFFD-F0354716C666}">
      <dgm:prSet/>
      <dgm:spPr/>
      <dgm:t>
        <a:bodyPr/>
        <a:lstStyle/>
        <a:p>
          <a:endParaRPr lang="en-IN"/>
        </a:p>
      </dgm:t>
    </dgm:pt>
    <dgm:pt modelId="{F8FE1B51-8BA4-419B-806A-57F6813D1A3F}" type="sibTrans" cxnId="{CA7897CB-3334-45EB-BFFD-F0354716C666}">
      <dgm:prSet/>
      <dgm:spPr/>
      <dgm:t>
        <a:bodyPr/>
        <a:lstStyle/>
        <a:p>
          <a:endParaRPr lang="en-IN"/>
        </a:p>
      </dgm:t>
    </dgm:pt>
    <dgm:pt modelId="{BAFCCE9F-475F-41B7-9227-CC9E897FDFB1}" type="pres">
      <dgm:prSet presAssocID="{84B2B0F6-694E-4891-A227-FBD42A3C8C42}" presName="diagram" presStyleCnt="0">
        <dgm:presLayoutVars>
          <dgm:dir/>
          <dgm:resizeHandles val="exact"/>
        </dgm:presLayoutVars>
      </dgm:prSet>
      <dgm:spPr/>
    </dgm:pt>
    <dgm:pt modelId="{1729523C-6330-4DBC-A70D-2E215C723A39}" type="pres">
      <dgm:prSet presAssocID="{D443ED47-2AB8-43AD-959E-C4E70F4ADE04}" presName="node" presStyleLbl="node1" presStyleIdx="0" presStyleCnt="6" custScaleX="273047" custScaleY="309352" custLinFactNeighborX="-43418" custLinFactNeighborY="-28001">
        <dgm:presLayoutVars>
          <dgm:bulletEnabled val="1"/>
        </dgm:presLayoutVars>
      </dgm:prSet>
      <dgm:spPr/>
    </dgm:pt>
    <dgm:pt modelId="{32C358D6-B355-4D07-9C35-9943E26B78D7}" type="pres">
      <dgm:prSet presAssocID="{936120E1-F74A-4A47-8B0C-5DE5434FD941}" presName="sibTrans" presStyleLbl="sibTrans2D1" presStyleIdx="0" presStyleCnt="5" custScaleX="131948" custScaleY="69184" custLinFactNeighborX="6208" custLinFactNeighborY="-2818"/>
      <dgm:spPr/>
    </dgm:pt>
    <dgm:pt modelId="{F4D15696-7400-49A9-9132-7135094C4E14}" type="pres">
      <dgm:prSet presAssocID="{936120E1-F74A-4A47-8B0C-5DE5434FD941}" presName="connectorText" presStyleLbl="sibTrans2D1" presStyleIdx="0" presStyleCnt="5"/>
      <dgm:spPr/>
    </dgm:pt>
    <dgm:pt modelId="{3282B1E7-2F58-4452-885F-7D2B4A480C83}" type="pres">
      <dgm:prSet presAssocID="{459FA330-C6C2-40FB-B129-597008B1DB19}" presName="node" presStyleLbl="node1" presStyleIdx="1" presStyleCnt="6" custScaleX="282340" custScaleY="309627" custLinFactNeighborX="-5657" custLinFactNeighborY="-26009">
        <dgm:presLayoutVars>
          <dgm:bulletEnabled val="1"/>
        </dgm:presLayoutVars>
      </dgm:prSet>
      <dgm:spPr/>
    </dgm:pt>
    <dgm:pt modelId="{2B868FA5-7BB7-4E9D-BC94-DD490F2584D6}" type="pres">
      <dgm:prSet presAssocID="{8465379B-8FD9-4905-974E-71AF651C58FE}" presName="sibTrans" presStyleLbl="sibTrans2D1" presStyleIdx="1" presStyleCnt="5" custScaleX="117551" custScaleY="75857"/>
      <dgm:spPr/>
    </dgm:pt>
    <dgm:pt modelId="{1B6668BA-C881-43D0-BBB7-E586DF327682}" type="pres">
      <dgm:prSet presAssocID="{8465379B-8FD9-4905-974E-71AF651C58FE}" presName="connectorText" presStyleLbl="sibTrans2D1" presStyleIdx="1" presStyleCnt="5"/>
      <dgm:spPr/>
    </dgm:pt>
    <dgm:pt modelId="{A254269F-C552-40C4-A059-4B05AB897E33}" type="pres">
      <dgm:prSet presAssocID="{DBD99EEA-DF6E-4FD9-ADB8-AAB941BE132B}" presName="node" presStyleLbl="node1" presStyleIdx="2" presStyleCnt="6" custScaleX="299370" custScaleY="300072" custLinFactNeighborX="-1482" custLinFactNeighborY="-22900">
        <dgm:presLayoutVars>
          <dgm:bulletEnabled val="1"/>
        </dgm:presLayoutVars>
      </dgm:prSet>
      <dgm:spPr/>
    </dgm:pt>
    <dgm:pt modelId="{3EA38EF6-DA04-4D69-9761-425C46A27CDB}" type="pres">
      <dgm:prSet presAssocID="{0C81AA72-155A-477B-A153-896FC2D95EB0}" presName="sibTrans" presStyleLbl="sibTrans2D1" presStyleIdx="2" presStyleCnt="5" custAng="75779" custScaleX="109996" custScaleY="67419"/>
      <dgm:spPr/>
    </dgm:pt>
    <dgm:pt modelId="{4BD64566-CF8F-4E97-8637-4A2A51E14CC6}" type="pres">
      <dgm:prSet presAssocID="{0C81AA72-155A-477B-A153-896FC2D95EB0}" presName="connectorText" presStyleLbl="sibTrans2D1" presStyleIdx="2" presStyleCnt="5"/>
      <dgm:spPr/>
    </dgm:pt>
    <dgm:pt modelId="{091293CF-4B60-4FE5-B33F-5424DF3854CC}" type="pres">
      <dgm:prSet presAssocID="{3C2089D8-E53A-427D-9865-EC004D395BB3}" presName="node" presStyleLbl="node1" presStyleIdx="3" presStyleCnt="6" custScaleX="292525" custScaleY="291377" custLinFactNeighborX="803" custLinFactNeighborY="-9445">
        <dgm:presLayoutVars>
          <dgm:bulletEnabled val="1"/>
        </dgm:presLayoutVars>
      </dgm:prSet>
      <dgm:spPr/>
    </dgm:pt>
    <dgm:pt modelId="{773E79AF-B7B4-4CD8-863E-803E2FEE917A}" type="pres">
      <dgm:prSet presAssocID="{BEF6F4FB-861F-4661-B9C0-EA057F2FC866}" presName="sibTrans" presStyleLbl="sibTrans2D1" presStyleIdx="3" presStyleCnt="5" custScaleX="147317" custScaleY="66198"/>
      <dgm:spPr/>
    </dgm:pt>
    <dgm:pt modelId="{5778832C-8CA6-4DE5-9C53-89163F9C4796}" type="pres">
      <dgm:prSet presAssocID="{BEF6F4FB-861F-4661-B9C0-EA057F2FC866}" presName="connectorText" presStyleLbl="sibTrans2D1" presStyleIdx="3" presStyleCnt="5"/>
      <dgm:spPr/>
    </dgm:pt>
    <dgm:pt modelId="{4294F1B3-41A7-42B8-A899-A75604199BA1}" type="pres">
      <dgm:prSet presAssocID="{17AE65F5-600F-467D-9B17-54328781B579}" presName="node" presStyleLbl="node1" presStyleIdx="4" presStyleCnt="6" custScaleX="280221" custScaleY="294544" custLinFactNeighborX="-2689" custLinFactNeighborY="-15998">
        <dgm:presLayoutVars>
          <dgm:bulletEnabled val="1"/>
        </dgm:presLayoutVars>
      </dgm:prSet>
      <dgm:spPr/>
    </dgm:pt>
    <dgm:pt modelId="{68FE8D97-EFDE-452C-8C8C-D20E42539512}" type="pres">
      <dgm:prSet presAssocID="{AB49B91A-9545-4956-B4D4-278E7F9F73E3}" presName="sibTrans" presStyleLbl="sibTrans2D1" presStyleIdx="4" presStyleCnt="5" custScaleX="135751" custScaleY="63408"/>
      <dgm:spPr/>
    </dgm:pt>
    <dgm:pt modelId="{169C5535-D656-438B-B41F-7F2227D117DA}" type="pres">
      <dgm:prSet presAssocID="{AB49B91A-9545-4956-B4D4-278E7F9F73E3}" presName="connectorText" presStyleLbl="sibTrans2D1" presStyleIdx="4" presStyleCnt="5"/>
      <dgm:spPr/>
    </dgm:pt>
    <dgm:pt modelId="{210CC855-6A32-4F1C-9A3B-F0F6CEEFB7C8}" type="pres">
      <dgm:prSet presAssocID="{90208B0B-4F6E-4109-85AB-A0CA6A00910F}" presName="node" presStyleLbl="node1" presStyleIdx="5" presStyleCnt="6" custScaleX="281094" custScaleY="302106" custLinFactNeighborX="1063" custLinFactNeighborY="-14701">
        <dgm:presLayoutVars>
          <dgm:bulletEnabled val="1"/>
        </dgm:presLayoutVars>
      </dgm:prSet>
      <dgm:spPr/>
    </dgm:pt>
  </dgm:ptLst>
  <dgm:cxnLst>
    <dgm:cxn modelId="{FB181F0A-C595-441D-839E-CEC0B511D5F1}" type="presOf" srcId="{3C2089D8-E53A-427D-9865-EC004D395BB3}" destId="{091293CF-4B60-4FE5-B33F-5424DF3854CC}" srcOrd="0" destOrd="0" presId="urn:microsoft.com/office/officeart/2005/8/layout/process5"/>
    <dgm:cxn modelId="{E55CE115-EDA4-4513-99A5-9630A21C60CC}" srcId="{84B2B0F6-694E-4891-A227-FBD42A3C8C42}" destId="{459FA330-C6C2-40FB-B129-597008B1DB19}" srcOrd="1" destOrd="0" parTransId="{8616FBE1-0C80-4619-BFDE-09093E9EBF5C}" sibTransId="{8465379B-8FD9-4905-974E-71AF651C58FE}"/>
    <dgm:cxn modelId="{C9B3AF1A-77D3-4781-BA60-E70FAD58D649}" type="presOf" srcId="{AB49B91A-9545-4956-B4D4-278E7F9F73E3}" destId="{169C5535-D656-438B-B41F-7F2227D117DA}" srcOrd="1" destOrd="0" presId="urn:microsoft.com/office/officeart/2005/8/layout/process5"/>
    <dgm:cxn modelId="{B5636A23-40A1-407E-85E2-9512CA35AA3F}" srcId="{84B2B0F6-694E-4891-A227-FBD42A3C8C42}" destId="{3C2089D8-E53A-427D-9865-EC004D395BB3}" srcOrd="3" destOrd="0" parTransId="{18BB0AA2-068E-483A-BA5B-DAB14F21B028}" sibTransId="{BEF6F4FB-861F-4661-B9C0-EA057F2FC866}"/>
    <dgm:cxn modelId="{B9ACDF38-ACD4-4CE5-B058-991F0BC8713D}" type="presOf" srcId="{AB49B91A-9545-4956-B4D4-278E7F9F73E3}" destId="{68FE8D97-EFDE-452C-8C8C-D20E42539512}" srcOrd="0" destOrd="0" presId="urn:microsoft.com/office/officeart/2005/8/layout/process5"/>
    <dgm:cxn modelId="{DD8C313C-E52E-47A4-9928-65F0308E2F39}" srcId="{84B2B0F6-694E-4891-A227-FBD42A3C8C42}" destId="{D443ED47-2AB8-43AD-959E-C4E70F4ADE04}" srcOrd="0" destOrd="0" parTransId="{898E1241-E257-4515-B34D-41C0ADBCA225}" sibTransId="{936120E1-F74A-4A47-8B0C-5DE5434FD941}"/>
    <dgm:cxn modelId="{19F38E40-7069-40DE-9A5C-84F5B8F3518F}" type="presOf" srcId="{936120E1-F74A-4A47-8B0C-5DE5434FD941}" destId="{F4D15696-7400-49A9-9132-7135094C4E14}" srcOrd="1" destOrd="0" presId="urn:microsoft.com/office/officeart/2005/8/layout/process5"/>
    <dgm:cxn modelId="{70EE3A47-A2B0-4CD4-B297-89ADA226488F}" type="presOf" srcId="{D443ED47-2AB8-43AD-959E-C4E70F4ADE04}" destId="{1729523C-6330-4DBC-A70D-2E215C723A39}" srcOrd="0" destOrd="0" presId="urn:microsoft.com/office/officeart/2005/8/layout/process5"/>
    <dgm:cxn modelId="{01B7514B-CF93-4E6A-AC35-42480593FAFC}" type="presOf" srcId="{0C81AA72-155A-477B-A153-896FC2D95EB0}" destId="{4BD64566-CF8F-4E97-8637-4A2A51E14CC6}" srcOrd="1" destOrd="0" presId="urn:microsoft.com/office/officeart/2005/8/layout/process5"/>
    <dgm:cxn modelId="{5B2A416C-6CCC-42C8-B6FC-9F061C048B1B}" srcId="{84B2B0F6-694E-4891-A227-FBD42A3C8C42}" destId="{17AE65F5-600F-467D-9B17-54328781B579}" srcOrd="4" destOrd="0" parTransId="{F92B6064-4E0A-4C15-AE2B-94A6790FB854}" sibTransId="{AB49B91A-9545-4956-B4D4-278E7F9F73E3}"/>
    <dgm:cxn modelId="{1419554C-0254-46B8-9974-5371603B0986}" type="presOf" srcId="{BEF6F4FB-861F-4661-B9C0-EA057F2FC866}" destId="{5778832C-8CA6-4DE5-9C53-89163F9C4796}" srcOrd="1" destOrd="0" presId="urn:microsoft.com/office/officeart/2005/8/layout/process5"/>
    <dgm:cxn modelId="{0B147E73-D201-4BD3-A334-6A9E19A8A10F}" type="presOf" srcId="{8465379B-8FD9-4905-974E-71AF651C58FE}" destId="{1B6668BA-C881-43D0-BBB7-E586DF327682}" srcOrd="1" destOrd="0" presId="urn:microsoft.com/office/officeart/2005/8/layout/process5"/>
    <dgm:cxn modelId="{928FD374-7E96-4B82-BE66-811FB89D083A}" type="presOf" srcId="{0C81AA72-155A-477B-A153-896FC2D95EB0}" destId="{3EA38EF6-DA04-4D69-9761-425C46A27CDB}" srcOrd="0" destOrd="0" presId="urn:microsoft.com/office/officeart/2005/8/layout/process5"/>
    <dgm:cxn modelId="{02CD659A-E8F2-4E7E-BF11-180A93109AB8}" type="presOf" srcId="{17AE65F5-600F-467D-9B17-54328781B579}" destId="{4294F1B3-41A7-42B8-A899-A75604199BA1}" srcOrd="0" destOrd="0" presId="urn:microsoft.com/office/officeart/2005/8/layout/process5"/>
    <dgm:cxn modelId="{A761B69C-229E-4822-9834-5E71AC5A93A0}" type="presOf" srcId="{90208B0B-4F6E-4109-85AB-A0CA6A00910F}" destId="{210CC855-6A32-4F1C-9A3B-F0F6CEEFB7C8}" srcOrd="0" destOrd="0" presId="urn:microsoft.com/office/officeart/2005/8/layout/process5"/>
    <dgm:cxn modelId="{E561C69D-2296-49C9-B4DF-37F6C3886B09}" srcId="{84B2B0F6-694E-4891-A227-FBD42A3C8C42}" destId="{DBD99EEA-DF6E-4FD9-ADB8-AAB941BE132B}" srcOrd="2" destOrd="0" parTransId="{B21D52A9-E46A-4208-BCC7-7C139EA164FB}" sibTransId="{0C81AA72-155A-477B-A153-896FC2D95EB0}"/>
    <dgm:cxn modelId="{048745A7-1B4E-4598-AECA-D8F851AA64A0}" type="presOf" srcId="{936120E1-F74A-4A47-8B0C-5DE5434FD941}" destId="{32C358D6-B355-4D07-9C35-9943E26B78D7}" srcOrd="0" destOrd="0" presId="urn:microsoft.com/office/officeart/2005/8/layout/process5"/>
    <dgm:cxn modelId="{751287CA-D613-466B-B983-D4450B590D16}" type="presOf" srcId="{84B2B0F6-694E-4891-A227-FBD42A3C8C42}" destId="{BAFCCE9F-475F-41B7-9227-CC9E897FDFB1}" srcOrd="0" destOrd="0" presId="urn:microsoft.com/office/officeart/2005/8/layout/process5"/>
    <dgm:cxn modelId="{CA7897CB-3334-45EB-BFFD-F0354716C666}" srcId="{84B2B0F6-694E-4891-A227-FBD42A3C8C42}" destId="{90208B0B-4F6E-4109-85AB-A0CA6A00910F}" srcOrd="5" destOrd="0" parTransId="{AFC8868E-7E16-41EE-8712-F089B51AD652}" sibTransId="{F8FE1B51-8BA4-419B-806A-57F6813D1A3F}"/>
    <dgm:cxn modelId="{08A222CC-3F6D-40EA-8B10-F6ED1D5D9F90}" type="presOf" srcId="{BEF6F4FB-861F-4661-B9C0-EA057F2FC866}" destId="{773E79AF-B7B4-4CD8-863E-803E2FEE917A}" srcOrd="0" destOrd="0" presId="urn:microsoft.com/office/officeart/2005/8/layout/process5"/>
    <dgm:cxn modelId="{DB2FACE7-5A1D-4A94-AE19-06276E847748}" type="presOf" srcId="{459FA330-C6C2-40FB-B129-597008B1DB19}" destId="{3282B1E7-2F58-4452-885F-7D2B4A480C83}" srcOrd="0" destOrd="0" presId="urn:microsoft.com/office/officeart/2005/8/layout/process5"/>
    <dgm:cxn modelId="{799B9AF0-BFF8-470D-8D48-E54D1A9CF425}" type="presOf" srcId="{DBD99EEA-DF6E-4FD9-ADB8-AAB941BE132B}" destId="{A254269F-C552-40C4-A059-4B05AB897E33}" srcOrd="0" destOrd="0" presId="urn:microsoft.com/office/officeart/2005/8/layout/process5"/>
    <dgm:cxn modelId="{B98411F1-9A9E-441E-A159-0A02B37E8015}" type="presOf" srcId="{8465379B-8FD9-4905-974E-71AF651C58FE}" destId="{2B868FA5-7BB7-4E9D-BC94-DD490F2584D6}" srcOrd="0" destOrd="0" presId="urn:microsoft.com/office/officeart/2005/8/layout/process5"/>
    <dgm:cxn modelId="{B921FB2E-C4C4-4ED1-8314-782D645CC109}" type="presParOf" srcId="{BAFCCE9F-475F-41B7-9227-CC9E897FDFB1}" destId="{1729523C-6330-4DBC-A70D-2E215C723A39}" srcOrd="0" destOrd="0" presId="urn:microsoft.com/office/officeart/2005/8/layout/process5"/>
    <dgm:cxn modelId="{B4528097-0984-4D8D-8C81-39CDBF67DFB6}" type="presParOf" srcId="{BAFCCE9F-475F-41B7-9227-CC9E897FDFB1}" destId="{32C358D6-B355-4D07-9C35-9943E26B78D7}" srcOrd="1" destOrd="0" presId="urn:microsoft.com/office/officeart/2005/8/layout/process5"/>
    <dgm:cxn modelId="{391B29EE-9209-4489-893D-95C03AE6D357}" type="presParOf" srcId="{32C358D6-B355-4D07-9C35-9943E26B78D7}" destId="{F4D15696-7400-49A9-9132-7135094C4E14}" srcOrd="0" destOrd="0" presId="urn:microsoft.com/office/officeart/2005/8/layout/process5"/>
    <dgm:cxn modelId="{AA83B242-A035-4C66-AFCC-976537EADE41}" type="presParOf" srcId="{BAFCCE9F-475F-41B7-9227-CC9E897FDFB1}" destId="{3282B1E7-2F58-4452-885F-7D2B4A480C83}" srcOrd="2" destOrd="0" presId="urn:microsoft.com/office/officeart/2005/8/layout/process5"/>
    <dgm:cxn modelId="{F52F12A1-93F0-4639-95F7-DE223EB0CE03}" type="presParOf" srcId="{BAFCCE9F-475F-41B7-9227-CC9E897FDFB1}" destId="{2B868FA5-7BB7-4E9D-BC94-DD490F2584D6}" srcOrd="3" destOrd="0" presId="urn:microsoft.com/office/officeart/2005/8/layout/process5"/>
    <dgm:cxn modelId="{04FA248F-752D-4C63-8787-ABC1F6F9846B}" type="presParOf" srcId="{2B868FA5-7BB7-4E9D-BC94-DD490F2584D6}" destId="{1B6668BA-C881-43D0-BBB7-E586DF327682}" srcOrd="0" destOrd="0" presId="urn:microsoft.com/office/officeart/2005/8/layout/process5"/>
    <dgm:cxn modelId="{EE6A5AC1-4E6F-4B77-973E-E79B2298FA64}" type="presParOf" srcId="{BAFCCE9F-475F-41B7-9227-CC9E897FDFB1}" destId="{A254269F-C552-40C4-A059-4B05AB897E33}" srcOrd="4" destOrd="0" presId="urn:microsoft.com/office/officeart/2005/8/layout/process5"/>
    <dgm:cxn modelId="{ED43BDC3-C2BE-4CFD-8199-0E0DB73233EC}" type="presParOf" srcId="{BAFCCE9F-475F-41B7-9227-CC9E897FDFB1}" destId="{3EA38EF6-DA04-4D69-9761-425C46A27CDB}" srcOrd="5" destOrd="0" presId="urn:microsoft.com/office/officeart/2005/8/layout/process5"/>
    <dgm:cxn modelId="{550AB0B1-5304-4CCF-8AFE-59E5BB604AF5}" type="presParOf" srcId="{3EA38EF6-DA04-4D69-9761-425C46A27CDB}" destId="{4BD64566-CF8F-4E97-8637-4A2A51E14CC6}" srcOrd="0" destOrd="0" presId="urn:microsoft.com/office/officeart/2005/8/layout/process5"/>
    <dgm:cxn modelId="{7C479F2A-7501-4DF9-8B4A-1BE58CD94840}" type="presParOf" srcId="{BAFCCE9F-475F-41B7-9227-CC9E897FDFB1}" destId="{091293CF-4B60-4FE5-B33F-5424DF3854CC}" srcOrd="6" destOrd="0" presId="urn:microsoft.com/office/officeart/2005/8/layout/process5"/>
    <dgm:cxn modelId="{E99E4040-960A-4EA4-A72F-7580E4733A0A}" type="presParOf" srcId="{BAFCCE9F-475F-41B7-9227-CC9E897FDFB1}" destId="{773E79AF-B7B4-4CD8-863E-803E2FEE917A}" srcOrd="7" destOrd="0" presId="urn:microsoft.com/office/officeart/2005/8/layout/process5"/>
    <dgm:cxn modelId="{035E0807-67C6-4E9E-A3D0-B6943FE5BD84}" type="presParOf" srcId="{773E79AF-B7B4-4CD8-863E-803E2FEE917A}" destId="{5778832C-8CA6-4DE5-9C53-89163F9C4796}" srcOrd="0" destOrd="0" presId="urn:microsoft.com/office/officeart/2005/8/layout/process5"/>
    <dgm:cxn modelId="{2CFFE39A-721C-4CD1-B38D-6E9AF8ED14AB}" type="presParOf" srcId="{BAFCCE9F-475F-41B7-9227-CC9E897FDFB1}" destId="{4294F1B3-41A7-42B8-A899-A75604199BA1}" srcOrd="8" destOrd="0" presId="urn:microsoft.com/office/officeart/2005/8/layout/process5"/>
    <dgm:cxn modelId="{A5CEBD11-69FB-4677-9DF7-1A36C9D01E9A}" type="presParOf" srcId="{BAFCCE9F-475F-41B7-9227-CC9E897FDFB1}" destId="{68FE8D97-EFDE-452C-8C8C-D20E42539512}" srcOrd="9" destOrd="0" presId="urn:microsoft.com/office/officeart/2005/8/layout/process5"/>
    <dgm:cxn modelId="{614CDC8E-BC9D-4B7F-87B7-E3B66502CFCD}" type="presParOf" srcId="{68FE8D97-EFDE-452C-8C8C-D20E42539512}" destId="{169C5535-D656-438B-B41F-7F2227D117DA}" srcOrd="0" destOrd="0" presId="urn:microsoft.com/office/officeart/2005/8/layout/process5"/>
    <dgm:cxn modelId="{F78F88B5-C5C9-4DA6-AF82-3DAADF4E4E40}" type="presParOf" srcId="{BAFCCE9F-475F-41B7-9227-CC9E897FDFB1}" destId="{210CC855-6A32-4F1C-9A3B-F0F6CEEFB7C8}"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9523C-6330-4DBC-A70D-2E215C723A39}">
      <dsp:nvSpPr>
        <dsp:cNvPr id="0" name=""/>
        <dsp:cNvSpPr/>
      </dsp:nvSpPr>
      <dsp:spPr>
        <a:xfrm>
          <a:off x="0" y="101106"/>
          <a:ext cx="3480991" cy="2366299"/>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latin typeface="Times New Roman" panose="02020603050405020304" pitchFamily="18" charset="0"/>
              <a:cs typeface="Times New Roman" panose="02020603050405020304" pitchFamily="18" charset="0"/>
            </a:rPr>
            <a:t>User Interface (UI)</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Input video URL</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Input required comment </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count and file name</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View analysis report</a:t>
          </a:r>
        </a:p>
      </dsp:txBody>
      <dsp:txXfrm>
        <a:off x="69307" y="170413"/>
        <a:ext cx="3342377" cy="2227685"/>
      </dsp:txXfrm>
    </dsp:sp>
    <dsp:sp modelId="{32C358D6-B355-4D07-9C35-9943E26B78D7}">
      <dsp:nvSpPr>
        <dsp:cNvPr id="0" name=""/>
        <dsp:cNvSpPr/>
      </dsp:nvSpPr>
      <dsp:spPr>
        <a:xfrm rot="13159">
          <a:off x="3555082" y="1173457"/>
          <a:ext cx="307981" cy="218737"/>
        </a:xfrm>
        <a:prstGeom prst="rightArrow">
          <a:avLst>
            <a:gd name="adj1" fmla="val 60000"/>
            <a:gd name="adj2" fmla="val 50000"/>
          </a:avLst>
        </a:prstGeom>
        <a:solidFill>
          <a:schemeClr val="accent1">
            <a:lumMod val="7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3555082" y="1217078"/>
        <a:ext cx="242360" cy="131243"/>
      </dsp:txXfrm>
    </dsp:sp>
    <dsp:sp modelId="{3282B1E7-2F58-4452-885F-7D2B4A480C83}">
      <dsp:nvSpPr>
        <dsp:cNvPr id="0" name=""/>
        <dsp:cNvSpPr/>
      </dsp:nvSpPr>
      <dsp:spPr>
        <a:xfrm>
          <a:off x="3921386" y="115291"/>
          <a:ext cx="3599464" cy="2368402"/>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latin typeface="Times New Roman" panose="02020603050405020304" pitchFamily="18" charset="0"/>
              <a:cs typeface="Times New Roman" panose="02020603050405020304" pitchFamily="18" charset="0"/>
            </a:rPr>
            <a:t>Comment Fetching  Module</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YouTube Data API integration</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Fetch comments based on </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user input</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Store comments temporarily</a:t>
          </a:r>
        </a:p>
      </dsp:txBody>
      <dsp:txXfrm>
        <a:off x="3990754" y="184659"/>
        <a:ext cx="3460728" cy="2229666"/>
      </dsp:txXfrm>
    </dsp:sp>
    <dsp:sp modelId="{2B868FA5-7BB7-4E9D-BC94-DD490F2584D6}">
      <dsp:nvSpPr>
        <dsp:cNvPr id="0" name=""/>
        <dsp:cNvSpPr/>
      </dsp:nvSpPr>
      <dsp:spPr>
        <a:xfrm rot="19141">
          <a:off x="7618553" y="1191117"/>
          <a:ext cx="350873" cy="239835"/>
        </a:xfrm>
        <a:prstGeom prst="rightArrow">
          <a:avLst>
            <a:gd name="adj1" fmla="val 60000"/>
            <a:gd name="adj2" fmla="val 50000"/>
          </a:avLst>
        </a:prstGeom>
        <a:solidFill>
          <a:schemeClr val="accent1">
            <a:lumMod val="7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7618554" y="1238884"/>
        <a:ext cx="278923" cy="143901"/>
      </dsp:txXfrm>
    </dsp:sp>
    <dsp:sp modelId="{A254269F-C552-40C4-A059-4B05AB897E33}">
      <dsp:nvSpPr>
        <dsp:cNvPr id="0" name=""/>
        <dsp:cNvSpPr/>
      </dsp:nvSpPr>
      <dsp:spPr>
        <a:xfrm>
          <a:off x="8084024" y="175617"/>
          <a:ext cx="3816574" cy="2295314"/>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algn="ctr" defTabSz="889000">
            <a:lnSpc>
              <a:spcPct val="90000"/>
            </a:lnSpc>
            <a:spcBef>
              <a:spcPct val="0"/>
            </a:spcBef>
            <a:spcAft>
              <a:spcPct val="35000"/>
            </a:spcAft>
            <a:buNone/>
          </a:pPr>
          <a:r>
            <a:rPr lang="en-IN" sz="2000" b="1" u="sng" kern="1200" dirty="0">
              <a:latin typeface="Times New Roman" panose="02020603050405020304" pitchFamily="18" charset="0"/>
              <a:cs typeface="Times New Roman" panose="02020603050405020304" pitchFamily="18" charset="0"/>
            </a:rPr>
            <a:t>Data Processing Module</a:t>
          </a:r>
        </a:p>
        <a:p>
          <a:pPr marL="0" lvl="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Clean &amp; preprocess fetched comments</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Prepare data for sentiment analysis</a:t>
          </a:r>
        </a:p>
        <a:p>
          <a:pPr marL="0" lvl="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Save processed data into CSV</a:t>
          </a:r>
        </a:p>
      </dsp:txBody>
      <dsp:txXfrm>
        <a:off x="8151251" y="242844"/>
        <a:ext cx="3682120" cy="2160860"/>
      </dsp:txXfrm>
    </dsp:sp>
    <dsp:sp modelId="{3EA38EF6-DA04-4D69-9761-425C46A27CDB}">
      <dsp:nvSpPr>
        <dsp:cNvPr id="0" name=""/>
        <dsp:cNvSpPr/>
      </dsp:nvSpPr>
      <dsp:spPr>
        <a:xfrm rot="5400000">
          <a:off x="9823690" y="2699219"/>
          <a:ext cx="402613" cy="213156"/>
        </a:xfrm>
        <a:prstGeom prst="rightArrow">
          <a:avLst>
            <a:gd name="adj1" fmla="val 60000"/>
            <a:gd name="adj2" fmla="val 50000"/>
          </a:avLst>
        </a:prstGeom>
        <a:solidFill>
          <a:schemeClr val="accent1">
            <a:lumMod val="7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rot="-5400000">
        <a:off x="9961050" y="2604491"/>
        <a:ext cx="127894" cy="338666"/>
      </dsp:txXfrm>
    </dsp:sp>
    <dsp:sp modelId="{091293CF-4B60-4FE5-B33F-5424DF3854CC}">
      <dsp:nvSpPr>
        <dsp:cNvPr id="0" name=""/>
        <dsp:cNvSpPr/>
      </dsp:nvSpPr>
      <dsp:spPr>
        <a:xfrm>
          <a:off x="8192750" y="3161378"/>
          <a:ext cx="3729310" cy="2228804"/>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latin typeface="Times New Roman" panose="02020603050405020304" pitchFamily="18" charset="0"/>
              <a:cs typeface="Times New Roman" panose="02020603050405020304" pitchFamily="18" charset="0"/>
            </a:rPr>
            <a:t>Sentiment </a:t>
          </a:r>
          <a:r>
            <a:rPr lang="en-IN" sz="2000" b="1" u="sng" kern="1200" dirty="0" err="1">
              <a:latin typeface="Times New Roman" panose="02020603050405020304" pitchFamily="18" charset="0"/>
              <a:cs typeface="Times New Roman" panose="02020603050405020304" pitchFamily="18" charset="0"/>
            </a:rPr>
            <a:t>Anlysis</a:t>
          </a:r>
          <a:r>
            <a:rPr lang="en-IN" sz="2000" b="1" u="sng" kern="1200" dirty="0">
              <a:latin typeface="Times New Roman" panose="02020603050405020304" pitchFamily="18" charset="0"/>
              <a:cs typeface="Times New Roman" panose="02020603050405020304" pitchFamily="18" charset="0"/>
            </a:rPr>
            <a:t> Module</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Analyse comments using </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Pre-built model</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Classify into Positive/</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Negative/Neutral.</a:t>
          </a:r>
        </a:p>
      </dsp:txBody>
      <dsp:txXfrm>
        <a:off x="8258029" y="3226657"/>
        <a:ext cx="3598752" cy="2098246"/>
      </dsp:txXfrm>
    </dsp:sp>
    <dsp:sp modelId="{773E79AF-B7B4-4CD8-863E-803E2FEE917A}">
      <dsp:nvSpPr>
        <dsp:cNvPr id="0" name=""/>
        <dsp:cNvSpPr/>
      </dsp:nvSpPr>
      <dsp:spPr>
        <a:xfrm rot="10841049">
          <a:off x="7714075" y="4145699"/>
          <a:ext cx="426958" cy="209296"/>
        </a:xfrm>
        <a:prstGeom prst="rightArrow">
          <a:avLst>
            <a:gd name="adj1" fmla="val 60000"/>
            <a:gd name="adj2" fmla="val 50000"/>
          </a:avLst>
        </a:prstGeom>
        <a:solidFill>
          <a:schemeClr val="accent1">
            <a:lumMod val="7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7776862" y="4187933"/>
        <a:ext cx="364169" cy="125578"/>
      </dsp:txXfrm>
    </dsp:sp>
    <dsp:sp modelId="{4294F1B3-41A7-42B8-A899-A75604199BA1}">
      <dsp:nvSpPr>
        <dsp:cNvPr id="0" name=""/>
        <dsp:cNvSpPr/>
      </dsp:nvSpPr>
      <dsp:spPr>
        <a:xfrm>
          <a:off x="4073504" y="3099140"/>
          <a:ext cx="3572450" cy="2253029"/>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latin typeface="Times New Roman" panose="02020603050405020304" pitchFamily="18" charset="0"/>
              <a:cs typeface="Times New Roman" panose="02020603050405020304" pitchFamily="18" charset="0"/>
            </a:rPr>
            <a:t>Reporting Module</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Generate Summary Results:</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a:t>
          </a:r>
          <a:r>
            <a:rPr lang="en-IN" sz="2000" kern="1200" dirty="0" err="1">
              <a:latin typeface="Times New Roman" panose="02020603050405020304" pitchFamily="18" charset="0"/>
              <a:cs typeface="Times New Roman" panose="02020603050405020304" pitchFamily="18" charset="0"/>
            </a:rPr>
            <a:t>SentimentDistributions</a:t>
          </a:r>
          <a:endParaRPr lang="en-IN" sz="2000" kern="1200" dirty="0">
            <a:latin typeface="Times New Roman" panose="02020603050405020304" pitchFamily="18" charset="0"/>
            <a:cs typeface="Times New Roman" panose="02020603050405020304" pitchFamily="18" charset="0"/>
          </a:endParaRP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Total Comments Analysed</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Accuracy</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Export Results to User</a:t>
          </a:r>
        </a:p>
      </dsp:txBody>
      <dsp:txXfrm>
        <a:off x="4139493" y="3165129"/>
        <a:ext cx="3440472" cy="2121051"/>
      </dsp:txXfrm>
    </dsp:sp>
    <dsp:sp modelId="{68FE8D97-EFDE-452C-8C8C-D20E42539512}">
      <dsp:nvSpPr>
        <dsp:cNvPr id="0" name=""/>
        <dsp:cNvSpPr/>
      </dsp:nvSpPr>
      <dsp:spPr>
        <a:xfrm rot="10791558">
          <a:off x="3683137" y="4130354"/>
          <a:ext cx="332483" cy="200475"/>
        </a:xfrm>
        <a:prstGeom prst="rightArrow">
          <a:avLst>
            <a:gd name="adj1" fmla="val 60000"/>
            <a:gd name="adj2" fmla="val 50000"/>
          </a:avLst>
        </a:prstGeom>
        <a:solidFill>
          <a:schemeClr val="accent1">
            <a:lumMod val="7500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743279" y="4170375"/>
        <a:ext cx="272341" cy="120285"/>
      </dsp:txXfrm>
    </dsp:sp>
    <dsp:sp modelId="{210CC855-6A32-4F1C-9A3B-F0F6CEEFB7C8}">
      <dsp:nvSpPr>
        <dsp:cNvPr id="0" name=""/>
        <dsp:cNvSpPr/>
      </dsp:nvSpPr>
      <dsp:spPr>
        <a:xfrm>
          <a:off x="27810" y="3080139"/>
          <a:ext cx="3583579" cy="2310873"/>
        </a:xfrm>
        <a:prstGeom prst="roundRect">
          <a:avLst>
            <a:gd name="adj" fmla="val 10000"/>
          </a:avLst>
        </a:prstGeom>
        <a:solidFill>
          <a:schemeClr val="accent1">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latin typeface="Times New Roman" panose="02020603050405020304" pitchFamily="18" charset="0"/>
              <a:cs typeface="Times New Roman" panose="02020603050405020304" pitchFamily="18" charset="0"/>
            </a:rPr>
            <a:t>Data Storage Module</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-Store comments in CSV file</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Save analysis results for</a:t>
          </a:r>
        </a:p>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future access</a:t>
          </a:r>
        </a:p>
      </dsp:txBody>
      <dsp:txXfrm>
        <a:off x="95493" y="3147822"/>
        <a:ext cx="3448213" cy="21755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21F25B-1918-4039-82D9-FF539DAF57B3}" type="datetimeFigureOut">
              <a:rPr lang="en-IN" smtClean="0"/>
              <a:t>08-02-2025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81804EE-04BF-4D6B-9297-3B51E58AE69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1549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1F25B-1918-4039-82D9-FF539DAF57B3}"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1804EE-04BF-4D6B-9297-3B51E58AE69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959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1F25B-1918-4039-82D9-FF539DAF57B3}"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1804EE-04BF-4D6B-9297-3B51E58AE69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46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1F25B-1918-4039-82D9-FF539DAF57B3}"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1804EE-04BF-4D6B-9297-3B51E58AE69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367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21F25B-1918-4039-82D9-FF539DAF57B3}"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1804EE-04BF-4D6B-9297-3B51E58AE69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834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21F25B-1918-4039-82D9-FF539DAF57B3}"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1804EE-04BF-4D6B-9297-3B51E58AE69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983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21F25B-1918-4039-82D9-FF539DAF57B3}" type="datetimeFigureOut">
              <a:rPr lang="en-IN" smtClean="0"/>
              <a:t>08-02-2025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1804EE-04BF-4D6B-9297-3B51E58AE69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120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21F25B-1918-4039-82D9-FF539DAF57B3}"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1804EE-04BF-4D6B-9297-3B51E58AE69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180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1F25B-1918-4039-82D9-FF539DAF57B3}" type="datetimeFigureOut">
              <a:rPr lang="en-IN" smtClean="0"/>
              <a:t>08-02-2025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1804EE-04BF-4D6B-9297-3B51E58AE692}" type="slidenum">
              <a:rPr lang="en-IN" smtClean="0"/>
              <a:t>‹#›</a:t>
            </a:fld>
            <a:endParaRPr lang="en-IN"/>
          </a:p>
        </p:txBody>
      </p:sp>
    </p:spTree>
    <p:extLst>
      <p:ext uri="{BB962C8B-B14F-4D97-AF65-F5344CB8AC3E}">
        <p14:creationId xmlns:p14="http://schemas.microsoft.com/office/powerpoint/2010/main" val="420766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21F25B-1918-4039-82D9-FF539DAF57B3}"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1804EE-04BF-4D6B-9297-3B51E58AE69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475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D21F25B-1918-4039-82D9-FF539DAF57B3}" type="datetimeFigureOut">
              <a:rPr lang="en-IN" smtClean="0"/>
              <a:t>08-02-2025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81804EE-04BF-4D6B-9297-3B51E58AE69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172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D21F25B-1918-4039-82D9-FF539DAF57B3}" type="datetimeFigureOut">
              <a:rPr lang="en-IN" smtClean="0"/>
              <a:t>08-02-2025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1804EE-04BF-4D6B-9297-3B51E58AE69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527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93AE-93A1-AD55-B39B-63AD76817B09}"/>
              </a:ext>
            </a:extLst>
          </p:cNvPr>
          <p:cNvSpPr>
            <a:spLocks noGrp="1"/>
          </p:cNvSpPr>
          <p:nvPr>
            <p:ph type="ctrTitle"/>
          </p:nvPr>
        </p:nvSpPr>
        <p:spPr/>
        <p:txBody>
          <a:bodyPr/>
          <a:lstStyle/>
          <a:p>
            <a:r>
              <a:rPr lang="en-US" dirty="0"/>
              <a:t>YT SENTIMENT EXPLORER</a:t>
            </a:r>
            <a:endParaRPr lang="en-IN" dirty="0"/>
          </a:p>
        </p:txBody>
      </p:sp>
      <p:sp>
        <p:nvSpPr>
          <p:cNvPr id="3" name="Subtitle 2">
            <a:extLst>
              <a:ext uri="{FF2B5EF4-FFF2-40B4-BE49-F238E27FC236}">
                <a16:creationId xmlns:a16="http://schemas.microsoft.com/office/drawing/2014/main" id="{C56F674E-23B2-B7C1-57BF-8DE02BFBE1FD}"/>
              </a:ext>
            </a:extLst>
          </p:cNvPr>
          <p:cNvSpPr>
            <a:spLocks noGrp="1"/>
          </p:cNvSpPr>
          <p:nvPr>
            <p:ph type="subTitle" idx="1"/>
          </p:nvPr>
        </p:nvSpPr>
        <p:spPr>
          <a:xfrm>
            <a:off x="7757327" y="4582049"/>
            <a:ext cx="5114611" cy="1684670"/>
          </a:xfrm>
        </p:spPr>
        <p:txBody>
          <a:bodyPr>
            <a:normAutofit/>
          </a:bodyPr>
          <a:lstStyle/>
          <a:p>
            <a:r>
              <a:rPr lang="en-US" sz="2000" cap="none" dirty="0"/>
              <a:t>Presenting By: </a:t>
            </a:r>
          </a:p>
          <a:p>
            <a:r>
              <a:rPr lang="en-US" sz="2000" cap="none" dirty="0"/>
              <a:t>                      Sai Preetham, Manjunath</a:t>
            </a:r>
          </a:p>
          <a:p>
            <a:r>
              <a:rPr lang="en-US" sz="2000" cap="none" dirty="0"/>
              <a:t>                      Prasanna, Vinith</a:t>
            </a:r>
            <a:endParaRPr lang="en-IN" sz="2000" cap="none" dirty="0"/>
          </a:p>
        </p:txBody>
      </p:sp>
    </p:spTree>
    <p:extLst>
      <p:ext uri="{BB962C8B-B14F-4D97-AF65-F5344CB8AC3E}">
        <p14:creationId xmlns:p14="http://schemas.microsoft.com/office/powerpoint/2010/main" val="1563854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55B0-BCBB-3967-337F-04B3B43EC4F1}"/>
              </a:ext>
            </a:extLst>
          </p:cNvPr>
          <p:cNvSpPr>
            <a:spLocks noGrp="1"/>
          </p:cNvSpPr>
          <p:nvPr>
            <p:ph type="title"/>
          </p:nvPr>
        </p:nvSpPr>
        <p:spPr>
          <a:xfrm>
            <a:off x="1451579" y="1128984"/>
            <a:ext cx="9603275" cy="1049235"/>
          </a:xfrm>
        </p:spPr>
        <p:txBody>
          <a:bodyPr>
            <a:normAutofit/>
          </a:bodyPr>
          <a:lstStyle/>
          <a:p>
            <a:r>
              <a:rPr lang="en-IN" sz="4400" dirty="0"/>
              <a:t>Software Requirements </a:t>
            </a:r>
            <a:endParaRPr lang="en-IN" sz="6600" dirty="0"/>
          </a:p>
        </p:txBody>
      </p:sp>
      <p:graphicFrame>
        <p:nvGraphicFramePr>
          <p:cNvPr id="4" name="Content Placeholder 3">
            <a:extLst>
              <a:ext uri="{FF2B5EF4-FFF2-40B4-BE49-F238E27FC236}">
                <a16:creationId xmlns:a16="http://schemas.microsoft.com/office/drawing/2014/main" id="{FEC4E76D-F300-1890-52BD-54B32FC36963}"/>
              </a:ext>
            </a:extLst>
          </p:cNvPr>
          <p:cNvGraphicFramePr>
            <a:graphicFrameLocks noGrp="1"/>
          </p:cNvGraphicFramePr>
          <p:nvPr>
            <p:ph idx="1"/>
            <p:extLst>
              <p:ext uri="{D42A27DB-BD31-4B8C-83A1-F6EECF244321}">
                <p14:modId xmlns:p14="http://schemas.microsoft.com/office/powerpoint/2010/main" val="1569160835"/>
              </p:ext>
            </p:extLst>
          </p:nvPr>
        </p:nvGraphicFramePr>
        <p:xfrm>
          <a:off x="1270000" y="2104844"/>
          <a:ext cx="4826000" cy="3696514"/>
        </p:xfrm>
        <a:graphic>
          <a:graphicData uri="http://schemas.openxmlformats.org/drawingml/2006/table">
            <a:tbl>
              <a:tblPr firstRow="1" firstCol="1" bandRow="1">
                <a:tableStyleId>{5C22544A-7EE6-4342-B048-85BDC9FD1C3A}</a:tableStyleId>
              </a:tblPr>
              <a:tblGrid>
                <a:gridCol w="2270947">
                  <a:extLst>
                    <a:ext uri="{9D8B030D-6E8A-4147-A177-3AD203B41FA5}">
                      <a16:colId xmlns:a16="http://schemas.microsoft.com/office/drawing/2014/main" val="4034247283"/>
                    </a:ext>
                  </a:extLst>
                </a:gridCol>
                <a:gridCol w="2555053">
                  <a:extLst>
                    <a:ext uri="{9D8B030D-6E8A-4147-A177-3AD203B41FA5}">
                      <a16:colId xmlns:a16="http://schemas.microsoft.com/office/drawing/2014/main" val="3499431369"/>
                    </a:ext>
                  </a:extLst>
                </a:gridCol>
              </a:tblGrid>
              <a:tr h="394072">
                <a:tc>
                  <a:txBody>
                    <a:bodyPr/>
                    <a:lstStyle/>
                    <a:p>
                      <a:pPr algn="just">
                        <a:tabLst>
                          <a:tab pos="450215" algn="l"/>
                        </a:tabLst>
                      </a:pPr>
                      <a:r>
                        <a:rPr lang="en-IN" sz="1800" kern="100" dirty="0">
                          <a:effectLst/>
                        </a:rPr>
                        <a:t>   Component</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tc>
                  <a:txBody>
                    <a:bodyPr/>
                    <a:lstStyle/>
                    <a:p>
                      <a:pPr algn="just">
                        <a:tabLst>
                          <a:tab pos="450215" algn="l"/>
                        </a:tabLst>
                      </a:pPr>
                      <a:r>
                        <a:rPr lang="en-IN" sz="1800" kern="100" dirty="0">
                          <a:effectLst/>
                        </a:rPr>
                        <a:t>            Details</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extLst>
                  <a:ext uri="{0D108BD9-81ED-4DB2-BD59-A6C34878D82A}">
                    <a16:rowId xmlns:a16="http://schemas.microsoft.com/office/drawing/2014/main" val="1462874239"/>
                  </a:ext>
                </a:extLst>
              </a:tr>
              <a:tr h="509391">
                <a:tc>
                  <a:txBody>
                    <a:bodyPr/>
                    <a:lstStyle/>
                    <a:p>
                      <a:pPr algn="just">
                        <a:lnSpc>
                          <a:spcPct val="150000"/>
                        </a:lnSpc>
                        <a:tabLst>
                          <a:tab pos="450215" algn="l"/>
                        </a:tabLst>
                      </a:pPr>
                      <a:r>
                        <a:rPr lang="en-IN" sz="1800" kern="100" dirty="0">
                          <a:effectLst/>
                        </a:rPr>
                        <a:t> Operating System</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tc>
                  <a:txBody>
                    <a:bodyPr/>
                    <a:lstStyle/>
                    <a:p>
                      <a:pPr algn="just">
                        <a:lnSpc>
                          <a:spcPct val="150000"/>
                        </a:lnSpc>
                        <a:tabLst>
                          <a:tab pos="450215" algn="l"/>
                        </a:tabLst>
                      </a:pPr>
                      <a:r>
                        <a:rPr lang="en-IN" sz="1800" kern="100" dirty="0">
                          <a:effectLst/>
                        </a:rPr>
                        <a:t>Windows 8,10/11, macOS</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extLst>
                  <a:ext uri="{0D108BD9-81ED-4DB2-BD59-A6C34878D82A}">
                    <a16:rowId xmlns:a16="http://schemas.microsoft.com/office/drawing/2014/main" val="1050434552"/>
                  </a:ext>
                </a:extLst>
              </a:tr>
              <a:tr h="1018780">
                <a:tc>
                  <a:txBody>
                    <a:bodyPr/>
                    <a:lstStyle/>
                    <a:p>
                      <a:pPr algn="just">
                        <a:tabLst>
                          <a:tab pos="450215" algn="l"/>
                        </a:tabLst>
                      </a:pPr>
                      <a:r>
                        <a:rPr lang="en-US" sz="1800" kern="100" dirty="0">
                          <a:effectLst/>
                        </a:rPr>
                        <a:t>  </a:t>
                      </a:r>
                    </a:p>
                    <a:p>
                      <a:pPr algn="just">
                        <a:tabLst>
                          <a:tab pos="450215" algn="l"/>
                        </a:tabLst>
                      </a:pPr>
                      <a:r>
                        <a:rPr lang="en-US" sz="1800" kern="100" dirty="0">
                          <a:effectLst/>
                        </a:rPr>
                        <a:t>  Programming </a:t>
                      </a:r>
                      <a:endParaRPr lang="en-IN" sz="1800" kern="100" dirty="0">
                        <a:effectLst/>
                      </a:endParaRPr>
                    </a:p>
                    <a:p>
                      <a:pPr algn="just">
                        <a:tabLst>
                          <a:tab pos="450215" algn="l"/>
                        </a:tabLst>
                      </a:pPr>
                      <a:r>
                        <a:rPr lang="en-US" sz="1800" kern="100" dirty="0">
                          <a:effectLst/>
                        </a:rPr>
                        <a:t>  Environment</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tc>
                  <a:txBody>
                    <a:bodyPr/>
                    <a:lstStyle/>
                    <a:p>
                      <a:pPr algn="just">
                        <a:tabLst>
                          <a:tab pos="450215" algn="l"/>
                        </a:tabLst>
                      </a:pPr>
                      <a:endParaRPr lang="en-US" sz="1800" kern="100" dirty="0">
                        <a:effectLst/>
                      </a:endParaRPr>
                    </a:p>
                    <a:p>
                      <a:pPr algn="just">
                        <a:tabLst>
                          <a:tab pos="450215" algn="l"/>
                        </a:tabLst>
                      </a:pPr>
                      <a:r>
                        <a:rPr lang="en-US" sz="1800" kern="100" dirty="0">
                          <a:effectLst/>
                        </a:rPr>
                        <a:t>Visual Studio Code </a:t>
                      </a:r>
                      <a:endParaRPr lang="en-IN" sz="1800" kern="100" dirty="0">
                        <a:effectLst/>
                      </a:endParaRPr>
                    </a:p>
                    <a:p>
                      <a:pPr algn="just">
                        <a:tabLst>
                          <a:tab pos="450215" algn="l"/>
                        </a:tabLst>
                      </a:pPr>
                      <a:r>
                        <a:rPr lang="en-US" sz="1800" kern="100" dirty="0">
                          <a:effectLst/>
                        </a:rPr>
                        <a:t>(or any preferred IDE)</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extLst>
                  <a:ext uri="{0D108BD9-81ED-4DB2-BD59-A6C34878D82A}">
                    <a16:rowId xmlns:a16="http://schemas.microsoft.com/office/drawing/2014/main" val="3058080504"/>
                  </a:ext>
                </a:extLst>
              </a:tr>
              <a:tr h="755491">
                <a:tc>
                  <a:txBody>
                    <a:bodyPr/>
                    <a:lstStyle/>
                    <a:p>
                      <a:pPr algn="just">
                        <a:lnSpc>
                          <a:spcPct val="150000"/>
                        </a:lnSpc>
                        <a:tabLst>
                          <a:tab pos="450215" algn="l"/>
                        </a:tabLst>
                      </a:pPr>
                      <a:r>
                        <a:rPr lang="en-US" sz="1800" kern="100" dirty="0">
                          <a:effectLst/>
                        </a:rPr>
                        <a:t>  Programming      </a:t>
                      </a:r>
                    </a:p>
                    <a:p>
                      <a:pPr algn="just">
                        <a:tabLst>
                          <a:tab pos="450215" algn="l"/>
                        </a:tabLst>
                      </a:pPr>
                      <a:r>
                        <a:rPr lang="en-US" sz="1800" kern="100" dirty="0">
                          <a:effectLst/>
                        </a:rPr>
                        <a:t>  Language</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tc>
                  <a:txBody>
                    <a:bodyPr/>
                    <a:lstStyle/>
                    <a:p>
                      <a:pPr algn="just">
                        <a:tabLst>
                          <a:tab pos="450215" algn="l"/>
                        </a:tabLst>
                      </a:pPr>
                      <a:endParaRPr lang="en-US" sz="1800" kern="100" dirty="0">
                        <a:effectLst/>
                      </a:endParaRPr>
                    </a:p>
                    <a:p>
                      <a:pPr algn="just">
                        <a:tabLst>
                          <a:tab pos="450215" algn="l"/>
                        </a:tabLst>
                      </a:pPr>
                      <a:r>
                        <a:rPr lang="en-US" sz="1800" kern="100" dirty="0">
                          <a:effectLst/>
                        </a:rPr>
                        <a:t>Python 3.9 or later</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extLst>
                  <a:ext uri="{0D108BD9-81ED-4DB2-BD59-A6C34878D82A}">
                    <a16:rowId xmlns:a16="http://schemas.microsoft.com/office/drawing/2014/main" val="2877483095"/>
                  </a:ext>
                </a:extLst>
              </a:tr>
              <a:tr h="1018780">
                <a:tc>
                  <a:txBody>
                    <a:bodyPr/>
                    <a:lstStyle/>
                    <a:p>
                      <a:pPr algn="just">
                        <a:tabLst>
                          <a:tab pos="450215" algn="l"/>
                        </a:tabLst>
                      </a:pPr>
                      <a:r>
                        <a:rPr lang="en-US" sz="1800" kern="100" dirty="0">
                          <a:effectLst/>
                        </a:rPr>
                        <a:t> </a:t>
                      </a:r>
                      <a:endParaRPr lang="en-IN" sz="1800" kern="100" dirty="0">
                        <a:effectLst/>
                      </a:endParaRPr>
                    </a:p>
                    <a:p>
                      <a:pPr algn="just">
                        <a:tabLst>
                          <a:tab pos="450215" algn="l"/>
                        </a:tabLst>
                      </a:pPr>
                      <a:r>
                        <a:rPr lang="en-IN" sz="1800" kern="100" dirty="0">
                          <a:effectLst/>
                        </a:rPr>
                        <a:t>   </a:t>
                      </a:r>
                      <a:r>
                        <a:rPr lang="en-US" sz="1800" kern="100" dirty="0">
                          <a:effectLst/>
                        </a:rPr>
                        <a:t>APIs</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tc>
                  <a:txBody>
                    <a:bodyPr/>
                    <a:lstStyle/>
                    <a:p>
                      <a:pPr algn="just">
                        <a:tabLst>
                          <a:tab pos="450215" algn="l"/>
                        </a:tabLst>
                      </a:pPr>
                      <a:endParaRPr lang="en-US" sz="1800" kern="100" dirty="0">
                        <a:effectLst/>
                      </a:endParaRPr>
                    </a:p>
                    <a:p>
                      <a:pPr algn="just">
                        <a:tabLst>
                          <a:tab pos="450215" algn="l"/>
                        </a:tabLst>
                      </a:pPr>
                      <a:r>
                        <a:rPr lang="en-US" sz="1800" kern="100" dirty="0">
                          <a:effectLst/>
                        </a:rPr>
                        <a:t>YouTube Data API v3 for </a:t>
                      </a:r>
                      <a:endParaRPr lang="en-IN" sz="1800" kern="100" dirty="0">
                        <a:effectLst/>
                      </a:endParaRPr>
                    </a:p>
                    <a:p>
                      <a:pPr algn="just">
                        <a:tabLst>
                          <a:tab pos="450215" algn="l"/>
                        </a:tabLst>
                      </a:pPr>
                      <a:r>
                        <a:rPr lang="en-US" sz="1800" kern="100" dirty="0">
                          <a:effectLst/>
                        </a:rPr>
                        <a:t>fetching comments</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extLst>
                  <a:ext uri="{0D108BD9-81ED-4DB2-BD59-A6C34878D82A}">
                    <a16:rowId xmlns:a16="http://schemas.microsoft.com/office/drawing/2014/main" val="2929980157"/>
                  </a:ext>
                </a:extLst>
              </a:tr>
            </a:tbl>
          </a:graphicData>
        </a:graphic>
      </p:graphicFrame>
      <p:graphicFrame>
        <p:nvGraphicFramePr>
          <p:cNvPr id="5" name="Table 4">
            <a:extLst>
              <a:ext uri="{FF2B5EF4-FFF2-40B4-BE49-F238E27FC236}">
                <a16:creationId xmlns:a16="http://schemas.microsoft.com/office/drawing/2014/main" id="{C27F3E34-6D00-3BA5-6492-662592EA598F}"/>
              </a:ext>
            </a:extLst>
          </p:cNvPr>
          <p:cNvGraphicFramePr>
            <a:graphicFrameLocks noGrp="1"/>
          </p:cNvGraphicFramePr>
          <p:nvPr>
            <p:extLst>
              <p:ext uri="{D42A27DB-BD31-4B8C-83A1-F6EECF244321}">
                <p14:modId xmlns:p14="http://schemas.microsoft.com/office/powerpoint/2010/main" val="3522598835"/>
              </p:ext>
            </p:extLst>
          </p:nvPr>
        </p:nvGraphicFramePr>
        <p:xfrm>
          <a:off x="6253216" y="2094313"/>
          <a:ext cx="5329184" cy="3707046"/>
        </p:xfrm>
        <a:graphic>
          <a:graphicData uri="http://schemas.openxmlformats.org/drawingml/2006/table">
            <a:tbl>
              <a:tblPr firstRow="1" firstCol="1" bandRow="1">
                <a:tableStyleId>{5C22544A-7EE6-4342-B048-85BDC9FD1C3A}</a:tableStyleId>
              </a:tblPr>
              <a:tblGrid>
                <a:gridCol w="2301504">
                  <a:extLst>
                    <a:ext uri="{9D8B030D-6E8A-4147-A177-3AD203B41FA5}">
                      <a16:colId xmlns:a16="http://schemas.microsoft.com/office/drawing/2014/main" val="2212192473"/>
                    </a:ext>
                  </a:extLst>
                </a:gridCol>
                <a:gridCol w="3027680">
                  <a:extLst>
                    <a:ext uri="{9D8B030D-6E8A-4147-A177-3AD203B41FA5}">
                      <a16:colId xmlns:a16="http://schemas.microsoft.com/office/drawing/2014/main" val="851270112"/>
                    </a:ext>
                  </a:extLst>
                </a:gridCol>
              </a:tblGrid>
              <a:tr h="2405245">
                <a:tc>
                  <a:txBody>
                    <a:bodyPr/>
                    <a:lstStyle/>
                    <a:p>
                      <a:pPr algn="l">
                        <a:tabLst>
                          <a:tab pos="450215" algn="l"/>
                        </a:tabLst>
                      </a:pPr>
                      <a:r>
                        <a:rPr lang="en-US" sz="1800" kern="100" dirty="0">
                          <a:effectLst/>
                        </a:rPr>
                        <a:t> </a:t>
                      </a:r>
                      <a:endParaRPr lang="en-IN" sz="1800" kern="100" dirty="0">
                        <a:effectLst/>
                      </a:endParaRPr>
                    </a:p>
                    <a:p>
                      <a:pPr algn="l">
                        <a:tabLst>
                          <a:tab pos="450215" algn="l"/>
                        </a:tabLst>
                      </a:pPr>
                      <a:endParaRPr lang="en-US" sz="1800" kern="100" dirty="0">
                        <a:effectLst/>
                      </a:endParaRPr>
                    </a:p>
                    <a:p>
                      <a:pPr algn="l">
                        <a:tabLst>
                          <a:tab pos="450215" algn="l"/>
                        </a:tabLst>
                      </a:pPr>
                      <a:r>
                        <a:rPr lang="en-US" sz="1800" kern="100" dirty="0">
                          <a:effectLst/>
                        </a:rPr>
                        <a:t>   Libraries and</a:t>
                      </a:r>
                      <a:endParaRPr lang="en-IN" sz="1800" kern="100" dirty="0">
                        <a:effectLst/>
                      </a:endParaRPr>
                    </a:p>
                    <a:p>
                      <a:pPr algn="l">
                        <a:tabLst>
                          <a:tab pos="450215" algn="l"/>
                        </a:tabLst>
                      </a:pPr>
                      <a:r>
                        <a:rPr lang="en-US" sz="1800" kern="100" dirty="0">
                          <a:effectLst/>
                        </a:rPr>
                        <a:t>   Frameworks</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tc>
                  <a:txBody>
                    <a:bodyPr/>
                    <a:lstStyle/>
                    <a:p>
                      <a:pPr algn="l">
                        <a:tabLst>
                          <a:tab pos="450215" algn="l"/>
                        </a:tabLst>
                      </a:pPr>
                      <a:r>
                        <a:rPr lang="en-US" sz="2000" b="0" kern="100" dirty="0">
                          <a:solidFill>
                            <a:schemeClr val="tx1"/>
                          </a:solidFill>
                          <a:effectLst/>
                        </a:rPr>
                        <a:t>Required Python libraries:</a:t>
                      </a:r>
                    </a:p>
                    <a:p>
                      <a:pPr algn="l">
                        <a:tabLst>
                          <a:tab pos="450215" algn="l"/>
                        </a:tabLst>
                      </a:pPr>
                      <a:r>
                        <a:rPr lang="en-IN" sz="1800" b="0" kern="100" dirty="0">
                          <a:solidFill>
                            <a:schemeClr val="tx1"/>
                          </a:solidFill>
                          <a:effectLst/>
                        </a:rPr>
                        <a:t>-</a:t>
                      </a:r>
                      <a:r>
                        <a:rPr lang="en-IN" sz="1800" b="0" kern="100" dirty="0" err="1">
                          <a:solidFill>
                            <a:schemeClr val="tx1"/>
                          </a:solidFill>
                          <a:effectLst/>
                        </a:rPr>
                        <a:t>googleapiclient</a:t>
                      </a:r>
                      <a:r>
                        <a:rPr lang="en-IN" sz="1800" b="0" kern="100" dirty="0">
                          <a:solidFill>
                            <a:schemeClr val="tx1"/>
                          </a:solidFill>
                          <a:effectLst/>
                        </a:rPr>
                        <a:t> for API integration</a:t>
                      </a:r>
                    </a:p>
                    <a:p>
                      <a:pPr marL="0" marR="0" lvl="0" indent="0" algn="l" defTabSz="914400" rtl="0" eaLnBrk="1" fontAlgn="auto" latinLnBrk="0" hangingPunct="1">
                        <a:lnSpc>
                          <a:spcPct val="150000"/>
                        </a:lnSpc>
                        <a:spcBef>
                          <a:spcPts val="0"/>
                        </a:spcBef>
                        <a:spcAft>
                          <a:spcPts val="0"/>
                        </a:spcAft>
                        <a:buClrTx/>
                        <a:buSzTx/>
                        <a:buFontTx/>
                        <a:buNone/>
                        <a:tabLst>
                          <a:tab pos="450215" algn="l"/>
                        </a:tabLst>
                        <a:defRPr/>
                      </a:pPr>
                      <a:r>
                        <a:rPr lang="en-IN" sz="1800" b="0" kern="100" dirty="0">
                          <a:solidFill>
                            <a:schemeClr val="tx1"/>
                          </a:solidFill>
                          <a:effectLst/>
                        </a:rPr>
                        <a:t>- pandas for data manipulation</a:t>
                      </a:r>
                      <a:endParaRPr lang="en-IN" sz="1600" b="0" kern="100" dirty="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tab pos="450215" algn="l"/>
                        </a:tabLst>
                        <a:defRPr/>
                      </a:pPr>
                      <a:r>
                        <a:rPr lang="en-IN" sz="1800" b="0" kern="100" dirty="0">
                          <a:solidFill>
                            <a:schemeClr val="tx1"/>
                          </a:solidFill>
                          <a:effectLst/>
                        </a:rPr>
                        <a:t>- nltk for sentiment analysis</a:t>
                      </a:r>
                    </a:p>
                    <a:p>
                      <a:pPr marL="171450" marR="0" lvl="0" indent="-171450" algn="l" defTabSz="914400" rtl="0" eaLnBrk="1" fontAlgn="auto" latinLnBrk="0" hangingPunct="1">
                        <a:lnSpc>
                          <a:spcPct val="100000"/>
                        </a:lnSpc>
                        <a:spcBef>
                          <a:spcPts val="0"/>
                        </a:spcBef>
                        <a:spcAft>
                          <a:spcPts val="0"/>
                        </a:spcAft>
                        <a:buClrTx/>
                        <a:buSzTx/>
                        <a:buFontTx/>
                        <a:buChar char="-"/>
                        <a:tabLst>
                          <a:tab pos="450215" algn="l"/>
                        </a:tabLst>
                        <a:defRPr/>
                      </a:pPr>
                      <a:r>
                        <a:rPr lang="en-IN" sz="1600" b="0" kern="100" dirty="0">
                          <a:solidFill>
                            <a:schemeClr val="tx1"/>
                          </a:solidFill>
                          <a:effectLst/>
                        </a:rPr>
                        <a:t>matplotlib for data visualization</a:t>
                      </a:r>
                    </a:p>
                    <a:p>
                      <a:pPr algn="l">
                        <a:tabLst>
                          <a:tab pos="450215" algn="l"/>
                        </a:tabLst>
                      </a:pPr>
                      <a:r>
                        <a:rPr lang="en-IN" sz="1800" b="0" kern="100" dirty="0">
                          <a:solidFill>
                            <a:schemeClr val="tx1"/>
                          </a:solidFill>
                          <a:effectLst/>
                        </a:rPr>
                        <a:t>- </a:t>
                      </a:r>
                      <a:r>
                        <a:rPr lang="en-IN" sz="1800" b="0" kern="100" dirty="0" err="1">
                          <a:solidFill>
                            <a:schemeClr val="tx1"/>
                          </a:solidFill>
                          <a:effectLst/>
                        </a:rPr>
                        <a:t>numpy</a:t>
                      </a:r>
                      <a:r>
                        <a:rPr lang="en-IN" sz="1800" b="0" kern="100" dirty="0">
                          <a:solidFill>
                            <a:schemeClr val="tx1"/>
                          </a:solidFill>
                          <a:effectLst/>
                        </a:rPr>
                        <a:t> for numerical computations</a:t>
                      </a:r>
                      <a:endParaRPr lang="en-IN" sz="1800" b="0" kern="100" dirty="0">
                        <a:solidFill>
                          <a:schemeClr val="tx1"/>
                        </a:solidFill>
                        <a:effectLst/>
                        <a:latin typeface="Times New Roman" panose="02020603050405020304" pitchFamily="18" charset="0"/>
                        <a:ea typeface="Times New Roman" panose="02020603050405020304" pitchFamily="18" charset="0"/>
                      </a:endParaRPr>
                    </a:p>
                  </a:txBody>
                  <a:tcPr marL="24370" marR="24370" marT="0" marB="0">
                    <a:solidFill>
                      <a:srgbClr val="E6CCCF"/>
                    </a:solidFill>
                  </a:tcPr>
                </a:tc>
                <a:extLst>
                  <a:ext uri="{0D108BD9-81ED-4DB2-BD59-A6C34878D82A}">
                    <a16:rowId xmlns:a16="http://schemas.microsoft.com/office/drawing/2014/main" val="2257378999"/>
                  </a:ext>
                </a:extLst>
              </a:tr>
              <a:tr h="826351">
                <a:tc>
                  <a:txBody>
                    <a:bodyPr/>
                    <a:lstStyle/>
                    <a:p>
                      <a:pPr algn="l">
                        <a:lnSpc>
                          <a:spcPct val="150000"/>
                        </a:lnSpc>
                        <a:tabLst>
                          <a:tab pos="450215" algn="l"/>
                        </a:tabLst>
                      </a:pPr>
                      <a:r>
                        <a:rPr lang="en-US" sz="1800" kern="100" dirty="0">
                          <a:effectLst/>
                        </a:rPr>
                        <a:t>   Browser</a:t>
                      </a:r>
                      <a:endParaRPr lang="en-IN" sz="1800" kern="100" dirty="0">
                        <a:effectLst/>
                        <a:latin typeface="Times New Roman" panose="02020603050405020304" pitchFamily="18" charset="0"/>
                        <a:ea typeface="Times New Roman" panose="02020603050405020304" pitchFamily="18" charset="0"/>
                      </a:endParaRPr>
                    </a:p>
                  </a:txBody>
                  <a:tcPr marL="24370" marR="24370" marT="0" marB="0"/>
                </a:tc>
                <a:tc>
                  <a:txBody>
                    <a:bodyPr/>
                    <a:lstStyle/>
                    <a:p>
                      <a:pPr algn="l">
                        <a:lnSpc>
                          <a:spcPct val="150000"/>
                        </a:lnSpc>
                        <a:tabLst>
                          <a:tab pos="450215" algn="l"/>
                        </a:tabLst>
                      </a:pPr>
                      <a:r>
                        <a:rPr lang="en-US" sz="1800" kern="100" dirty="0">
                          <a:effectLst/>
                        </a:rPr>
                        <a:t>Google Chrome, Mozilla Firefox, or Microsoft Edge  </a:t>
                      </a:r>
                      <a:endParaRPr lang="en-IN" sz="1600" kern="100" dirty="0">
                        <a:effectLst/>
                        <a:latin typeface="Times New Roman" panose="02020603050405020304" pitchFamily="18" charset="0"/>
                        <a:ea typeface="Times New Roman" panose="02020603050405020304" pitchFamily="18" charset="0"/>
                      </a:endParaRPr>
                    </a:p>
                  </a:txBody>
                  <a:tcPr marL="24370" marR="24370" marT="0" marB="0">
                    <a:solidFill>
                      <a:srgbClr val="F3E7E9"/>
                    </a:solidFill>
                  </a:tcPr>
                </a:tc>
                <a:extLst>
                  <a:ext uri="{0D108BD9-81ED-4DB2-BD59-A6C34878D82A}">
                    <a16:rowId xmlns:a16="http://schemas.microsoft.com/office/drawing/2014/main" val="4212359591"/>
                  </a:ext>
                </a:extLst>
              </a:tr>
              <a:tr h="475450">
                <a:tc>
                  <a:txBody>
                    <a:bodyPr/>
                    <a:lstStyle/>
                    <a:p>
                      <a:pPr algn="l">
                        <a:lnSpc>
                          <a:spcPct val="150000"/>
                        </a:lnSpc>
                        <a:tabLst>
                          <a:tab pos="450215" algn="l"/>
                        </a:tabLst>
                      </a:pPr>
                      <a:r>
                        <a:rPr lang="en-US" sz="1800" kern="100" dirty="0">
                          <a:effectLst/>
                        </a:rPr>
                        <a:t>  Package Manager</a:t>
                      </a:r>
                      <a:endParaRPr lang="en-IN" sz="1600" kern="100" dirty="0">
                        <a:effectLst/>
                        <a:latin typeface="Times New Roman" panose="02020603050405020304" pitchFamily="18" charset="0"/>
                        <a:ea typeface="Times New Roman" panose="02020603050405020304" pitchFamily="18" charset="0"/>
                      </a:endParaRPr>
                    </a:p>
                  </a:txBody>
                  <a:tcPr marL="24370" marR="24370" marT="0" marB="0"/>
                </a:tc>
                <a:tc>
                  <a:txBody>
                    <a:bodyPr/>
                    <a:lstStyle/>
                    <a:p>
                      <a:pPr algn="l">
                        <a:lnSpc>
                          <a:spcPct val="150000"/>
                        </a:lnSpc>
                        <a:tabLst>
                          <a:tab pos="450215" algn="l"/>
                        </a:tabLst>
                      </a:pPr>
                      <a:r>
                        <a:rPr lang="en-US" sz="1800" kern="100" dirty="0">
                          <a:effectLst/>
                        </a:rPr>
                        <a:t>pip (Python's package installer)</a:t>
                      </a:r>
                      <a:endParaRPr lang="en-IN" sz="1600" kern="100" dirty="0">
                        <a:effectLst/>
                        <a:latin typeface="Times New Roman" panose="02020603050405020304" pitchFamily="18" charset="0"/>
                        <a:ea typeface="Times New Roman" panose="02020603050405020304" pitchFamily="18" charset="0"/>
                      </a:endParaRPr>
                    </a:p>
                  </a:txBody>
                  <a:tcPr marL="24370" marR="24370" marT="0" marB="0">
                    <a:solidFill>
                      <a:srgbClr val="E6CCCF"/>
                    </a:solidFill>
                  </a:tcPr>
                </a:tc>
                <a:extLst>
                  <a:ext uri="{0D108BD9-81ED-4DB2-BD59-A6C34878D82A}">
                    <a16:rowId xmlns:a16="http://schemas.microsoft.com/office/drawing/2014/main" val="1768994830"/>
                  </a:ext>
                </a:extLst>
              </a:tr>
            </a:tbl>
          </a:graphicData>
        </a:graphic>
      </p:graphicFrame>
    </p:spTree>
    <p:extLst>
      <p:ext uri="{BB962C8B-B14F-4D97-AF65-F5344CB8AC3E}">
        <p14:creationId xmlns:p14="http://schemas.microsoft.com/office/powerpoint/2010/main" val="66128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5761-087A-8F07-4A85-A2714B63F2C8}"/>
              </a:ext>
            </a:extLst>
          </p:cNvPr>
          <p:cNvSpPr>
            <a:spLocks noGrp="1"/>
          </p:cNvSpPr>
          <p:nvPr>
            <p:ph type="title"/>
          </p:nvPr>
        </p:nvSpPr>
        <p:spPr>
          <a:xfrm>
            <a:off x="1451579" y="1048359"/>
            <a:ext cx="9603275" cy="1049235"/>
          </a:xfrm>
        </p:spPr>
        <p:txBody>
          <a:bodyPr>
            <a:normAutofit/>
          </a:bodyPr>
          <a:lstStyle/>
          <a:p>
            <a:r>
              <a:rPr lang="en-US" sz="5400" dirty="0"/>
              <a:t>DESIGN</a:t>
            </a:r>
            <a:endParaRPr lang="en-IN" sz="5400" dirty="0"/>
          </a:p>
        </p:txBody>
      </p:sp>
      <p:sp>
        <p:nvSpPr>
          <p:cNvPr id="3" name="Content Placeholder 2">
            <a:extLst>
              <a:ext uri="{FF2B5EF4-FFF2-40B4-BE49-F238E27FC236}">
                <a16:creationId xmlns:a16="http://schemas.microsoft.com/office/drawing/2014/main" id="{0611DF5F-16FE-F345-017B-0B6886E20986}"/>
              </a:ext>
            </a:extLst>
          </p:cNvPr>
          <p:cNvSpPr>
            <a:spLocks noGrp="1"/>
          </p:cNvSpPr>
          <p:nvPr>
            <p:ph idx="1"/>
          </p:nvPr>
        </p:nvSpPr>
        <p:spPr>
          <a:xfrm>
            <a:off x="1137147" y="2015732"/>
            <a:ext cx="10790694" cy="4029468"/>
          </a:xfrm>
        </p:spPr>
        <p:txBody>
          <a:bodyPr>
            <a:normAutofit/>
          </a:bodyPr>
          <a:lstStyle/>
          <a:p>
            <a:pPr algn="just"/>
            <a:r>
              <a:rPr lang="en-US" sz="2800" dirty="0"/>
              <a:t>Data Design: The data design defines how the system organizes and stores data during the fetching, analysis, and reporting processes. </a:t>
            </a:r>
          </a:p>
          <a:p>
            <a:pPr algn="just">
              <a:buFont typeface="Wingdings" panose="05000000000000000000" pitchFamily="2" charset="2"/>
              <a:buChar char="§"/>
            </a:pPr>
            <a:r>
              <a:rPr lang="en-US" sz="2800" dirty="0"/>
              <a:t>Input Data</a:t>
            </a:r>
          </a:p>
          <a:p>
            <a:pPr algn="just">
              <a:buFont typeface="Wingdings" panose="05000000000000000000" pitchFamily="2" charset="2"/>
              <a:buChar char="§"/>
            </a:pPr>
            <a:r>
              <a:rPr lang="en-US" sz="2800" dirty="0"/>
              <a:t>Raw Data</a:t>
            </a:r>
          </a:p>
          <a:p>
            <a:pPr algn="just">
              <a:buFont typeface="Wingdings" panose="05000000000000000000" pitchFamily="2" charset="2"/>
              <a:buChar char="§"/>
            </a:pPr>
            <a:r>
              <a:rPr lang="en-US" sz="2800" dirty="0"/>
              <a:t>Processed Data</a:t>
            </a:r>
          </a:p>
          <a:p>
            <a:pPr algn="just">
              <a:buFont typeface="Wingdings" panose="05000000000000000000" pitchFamily="2" charset="2"/>
              <a:buChar char="§"/>
            </a:pPr>
            <a:r>
              <a:rPr lang="en-US" sz="2800" dirty="0"/>
              <a:t>Output Data</a:t>
            </a:r>
            <a:endParaRPr lang="en-IN" sz="2800" dirty="0"/>
          </a:p>
        </p:txBody>
      </p:sp>
    </p:spTree>
    <p:extLst>
      <p:ext uri="{BB962C8B-B14F-4D97-AF65-F5344CB8AC3E}">
        <p14:creationId xmlns:p14="http://schemas.microsoft.com/office/powerpoint/2010/main" val="293048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B4B0-13AB-3891-AB24-838C76EBCBC4}"/>
              </a:ext>
            </a:extLst>
          </p:cNvPr>
          <p:cNvSpPr>
            <a:spLocks noGrp="1"/>
          </p:cNvSpPr>
          <p:nvPr>
            <p:ph type="title"/>
          </p:nvPr>
        </p:nvSpPr>
        <p:spPr>
          <a:xfrm>
            <a:off x="1451579" y="1116491"/>
            <a:ext cx="9603275" cy="1049235"/>
          </a:xfrm>
        </p:spPr>
        <p:txBody>
          <a:bodyPr>
            <a:normAutofit/>
          </a:bodyPr>
          <a:lstStyle/>
          <a:p>
            <a:r>
              <a:rPr lang="en-US" sz="4800" dirty="0"/>
              <a:t>DATA DEFINITION</a:t>
            </a:r>
            <a:endParaRPr lang="en-IN" sz="4800" dirty="0"/>
          </a:p>
        </p:txBody>
      </p:sp>
      <p:graphicFrame>
        <p:nvGraphicFramePr>
          <p:cNvPr id="4" name="Content Placeholder 3">
            <a:extLst>
              <a:ext uri="{FF2B5EF4-FFF2-40B4-BE49-F238E27FC236}">
                <a16:creationId xmlns:a16="http://schemas.microsoft.com/office/drawing/2014/main" id="{4A49B53B-2F1C-9C71-CBC9-7504DE20062B}"/>
              </a:ext>
            </a:extLst>
          </p:cNvPr>
          <p:cNvGraphicFramePr>
            <a:graphicFrameLocks noGrp="1"/>
          </p:cNvGraphicFramePr>
          <p:nvPr>
            <p:ph idx="1"/>
            <p:extLst>
              <p:ext uri="{D42A27DB-BD31-4B8C-83A1-F6EECF244321}">
                <p14:modId xmlns:p14="http://schemas.microsoft.com/office/powerpoint/2010/main" val="712339296"/>
              </p:ext>
            </p:extLst>
          </p:nvPr>
        </p:nvGraphicFramePr>
        <p:xfrm>
          <a:off x="1323192" y="2643133"/>
          <a:ext cx="4503868" cy="3266754"/>
        </p:xfrm>
        <a:graphic>
          <a:graphicData uri="http://schemas.openxmlformats.org/drawingml/2006/table">
            <a:tbl>
              <a:tblPr firstRow="1" firstCol="1" bandRow="1">
                <a:tableStyleId>{5C22544A-7EE6-4342-B048-85BDC9FD1C3A}</a:tableStyleId>
              </a:tblPr>
              <a:tblGrid>
                <a:gridCol w="1444722">
                  <a:extLst>
                    <a:ext uri="{9D8B030D-6E8A-4147-A177-3AD203B41FA5}">
                      <a16:colId xmlns:a16="http://schemas.microsoft.com/office/drawing/2014/main" val="2315099704"/>
                    </a:ext>
                  </a:extLst>
                </a:gridCol>
                <a:gridCol w="1087394">
                  <a:extLst>
                    <a:ext uri="{9D8B030D-6E8A-4147-A177-3AD203B41FA5}">
                      <a16:colId xmlns:a16="http://schemas.microsoft.com/office/drawing/2014/main" val="726150438"/>
                    </a:ext>
                  </a:extLst>
                </a:gridCol>
                <a:gridCol w="1971752">
                  <a:extLst>
                    <a:ext uri="{9D8B030D-6E8A-4147-A177-3AD203B41FA5}">
                      <a16:colId xmlns:a16="http://schemas.microsoft.com/office/drawing/2014/main" val="329337898"/>
                    </a:ext>
                  </a:extLst>
                </a:gridCol>
              </a:tblGrid>
              <a:tr h="425534">
                <a:tc>
                  <a:txBody>
                    <a:bodyPr/>
                    <a:lstStyle/>
                    <a:p>
                      <a:pPr algn="l">
                        <a:lnSpc>
                          <a:spcPct val="150000"/>
                        </a:lnSpc>
                      </a:pPr>
                      <a:r>
                        <a:rPr lang="en-US" sz="1800" kern="100" dirty="0">
                          <a:effectLst/>
                        </a:rPr>
                        <a:t>     Field</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800" kern="100" dirty="0">
                          <a:effectLst/>
                        </a:rPr>
                        <a:t>  Type</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800" kern="100" dirty="0">
                          <a:effectLst/>
                        </a:rPr>
                        <a:t>  Description</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2797125"/>
                  </a:ext>
                </a:extLst>
              </a:tr>
              <a:tr h="751239">
                <a:tc>
                  <a:txBody>
                    <a:bodyPr/>
                    <a:lstStyle/>
                    <a:p>
                      <a:pPr algn="l">
                        <a:lnSpc>
                          <a:spcPct val="150000"/>
                        </a:lnSpc>
                      </a:pPr>
                      <a:r>
                        <a:rPr lang="en-US" sz="1800" kern="100">
                          <a:effectLst/>
                        </a:rPr>
                        <a:t>Video URL</a:t>
                      </a:r>
                      <a:endParaRPr lang="en-IN" sz="18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800" kern="100" dirty="0">
                          <a:effectLst/>
                        </a:rPr>
                        <a:t>String</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800" kern="100" dirty="0">
                          <a:effectLst/>
                        </a:rPr>
                        <a:t>URL of the YouTube video</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69136142"/>
                  </a:ext>
                </a:extLst>
              </a:tr>
              <a:tr h="880848">
                <a:tc>
                  <a:txBody>
                    <a:bodyPr/>
                    <a:lstStyle/>
                    <a:p>
                      <a:pPr algn="l">
                        <a:lnSpc>
                          <a:spcPct val="150000"/>
                        </a:lnSpc>
                      </a:pPr>
                      <a:r>
                        <a:rPr lang="en-US" sz="1800" kern="100">
                          <a:effectLst/>
                        </a:rPr>
                        <a:t>No. of Comments</a:t>
                      </a:r>
                      <a:endParaRPr lang="en-IN" sz="18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800" kern="100">
                          <a:effectLst/>
                        </a:rPr>
                        <a:t>Integer</a:t>
                      </a:r>
                      <a:endParaRPr lang="en-IN" sz="18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800" kern="100" dirty="0">
                          <a:effectLst/>
                        </a:rPr>
                        <a:t>Max. number of comments to fetch</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8934443"/>
                  </a:ext>
                </a:extLst>
              </a:tr>
              <a:tr h="1150388">
                <a:tc>
                  <a:txBody>
                    <a:bodyPr/>
                    <a:lstStyle/>
                    <a:p>
                      <a:pPr algn="l">
                        <a:lnSpc>
                          <a:spcPct val="150000"/>
                        </a:lnSpc>
                      </a:pPr>
                      <a:r>
                        <a:rPr lang="en-US" sz="1800" kern="100">
                          <a:effectLst/>
                        </a:rPr>
                        <a:t>File Name</a:t>
                      </a:r>
                      <a:endParaRPr lang="en-IN" sz="18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800" kern="100" dirty="0">
                          <a:effectLst/>
                        </a:rPr>
                        <a:t>String</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800" kern="100" dirty="0">
                          <a:effectLst/>
                        </a:rPr>
                        <a:t>Name of the CSV file to save</a:t>
                      </a:r>
                    </a:p>
                    <a:p>
                      <a:pPr algn="l">
                        <a:lnSpc>
                          <a:spcPct val="150000"/>
                        </a:lnSpc>
                      </a:pPr>
                      <a:r>
                        <a:rPr lang="en-US" sz="1800" kern="100" dirty="0">
                          <a:effectLst/>
                        </a:rPr>
                        <a:t>comments</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65203534"/>
                  </a:ext>
                </a:extLst>
              </a:tr>
            </a:tbl>
          </a:graphicData>
        </a:graphic>
      </p:graphicFrame>
      <p:graphicFrame>
        <p:nvGraphicFramePr>
          <p:cNvPr id="5" name="Table 4">
            <a:extLst>
              <a:ext uri="{FF2B5EF4-FFF2-40B4-BE49-F238E27FC236}">
                <a16:creationId xmlns:a16="http://schemas.microsoft.com/office/drawing/2014/main" id="{77DABF65-20DB-4BA7-39C8-C5B687DF5AB7}"/>
              </a:ext>
            </a:extLst>
          </p:cNvPr>
          <p:cNvGraphicFramePr>
            <a:graphicFrameLocks noGrp="1"/>
          </p:cNvGraphicFramePr>
          <p:nvPr>
            <p:extLst>
              <p:ext uri="{D42A27DB-BD31-4B8C-83A1-F6EECF244321}">
                <p14:modId xmlns:p14="http://schemas.microsoft.com/office/powerpoint/2010/main" val="3503412603"/>
              </p:ext>
            </p:extLst>
          </p:nvPr>
        </p:nvGraphicFramePr>
        <p:xfrm>
          <a:off x="6364942" y="2643133"/>
          <a:ext cx="4689912" cy="3341615"/>
        </p:xfrm>
        <a:graphic>
          <a:graphicData uri="http://schemas.openxmlformats.org/drawingml/2006/table">
            <a:tbl>
              <a:tblPr firstRow="1" firstCol="1" bandRow="1">
                <a:tableStyleId>{5C22544A-7EE6-4342-B048-85BDC9FD1C3A}</a:tableStyleId>
              </a:tblPr>
              <a:tblGrid>
                <a:gridCol w="1511255">
                  <a:extLst>
                    <a:ext uri="{9D8B030D-6E8A-4147-A177-3AD203B41FA5}">
                      <a16:colId xmlns:a16="http://schemas.microsoft.com/office/drawing/2014/main" val="2933084821"/>
                    </a:ext>
                  </a:extLst>
                </a:gridCol>
                <a:gridCol w="1067093">
                  <a:extLst>
                    <a:ext uri="{9D8B030D-6E8A-4147-A177-3AD203B41FA5}">
                      <a16:colId xmlns:a16="http://schemas.microsoft.com/office/drawing/2014/main" val="4015415049"/>
                    </a:ext>
                  </a:extLst>
                </a:gridCol>
                <a:gridCol w="2111564">
                  <a:extLst>
                    <a:ext uri="{9D8B030D-6E8A-4147-A177-3AD203B41FA5}">
                      <a16:colId xmlns:a16="http://schemas.microsoft.com/office/drawing/2014/main" val="3647880754"/>
                    </a:ext>
                  </a:extLst>
                </a:gridCol>
              </a:tblGrid>
              <a:tr h="465311">
                <a:tc>
                  <a:txBody>
                    <a:bodyPr/>
                    <a:lstStyle/>
                    <a:p>
                      <a:pPr algn="just">
                        <a:lnSpc>
                          <a:spcPct val="150000"/>
                        </a:lnSpc>
                      </a:pPr>
                      <a:r>
                        <a:rPr lang="en-US" sz="1800" kern="100" dirty="0">
                          <a:effectLst/>
                        </a:rPr>
                        <a:t>      Field</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800" kern="100" dirty="0">
                          <a:effectLst/>
                        </a:rPr>
                        <a:t>   Type</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800" kern="100" dirty="0">
                          <a:effectLst/>
                        </a:rPr>
                        <a:t>     Description</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5919125"/>
                  </a:ext>
                </a:extLst>
              </a:tr>
              <a:tr h="1151422">
                <a:tc>
                  <a:txBody>
                    <a:bodyPr/>
                    <a:lstStyle/>
                    <a:p>
                      <a:pPr algn="just">
                        <a:lnSpc>
                          <a:spcPct val="150000"/>
                        </a:lnSpc>
                      </a:pPr>
                      <a:endParaRPr lang="en-US" sz="1800" kern="100" dirty="0">
                        <a:effectLst/>
                      </a:endParaRPr>
                    </a:p>
                    <a:p>
                      <a:pPr algn="just">
                        <a:lnSpc>
                          <a:spcPct val="150000"/>
                        </a:lnSpc>
                      </a:pPr>
                      <a:r>
                        <a:rPr lang="en-US" sz="1800" kern="100" dirty="0">
                          <a:effectLst/>
                        </a:rPr>
                        <a:t>  Video URL</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endParaRPr lang="en-US" sz="1800" kern="100" dirty="0">
                        <a:effectLst/>
                      </a:endParaRPr>
                    </a:p>
                    <a:p>
                      <a:pPr algn="just">
                        <a:lnSpc>
                          <a:spcPct val="150000"/>
                        </a:lnSpc>
                      </a:pPr>
                      <a:r>
                        <a:rPr lang="en-US" sz="1800" kern="100" dirty="0">
                          <a:effectLst/>
                        </a:rPr>
                        <a:t>  String</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800" kern="100">
                          <a:effectLst/>
                        </a:rPr>
                        <a:t>URL of the given YouTube </a:t>
                      </a:r>
                      <a:endParaRPr lang="en-IN" sz="1800" kern="100">
                        <a:effectLst/>
                      </a:endParaRPr>
                    </a:p>
                    <a:p>
                      <a:pPr algn="just">
                        <a:lnSpc>
                          <a:spcPct val="150000"/>
                        </a:lnSpc>
                      </a:pPr>
                      <a:r>
                        <a:rPr lang="en-US" sz="1800" kern="100">
                          <a:effectLst/>
                        </a:rPr>
                        <a:t>Video</a:t>
                      </a:r>
                      <a:endParaRPr lang="en-IN" sz="18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27377860"/>
                  </a:ext>
                </a:extLst>
              </a:tr>
              <a:tr h="1690378">
                <a:tc>
                  <a:txBody>
                    <a:bodyPr/>
                    <a:lstStyle/>
                    <a:p>
                      <a:pPr algn="just">
                        <a:lnSpc>
                          <a:spcPct val="150000"/>
                        </a:lnSpc>
                      </a:pPr>
                      <a:endParaRPr lang="en-US" sz="1800" kern="100" dirty="0">
                        <a:effectLst/>
                      </a:endParaRPr>
                    </a:p>
                    <a:p>
                      <a:pPr algn="just">
                        <a:lnSpc>
                          <a:spcPct val="150000"/>
                        </a:lnSpc>
                      </a:pPr>
                      <a:r>
                        <a:rPr lang="en-US" sz="1800" kern="100" dirty="0">
                          <a:effectLst/>
                        </a:rPr>
                        <a:t> Sentiment</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endParaRPr lang="en-US" sz="1800" kern="100" dirty="0">
                        <a:effectLst/>
                      </a:endParaRPr>
                    </a:p>
                    <a:p>
                      <a:pPr algn="just">
                        <a:lnSpc>
                          <a:spcPct val="150000"/>
                        </a:lnSpc>
                      </a:pPr>
                      <a:r>
                        <a:rPr lang="en-US" sz="1800" kern="100" dirty="0">
                          <a:effectLst/>
                        </a:rPr>
                        <a:t>  String</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800" kern="100" dirty="0">
                          <a:effectLst/>
                        </a:rPr>
                        <a:t>Sentiment label:</a:t>
                      </a:r>
                      <a:endParaRPr lang="en-IN" sz="1800" kern="100" dirty="0">
                        <a:effectLst/>
                      </a:endParaRPr>
                    </a:p>
                    <a:p>
                      <a:pPr algn="just">
                        <a:lnSpc>
                          <a:spcPct val="150000"/>
                        </a:lnSpc>
                      </a:pPr>
                      <a:r>
                        <a:rPr lang="en-US" sz="1800" kern="100" dirty="0">
                          <a:effectLst/>
                        </a:rPr>
                        <a:t>Positive, Negative, Neutral</a:t>
                      </a:r>
                      <a:endParaRPr lang="en-IN" sz="18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45625653"/>
                  </a:ext>
                </a:extLst>
              </a:tr>
            </a:tbl>
          </a:graphicData>
        </a:graphic>
      </p:graphicFrame>
      <p:sp>
        <p:nvSpPr>
          <p:cNvPr id="8" name="TextBox 7">
            <a:extLst>
              <a:ext uri="{FF2B5EF4-FFF2-40B4-BE49-F238E27FC236}">
                <a16:creationId xmlns:a16="http://schemas.microsoft.com/office/drawing/2014/main" id="{9C05AE6C-3E8F-9863-AE31-676E7AB8F4F0}"/>
              </a:ext>
            </a:extLst>
          </p:cNvPr>
          <p:cNvSpPr txBox="1"/>
          <p:nvPr/>
        </p:nvSpPr>
        <p:spPr>
          <a:xfrm>
            <a:off x="1137146" y="2034921"/>
            <a:ext cx="4503868" cy="523220"/>
          </a:xfrm>
          <a:prstGeom prst="rect">
            <a:avLst/>
          </a:prstGeom>
          <a:noFill/>
        </p:spPr>
        <p:txBody>
          <a:bodyPr wrap="square" rtlCol="0">
            <a:spAutoFit/>
          </a:bodyPr>
          <a:lstStyle/>
          <a:p>
            <a:pPr marL="457200" indent="-276225">
              <a:buClr>
                <a:schemeClr val="accent1"/>
              </a:buClr>
              <a:buFont typeface="Arial" panose="020B0604020202020204" pitchFamily="34" charset="0"/>
              <a:buChar char="•"/>
            </a:pPr>
            <a:r>
              <a:rPr lang="en-US" sz="2800" dirty="0"/>
              <a:t>Input Fields</a:t>
            </a:r>
            <a:endParaRPr lang="en-IN" sz="2800" dirty="0"/>
          </a:p>
        </p:txBody>
      </p:sp>
      <p:sp>
        <p:nvSpPr>
          <p:cNvPr id="10" name="TextBox 9">
            <a:extLst>
              <a:ext uri="{FF2B5EF4-FFF2-40B4-BE49-F238E27FC236}">
                <a16:creationId xmlns:a16="http://schemas.microsoft.com/office/drawing/2014/main" id="{5852B790-9AA5-C52E-2948-761C048F30BF}"/>
              </a:ext>
            </a:extLst>
          </p:cNvPr>
          <p:cNvSpPr txBox="1"/>
          <p:nvPr/>
        </p:nvSpPr>
        <p:spPr>
          <a:xfrm>
            <a:off x="6096000" y="2034921"/>
            <a:ext cx="4487205" cy="523220"/>
          </a:xfrm>
          <a:prstGeom prst="rect">
            <a:avLst/>
          </a:prstGeom>
          <a:noFill/>
        </p:spPr>
        <p:txBody>
          <a:bodyPr wrap="square">
            <a:spAutoFit/>
          </a:bodyPr>
          <a:lstStyle/>
          <a:p>
            <a:pPr marL="457200" indent="-276225">
              <a:buClr>
                <a:schemeClr val="accent1"/>
              </a:buClr>
              <a:buFont typeface="Arial" panose="020B0604020202020204" pitchFamily="34" charset="0"/>
              <a:buChar char="•"/>
            </a:pPr>
            <a:r>
              <a:rPr lang="en-US" sz="2800" dirty="0"/>
              <a:t>Output Fields</a:t>
            </a:r>
            <a:endParaRPr lang="en-IN" sz="2800" dirty="0"/>
          </a:p>
        </p:txBody>
      </p:sp>
    </p:spTree>
    <p:extLst>
      <p:ext uri="{BB962C8B-B14F-4D97-AF65-F5344CB8AC3E}">
        <p14:creationId xmlns:p14="http://schemas.microsoft.com/office/powerpoint/2010/main" val="183385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FFA1-FE13-05A6-10EF-0E4306DF5D7F}"/>
              </a:ext>
            </a:extLst>
          </p:cNvPr>
          <p:cNvSpPr>
            <a:spLocks noGrp="1"/>
          </p:cNvSpPr>
          <p:nvPr>
            <p:ph type="title"/>
          </p:nvPr>
        </p:nvSpPr>
        <p:spPr>
          <a:xfrm>
            <a:off x="1451579" y="966497"/>
            <a:ext cx="9603275" cy="1049235"/>
          </a:xfrm>
        </p:spPr>
        <p:txBody>
          <a:bodyPr>
            <a:normAutofit/>
          </a:bodyPr>
          <a:lstStyle/>
          <a:p>
            <a:r>
              <a:rPr lang="en-US" sz="5400" dirty="0"/>
              <a:t>PROJECT FLOW</a:t>
            </a:r>
            <a:endParaRPr lang="en-IN" sz="5400" dirty="0"/>
          </a:p>
        </p:txBody>
      </p:sp>
      <p:sp>
        <p:nvSpPr>
          <p:cNvPr id="3" name="Content Placeholder 2">
            <a:extLst>
              <a:ext uri="{FF2B5EF4-FFF2-40B4-BE49-F238E27FC236}">
                <a16:creationId xmlns:a16="http://schemas.microsoft.com/office/drawing/2014/main" id="{59023CA3-7EFF-2F4B-87F7-57784D92B069}"/>
              </a:ext>
            </a:extLst>
          </p:cNvPr>
          <p:cNvSpPr>
            <a:spLocks noGrp="1"/>
          </p:cNvSpPr>
          <p:nvPr>
            <p:ph idx="1"/>
          </p:nvPr>
        </p:nvSpPr>
        <p:spPr>
          <a:xfrm>
            <a:off x="1249978" y="2239544"/>
            <a:ext cx="9692043" cy="3450613"/>
          </a:xfrm>
        </p:spPr>
        <p:txBody>
          <a:bodyPr>
            <a:noAutofit/>
          </a:bodyPr>
          <a:lstStyle/>
          <a:p>
            <a:pPr marL="0" indent="0" algn="just">
              <a:buNone/>
            </a:pPr>
            <a:r>
              <a:rPr lang="en-US" sz="2800" dirty="0"/>
              <a:t>Flow of the YT Sentiment Explorer Project is as follows: </a:t>
            </a:r>
          </a:p>
          <a:p>
            <a:pPr marL="514350" indent="-514350" algn="just">
              <a:buFont typeface="+mj-lt"/>
              <a:buAutoNum type="arabicPeriod"/>
            </a:pPr>
            <a:r>
              <a:rPr lang="en-US" sz="2800" dirty="0"/>
              <a:t>User Input </a:t>
            </a:r>
          </a:p>
          <a:p>
            <a:pPr marL="514350" indent="-514350" algn="just">
              <a:buFont typeface="+mj-lt"/>
              <a:buAutoNum type="arabicPeriod"/>
            </a:pPr>
            <a:r>
              <a:rPr lang="en-US" sz="2800" dirty="0"/>
              <a:t>Extract Video URL </a:t>
            </a:r>
          </a:p>
          <a:p>
            <a:pPr marL="514350" indent="-514350" algn="just">
              <a:buFont typeface="+mj-lt"/>
              <a:buAutoNum type="arabicPeriod"/>
            </a:pPr>
            <a:r>
              <a:rPr lang="en-US" sz="2800" dirty="0"/>
              <a:t>Fetch Comments </a:t>
            </a:r>
          </a:p>
          <a:p>
            <a:pPr marL="514350" indent="-514350" algn="just">
              <a:buFont typeface="+mj-lt"/>
              <a:buAutoNum type="arabicPeriod"/>
            </a:pPr>
            <a:r>
              <a:rPr lang="en-US" sz="2800" dirty="0"/>
              <a:t>Perform Sentiment Analysis </a:t>
            </a:r>
          </a:p>
        </p:txBody>
      </p:sp>
      <p:sp>
        <p:nvSpPr>
          <p:cNvPr id="5" name="TextBox 4">
            <a:extLst>
              <a:ext uri="{FF2B5EF4-FFF2-40B4-BE49-F238E27FC236}">
                <a16:creationId xmlns:a16="http://schemas.microsoft.com/office/drawing/2014/main" id="{CC059A7B-628F-1BB2-5F64-E36A018FE11E}"/>
              </a:ext>
            </a:extLst>
          </p:cNvPr>
          <p:cNvSpPr txBox="1"/>
          <p:nvPr/>
        </p:nvSpPr>
        <p:spPr>
          <a:xfrm>
            <a:off x="7242349" y="2776920"/>
            <a:ext cx="4293158" cy="2601738"/>
          </a:xfrm>
          <a:prstGeom prst="rect">
            <a:avLst/>
          </a:prstGeom>
          <a:noFill/>
        </p:spPr>
        <p:txBody>
          <a:bodyPr wrap="square">
            <a:spAutoFit/>
          </a:bodyPr>
          <a:lstStyle/>
          <a:p>
            <a:pPr algn="just">
              <a:lnSpc>
                <a:spcPct val="150000"/>
              </a:lnSpc>
              <a:buClr>
                <a:schemeClr val="accent1"/>
              </a:buClr>
            </a:pPr>
            <a:r>
              <a:rPr lang="en-US" sz="2800" dirty="0">
                <a:solidFill>
                  <a:schemeClr val="accent1"/>
                </a:solidFill>
              </a:rPr>
              <a:t>5.</a:t>
            </a:r>
            <a:r>
              <a:rPr lang="en-US" sz="2800" dirty="0"/>
              <a:t>  Calculate Metrics</a:t>
            </a:r>
          </a:p>
          <a:p>
            <a:pPr algn="just">
              <a:lnSpc>
                <a:spcPct val="150000"/>
              </a:lnSpc>
              <a:buClr>
                <a:schemeClr val="accent1"/>
              </a:buClr>
            </a:pPr>
            <a:r>
              <a:rPr lang="en-US" sz="2800" dirty="0">
                <a:solidFill>
                  <a:schemeClr val="accent1"/>
                </a:solidFill>
              </a:rPr>
              <a:t>6.</a:t>
            </a:r>
            <a:r>
              <a:rPr lang="en-US" sz="2800" dirty="0"/>
              <a:t>  Save &amp; Display Results </a:t>
            </a:r>
          </a:p>
          <a:p>
            <a:pPr algn="just">
              <a:lnSpc>
                <a:spcPct val="150000"/>
              </a:lnSpc>
              <a:buClr>
                <a:schemeClr val="accent1"/>
              </a:buClr>
            </a:pPr>
            <a:r>
              <a:rPr lang="en-US" sz="2800" dirty="0">
                <a:solidFill>
                  <a:schemeClr val="accent1"/>
                </a:solidFill>
              </a:rPr>
              <a:t>7. </a:t>
            </a:r>
            <a:r>
              <a:rPr lang="en-US" sz="2800" dirty="0"/>
              <a:t> Download CSV File</a:t>
            </a:r>
          </a:p>
          <a:p>
            <a:pPr algn="just">
              <a:lnSpc>
                <a:spcPct val="150000"/>
              </a:lnSpc>
              <a:buClr>
                <a:schemeClr val="accent1"/>
              </a:buClr>
            </a:pPr>
            <a:r>
              <a:rPr lang="en-US" sz="2800" dirty="0">
                <a:solidFill>
                  <a:schemeClr val="accent1"/>
                </a:solidFill>
              </a:rPr>
              <a:t>8. </a:t>
            </a:r>
            <a:r>
              <a:rPr lang="en-US" sz="2800" dirty="0"/>
              <a:t> Error Handling</a:t>
            </a:r>
            <a:endParaRPr lang="en-IN" sz="2800" dirty="0"/>
          </a:p>
        </p:txBody>
      </p:sp>
    </p:spTree>
    <p:extLst>
      <p:ext uri="{BB962C8B-B14F-4D97-AF65-F5344CB8AC3E}">
        <p14:creationId xmlns:p14="http://schemas.microsoft.com/office/powerpoint/2010/main" val="350108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AAE2-3090-5279-A443-D30667A601F6}"/>
              </a:ext>
            </a:extLst>
          </p:cNvPr>
          <p:cNvSpPr>
            <a:spLocks noGrp="1"/>
          </p:cNvSpPr>
          <p:nvPr>
            <p:ph type="title"/>
          </p:nvPr>
        </p:nvSpPr>
        <p:spPr>
          <a:xfrm>
            <a:off x="1451579" y="1126066"/>
            <a:ext cx="9603275" cy="1049235"/>
          </a:xfrm>
        </p:spPr>
        <p:txBody>
          <a:bodyPr>
            <a:normAutofit/>
          </a:bodyPr>
          <a:lstStyle/>
          <a:p>
            <a:r>
              <a:rPr lang="en-US" sz="4800"/>
              <a:t>SENTIMENT ANALYSIS PROCESS</a:t>
            </a:r>
            <a:endParaRPr lang="en-IN" sz="4800" dirty="0"/>
          </a:p>
        </p:txBody>
      </p:sp>
      <p:sp>
        <p:nvSpPr>
          <p:cNvPr id="3" name="Content Placeholder 2">
            <a:extLst>
              <a:ext uri="{FF2B5EF4-FFF2-40B4-BE49-F238E27FC236}">
                <a16:creationId xmlns:a16="http://schemas.microsoft.com/office/drawing/2014/main" id="{341D8FF4-0573-0FEE-F5AF-6BAA91EA7065}"/>
              </a:ext>
            </a:extLst>
          </p:cNvPr>
          <p:cNvSpPr>
            <a:spLocks noGrp="1"/>
          </p:cNvSpPr>
          <p:nvPr>
            <p:ph idx="1"/>
          </p:nvPr>
        </p:nvSpPr>
        <p:spPr>
          <a:xfrm>
            <a:off x="916082" y="2281321"/>
            <a:ext cx="5997183" cy="3450613"/>
          </a:xfrm>
        </p:spPr>
        <p:txBody>
          <a:bodyPr>
            <a:noAutofit/>
          </a:bodyPr>
          <a:lstStyle/>
          <a:p>
            <a:pPr algn="just">
              <a:lnSpc>
                <a:spcPct val="90000"/>
              </a:lnSpc>
              <a:spcBef>
                <a:spcPts val="1100"/>
              </a:spcBef>
              <a:buSzTx/>
              <a:defRPr/>
            </a:pPr>
            <a:r>
              <a:rPr kumimoji="0" lang="en-US" sz="2800" b="0" i="0" u="none" strike="noStrike" cap="none" spc="0" normalizeH="0" baseline="0" noProof="0">
                <a:ln>
                  <a:noFill/>
                </a:ln>
                <a:effectLst/>
                <a:uLnTx/>
                <a:uFillTx/>
              </a:rPr>
              <a:t>The sentiment analysis involves using natural language processing techniques to determine the sentiment of comments, categorizing them into positive, negative, or neutral. </a:t>
            </a:r>
          </a:p>
          <a:p>
            <a:pPr algn="just">
              <a:lnSpc>
                <a:spcPct val="90000"/>
              </a:lnSpc>
              <a:spcBef>
                <a:spcPts val="1100"/>
              </a:spcBef>
              <a:buSzTx/>
              <a:defRPr/>
            </a:pPr>
            <a:r>
              <a:rPr kumimoji="0" lang="en-US" sz="2800" b="0" i="0" u="none" strike="noStrike" cap="none" spc="0" normalizeH="0" baseline="0" noProof="0">
                <a:ln>
                  <a:noFill/>
                </a:ln>
                <a:effectLst/>
                <a:uLnTx/>
                <a:uFillTx/>
              </a:rPr>
              <a:t>This process offers deeper insights into audience perception and emotions.</a:t>
            </a:r>
            <a:endParaRPr lang="en-IN" sz="2800" dirty="0"/>
          </a:p>
        </p:txBody>
      </p:sp>
      <p:pic>
        <p:nvPicPr>
          <p:cNvPr id="5" name="Picture 4">
            <a:extLst>
              <a:ext uri="{FF2B5EF4-FFF2-40B4-BE49-F238E27FC236}">
                <a16:creationId xmlns:a16="http://schemas.microsoft.com/office/drawing/2014/main" id="{45DD6017-7157-8649-AB6E-C2E6BF81F2A8}"/>
              </a:ext>
            </a:extLst>
          </p:cNvPr>
          <p:cNvPicPr>
            <a:picLocks noChangeAspect="1"/>
          </p:cNvPicPr>
          <p:nvPr/>
        </p:nvPicPr>
        <p:blipFill>
          <a:blip r:embed="rId2"/>
          <a:srcRect b="12780"/>
          <a:stretch/>
        </p:blipFill>
        <p:spPr>
          <a:xfrm>
            <a:off x="7272999" y="2408215"/>
            <a:ext cx="4696101" cy="3009648"/>
          </a:xfrm>
          <a:prstGeom prst="rect">
            <a:avLst/>
          </a:prstGeom>
        </p:spPr>
      </p:pic>
    </p:spTree>
    <p:extLst>
      <p:ext uri="{BB962C8B-B14F-4D97-AF65-F5344CB8AC3E}">
        <p14:creationId xmlns:p14="http://schemas.microsoft.com/office/powerpoint/2010/main" val="198683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76AC-FB9F-81D5-3102-FD2312C8D2B8}"/>
              </a:ext>
            </a:extLst>
          </p:cNvPr>
          <p:cNvSpPr>
            <a:spLocks noGrp="1"/>
          </p:cNvSpPr>
          <p:nvPr>
            <p:ph type="title"/>
          </p:nvPr>
        </p:nvSpPr>
        <p:spPr>
          <a:xfrm>
            <a:off x="1451579" y="1048359"/>
            <a:ext cx="9603275" cy="1049235"/>
          </a:xfrm>
        </p:spPr>
        <p:txBody>
          <a:bodyPr>
            <a:normAutofit/>
          </a:bodyPr>
          <a:lstStyle/>
          <a:p>
            <a:r>
              <a:rPr lang="en-US" sz="4800" dirty="0"/>
              <a:t>Keyword analysis</a:t>
            </a:r>
            <a:endParaRPr lang="en-IN" sz="4800" dirty="0"/>
          </a:p>
        </p:txBody>
      </p:sp>
      <p:sp>
        <p:nvSpPr>
          <p:cNvPr id="3" name="Content Placeholder 2">
            <a:extLst>
              <a:ext uri="{FF2B5EF4-FFF2-40B4-BE49-F238E27FC236}">
                <a16:creationId xmlns:a16="http://schemas.microsoft.com/office/drawing/2014/main" id="{1D592B3E-0D91-DFC8-F0D6-6B9968A1F837}"/>
              </a:ext>
            </a:extLst>
          </p:cNvPr>
          <p:cNvSpPr>
            <a:spLocks noGrp="1"/>
          </p:cNvSpPr>
          <p:nvPr>
            <p:ph idx="1"/>
          </p:nvPr>
        </p:nvSpPr>
        <p:spPr>
          <a:xfrm>
            <a:off x="1056484" y="2451162"/>
            <a:ext cx="10079032" cy="3450613"/>
          </a:xfrm>
        </p:spPr>
        <p:txBody>
          <a:bodyPr>
            <a:noAutofit/>
          </a:bodyPr>
          <a:lstStyle/>
          <a:p>
            <a:pPr indent="-228600" algn="just">
              <a:lnSpc>
                <a:spcPct val="90000"/>
              </a:lnSpc>
              <a:spcAft>
                <a:spcPts val="600"/>
              </a:spcAft>
              <a:buFont typeface="Arial" panose="020B0604020202020204" pitchFamily="34" charset="0"/>
              <a:buChar char="•"/>
            </a:pPr>
            <a:r>
              <a:rPr lang="en-US" sz="2800" b="1" dirty="0">
                <a:cs typeface="Times New Roman" panose="02020603050405020304" pitchFamily="18" charset="0"/>
              </a:rPr>
              <a:t> </a:t>
            </a:r>
            <a:r>
              <a:rPr lang="en-US" sz="2800" dirty="0">
                <a:cs typeface="Times New Roman" panose="02020603050405020304" pitchFamily="18" charset="0"/>
              </a:rPr>
              <a:t>In this project we use VADER </a:t>
            </a:r>
            <a:r>
              <a:rPr lang="en-US" sz="2800" dirty="0"/>
              <a:t>(Valence Aware Dictionary and </a:t>
            </a:r>
            <a:r>
              <a:rPr lang="en-US" sz="2800" dirty="0" err="1"/>
              <a:t>sEntiment</a:t>
            </a:r>
            <a:r>
              <a:rPr lang="en-US" sz="2800" dirty="0"/>
              <a:t> Reasoner)</a:t>
            </a:r>
            <a:r>
              <a:rPr lang="en-US" sz="2800" dirty="0">
                <a:cs typeface="Times New Roman" panose="02020603050405020304" pitchFamily="18" charset="0"/>
              </a:rPr>
              <a:t> is a rule-based sentiment analysis tool specifically designed for social media text, reviews, and comments.</a:t>
            </a:r>
          </a:p>
          <a:p>
            <a:pPr indent="-228600" algn="just">
              <a:lnSpc>
                <a:spcPct val="90000"/>
              </a:lnSpc>
              <a:spcAft>
                <a:spcPts val="600"/>
              </a:spcAft>
              <a:buFont typeface="Arial" panose="020B0604020202020204" pitchFamily="34" charset="0"/>
              <a:buChar char="•"/>
            </a:pPr>
            <a:r>
              <a:rPr lang="en-US" sz="2800" dirty="0">
                <a:cs typeface="Times New Roman" panose="02020603050405020304" pitchFamily="18" charset="0"/>
              </a:rPr>
              <a:t>VADER has a predefined sentiment lexicon, which assigns words predefined sentiment scores.</a:t>
            </a:r>
          </a:p>
        </p:txBody>
      </p:sp>
    </p:spTree>
    <p:extLst>
      <p:ext uri="{BB962C8B-B14F-4D97-AF65-F5344CB8AC3E}">
        <p14:creationId xmlns:p14="http://schemas.microsoft.com/office/powerpoint/2010/main" val="463539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990C01-67E7-62C4-38CB-46C9B7E11733}"/>
              </a:ext>
            </a:extLst>
          </p:cNvPr>
          <p:cNvSpPr txBox="1"/>
          <p:nvPr/>
        </p:nvSpPr>
        <p:spPr>
          <a:xfrm>
            <a:off x="566059" y="801849"/>
            <a:ext cx="10607040" cy="4641271"/>
          </a:xfrm>
          <a:prstGeom prst="rect">
            <a:avLst/>
          </a:prstGeom>
          <a:noFill/>
        </p:spPr>
        <p:txBody>
          <a:bodyPr wrap="square">
            <a:spAutoFit/>
          </a:bodyPr>
          <a:lstStyle/>
          <a:p>
            <a:pPr marL="342900" indent="-342900">
              <a:lnSpc>
                <a:spcPct val="90000"/>
              </a:lnSpc>
              <a:spcAft>
                <a:spcPts val="600"/>
              </a:spcAft>
              <a:buClr>
                <a:schemeClr val="accent1"/>
              </a:buClr>
              <a:buFont typeface="Wingdings" panose="05000000000000000000" pitchFamily="2" charset="2"/>
              <a:buChar char="Ø"/>
            </a:pPr>
            <a:r>
              <a:rPr lang="en-US" sz="3200" b="1" dirty="0">
                <a:cs typeface="Times New Roman" panose="02020603050405020304" pitchFamily="18" charset="0"/>
              </a:rPr>
              <a:t>Lexicon-Based Sentiment Scoring</a:t>
            </a:r>
          </a:p>
          <a:p>
            <a:pPr>
              <a:lnSpc>
                <a:spcPct val="90000"/>
              </a:lnSpc>
              <a:spcAft>
                <a:spcPts val="600"/>
              </a:spcAft>
              <a:buClr>
                <a:schemeClr val="accent1"/>
              </a:buClr>
            </a:pPr>
            <a:r>
              <a:rPr lang="en-US" sz="2800" b="1" dirty="0">
                <a:cs typeface="Times New Roman" panose="02020603050405020304" pitchFamily="18" charset="0"/>
              </a:rPr>
              <a:t> </a:t>
            </a:r>
          </a:p>
          <a:p>
            <a:pPr marL="342900" indent="-342900">
              <a:lnSpc>
                <a:spcPct val="90000"/>
              </a:lnSpc>
              <a:spcAft>
                <a:spcPts val="600"/>
              </a:spcAft>
              <a:buClr>
                <a:schemeClr val="accent1"/>
              </a:buClr>
              <a:buFont typeface="Arial" panose="020B0604020202020204" pitchFamily="34" charset="0"/>
              <a:buChar char="•"/>
            </a:pPr>
            <a:r>
              <a:rPr lang="en-US" sz="2800" dirty="0">
                <a:cs typeface="Times New Roman" panose="02020603050405020304" pitchFamily="18" charset="0"/>
              </a:rPr>
              <a:t>VADER uses a predefined dictionary of words with associated sentiment scores. Each word in the comment is assigned a score: </a:t>
            </a:r>
          </a:p>
          <a:p>
            <a:pPr marL="342900" indent="-342900">
              <a:lnSpc>
                <a:spcPct val="90000"/>
              </a:lnSpc>
              <a:spcAft>
                <a:spcPts val="600"/>
              </a:spcAft>
              <a:buClr>
                <a:schemeClr val="accent1"/>
              </a:buClr>
              <a:buFont typeface="Arial" panose="020B0604020202020204" pitchFamily="34" charset="0"/>
              <a:buChar char="•"/>
            </a:pPr>
            <a:r>
              <a:rPr lang="en-US" sz="2800" dirty="0">
                <a:cs typeface="Times New Roman" panose="02020603050405020304" pitchFamily="18" charset="0"/>
              </a:rPr>
              <a:t> Positive words (e.g., "awesome", "love") → +</a:t>
            </a:r>
            <a:r>
              <a:rPr lang="en-US" sz="2800" dirty="0" err="1">
                <a:cs typeface="Times New Roman" panose="02020603050405020304" pitchFamily="18" charset="0"/>
              </a:rPr>
              <a:t>ve</a:t>
            </a:r>
            <a:r>
              <a:rPr lang="en-US" sz="2800" dirty="0">
                <a:cs typeface="Times New Roman" panose="02020603050405020304" pitchFamily="18" charset="0"/>
              </a:rPr>
              <a:t> score </a:t>
            </a:r>
          </a:p>
          <a:p>
            <a:pPr marL="342900" indent="-342900">
              <a:lnSpc>
                <a:spcPct val="90000"/>
              </a:lnSpc>
              <a:spcAft>
                <a:spcPts val="600"/>
              </a:spcAft>
              <a:buClr>
                <a:schemeClr val="accent1"/>
              </a:buClr>
              <a:buFont typeface="Arial" panose="020B0604020202020204" pitchFamily="34" charset="0"/>
              <a:buChar char="•"/>
            </a:pPr>
            <a:r>
              <a:rPr lang="en-US" sz="2800" dirty="0">
                <a:cs typeface="Times New Roman" panose="02020603050405020304" pitchFamily="18" charset="0"/>
              </a:rPr>
              <a:t> Negative words (e.g., "terrible", "hate") → -</a:t>
            </a:r>
            <a:r>
              <a:rPr lang="en-US" sz="2800" dirty="0" err="1">
                <a:cs typeface="Times New Roman" panose="02020603050405020304" pitchFamily="18" charset="0"/>
              </a:rPr>
              <a:t>ve</a:t>
            </a:r>
            <a:r>
              <a:rPr lang="en-US" sz="2800" dirty="0">
                <a:cs typeface="Times New Roman" panose="02020603050405020304" pitchFamily="18" charset="0"/>
              </a:rPr>
              <a:t> score </a:t>
            </a:r>
          </a:p>
          <a:p>
            <a:pPr marL="342900" indent="-342900">
              <a:lnSpc>
                <a:spcPct val="90000"/>
              </a:lnSpc>
              <a:spcAft>
                <a:spcPts val="600"/>
              </a:spcAft>
              <a:buClr>
                <a:schemeClr val="accent1"/>
              </a:buClr>
              <a:buFont typeface="Arial" panose="020B0604020202020204" pitchFamily="34" charset="0"/>
              <a:buChar char="•"/>
            </a:pPr>
            <a:r>
              <a:rPr lang="en-US" sz="2800" dirty="0">
                <a:cs typeface="Times New Roman" panose="02020603050405020304" pitchFamily="18" charset="0"/>
              </a:rPr>
              <a:t> Neutral words (e.g., "the", "video") → 0 score </a:t>
            </a:r>
          </a:p>
          <a:p>
            <a:pPr marL="342900" indent="-342900">
              <a:lnSpc>
                <a:spcPct val="90000"/>
              </a:lnSpc>
              <a:spcAft>
                <a:spcPts val="600"/>
              </a:spcAft>
              <a:buClr>
                <a:schemeClr val="accent1"/>
              </a:buClr>
              <a:buFont typeface="Arial" panose="020B0604020202020204" pitchFamily="34" charset="0"/>
              <a:buChar char="•"/>
            </a:pPr>
            <a:r>
              <a:rPr lang="en-US" sz="2800" dirty="0">
                <a:cs typeface="Times New Roman" panose="02020603050405020304" pitchFamily="18" charset="0"/>
              </a:rPr>
              <a:t> Example: </a:t>
            </a:r>
          </a:p>
          <a:p>
            <a:pPr>
              <a:lnSpc>
                <a:spcPct val="90000"/>
              </a:lnSpc>
              <a:spcAft>
                <a:spcPts val="600"/>
              </a:spcAft>
            </a:pPr>
            <a:r>
              <a:rPr lang="en-US" sz="2800" dirty="0">
                <a:cs typeface="Times New Roman" panose="02020603050405020304" pitchFamily="18" charset="0"/>
              </a:rPr>
              <a:t> "This video is amazing!" </a:t>
            </a:r>
          </a:p>
          <a:p>
            <a:pPr>
              <a:lnSpc>
                <a:spcPct val="90000"/>
              </a:lnSpc>
              <a:spcAft>
                <a:spcPts val="600"/>
              </a:spcAft>
            </a:pPr>
            <a:r>
              <a:rPr lang="en-US" sz="2800" dirty="0">
                <a:cs typeface="Times New Roman" panose="02020603050405020304" pitchFamily="18" charset="0"/>
              </a:rPr>
              <a:t> "amazing" has a high positive score → Overall sentiment: Positive </a:t>
            </a:r>
          </a:p>
        </p:txBody>
      </p:sp>
    </p:spTree>
    <p:extLst>
      <p:ext uri="{BB962C8B-B14F-4D97-AF65-F5344CB8AC3E}">
        <p14:creationId xmlns:p14="http://schemas.microsoft.com/office/powerpoint/2010/main" val="298500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F15D33-2F5C-FFF5-42B0-627D7DAB484E}"/>
              </a:ext>
            </a:extLst>
          </p:cNvPr>
          <p:cNvSpPr txBox="1"/>
          <p:nvPr/>
        </p:nvSpPr>
        <p:spPr>
          <a:xfrm>
            <a:off x="460103" y="666991"/>
            <a:ext cx="10959737" cy="4401205"/>
          </a:xfrm>
          <a:prstGeom prst="rect">
            <a:avLst/>
          </a:prstGeom>
          <a:noFill/>
        </p:spPr>
        <p:txBody>
          <a:bodyPr wrap="square">
            <a:spAutoFit/>
          </a:bodyPr>
          <a:lstStyle/>
          <a:p>
            <a:pPr marL="457200" indent="-457200" algn="just">
              <a:buClr>
                <a:schemeClr val="accent1"/>
              </a:buClr>
              <a:buFont typeface="Wingdings" panose="05000000000000000000" pitchFamily="2" charset="2"/>
              <a:buChar char="Ø"/>
            </a:pPr>
            <a:r>
              <a:rPr lang="en-IN" sz="2800" dirty="0">
                <a:cs typeface="Times New Roman" panose="02020603050405020304" pitchFamily="18" charset="0"/>
              </a:rPr>
              <a:t>VADER calculates a compound score between </a:t>
            </a:r>
            <a:r>
              <a:rPr lang="en-IN" sz="2800" dirty="0">
                <a:latin typeface="Times New Roman" panose="02020603050405020304" pitchFamily="18" charset="0"/>
                <a:cs typeface="Times New Roman" panose="02020603050405020304" pitchFamily="18" charset="0"/>
              </a:rPr>
              <a:t>-1</a:t>
            </a:r>
            <a:r>
              <a:rPr lang="en-IN" sz="2800" dirty="0">
                <a:cs typeface="Times New Roman" panose="02020603050405020304" pitchFamily="18" charset="0"/>
              </a:rPr>
              <a:t> (negative) to </a:t>
            </a:r>
            <a:r>
              <a:rPr lang="en-IN" sz="2800" dirty="0">
                <a:latin typeface="Times New Roman" panose="02020603050405020304" pitchFamily="18" charset="0"/>
                <a:cs typeface="Times New Roman" panose="02020603050405020304" pitchFamily="18" charset="0"/>
              </a:rPr>
              <a:t>+1</a:t>
            </a:r>
            <a:r>
              <a:rPr lang="en-IN" sz="2800" dirty="0">
                <a:cs typeface="Times New Roman" panose="02020603050405020304" pitchFamily="18" charset="0"/>
              </a:rPr>
              <a:t> </a:t>
            </a:r>
          </a:p>
          <a:p>
            <a:pPr algn="just"/>
            <a:r>
              <a:rPr lang="en-IN" sz="2800" dirty="0">
                <a:cs typeface="Times New Roman" panose="02020603050405020304" pitchFamily="18" charset="0"/>
              </a:rPr>
              <a:t>     (positive) based on the overall sentiment of the sentence. </a:t>
            </a:r>
          </a:p>
          <a:p>
            <a:pPr marL="342900" indent="-342900" algn="just">
              <a:buClr>
                <a:srgbClr val="C00000"/>
              </a:buClr>
              <a:buFont typeface="Arial" panose="020B0604020202020204" pitchFamily="34" charset="0"/>
              <a:buChar char="•"/>
            </a:pPr>
            <a:r>
              <a:rPr lang="en-IN" sz="2800" dirty="0">
                <a:cs typeface="Times New Roman" panose="02020603050405020304" pitchFamily="18" charset="0"/>
              </a:rPr>
              <a:t> Positive Sentiment → Compound score ≥ 0.05 </a:t>
            </a:r>
          </a:p>
          <a:p>
            <a:pPr marL="342900" indent="-342900" algn="just">
              <a:buClr>
                <a:srgbClr val="C00000"/>
              </a:buClr>
              <a:buFont typeface="Arial" panose="020B0604020202020204" pitchFamily="34" charset="0"/>
              <a:buChar char="•"/>
            </a:pPr>
            <a:r>
              <a:rPr lang="en-IN" sz="2800" dirty="0">
                <a:cs typeface="Times New Roman" panose="02020603050405020304" pitchFamily="18" charset="0"/>
              </a:rPr>
              <a:t> Negative Sentiment → Compound score ≤ -0.05 </a:t>
            </a:r>
          </a:p>
          <a:p>
            <a:pPr marL="342900" indent="-342900" algn="just">
              <a:buClr>
                <a:srgbClr val="C00000"/>
              </a:buClr>
              <a:buFont typeface="Arial" panose="020B0604020202020204" pitchFamily="34" charset="0"/>
              <a:buChar char="•"/>
            </a:pPr>
            <a:r>
              <a:rPr lang="en-IN" sz="2800" dirty="0">
                <a:cs typeface="Times New Roman" panose="02020603050405020304" pitchFamily="18" charset="0"/>
              </a:rPr>
              <a:t> Neutral Sentiment → Compound score between -0.05 and 0.05 </a:t>
            </a:r>
          </a:p>
          <a:p>
            <a:pPr algn="just"/>
            <a:r>
              <a:rPr lang="en-IN" sz="2800" dirty="0">
                <a:cs typeface="Times New Roman" panose="02020603050405020304" pitchFamily="18" charset="0"/>
              </a:rPr>
              <a:t>     </a:t>
            </a:r>
          </a:p>
          <a:p>
            <a:pPr algn="just"/>
            <a:r>
              <a:rPr lang="en-IN" sz="2800" dirty="0">
                <a:cs typeface="Times New Roman" panose="02020603050405020304" pitchFamily="18" charset="0"/>
              </a:rPr>
              <a:t>     </a:t>
            </a:r>
            <a:r>
              <a:rPr lang="en-IN" sz="2800" u="sng" dirty="0">
                <a:cs typeface="Times New Roman" panose="02020603050405020304" pitchFamily="18" charset="0"/>
              </a:rPr>
              <a:t>Example: </a:t>
            </a:r>
          </a:p>
          <a:p>
            <a:pPr marL="342900" indent="-342900" algn="just">
              <a:buClr>
                <a:srgbClr val="C00000"/>
              </a:buClr>
              <a:buFont typeface="Arial" panose="020B0604020202020204" pitchFamily="34" charset="0"/>
              <a:buChar char="•"/>
            </a:pPr>
            <a:r>
              <a:rPr lang="en-IN" sz="2800" dirty="0">
                <a:cs typeface="Times New Roman" panose="02020603050405020304" pitchFamily="18" charset="0"/>
              </a:rPr>
              <a:t> "I love this video, it's fantastic!" → Positive (0.75) </a:t>
            </a:r>
          </a:p>
          <a:p>
            <a:pPr marL="342900" indent="-342900" algn="just">
              <a:buClr>
                <a:srgbClr val="C00000"/>
              </a:buClr>
              <a:buFont typeface="Arial" panose="020B0604020202020204" pitchFamily="34" charset="0"/>
              <a:buChar char="•"/>
            </a:pPr>
            <a:r>
              <a:rPr lang="en-IN" sz="2800" dirty="0">
                <a:cs typeface="Times New Roman" panose="02020603050405020304" pitchFamily="18" charset="0"/>
              </a:rPr>
              <a:t> "This video is not great, it's boring." → Negative (-0.55)</a:t>
            </a:r>
          </a:p>
          <a:p>
            <a:pPr marL="342900" indent="-342900" algn="just">
              <a:buClr>
                <a:srgbClr val="C00000"/>
              </a:buClr>
              <a:buFont typeface="Arial" panose="020B0604020202020204" pitchFamily="34" charset="0"/>
              <a:buChar char="•"/>
            </a:pPr>
            <a:r>
              <a:rPr lang="en-US" sz="2800" dirty="0">
                <a:cs typeface="Times New Roman" panose="02020603050405020304" pitchFamily="18" charset="0"/>
              </a:rPr>
              <a:t> "This video is okay." → Neutral (0.0)</a:t>
            </a:r>
            <a:endParaRPr lang="en-IN" sz="2800" dirty="0">
              <a:cs typeface="Times New Roman" panose="02020603050405020304" pitchFamily="18" charset="0"/>
            </a:endParaRPr>
          </a:p>
        </p:txBody>
      </p:sp>
    </p:spTree>
    <p:extLst>
      <p:ext uri="{BB962C8B-B14F-4D97-AF65-F5344CB8AC3E}">
        <p14:creationId xmlns:p14="http://schemas.microsoft.com/office/powerpoint/2010/main" val="303162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 name="Picture 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 name="Straight Connector 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 name="Rectangle 1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898DB94-70D3-796B-661C-E96D4CF27EB6}"/>
              </a:ext>
            </a:extLst>
          </p:cNvPr>
          <p:cNvSpPr>
            <a:spLocks noGrp="1"/>
          </p:cNvSpPr>
          <p:nvPr>
            <p:ph type="title"/>
          </p:nvPr>
        </p:nvSpPr>
        <p:spPr>
          <a:xfrm>
            <a:off x="141481" y="29632"/>
            <a:ext cx="4176384" cy="921443"/>
          </a:xfrm>
        </p:spPr>
        <p:txBody>
          <a:bodyPr vert="horz" lIns="91440" tIns="45720" rIns="91440" bIns="0" rtlCol="0" anchor="b">
            <a:normAutofit/>
          </a:bodyPr>
          <a:lstStyle/>
          <a:p>
            <a:r>
              <a:rPr lang="en-US" sz="5400" dirty="0"/>
              <a:t>RESULTS</a:t>
            </a:r>
          </a:p>
        </p:txBody>
      </p:sp>
      <p:cxnSp>
        <p:nvCxnSpPr>
          <p:cNvPr id="15" name="Straight Connector 1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2" descr="A screenshot of a computer&#10;&#10;AI-generated content may be incorrect.">
            <a:extLst>
              <a:ext uri="{FF2B5EF4-FFF2-40B4-BE49-F238E27FC236}">
                <a16:creationId xmlns:a16="http://schemas.microsoft.com/office/drawing/2014/main" id="{0B4955EC-E971-D52C-1F71-62642E57E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317" y="729585"/>
            <a:ext cx="8772125" cy="5078931"/>
          </a:xfrm>
          <a:prstGeom prst="rect">
            <a:avLst/>
          </a:prstGeom>
        </p:spPr>
      </p:pic>
      <p:pic>
        <p:nvPicPr>
          <p:cNvPr id="17" name="Picture 1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A9363B5-7F2A-C52E-B919-29989558C1BF}"/>
              </a:ext>
            </a:extLst>
          </p:cNvPr>
          <p:cNvSpPr txBox="1"/>
          <p:nvPr/>
        </p:nvSpPr>
        <p:spPr>
          <a:xfrm>
            <a:off x="470598" y="1219940"/>
            <a:ext cx="3067758" cy="523220"/>
          </a:xfrm>
          <a:prstGeom prst="rect">
            <a:avLst/>
          </a:prstGeom>
          <a:noFill/>
        </p:spPr>
        <p:txBody>
          <a:bodyPr wrap="square" rtlCol="0">
            <a:spAutoFit/>
          </a:bodyPr>
          <a:lstStyle/>
          <a:p>
            <a:pPr marL="342900" indent="-342900">
              <a:buClr>
                <a:srgbClr val="C00000"/>
              </a:buClr>
              <a:buFont typeface="Wingdings" panose="05000000000000000000" pitchFamily="2" charset="2"/>
              <a:buChar char="Ø"/>
            </a:pPr>
            <a:r>
              <a:rPr lang="en-US" sz="2800" dirty="0"/>
              <a:t> Input Page</a:t>
            </a:r>
            <a:endParaRPr lang="en-IN" sz="2800" dirty="0"/>
          </a:p>
        </p:txBody>
      </p:sp>
      <p:pic>
        <p:nvPicPr>
          <p:cNvPr id="21" name="Picture 20">
            <a:extLst>
              <a:ext uri="{FF2B5EF4-FFF2-40B4-BE49-F238E27FC236}">
                <a16:creationId xmlns:a16="http://schemas.microsoft.com/office/drawing/2014/main" id="{7D269A27-3BFB-1BF6-792C-553AB8A42371}"/>
              </a:ext>
            </a:extLst>
          </p:cNvPr>
          <p:cNvPicPr>
            <a:picLocks noChangeAspect="1"/>
          </p:cNvPicPr>
          <p:nvPr/>
        </p:nvPicPr>
        <p:blipFill>
          <a:blip r:embed="rId4"/>
          <a:stretch>
            <a:fillRect/>
          </a:stretch>
        </p:blipFill>
        <p:spPr>
          <a:xfrm>
            <a:off x="772330" y="3152666"/>
            <a:ext cx="2420197" cy="885949"/>
          </a:xfrm>
          <a:prstGeom prst="rect">
            <a:avLst/>
          </a:prstGeom>
        </p:spPr>
      </p:pic>
      <p:pic>
        <p:nvPicPr>
          <p:cNvPr id="27" name="Picture 26">
            <a:extLst>
              <a:ext uri="{FF2B5EF4-FFF2-40B4-BE49-F238E27FC236}">
                <a16:creationId xmlns:a16="http://schemas.microsoft.com/office/drawing/2014/main" id="{86090440-6D0F-82A0-393B-253DBBAC91F3}"/>
              </a:ext>
            </a:extLst>
          </p:cNvPr>
          <p:cNvPicPr>
            <a:picLocks noChangeAspect="1"/>
          </p:cNvPicPr>
          <p:nvPr/>
        </p:nvPicPr>
        <p:blipFill>
          <a:blip r:embed="rId5"/>
          <a:srcRect l="12808" t="59865" r="-1" b="21503"/>
          <a:stretch/>
        </p:blipFill>
        <p:spPr>
          <a:xfrm>
            <a:off x="100965" y="893445"/>
            <a:ext cx="2862097" cy="134636"/>
          </a:xfrm>
          <a:prstGeom prst="rect">
            <a:avLst/>
          </a:prstGeom>
        </p:spPr>
      </p:pic>
    </p:spTree>
    <p:extLst>
      <p:ext uri="{BB962C8B-B14F-4D97-AF65-F5344CB8AC3E}">
        <p14:creationId xmlns:p14="http://schemas.microsoft.com/office/powerpoint/2010/main" val="2924170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E00180-BE34-B3D3-D189-75B18ABE9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660" y="268618"/>
            <a:ext cx="7739900" cy="5729475"/>
          </a:xfrm>
          <a:prstGeom prst="rect">
            <a:avLst/>
          </a:prstGeom>
        </p:spPr>
      </p:pic>
      <p:sp>
        <p:nvSpPr>
          <p:cNvPr id="4" name="TextBox 3">
            <a:extLst>
              <a:ext uri="{FF2B5EF4-FFF2-40B4-BE49-F238E27FC236}">
                <a16:creationId xmlns:a16="http://schemas.microsoft.com/office/drawing/2014/main" id="{48BEF955-1942-3284-C105-5550C3BA1579}"/>
              </a:ext>
            </a:extLst>
          </p:cNvPr>
          <p:cNvSpPr txBox="1"/>
          <p:nvPr/>
        </p:nvSpPr>
        <p:spPr>
          <a:xfrm>
            <a:off x="410807" y="801054"/>
            <a:ext cx="3067758" cy="523220"/>
          </a:xfrm>
          <a:prstGeom prst="rect">
            <a:avLst/>
          </a:prstGeom>
          <a:noFill/>
        </p:spPr>
        <p:txBody>
          <a:bodyPr wrap="square" rtlCol="0">
            <a:spAutoFit/>
          </a:bodyPr>
          <a:lstStyle/>
          <a:p>
            <a:pPr marL="342900" indent="-342900">
              <a:buClr>
                <a:srgbClr val="C00000"/>
              </a:buClr>
              <a:buFont typeface="Wingdings" panose="05000000000000000000" pitchFamily="2" charset="2"/>
              <a:buChar char="Ø"/>
            </a:pPr>
            <a:r>
              <a:rPr lang="en-US" sz="2800" dirty="0"/>
              <a:t> Output Page</a:t>
            </a:r>
            <a:endParaRPr lang="en-IN" sz="2800" dirty="0"/>
          </a:p>
        </p:txBody>
      </p:sp>
    </p:spTree>
    <p:extLst>
      <p:ext uri="{BB962C8B-B14F-4D97-AF65-F5344CB8AC3E}">
        <p14:creationId xmlns:p14="http://schemas.microsoft.com/office/powerpoint/2010/main" val="236718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38AA-058D-0FDD-3903-EB0DA8091728}"/>
              </a:ext>
            </a:extLst>
          </p:cNvPr>
          <p:cNvSpPr>
            <a:spLocks noGrp="1"/>
          </p:cNvSpPr>
          <p:nvPr>
            <p:ph type="title"/>
          </p:nvPr>
        </p:nvSpPr>
        <p:spPr>
          <a:xfrm>
            <a:off x="1451579" y="966497"/>
            <a:ext cx="9603275" cy="1049235"/>
          </a:xfrm>
        </p:spPr>
        <p:txBody>
          <a:bodyPr>
            <a:normAutofit/>
          </a:bodyPr>
          <a:lstStyle/>
          <a:p>
            <a:r>
              <a:rPr lang="en-US" sz="5400" dirty="0"/>
              <a:t>OUTLINE</a:t>
            </a:r>
            <a:endParaRPr lang="en-IN" sz="5400" dirty="0"/>
          </a:p>
        </p:txBody>
      </p:sp>
      <p:sp>
        <p:nvSpPr>
          <p:cNvPr id="3" name="Content Placeholder 2">
            <a:extLst>
              <a:ext uri="{FF2B5EF4-FFF2-40B4-BE49-F238E27FC236}">
                <a16:creationId xmlns:a16="http://schemas.microsoft.com/office/drawing/2014/main" id="{C007A50B-C8C7-5936-9AAE-A4B0A01F95EE}"/>
              </a:ext>
            </a:extLst>
          </p:cNvPr>
          <p:cNvSpPr>
            <a:spLocks noGrp="1"/>
          </p:cNvSpPr>
          <p:nvPr>
            <p:ph idx="1"/>
          </p:nvPr>
        </p:nvSpPr>
        <p:spPr>
          <a:xfrm>
            <a:off x="1451579" y="2440890"/>
            <a:ext cx="3452017" cy="3450613"/>
          </a:xfrm>
        </p:spPr>
        <p:txBody>
          <a:bodyPr>
            <a:normAutofit/>
          </a:bodyPr>
          <a:lstStyle/>
          <a:p>
            <a:pPr algn="just"/>
            <a:r>
              <a:rPr lang="en-US" sz="2400" dirty="0"/>
              <a:t>Introduction          </a:t>
            </a:r>
          </a:p>
          <a:p>
            <a:pPr algn="just"/>
            <a:r>
              <a:rPr lang="en-US" sz="2400" dirty="0"/>
              <a:t>Existing Project</a:t>
            </a:r>
          </a:p>
          <a:p>
            <a:pPr algn="just"/>
            <a:r>
              <a:rPr lang="en-US" sz="2400" dirty="0"/>
              <a:t>Proposed Project</a:t>
            </a:r>
          </a:p>
          <a:p>
            <a:pPr algn="just"/>
            <a:r>
              <a:rPr lang="en-US" sz="2400" dirty="0"/>
              <a:t>Project Analysis</a:t>
            </a:r>
          </a:p>
          <a:p>
            <a:pPr algn="just"/>
            <a:r>
              <a:rPr lang="en-US" sz="2400" dirty="0"/>
              <a:t>Design</a:t>
            </a:r>
          </a:p>
          <a:p>
            <a:pPr algn="just"/>
            <a:endParaRPr lang="en-US" sz="2400" dirty="0"/>
          </a:p>
        </p:txBody>
      </p:sp>
      <p:sp>
        <p:nvSpPr>
          <p:cNvPr id="5" name="Content Placeholder 2">
            <a:extLst>
              <a:ext uri="{FF2B5EF4-FFF2-40B4-BE49-F238E27FC236}">
                <a16:creationId xmlns:a16="http://schemas.microsoft.com/office/drawing/2014/main" id="{D9D291A6-20A0-218F-72C4-AD99712C0997}"/>
              </a:ext>
            </a:extLst>
          </p:cNvPr>
          <p:cNvSpPr txBox="1">
            <a:spLocks/>
          </p:cNvSpPr>
          <p:nvPr/>
        </p:nvSpPr>
        <p:spPr>
          <a:xfrm>
            <a:off x="5070660" y="2446952"/>
            <a:ext cx="345201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a:t>Project Flow</a:t>
            </a:r>
          </a:p>
          <a:p>
            <a:r>
              <a:rPr lang="en-US" sz="2400" dirty="0"/>
              <a:t>Applications</a:t>
            </a:r>
          </a:p>
          <a:p>
            <a:r>
              <a:rPr lang="en-US" sz="2400" dirty="0"/>
              <a:t>Pros and Cons</a:t>
            </a:r>
          </a:p>
          <a:p>
            <a:r>
              <a:rPr lang="en-US" sz="2400" dirty="0"/>
              <a:t>Conclusion</a:t>
            </a:r>
          </a:p>
          <a:p>
            <a:endParaRPr lang="en-US" sz="2400" dirty="0"/>
          </a:p>
        </p:txBody>
      </p:sp>
    </p:spTree>
    <p:extLst>
      <p:ext uri="{BB962C8B-B14F-4D97-AF65-F5344CB8AC3E}">
        <p14:creationId xmlns:p14="http://schemas.microsoft.com/office/powerpoint/2010/main" val="2676429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8064-6CA1-2915-DCD3-6D5498205C02}"/>
              </a:ext>
            </a:extLst>
          </p:cNvPr>
          <p:cNvSpPr>
            <a:spLocks noGrp="1"/>
          </p:cNvSpPr>
          <p:nvPr>
            <p:ph type="title"/>
          </p:nvPr>
        </p:nvSpPr>
        <p:spPr>
          <a:xfrm>
            <a:off x="1451579" y="1082311"/>
            <a:ext cx="9603275" cy="1049235"/>
          </a:xfrm>
        </p:spPr>
        <p:txBody>
          <a:bodyPr>
            <a:normAutofit/>
          </a:bodyPr>
          <a:lstStyle/>
          <a:p>
            <a:r>
              <a:rPr lang="en-US" sz="4800" dirty="0"/>
              <a:t>applications</a:t>
            </a:r>
            <a:endParaRPr lang="en-IN" sz="4800" dirty="0"/>
          </a:p>
        </p:txBody>
      </p:sp>
      <p:sp>
        <p:nvSpPr>
          <p:cNvPr id="3" name="Content Placeholder 2">
            <a:extLst>
              <a:ext uri="{FF2B5EF4-FFF2-40B4-BE49-F238E27FC236}">
                <a16:creationId xmlns:a16="http://schemas.microsoft.com/office/drawing/2014/main" id="{5E96F3E3-8CB7-95DF-414B-76AFF700744B}"/>
              </a:ext>
            </a:extLst>
          </p:cNvPr>
          <p:cNvSpPr>
            <a:spLocks noGrp="1"/>
          </p:cNvSpPr>
          <p:nvPr>
            <p:ph idx="1"/>
          </p:nvPr>
        </p:nvSpPr>
        <p:spPr>
          <a:xfrm>
            <a:off x="1185361" y="2409272"/>
            <a:ext cx="9603275" cy="3450613"/>
          </a:xfrm>
        </p:spPr>
        <p:txBody>
          <a:bodyPr>
            <a:noAutofit/>
          </a:bodyPr>
          <a:lstStyle/>
          <a:p>
            <a:pPr algn="just"/>
            <a:r>
              <a:rPr lang="en-US" sz="2800" dirty="0"/>
              <a:t>Content Creators &amp; Influencers</a:t>
            </a:r>
          </a:p>
          <a:p>
            <a:pPr algn="just"/>
            <a:r>
              <a:rPr lang="en-US" sz="2800" dirty="0"/>
              <a:t>Digital Marketing &amp; Brand Analysis</a:t>
            </a:r>
          </a:p>
          <a:p>
            <a:pPr algn="just"/>
            <a:r>
              <a:rPr lang="en-US" sz="2800" dirty="0"/>
              <a:t>Social Media Monitoring</a:t>
            </a:r>
          </a:p>
          <a:p>
            <a:pPr algn="just"/>
            <a:r>
              <a:rPr lang="en-US" sz="2800" dirty="0"/>
              <a:t>Customer Feedback Analysis</a:t>
            </a:r>
          </a:p>
          <a:p>
            <a:pPr algn="just"/>
            <a:r>
              <a:rPr lang="en-US" sz="2800" dirty="0"/>
              <a:t>Academic &amp; Research Purposes</a:t>
            </a:r>
          </a:p>
        </p:txBody>
      </p:sp>
    </p:spTree>
    <p:extLst>
      <p:ext uri="{BB962C8B-B14F-4D97-AF65-F5344CB8AC3E}">
        <p14:creationId xmlns:p14="http://schemas.microsoft.com/office/powerpoint/2010/main" val="329952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960B-1047-B0D3-DF76-CE90589C795B}"/>
              </a:ext>
            </a:extLst>
          </p:cNvPr>
          <p:cNvSpPr>
            <a:spLocks noGrp="1"/>
          </p:cNvSpPr>
          <p:nvPr>
            <p:ph type="title"/>
          </p:nvPr>
        </p:nvSpPr>
        <p:spPr>
          <a:xfrm>
            <a:off x="1451578" y="1117035"/>
            <a:ext cx="9603275" cy="1049235"/>
          </a:xfrm>
        </p:spPr>
        <p:txBody>
          <a:bodyPr>
            <a:normAutofit/>
          </a:bodyPr>
          <a:lstStyle/>
          <a:p>
            <a:r>
              <a:rPr lang="en-US" sz="4800" dirty="0"/>
              <a:t>Pros and cons</a:t>
            </a:r>
            <a:endParaRPr lang="en-IN" sz="4800" dirty="0"/>
          </a:p>
        </p:txBody>
      </p:sp>
      <p:sp>
        <p:nvSpPr>
          <p:cNvPr id="3" name="Content Placeholder 2">
            <a:extLst>
              <a:ext uri="{FF2B5EF4-FFF2-40B4-BE49-F238E27FC236}">
                <a16:creationId xmlns:a16="http://schemas.microsoft.com/office/drawing/2014/main" id="{9D559C5B-39EA-BDFC-2982-6933E8532E83}"/>
              </a:ext>
            </a:extLst>
          </p:cNvPr>
          <p:cNvSpPr>
            <a:spLocks noGrp="1"/>
          </p:cNvSpPr>
          <p:nvPr>
            <p:ph idx="1"/>
          </p:nvPr>
        </p:nvSpPr>
        <p:spPr>
          <a:xfrm>
            <a:off x="1294362" y="2166270"/>
            <a:ext cx="9603275" cy="3678945"/>
          </a:xfrm>
        </p:spPr>
        <p:txBody>
          <a:bodyPr>
            <a:noAutofit/>
          </a:bodyPr>
          <a:lstStyle/>
          <a:p>
            <a:pPr fontAlgn="base">
              <a:lnSpc>
                <a:spcPct val="100000"/>
              </a:lnSpc>
              <a:spcBef>
                <a:spcPct val="0"/>
              </a:spcBef>
              <a:spcAft>
                <a:spcPts val="600"/>
              </a:spcAft>
              <a:buClr>
                <a:srgbClr val="C00000"/>
              </a:buClr>
              <a:buSzTx/>
              <a:buFont typeface="Wingdings" panose="05000000000000000000" pitchFamily="2" charset="2"/>
              <a:buChar char="Ø"/>
            </a:pPr>
            <a:r>
              <a:rPr lang="en-US" sz="2800" b="1" dirty="0">
                <a:ea typeface="+mj-ea"/>
                <a:cs typeface="+mj-cs"/>
              </a:rPr>
              <a:t>Pro’s</a:t>
            </a:r>
          </a:p>
          <a:p>
            <a:pPr marL="0" indent="0" fontAlgn="base">
              <a:lnSpc>
                <a:spcPct val="100000"/>
              </a:lnSpc>
              <a:spcBef>
                <a:spcPct val="0"/>
              </a:spcBef>
              <a:spcAft>
                <a:spcPts val="600"/>
              </a:spcAft>
              <a:buClr>
                <a:srgbClr val="C00000"/>
              </a:buClr>
              <a:buSzTx/>
              <a:buNone/>
            </a:pPr>
            <a:endParaRPr kumimoji="0" lang="en-US" altLang="en-US" sz="2800" b="1" i="0" u="none" strike="noStrike" cap="none" normalizeH="0" baseline="0" dirty="0">
              <a:ln>
                <a:noFill/>
              </a:ln>
              <a:effectLst/>
            </a:endParaRPr>
          </a:p>
          <a:p>
            <a:pPr algn="just" fontAlgn="base">
              <a:lnSpc>
                <a:spcPct val="100000"/>
              </a:lnSpc>
              <a:spcBef>
                <a:spcPct val="0"/>
              </a:spcBef>
              <a:spcAft>
                <a:spcPts val="600"/>
              </a:spcAft>
              <a:buClr>
                <a:srgbClr val="C00000"/>
              </a:buClr>
              <a:buSzTx/>
            </a:pPr>
            <a:r>
              <a:rPr kumimoji="0" lang="en-US" altLang="en-US" sz="2800" i="0" u="none" strike="noStrike" cap="none" normalizeH="0" baseline="0" dirty="0">
                <a:ln>
                  <a:noFill/>
                </a:ln>
                <a:effectLst/>
                <a:cs typeface="Times New Roman" panose="02020603050405020304" pitchFamily="18" charset="0"/>
              </a:rPr>
              <a:t>Audience Feedback Analysis </a:t>
            </a:r>
          </a:p>
          <a:p>
            <a:pPr algn="just" fontAlgn="base">
              <a:lnSpc>
                <a:spcPct val="100000"/>
              </a:lnSpc>
              <a:spcBef>
                <a:spcPct val="0"/>
              </a:spcBef>
              <a:spcAft>
                <a:spcPts val="600"/>
              </a:spcAft>
              <a:buClr>
                <a:srgbClr val="C00000"/>
              </a:buClr>
              <a:buSzTx/>
            </a:pPr>
            <a:r>
              <a:rPr kumimoji="0" lang="en-US" altLang="en-US" sz="2800" i="0" u="none" strike="noStrike" cap="none" normalizeH="0" baseline="0" dirty="0">
                <a:ln>
                  <a:noFill/>
                </a:ln>
                <a:effectLst/>
                <a:cs typeface="Times New Roman" panose="02020603050405020304" pitchFamily="18" charset="0"/>
              </a:rPr>
              <a:t>Improved Content Strategy </a:t>
            </a:r>
          </a:p>
          <a:p>
            <a:pPr algn="just" fontAlgn="base">
              <a:lnSpc>
                <a:spcPct val="100000"/>
              </a:lnSpc>
              <a:spcBef>
                <a:spcPct val="0"/>
              </a:spcBef>
              <a:spcAft>
                <a:spcPts val="600"/>
              </a:spcAft>
              <a:buClr>
                <a:srgbClr val="C00000"/>
              </a:buClr>
              <a:buSzTx/>
            </a:pPr>
            <a:r>
              <a:rPr kumimoji="0" lang="en-US" altLang="en-US" sz="2800" i="0" u="none" strike="noStrike" cap="none" normalizeH="0" baseline="0" dirty="0">
                <a:ln>
                  <a:noFill/>
                </a:ln>
                <a:effectLst/>
                <a:cs typeface="Times New Roman" panose="02020603050405020304" pitchFamily="18" charset="0"/>
              </a:rPr>
              <a:t>Brand Monitoring </a:t>
            </a:r>
          </a:p>
          <a:p>
            <a:pPr algn="just" fontAlgn="base">
              <a:lnSpc>
                <a:spcPct val="100000"/>
              </a:lnSpc>
              <a:spcBef>
                <a:spcPct val="0"/>
              </a:spcBef>
              <a:spcAft>
                <a:spcPts val="600"/>
              </a:spcAft>
              <a:buClr>
                <a:srgbClr val="C00000"/>
              </a:buClr>
              <a:buSzTx/>
            </a:pPr>
            <a:r>
              <a:rPr kumimoji="0" lang="en-US" altLang="en-US" sz="2800" i="0" u="none" strike="noStrike" cap="none" normalizeH="0" baseline="0" dirty="0">
                <a:ln>
                  <a:noFill/>
                </a:ln>
                <a:effectLst/>
                <a:cs typeface="Times New Roman" panose="02020603050405020304" pitchFamily="18" charset="0"/>
              </a:rPr>
              <a:t>Data-Driven Decisions </a:t>
            </a:r>
          </a:p>
          <a:p>
            <a:pPr algn="just" fontAlgn="base">
              <a:lnSpc>
                <a:spcPct val="100000"/>
              </a:lnSpc>
              <a:spcBef>
                <a:spcPct val="0"/>
              </a:spcBef>
              <a:spcAft>
                <a:spcPts val="600"/>
              </a:spcAft>
              <a:buClr>
                <a:srgbClr val="C00000"/>
              </a:buClr>
              <a:buSzTx/>
            </a:pPr>
            <a:r>
              <a:rPr kumimoji="0" lang="en-US" altLang="en-US" sz="2800" i="0" u="none" strike="noStrike" cap="none" normalizeH="0" baseline="0" dirty="0">
                <a:ln>
                  <a:noFill/>
                </a:ln>
                <a:effectLst/>
                <a:cs typeface="Times New Roman" panose="02020603050405020304" pitchFamily="18" charset="0"/>
              </a:rPr>
              <a:t>Time Efficiency</a:t>
            </a:r>
            <a:endParaRPr lang="en-IN" sz="2800" dirty="0"/>
          </a:p>
        </p:txBody>
      </p:sp>
    </p:spTree>
    <p:extLst>
      <p:ext uri="{BB962C8B-B14F-4D97-AF65-F5344CB8AC3E}">
        <p14:creationId xmlns:p14="http://schemas.microsoft.com/office/powerpoint/2010/main" val="311133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29916-5DA3-5C07-DCD4-907112A66ADC}"/>
              </a:ext>
            </a:extLst>
          </p:cNvPr>
          <p:cNvSpPr txBox="1"/>
          <p:nvPr/>
        </p:nvSpPr>
        <p:spPr>
          <a:xfrm>
            <a:off x="544010" y="872731"/>
            <a:ext cx="10880203" cy="5755422"/>
          </a:xfrm>
          <a:prstGeom prst="rect">
            <a:avLst/>
          </a:prstGeom>
          <a:noFill/>
        </p:spPr>
        <p:txBody>
          <a:bodyPr wrap="square">
            <a:spAutoFit/>
          </a:bodyPr>
          <a:lstStyle/>
          <a:p>
            <a:pPr marL="571500" marR="0" lvl="0" indent="-571500" fontAlgn="base">
              <a:lnSpc>
                <a:spcPct val="90000"/>
              </a:lnSpc>
              <a:spcBef>
                <a:spcPct val="0"/>
              </a:spcBef>
              <a:spcAft>
                <a:spcPts val="600"/>
              </a:spcAft>
              <a:buClr>
                <a:srgbClr val="C00000"/>
              </a:buClr>
              <a:buSzTx/>
              <a:buFont typeface="Wingdings" panose="05000000000000000000" pitchFamily="2" charset="2"/>
              <a:buChar char="Ø"/>
              <a:tabLst/>
            </a:pPr>
            <a:r>
              <a:rPr lang="en-US" sz="3600" b="1" dirty="0">
                <a:ea typeface="+mj-ea"/>
                <a:cs typeface="+mj-cs"/>
              </a:rPr>
              <a:t>Con’s</a:t>
            </a:r>
          </a:p>
          <a:p>
            <a:pPr marR="0" lvl="0" fontAlgn="base">
              <a:lnSpc>
                <a:spcPct val="90000"/>
              </a:lnSpc>
              <a:spcBef>
                <a:spcPct val="0"/>
              </a:spcBef>
              <a:spcAft>
                <a:spcPts val="600"/>
              </a:spcAft>
              <a:buClr>
                <a:srgbClr val="C00000"/>
              </a:buClr>
              <a:buSzTx/>
              <a:tabLst/>
            </a:pPr>
            <a:endParaRPr lang="en-US" sz="3600" b="1" dirty="0">
              <a:ea typeface="+mj-ea"/>
              <a:cs typeface="+mj-cs"/>
            </a:endParaRPr>
          </a:p>
          <a:p>
            <a:pPr marL="228600" marR="0" lvl="0" indent="-457200" algn="just" fontAlgn="base">
              <a:lnSpc>
                <a:spcPct val="150000"/>
              </a:lnSpc>
              <a:spcBef>
                <a:spcPct val="0"/>
              </a:spcBef>
              <a:spcAft>
                <a:spcPts val="600"/>
              </a:spcAft>
              <a:buClr>
                <a:srgbClr val="C00000"/>
              </a:buClr>
              <a:buSzTx/>
              <a:buFont typeface="Arial" panose="020B0604020202020204" pitchFamily="34" charset="0"/>
              <a:buChar char="•"/>
              <a:tabLst/>
            </a:pPr>
            <a:r>
              <a:rPr lang="en-US" altLang="en-US" sz="2800" dirty="0">
                <a:cs typeface="Times New Roman" panose="02020603050405020304" pitchFamily="18" charset="0"/>
              </a:rPr>
              <a:t>Accuracy Issues </a:t>
            </a:r>
          </a:p>
          <a:p>
            <a:pPr marL="228600" marR="0" lvl="0" indent="-457200" algn="just" fontAlgn="base">
              <a:lnSpc>
                <a:spcPct val="150000"/>
              </a:lnSpc>
              <a:spcBef>
                <a:spcPct val="0"/>
              </a:spcBef>
              <a:spcAft>
                <a:spcPts val="600"/>
              </a:spcAft>
              <a:buClr>
                <a:srgbClr val="C00000"/>
              </a:buClr>
              <a:buSzTx/>
              <a:buFont typeface="Arial" panose="020B0604020202020204" pitchFamily="34" charset="0"/>
              <a:buChar char="•"/>
              <a:tabLst/>
            </a:pPr>
            <a:r>
              <a:rPr lang="en-US" altLang="en-US" sz="2800" dirty="0">
                <a:cs typeface="Times New Roman" panose="02020603050405020304" pitchFamily="18" charset="0"/>
              </a:rPr>
              <a:t>Context Misunderstanding</a:t>
            </a:r>
          </a:p>
          <a:p>
            <a:pPr marL="228600" marR="0" lvl="0" indent="-457200" algn="just" fontAlgn="base">
              <a:lnSpc>
                <a:spcPct val="150000"/>
              </a:lnSpc>
              <a:spcBef>
                <a:spcPct val="0"/>
              </a:spcBef>
              <a:spcAft>
                <a:spcPts val="600"/>
              </a:spcAft>
              <a:buClr>
                <a:srgbClr val="C00000"/>
              </a:buClr>
              <a:buSzTx/>
              <a:buFont typeface="Arial" panose="020B0604020202020204" pitchFamily="34" charset="0"/>
              <a:buChar char="•"/>
              <a:tabLst/>
            </a:pPr>
            <a:r>
              <a:rPr lang="en-US" altLang="en-US" sz="2800" dirty="0">
                <a:cs typeface="Times New Roman" panose="02020603050405020304" pitchFamily="18" charset="0"/>
              </a:rPr>
              <a:t>Bias in Training Data </a:t>
            </a:r>
          </a:p>
          <a:p>
            <a:pPr marL="228600" marR="0" lvl="0" indent="-457200" algn="just" fontAlgn="base">
              <a:lnSpc>
                <a:spcPct val="150000"/>
              </a:lnSpc>
              <a:spcBef>
                <a:spcPct val="0"/>
              </a:spcBef>
              <a:spcAft>
                <a:spcPts val="600"/>
              </a:spcAft>
              <a:buClr>
                <a:srgbClr val="C00000"/>
              </a:buClr>
              <a:buSzTx/>
              <a:buFont typeface="Arial" panose="020B0604020202020204" pitchFamily="34" charset="0"/>
              <a:buChar char="•"/>
              <a:tabLst/>
            </a:pPr>
            <a:r>
              <a:rPr lang="en-US" altLang="en-US" sz="2800" dirty="0">
                <a:cs typeface="Times New Roman" panose="02020603050405020304" pitchFamily="18" charset="0"/>
              </a:rPr>
              <a:t>Overreliance on Automation</a:t>
            </a:r>
          </a:p>
          <a:p>
            <a:pPr marL="228600" marR="0" lvl="0" indent="-457200" algn="just" fontAlgn="base">
              <a:lnSpc>
                <a:spcPct val="150000"/>
              </a:lnSpc>
              <a:spcBef>
                <a:spcPct val="0"/>
              </a:spcBef>
              <a:spcAft>
                <a:spcPts val="600"/>
              </a:spcAft>
              <a:buClr>
                <a:srgbClr val="C00000"/>
              </a:buClr>
              <a:buSzTx/>
              <a:buFont typeface="Arial" panose="020B0604020202020204" pitchFamily="34" charset="0"/>
              <a:buChar char="•"/>
              <a:tabLst/>
            </a:pPr>
            <a:r>
              <a:rPr lang="en-US" altLang="en-US" sz="2800" dirty="0">
                <a:cs typeface="Times New Roman" panose="02020603050405020304" pitchFamily="18" charset="0"/>
              </a:rPr>
              <a:t>Language Limitations</a:t>
            </a:r>
          </a:p>
          <a:p>
            <a:pPr marR="0" lvl="0" fontAlgn="base">
              <a:lnSpc>
                <a:spcPct val="90000"/>
              </a:lnSpc>
              <a:spcBef>
                <a:spcPct val="0"/>
              </a:spcBef>
              <a:spcAft>
                <a:spcPts val="600"/>
              </a:spcAft>
              <a:buClrTx/>
              <a:buSzTx/>
              <a:tabLst/>
            </a:pPr>
            <a:endParaRPr kumimoji="0" lang="en-US" altLang="en-US" sz="2800" b="1" i="0" u="none" strike="noStrike" cap="none" normalizeH="0" baseline="0" dirty="0">
              <a:ln>
                <a:noFill/>
              </a:ln>
              <a:effectLst/>
            </a:endParaRPr>
          </a:p>
          <a:p>
            <a:endParaRPr lang="en-IN" sz="2800" dirty="0"/>
          </a:p>
        </p:txBody>
      </p:sp>
    </p:spTree>
    <p:extLst>
      <p:ext uri="{BB962C8B-B14F-4D97-AF65-F5344CB8AC3E}">
        <p14:creationId xmlns:p14="http://schemas.microsoft.com/office/powerpoint/2010/main" val="3804896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A04F-48FA-1406-5909-DA9726494A93}"/>
              </a:ext>
            </a:extLst>
          </p:cNvPr>
          <p:cNvSpPr>
            <a:spLocks noGrp="1"/>
          </p:cNvSpPr>
          <p:nvPr>
            <p:ph type="title"/>
          </p:nvPr>
        </p:nvSpPr>
        <p:spPr>
          <a:xfrm>
            <a:off x="1451578" y="1093886"/>
            <a:ext cx="9603275" cy="1049235"/>
          </a:xfrm>
        </p:spPr>
        <p:txBody>
          <a:bodyPr>
            <a:normAutofit/>
          </a:bodyPr>
          <a:lstStyle/>
          <a:p>
            <a:r>
              <a:rPr lang="en-US" sz="4800" dirty="0"/>
              <a:t>Conclusion</a:t>
            </a:r>
            <a:endParaRPr lang="en-IN" sz="4800" dirty="0"/>
          </a:p>
        </p:txBody>
      </p:sp>
      <p:sp>
        <p:nvSpPr>
          <p:cNvPr id="3" name="Content Placeholder 2">
            <a:extLst>
              <a:ext uri="{FF2B5EF4-FFF2-40B4-BE49-F238E27FC236}">
                <a16:creationId xmlns:a16="http://schemas.microsoft.com/office/drawing/2014/main" id="{80E6F8CE-D20C-6F06-9D88-F77606A72C60}"/>
              </a:ext>
            </a:extLst>
          </p:cNvPr>
          <p:cNvSpPr>
            <a:spLocks noGrp="1"/>
          </p:cNvSpPr>
          <p:nvPr>
            <p:ph idx="1"/>
          </p:nvPr>
        </p:nvSpPr>
        <p:spPr>
          <a:xfrm>
            <a:off x="985732" y="2313501"/>
            <a:ext cx="10534965" cy="3450613"/>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In conclusion, the YT Sentiment Explorer provides actionable insights for content creators, marketers, and community managers to harness the power of audience sentiments, enhance user engagement, and shape effective strategies for YouTube content development and management. The future work outlined will further improve the accuracy and utility of the analysis, making it an indispensable tool for content creators.</a:t>
            </a:r>
          </a:p>
          <a:p>
            <a:pPr algn="just"/>
            <a:endParaRPr lang="en-IN" sz="2800" dirty="0"/>
          </a:p>
        </p:txBody>
      </p:sp>
    </p:spTree>
    <p:extLst>
      <p:ext uri="{BB962C8B-B14F-4D97-AF65-F5344CB8AC3E}">
        <p14:creationId xmlns:p14="http://schemas.microsoft.com/office/powerpoint/2010/main" val="2139903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28E-E4EA-A873-DFFE-DA8F7DAF83DD}"/>
              </a:ext>
            </a:extLst>
          </p:cNvPr>
          <p:cNvSpPr>
            <a:spLocks noGrp="1"/>
          </p:cNvSpPr>
          <p:nvPr>
            <p:ph type="title"/>
          </p:nvPr>
        </p:nvSpPr>
        <p:spPr>
          <a:xfrm>
            <a:off x="1441531" y="2419107"/>
            <a:ext cx="8643154" cy="1491189"/>
          </a:xfrm>
        </p:spPr>
        <p:txBody>
          <a:bodyPr>
            <a:normAutofit/>
          </a:bodyPr>
          <a:lstStyle/>
          <a:p>
            <a:pPr algn="ctr"/>
            <a:r>
              <a:rPr lang="en-US" sz="7200" dirty="0"/>
              <a:t>Thank you</a:t>
            </a:r>
            <a:endParaRPr lang="en-IN" sz="7200" dirty="0"/>
          </a:p>
        </p:txBody>
      </p:sp>
    </p:spTree>
    <p:extLst>
      <p:ext uri="{BB962C8B-B14F-4D97-AF65-F5344CB8AC3E}">
        <p14:creationId xmlns:p14="http://schemas.microsoft.com/office/powerpoint/2010/main" val="99017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11BB-A825-C230-9222-F62D6BD07786}"/>
              </a:ext>
            </a:extLst>
          </p:cNvPr>
          <p:cNvSpPr>
            <a:spLocks noGrp="1"/>
          </p:cNvSpPr>
          <p:nvPr>
            <p:ph type="title"/>
          </p:nvPr>
        </p:nvSpPr>
        <p:spPr>
          <a:xfrm>
            <a:off x="1451579" y="966497"/>
            <a:ext cx="9603275" cy="1049235"/>
          </a:xfrm>
        </p:spPr>
        <p:txBody>
          <a:bodyPr>
            <a:normAutofit/>
          </a:bodyPr>
          <a:lstStyle/>
          <a:p>
            <a:r>
              <a:rPr lang="en-US" sz="5400" dirty="0"/>
              <a:t>INTRODUCTION</a:t>
            </a:r>
            <a:endParaRPr lang="en-IN" sz="4000" dirty="0"/>
          </a:p>
        </p:txBody>
      </p:sp>
      <p:sp>
        <p:nvSpPr>
          <p:cNvPr id="3" name="Content Placeholder 2">
            <a:extLst>
              <a:ext uri="{FF2B5EF4-FFF2-40B4-BE49-F238E27FC236}">
                <a16:creationId xmlns:a16="http://schemas.microsoft.com/office/drawing/2014/main" id="{B709FE16-9A71-6821-81D5-2E32BE02DAE0}"/>
              </a:ext>
            </a:extLst>
          </p:cNvPr>
          <p:cNvSpPr>
            <a:spLocks noGrp="1"/>
          </p:cNvSpPr>
          <p:nvPr>
            <p:ph idx="1"/>
          </p:nvPr>
        </p:nvSpPr>
        <p:spPr>
          <a:xfrm>
            <a:off x="1137146" y="2015732"/>
            <a:ext cx="10740006" cy="4244391"/>
          </a:xfrm>
        </p:spPr>
        <p:txBody>
          <a:bodyPr>
            <a:normAutofit lnSpcReduction="10000"/>
          </a:bodyPr>
          <a:lstStyle/>
          <a:p>
            <a:pPr algn="just"/>
            <a:r>
              <a:rPr lang="en-US" sz="2800" dirty="0"/>
              <a:t>In the digital age, social media platforms generate vast amounts of user-generated content. YouTube, being one of the largest video-sharing platforms, hosts millions of videos with billions of comments. </a:t>
            </a:r>
          </a:p>
          <a:p>
            <a:pPr algn="just"/>
            <a:r>
              <a:rPr lang="en-US" sz="2800" dirty="0"/>
              <a:t>Our project focuses on </a:t>
            </a:r>
            <a:r>
              <a:rPr lang="en-US" sz="2800" b="1" dirty="0"/>
              <a:t>automated sentiment analysis of YouTube comments</a:t>
            </a:r>
            <a:r>
              <a:rPr lang="en-US" sz="2800" dirty="0"/>
              <a:t> to classify them into </a:t>
            </a:r>
            <a:r>
              <a:rPr lang="en-US" sz="2800" b="1" dirty="0"/>
              <a:t>Positive, Neutral, or Negative</a:t>
            </a:r>
            <a:r>
              <a:rPr lang="en-US" sz="2800" dirty="0"/>
              <a:t> categories. By leveraging </a:t>
            </a:r>
            <a:r>
              <a:rPr lang="en-US" sz="2800" b="1" dirty="0"/>
              <a:t>Natural Language Processing (NLP) techniques</a:t>
            </a:r>
            <a:r>
              <a:rPr lang="en-US" sz="2800" dirty="0"/>
              <a:t>, this tool extracts and processes comments to provide a sentiment-based summary of a given video.</a:t>
            </a:r>
          </a:p>
          <a:p>
            <a:pPr marL="0" indent="0" algn="just">
              <a:buNone/>
            </a:pPr>
            <a:endParaRPr lang="en-IN" sz="2800" dirty="0"/>
          </a:p>
        </p:txBody>
      </p:sp>
    </p:spTree>
    <p:extLst>
      <p:ext uri="{BB962C8B-B14F-4D97-AF65-F5344CB8AC3E}">
        <p14:creationId xmlns:p14="http://schemas.microsoft.com/office/powerpoint/2010/main" val="229112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0DC2-FF17-7019-9EB9-587087608588}"/>
              </a:ext>
            </a:extLst>
          </p:cNvPr>
          <p:cNvSpPr>
            <a:spLocks noGrp="1"/>
          </p:cNvSpPr>
          <p:nvPr>
            <p:ph type="title"/>
          </p:nvPr>
        </p:nvSpPr>
        <p:spPr/>
        <p:txBody>
          <a:bodyPr>
            <a:normAutofit/>
          </a:bodyPr>
          <a:lstStyle/>
          <a:p>
            <a:r>
              <a:rPr lang="en-US" sz="5400" dirty="0"/>
              <a:t>EXISTING PROJECT</a:t>
            </a:r>
            <a:endParaRPr lang="en-IN" sz="5400" dirty="0"/>
          </a:p>
        </p:txBody>
      </p:sp>
      <p:sp>
        <p:nvSpPr>
          <p:cNvPr id="3" name="Content Placeholder 2">
            <a:extLst>
              <a:ext uri="{FF2B5EF4-FFF2-40B4-BE49-F238E27FC236}">
                <a16:creationId xmlns:a16="http://schemas.microsoft.com/office/drawing/2014/main" id="{1D7E60E2-5C10-5717-03F2-B0F6A4DCD337}"/>
              </a:ext>
            </a:extLst>
          </p:cNvPr>
          <p:cNvSpPr>
            <a:spLocks noGrp="1"/>
          </p:cNvSpPr>
          <p:nvPr>
            <p:ph idx="1"/>
          </p:nvPr>
        </p:nvSpPr>
        <p:spPr>
          <a:xfrm>
            <a:off x="1089765" y="2015732"/>
            <a:ext cx="10885118" cy="4197178"/>
          </a:xfrm>
        </p:spPr>
        <p:txBody>
          <a:bodyPr>
            <a:normAutofit/>
          </a:bodyPr>
          <a:lstStyle/>
          <a:p>
            <a:pPr algn="just"/>
            <a:r>
              <a:rPr lang="en-US" sz="2800" dirty="0"/>
              <a:t>The existing project for </a:t>
            </a:r>
            <a:r>
              <a:rPr lang="en-US" sz="2800" dirty="0" err="1"/>
              <a:t>analysing</a:t>
            </a:r>
            <a:r>
              <a:rPr lang="en-US" sz="2800" dirty="0"/>
              <a:t> YouTube comments are limited in functionality and efficiency. Moreover, it is constrained by the following issues:</a:t>
            </a:r>
          </a:p>
          <a:p>
            <a:pPr algn="just">
              <a:buFont typeface="Wingdings" panose="05000000000000000000" pitchFamily="2" charset="2"/>
              <a:buChar char="§"/>
            </a:pPr>
            <a:r>
              <a:rPr lang="en-IN" sz="2800" dirty="0"/>
              <a:t>Limited Comment Extraction</a:t>
            </a:r>
          </a:p>
          <a:p>
            <a:pPr algn="just">
              <a:buFont typeface="Wingdings" panose="05000000000000000000" pitchFamily="2" charset="2"/>
              <a:buChar char="§"/>
            </a:pPr>
            <a:r>
              <a:rPr lang="en-IN" sz="2800" dirty="0"/>
              <a:t>Lack of Scalability</a:t>
            </a:r>
          </a:p>
          <a:p>
            <a:pPr algn="just">
              <a:buFont typeface="Wingdings" panose="05000000000000000000" pitchFamily="2" charset="2"/>
              <a:buChar char="§"/>
            </a:pPr>
            <a:r>
              <a:rPr lang="en-US" sz="2800" dirty="0"/>
              <a:t>Inability to Save Results</a:t>
            </a:r>
            <a:endParaRPr lang="en-IN" sz="2800" dirty="0"/>
          </a:p>
          <a:p>
            <a:pPr algn="just">
              <a:buFont typeface="Wingdings" panose="05000000000000000000" pitchFamily="2" charset="2"/>
              <a:buChar char="§"/>
            </a:pPr>
            <a:r>
              <a:rPr lang="en-IN" sz="2800" dirty="0"/>
              <a:t>User Experience Constraints</a:t>
            </a:r>
          </a:p>
        </p:txBody>
      </p:sp>
    </p:spTree>
    <p:extLst>
      <p:ext uri="{BB962C8B-B14F-4D97-AF65-F5344CB8AC3E}">
        <p14:creationId xmlns:p14="http://schemas.microsoft.com/office/powerpoint/2010/main" val="199204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863A-0021-9B32-BD39-EC82F318FF76}"/>
              </a:ext>
            </a:extLst>
          </p:cNvPr>
          <p:cNvSpPr>
            <a:spLocks noGrp="1"/>
          </p:cNvSpPr>
          <p:nvPr>
            <p:ph type="title"/>
          </p:nvPr>
        </p:nvSpPr>
        <p:spPr/>
        <p:txBody>
          <a:bodyPr>
            <a:normAutofit/>
          </a:bodyPr>
          <a:lstStyle/>
          <a:p>
            <a:r>
              <a:rPr lang="en-US" sz="5400" dirty="0"/>
              <a:t>PROPOSED PROJECT</a:t>
            </a:r>
            <a:endParaRPr lang="en-IN" sz="5400" dirty="0"/>
          </a:p>
        </p:txBody>
      </p:sp>
      <p:sp>
        <p:nvSpPr>
          <p:cNvPr id="3" name="Content Placeholder 2">
            <a:extLst>
              <a:ext uri="{FF2B5EF4-FFF2-40B4-BE49-F238E27FC236}">
                <a16:creationId xmlns:a16="http://schemas.microsoft.com/office/drawing/2014/main" id="{9452DED6-6A80-49AB-6CFD-8B2D860C22B9}"/>
              </a:ext>
            </a:extLst>
          </p:cNvPr>
          <p:cNvSpPr>
            <a:spLocks noGrp="1"/>
          </p:cNvSpPr>
          <p:nvPr>
            <p:ph idx="1"/>
          </p:nvPr>
        </p:nvSpPr>
        <p:spPr>
          <a:xfrm>
            <a:off x="1148862" y="2015731"/>
            <a:ext cx="10855569" cy="4396792"/>
          </a:xfrm>
        </p:spPr>
        <p:txBody>
          <a:bodyPr>
            <a:noAutofit/>
          </a:bodyPr>
          <a:lstStyle/>
          <a:p>
            <a:pPr algn="just"/>
            <a:r>
              <a:rPr lang="en-US" sz="2800" dirty="0"/>
              <a:t>The scope of this project is defined to ensure that it provides a comprehensive solution for fetching, analyzing, and reporting YouTube video comments. The In-Scope Features are,</a:t>
            </a:r>
          </a:p>
          <a:p>
            <a:pPr algn="just">
              <a:buFont typeface="Wingdings" panose="05000000000000000000" pitchFamily="2" charset="2"/>
              <a:buChar char="§"/>
            </a:pPr>
            <a:r>
              <a:rPr lang="en-US" sz="2800" dirty="0"/>
              <a:t>YouTube Comment Extraction</a:t>
            </a:r>
          </a:p>
          <a:p>
            <a:pPr algn="just">
              <a:buFont typeface="Wingdings" panose="05000000000000000000" pitchFamily="2" charset="2"/>
              <a:buChar char="§"/>
            </a:pPr>
            <a:r>
              <a:rPr lang="en-US" sz="2800" dirty="0"/>
              <a:t>Flexible Comment Limit</a:t>
            </a:r>
          </a:p>
          <a:p>
            <a:pPr algn="just">
              <a:buFont typeface="Wingdings" panose="05000000000000000000" pitchFamily="2" charset="2"/>
              <a:buChar char="§"/>
            </a:pPr>
            <a:r>
              <a:rPr lang="en-US" sz="2800" dirty="0"/>
              <a:t>Data Storage</a:t>
            </a:r>
          </a:p>
          <a:p>
            <a:pPr algn="just">
              <a:buFont typeface="Wingdings" panose="05000000000000000000" pitchFamily="2" charset="2"/>
              <a:buChar char="§"/>
            </a:pPr>
            <a:r>
              <a:rPr lang="en-US" sz="2800" dirty="0"/>
              <a:t>Sentiment Analysis</a:t>
            </a:r>
            <a:endParaRPr lang="en-IN" sz="2800" dirty="0"/>
          </a:p>
        </p:txBody>
      </p:sp>
    </p:spTree>
    <p:extLst>
      <p:ext uri="{BB962C8B-B14F-4D97-AF65-F5344CB8AC3E}">
        <p14:creationId xmlns:p14="http://schemas.microsoft.com/office/powerpoint/2010/main" val="256315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60A3-24DA-A6FF-2E6A-D953899C6F80}"/>
              </a:ext>
            </a:extLst>
          </p:cNvPr>
          <p:cNvSpPr>
            <a:spLocks noGrp="1"/>
          </p:cNvSpPr>
          <p:nvPr>
            <p:ph type="title"/>
          </p:nvPr>
        </p:nvSpPr>
        <p:spPr>
          <a:xfrm>
            <a:off x="1294362" y="212849"/>
            <a:ext cx="9603275" cy="1049235"/>
          </a:xfrm>
        </p:spPr>
        <p:txBody>
          <a:bodyPr>
            <a:normAutofit/>
          </a:bodyPr>
          <a:lstStyle/>
          <a:p>
            <a:r>
              <a:rPr lang="en-US" sz="5400" dirty="0"/>
              <a:t>COMPARISON</a:t>
            </a:r>
            <a:endParaRPr lang="en-IN" sz="5400" dirty="0"/>
          </a:p>
        </p:txBody>
      </p:sp>
      <p:sp>
        <p:nvSpPr>
          <p:cNvPr id="5" name="Rectangle 1">
            <a:extLst>
              <a:ext uri="{FF2B5EF4-FFF2-40B4-BE49-F238E27FC236}">
                <a16:creationId xmlns:a16="http://schemas.microsoft.com/office/drawing/2014/main" id="{C07318B8-2E1D-D762-650F-471313E3A86F}"/>
              </a:ext>
            </a:extLst>
          </p:cNvPr>
          <p:cNvSpPr>
            <a:spLocks noChangeArrowheads="1"/>
          </p:cNvSpPr>
          <p:nvPr/>
        </p:nvSpPr>
        <p:spPr bwMode="auto">
          <a:xfrm>
            <a:off x="3508375" y="2016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39A56E3D-608B-2959-05DA-62F52C7087C9}"/>
              </a:ext>
            </a:extLst>
          </p:cNvPr>
          <p:cNvGraphicFramePr>
            <a:graphicFrameLocks noGrp="1"/>
          </p:cNvGraphicFramePr>
          <p:nvPr>
            <p:extLst>
              <p:ext uri="{D42A27DB-BD31-4B8C-83A1-F6EECF244321}">
                <p14:modId xmlns:p14="http://schemas.microsoft.com/office/powerpoint/2010/main" val="3140172307"/>
              </p:ext>
            </p:extLst>
          </p:nvPr>
        </p:nvGraphicFramePr>
        <p:xfrm>
          <a:off x="1072055" y="1262373"/>
          <a:ext cx="10836167" cy="4739262"/>
        </p:xfrm>
        <a:graphic>
          <a:graphicData uri="http://schemas.openxmlformats.org/drawingml/2006/table">
            <a:tbl>
              <a:tblPr firstRow="1" bandRow="1">
                <a:tableStyleId>{5C22544A-7EE6-4342-B048-85BDC9FD1C3A}</a:tableStyleId>
              </a:tblPr>
              <a:tblGrid>
                <a:gridCol w="2749001">
                  <a:extLst>
                    <a:ext uri="{9D8B030D-6E8A-4147-A177-3AD203B41FA5}">
                      <a16:colId xmlns:a16="http://schemas.microsoft.com/office/drawing/2014/main" val="1131265967"/>
                    </a:ext>
                  </a:extLst>
                </a:gridCol>
                <a:gridCol w="3630488">
                  <a:extLst>
                    <a:ext uri="{9D8B030D-6E8A-4147-A177-3AD203B41FA5}">
                      <a16:colId xmlns:a16="http://schemas.microsoft.com/office/drawing/2014/main" val="3120861463"/>
                    </a:ext>
                  </a:extLst>
                </a:gridCol>
                <a:gridCol w="4456678">
                  <a:extLst>
                    <a:ext uri="{9D8B030D-6E8A-4147-A177-3AD203B41FA5}">
                      <a16:colId xmlns:a16="http://schemas.microsoft.com/office/drawing/2014/main" val="2003640031"/>
                    </a:ext>
                  </a:extLst>
                </a:gridCol>
              </a:tblGrid>
              <a:tr h="42979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800" dirty="0"/>
                        <a:t>       Feature</a:t>
                      </a:r>
                    </a:p>
                    <a:p>
                      <a:endParaRPr lang="en-IN"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1800" b="1" dirty="0"/>
                        <a:t>Existing Project</a:t>
                      </a:r>
                      <a:endParaRPr lang="en-IN" sz="1800" dirty="0"/>
                    </a:p>
                    <a:p>
                      <a:endParaRPr lang="en-IN" dirty="0"/>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800" b="1" dirty="0"/>
                        <a:t>            Proposed Project</a:t>
                      </a:r>
                      <a:endParaRPr lang="en-IN" sz="1800" dirty="0"/>
                    </a:p>
                    <a:p>
                      <a:endParaRPr lang="en-IN" dirty="0"/>
                    </a:p>
                  </a:txBody>
                  <a:tcPr/>
                </a:tc>
                <a:extLst>
                  <a:ext uri="{0D108BD9-81ED-4DB2-BD59-A6C34878D82A}">
                    <a16:rowId xmlns:a16="http://schemas.microsoft.com/office/drawing/2014/main" val="4009170846"/>
                  </a:ext>
                </a:extLst>
              </a:tr>
              <a:tr h="415108">
                <a:tc>
                  <a:txBody>
                    <a:bodyPr/>
                    <a:lstStyle/>
                    <a:p>
                      <a:pPr>
                        <a:lnSpc>
                          <a:spcPct val="150000"/>
                        </a:lnSpc>
                      </a:pPr>
                      <a:r>
                        <a:rPr lang="en-IN" dirty="0"/>
                        <a:t>Comment Extraction</a:t>
                      </a:r>
                    </a:p>
                  </a:txBody>
                  <a:tcPr/>
                </a:tc>
                <a:tc>
                  <a:txBody>
                    <a:bodyPr/>
                    <a:lstStyle/>
                    <a:p>
                      <a:pPr>
                        <a:lnSpc>
                          <a:spcPct val="150000"/>
                        </a:lnSpc>
                      </a:pPr>
                      <a:r>
                        <a:rPr lang="en-US" dirty="0"/>
                        <a:t> </a:t>
                      </a:r>
                      <a:r>
                        <a:rPr lang="en-US" b="1" dirty="0"/>
                        <a:t>one video at a time</a:t>
                      </a:r>
                      <a:endParaRPr lang="en-IN" dirty="0"/>
                    </a:p>
                  </a:txBody>
                  <a:tcPr/>
                </a:tc>
                <a:tc>
                  <a:txBody>
                    <a:bodyPr/>
                    <a:lstStyle/>
                    <a:p>
                      <a:pPr>
                        <a:lnSpc>
                          <a:spcPct val="150000"/>
                        </a:lnSpc>
                      </a:pPr>
                      <a:r>
                        <a:rPr lang="en-US" dirty="0"/>
                        <a:t> </a:t>
                      </a:r>
                      <a:r>
                        <a:rPr lang="en-US" b="1" dirty="0"/>
                        <a:t>multiple videos</a:t>
                      </a:r>
                      <a:endParaRPr lang="en-IN" dirty="0"/>
                    </a:p>
                  </a:txBody>
                  <a:tcPr/>
                </a:tc>
                <a:extLst>
                  <a:ext uri="{0D108BD9-81ED-4DB2-BD59-A6C34878D82A}">
                    <a16:rowId xmlns:a16="http://schemas.microsoft.com/office/drawing/2014/main" val="1056508827"/>
                  </a:ext>
                </a:extLst>
              </a:tr>
              <a:tr h="415108">
                <a:tc>
                  <a:txBody>
                    <a:bodyPr/>
                    <a:lstStyle/>
                    <a:p>
                      <a:pPr>
                        <a:lnSpc>
                          <a:spcPct val="150000"/>
                        </a:lnSpc>
                      </a:pPr>
                      <a:r>
                        <a:rPr lang="en-IN" dirty="0"/>
                        <a:t>Max Comments Limit</a:t>
                      </a:r>
                    </a:p>
                  </a:txBody>
                  <a:tcPr/>
                </a:tc>
                <a:tc>
                  <a:txBody>
                    <a:bodyPr/>
                    <a:lstStyle/>
                    <a:p>
                      <a:pPr>
                        <a:lnSpc>
                          <a:spcPct val="150000"/>
                        </a:lnSpc>
                      </a:pPr>
                      <a:r>
                        <a:rPr lang="en-US" dirty="0"/>
                        <a:t> </a:t>
                      </a:r>
                      <a:r>
                        <a:rPr lang="en-US" b="1" dirty="0"/>
                        <a:t>100 comments per video</a:t>
                      </a:r>
                      <a:endParaRPr lang="en-IN" dirty="0"/>
                    </a:p>
                  </a:txBody>
                  <a:tcPr/>
                </a:tc>
                <a:tc>
                  <a:txBody>
                    <a:bodyPr/>
                    <a:lstStyle/>
                    <a:p>
                      <a:pPr>
                        <a:lnSpc>
                          <a:spcPct val="150000"/>
                        </a:lnSpc>
                      </a:pPr>
                      <a:r>
                        <a:rPr lang="en-US" b="1" dirty="0"/>
                        <a:t>thousands of comments</a:t>
                      </a:r>
                      <a:r>
                        <a:rPr lang="en-US" dirty="0"/>
                        <a:t> </a:t>
                      </a:r>
                      <a:endParaRPr lang="en-IN" dirty="0"/>
                    </a:p>
                  </a:txBody>
                  <a:tcPr/>
                </a:tc>
                <a:extLst>
                  <a:ext uri="{0D108BD9-81ED-4DB2-BD59-A6C34878D82A}">
                    <a16:rowId xmlns:a16="http://schemas.microsoft.com/office/drawing/2014/main" val="1484795084"/>
                  </a:ext>
                </a:extLst>
              </a:tr>
              <a:tr h="415108">
                <a:tc>
                  <a:txBody>
                    <a:bodyPr/>
                    <a:lstStyle/>
                    <a:p>
                      <a:pPr>
                        <a:lnSpc>
                          <a:spcPct val="150000"/>
                        </a:lnSpc>
                      </a:pPr>
                      <a:r>
                        <a:rPr lang="en-IN" dirty="0"/>
                        <a:t>Scalability</a:t>
                      </a:r>
                    </a:p>
                  </a:txBody>
                  <a:tcPr/>
                </a:tc>
                <a:tc>
                  <a:txBody>
                    <a:bodyPr/>
                    <a:lstStyle/>
                    <a:p>
                      <a:pPr>
                        <a:lnSpc>
                          <a:spcPct val="150000"/>
                        </a:lnSpc>
                      </a:pPr>
                      <a:r>
                        <a:rPr lang="en-US" dirty="0"/>
                        <a:t>Not scalable for </a:t>
                      </a:r>
                      <a:r>
                        <a:rPr lang="en-US" b="1" dirty="0"/>
                        <a:t>large datasets</a:t>
                      </a:r>
                      <a:endParaRPr lang="en-IN" dirty="0"/>
                    </a:p>
                  </a:txBody>
                  <a:tcPr/>
                </a:tc>
                <a:tc>
                  <a:txBody>
                    <a:bodyPr/>
                    <a:lstStyle/>
                    <a:p>
                      <a:pPr>
                        <a:lnSpc>
                          <a:spcPct val="150000"/>
                        </a:lnSpc>
                      </a:pPr>
                      <a:r>
                        <a:rPr lang="fr-FR" dirty="0"/>
                        <a:t>Scalable for </a:t>
                      </a:r>
                      <a:r>
                        <a:rPr lang="fr-FR" b="1" dirty="0"/>
                        <a:t>large-</a:t>
                      </a:r>
                      <a:r>
                        <a:rPr lang="fr-FR" b="1" dirty="0" err="1"/>
                        <a:t>scale</a:t>
                      </a:r>
                      <a:r>
                        <a:rPr lang="fr-FR" b="1" dirty="0"/>
                        <a:t> sentiment </a:t>
                      </a:r>
                      <a:r>
                        <a:rPr lang="fr-FR" b="1" dirty="0" err="1"/>
                        <a:t>analysis</a:t>
                      </a:r>
                      <a:endParaRPr lang="en-IN" dirty="0"/>
                    </a:p>
                  </a:txBody>
                  <a:tcPr/>
                </a:tc>
                <a:extLst>
                  <a:ext uri="{0D108BD9-81ED-4DB2-BD59-A6C34878D82A}">
                    <a16:rowId xmlns:a16="http://schemas.microsoft.com/office/drawing/2014/main" val="2979603537"/>
                  </a:ext>
                </a:extLst>
              </a:tr>
              <a:tr h="415108">
                <a:tc>
                  <a:txBody>
                    <a:bodyPr/>
                    <a:lstStyle/>
                    <a:p>
                      <a:pPr>
                        <a:lnSpc>
                          <a:spcPct val="150000"/>
                        </a:lnSpc>
                      </a:pPr>
                      <a:r>
                        <a:rPr lang="en-IN" dirty="0"/>
                        <a:t>Data Storage</a:t>
                      </a:r>
                    </a:p>
                  </a:txBody>
                  <a:tcPr/>
                </a:tc>
                <a:tc>
                  <a:txBody>
                    <a:bodyPr/>
                    <a:lstStyle/>
                    <a:p>
                      <a:pPr>
                        <a:lnSpc>
                          <a:spcPct val="150000"/>
                        </a:lnSpc>
                      </a:pPr>
                      <a:r>
                        <a:rPr lang="en-US" dirty="0"/>
                        <a:t>No option to </a:t>
                      </a:r>
                      <a:r>
                        <a:rPr lang="en-US" b="1" dirty="0"/>
                        <a:t>save</a:t>
                      </a:r>
                      <a:r>
                        <a:rPr lang="en-US" dirty="0"/>
                        <a:t> comments</a:t>
                      </a:r>
                      <a:endParaRPr lang="en-IN" dirty="0"/>
                    </a:p>
                  </a:txBody>
                  <a:tcPr/>
                </a:tc>
                <a:tc>
                  <a:txBody>
                    <a:bodyPr/>
                    <a:lstStyle/>
                    <a:p>
                      <a:pPr>
                        <a:lnSpc>
                          <a:spcPct val="150000"/>
                        </a:lnSpc>
                      </a:pPr>
                      <a:r>
                        <a:rPr lang="en-US" dirty="0"/>
                        <a:t>Exports data in </a:t>
                      </a:r>
                      <a:r>
                        <a:rPr lang="en-US" b="1" dirty="0"/>
                        <a:t>CSV format</a:t>
                      </a:r>
                      <a:r>
                        <a:rPr lang="en-US" dirty="0"/>
                        <a:t> for further analysis</a:t>
                      </a:r>
                      <a:endParaRPr lang="en-IN" dirty="0"/>
                    </a:p>
                  </a:txBody>
                  <a:tcPr/>
                </a:tc>
                <a:extLst>
                  <a:ext uri="{0D108BD9-81ED-4DB2-BD59-A6C34878D82A}">
                    <a16:rowId xmlns:a16="http://schemas.microsoft.com/office/drawing/2014/main" val="795602991"/>
                  </a:ext>
                </a:extLst>
              </a:tr>
              <a:tr h="415108">
                <a:tc>
                  <a:txBody>
                    <a:bodyPr/>
                    <a:lstStyle/>
                    <a:p>
                      <a:pPr>
                        <a:lnSpc>
                          <a:spcPct val="150000"/>
                        </a:lnSpc>
                      </a:pPr>
                      <a:r>
                        <a:rPr lang="en-IN" dirty="0"/>
                        <a:t>Reporting &amp; Insights</a:t>
                      </a:r>
                    </a:p>
                  </a:txBody>
                  <a:tcPr/>
                </a:tc>
                <a:tc>
                  <a:txBody>
                    <a:bodyPr/>
                    <a:lstStyle/>
                    <a:p>
                      <a:pPr>
                        <a:lnSpc>
                          <a:spcPct val="150000"/>
                        </a:lnSpc>
                      </a:pPr>
                      <a:r>
                        <a:rPr lang="en-IN" dirty="0"/>
                        <a:t>No detailed </a:t>
                      </a:r>
                      <a:r>
                        <a:rPr lang="en-IN" b="1" dirty="0"/>
                        <a:t>summary reports</a:t>
                      </a:r>
                      <a:endParaRPr lang="en-IN" dirty="0"/>
                    </a:p>
                  </a:txBody>
                  <a:tcPr/>
                </a:tc>
                <a:tc>
                  <a:txBody>
                    <a:bodyPr/>
                    <a:lstStyle/>
                    <a:p>
                      <a:pPr>
                        <a:lnSpc>
                          <a:spcPct val="150000"/>
                        </a:lnSpc>
                      </a:pPr>
                      <a:r>
                        <a:rPr lang="en-US" dirty="0"/>
                        <a:t>Provides </a:t>
                      </a:r>
                      <a:r>
                        <a:rPr lang="en-US" b="1" dirty="0"/>
                        <a:t>detailed sentiment distribution reports</a:t>
                      </a:r>
                      <a:endParaRPr lang="en-IN" dirty="0"/>
                    </a:p>
                  </a:txBody>
                  <a:tcPr/>
                </a:tc>
                <a:extLst>
                  <a:ext uri="{0D108BD9-81ED-4DB2-BD59-A6C34878D82A}">
                    <a16:rowId xmlns:a16="http://schemas.microsoft.com/office/drawing/2014/main" val="2013015434"/>
                  </a:ext>
                </a:extLst>
              </a:tr>
              <a:tr h="415108">
                <a:tc>
                  <a:txBody>
                    <a:bodyPr/>
                    <a:lstStyle/>
                    <a:p>
                      <a:pPr>
                        <a:lnSpc>
                          <a:spcPct val="150000"/>
                        </a:lnSpc>
                      </a:pPr>
                      <a:r>
                        <a:rPr lang="en-IN" dirty="0"/>
                        <a:t>User Experience</a:t>
                      </a:r>
                    </a:p>
                  </a:txBody>
                  <a:tcPr/>
                </a:tc>
                <a:tc>
                  <a:txBody>
                    <a:bodyPr/>
                    <a:lstStyle/>
                    <a:p>
                      <a:pPr>
                        <a:lnSpc>
                          <a:spcPct val="150000"/>
                        </a:lnSpc>
                      </a:pPr>
                      <a:r>
                        <a:rPr lang="en-IN" dirty="0"/>
                        <a:t>Lacks </a:t>
                      </a:r>
                      <a:r>
                        <a:rPr lang="en-IN" b="1" dirty="0"/>
                        <a:t>customization options</a:t>
                      </a:r>
                      <a:endParaRPr lang="en-IN" dirty="0"/>
                    </a:p>
                  </a:txBody>
                  <a:tcPr/>
                </a:tc>
                <a:tc>
                  <a:txBody>
                    <a:bodyPr/>
                    <a:lstStyle/>
                    <a:p>
                      <a:pPr>
                        <a:lnSpc>
                          <a:spcPct val="150000"/>
                        </a:lnSpc>
                      </a:pPr>
                      <a:r>
                        <a:rPr lang="en-US" dirty="0"/>
                        <a:t>Users can </a:t>
                      </a:r>
                      <a:r>
                        <a:rPr lang="en-US" b="1" dirty="0"/>
                        <a:t>define comment count and filename</a:t>
                      </a:r>
                      <a:endParaRPr lang="en-IN" dirty="0"/>
                    </a:p>
                  </a:txBody>
                  <a:tcPr/>
                </a:tc>
                <a:extLst>
                  <a:ext uri="{0D108BD9-81ED-4DB2-BD59-A6C34878D82A}">
                    <a16:rowId xmlns:a16="http://schemas.microsoft.com/office/drawing/2014/main" val="3333611092"/>
                  </a:ext>
                </a:extLst>
              </a:tr>
            </a:tbl>
          </a:graphicData>
        </a:graphic>
      </p:graphicFrame>
      <p:pic>
        <p:nvPicPr>
          <p:cNvPr id="10" name="Picture 9">
            <a:extLst>
              <a:ext uri="{FF2B5EF4-FFF2-40B4-BE49-F238E27FC236}">
                <a16:creationId xmlns:a16="http://schemas.microsoft.com/office/drawing/2014/main" id="{0ED74E57-056F-3C7A-DFFE-56CC4BDBD7FA}"/>
              </a:ext>
            </a:extLst>
          </p:cNvPr>
          <p:cNvPicPr>
            <a:picLocks noChangeAspect="1"/>
          </p:cNvPicPr>
          <p:nvPr/>
        </p:nvPicPr>
        <p:blipFill>
          <a:blip r:embed="rId2"/>
          <a:stretch>
            <a:fillRect/>
          </a:stretch>
        </p:blipFill>
        <p:spPr>
          <a:xfrm>
            <a:off x="1229220" y="926155"/>
            <a:ext cx="5462525" cy="304843"/>
          </a:xfrm>
          <a:prstGeom prst="rect">
            <a:avLst/>
          </a:prstGeom>
        </p:spPr>
      </p:pic>
    </p:spTree>
    <p:extLst>
      <p:ext uri="{BB962C8B-B14F-4D97-AF65-F5344CB8AC3E}">
        <p14:creationId xmlns:p14="http://schemas.microsoft.com/office/powerpoint/2010/main" val="119933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F2C524E-4EE5-8171-5E8E-BC6CBBB873E6}"/>
              </a:ext>
            </a:extLst>
          </p:cNvPr>
          <p:cNvGraphicFramePr/>
          <p:nvPr>
            <p:extLst>
              <p:ext uri="{D42A27DB-BD31-4B8C-83A1-F6EECF244321}">
                <p14:modId xmlns:p14="http://schemas.microsoft.com/office/powerpoint/2010/main" val="3711070769"/>
              </p:ext>
            </p:extLst>
          </p:nvPr>
        </p:nvGraphicFramePr>
        <p:xfrm>
          <a:off x="134969" y="92766"/>
          <a:ext cx="11922061" cy="5817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DB756D7-7824-5DCC-6E78-131F7FE0F409}"/>
              </a:ext>
            </a:extLst>
          </p:cNvPr>
          <p:cNvSpPr txBox="1"/>
          <p:nvPr/>
        </p:nvSpPr>
        <p:spPr>
          <a:xfrm>
            <a:off x="4156278" y="5679637"/>
            <a:ext cx="4044522" cy="461665"/>
          </a:xfrm>
          <a:prstGeom prst="rect">
            <a:avLst/>
          </a:prstGeom>
          <a:noFill/>
        </p:spPr>
        <p:txBody>
          <a:bodyPr wrap="square" rtlCol="0">
            <a:spAutoFit/>
          </a:bodyPr>
          <a:lstStyle/>
          <a:p>
            <a:r>
              <a:rPr lang="en-IN" sz="2400" dirty="0"/>
              <a:t>Fig: High-Level Architecture </a:t>
            </a:r>
          </a:p>
        </p:txBody>
      </p:sp>
    </p:spTree>
    <p:extLst>
      <p:ext uri="{BB962C8B-B14F-4D97-AF65-F5344CB8AC3E}">
        <p14:creationId xmlns:p14="http://schemas.microsoft.com/office/powerpoint/2010/main" val="369895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B3B7-8567-1117-D887-1BFC73552358}"/>
              </a:ext>
            </a:extLst>
          </p:cNvPr>
          <p:cNvSpPr>
            <a:spLocks noGrp="1"/>
          </p:cNvSpPr>
          <p:nvPr>
            <p:ph type="title"/>
          </p:nvPr>
        </p:nvSpPr>
        <p:spPr/>
        <p:txBody>
          <a:bodyPr>
            <a:normAutofit/>
          </a:bodyPr>
          <a:lstStyle/>
          <a:p>
            <a:r>
              <a:rPr lang="en-US" sz="5400" dirty="0"/>
              <a:t>PROJECT ANALYSIS</a:t>
            </a:r>
            <a:endParaRPr lang="en-IN" sz="5400" dirty="0"/>
          </a:p>
        </p:txBody>
      </p:sp>
      <p:sp>
        <p:nvSpPr>
          <p:cNvPr id="3" name="Content Placeholder 2">
            <a:extLst>
              <a:ext uri="{FF2B5EF4-FFF2-40B4-BE49-F238E27FC236}">
                <a16:creationId xmlns:a16="http://schemas.microsoft.com/office/drawing/2014/main" id="{B5C61FE6-DEF6-E2D0-E76C-6CC2C470D2A7}"/>
              </a:ext>
            </a:extLst>
          </p:cNvPr>
          <p:cNvSpPr>
            <a:spLocks noGrp="1"/>
          </p:cNvSpPr>
          <p:nvPr>
            <p:ph idx="1"/>
          </p:nvPr>
        </p:nvSpPr>
        <p:spPr>
          <a:xfrm>
            <a:off x="1128409" y="2229740"/>
            <a:ext cx="10875523" cy="3450613"/>
          </a:xfrm>
        </p:spPr>
        <p:txBody>
          <a:bodyPr>
            <a:normAutofit/>
          </a:bodyPr>
          <a:lstStyle/>
          <a:p>
            <a:pPr algn="just"/>
            <a:r>
              <a:rPr lang="en-US" sz="2800" dirty="0"/>
              <a:t>System Analysis :</a:t>
            </a:r>
          </a:p>
          <a:p>
            <a:pPr marL="273050" indent="0" algn="just">
              <a:buNone/>
            </a:pPr>
            <a:r>
              <a:rPr lang="en-US" sz="2800" dirty="0"/>
              <a:t>System analysis is a critical phase of project development that involves understanding the functional and non-functional requirements, limitations of existing solutions, and the enhancements introduced in the proposed system. </a:t>
            </a:r>
          </a:p>
          <a:p>
            <a:pPr algn="just"/>
            <a:r>
              <a:rPr lang="en-US" sz="2800" dirty="0"/>
              <a:t>Hardware and Software Selection</a:t>
            </a:r>
            <a:endParaRPr lang="en-IN" sz="2800" dirty="0"/>
          </a:p>
        </p:txBody>
      </p:sp>
    </p:spTree>
    <p:extLst>
      <p:ext uri="{BB962C8B-B14F-4D97-AF65-F5344CB8AC3E}">
        <p14:creationId xmlns:p14="http://schemas.microsoft.com/office/powerpoint/2010/main" val="78275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75B6-3F33-485E-727B-A1D0080DBEE1}"/>
              </a:ext>
            </a:extLst>
          </p:cNvPr>
          <p:cNvSpPr>
            <a:spLocks noGrp="1"/>
          </p:cNvSpPr>
          <p:nvPr>
            <p:ph type="title"/>
          </p:nvPr>
        </p:nvSpPr>
        <p:spPr>
          <a:xfrm>
            <a:off x="1451579" y="1096349"/>
            <a:ext cx="9603275" cy="1049235"/>
          </a:xfrm>
        </p:spPr>
        <p:txBody>
          <a:bodyPr>
            <a:normAutofit/>
          </a:bodyPr>
          <a:lstStyle/>
          <a:p>
            <a:r>
              <a:rPr lang="en-IN" sz="4800" dirty="0"/>
              <a:t>Hardware Requirements</a:t>
            </a:r>
          </a:p>
        </p:txBody>
      </p:sp>
      <p:graphicFrame>
        <p:nvGraphicFramePr>
          <p:cNvPr id="4" name="Content Placeholder 3">
            <a:extLst>
              <a:ext uri="{FF2B5EF4-FFF2-40B4-BE49-F238E27FC236}">
                <a16:creationId xmlns:a16="http://schemas.microsoft.com/office/drawing/2014/main" id="{FBE08C1E-9F49-5423-0D34-4CEAEBB66524}"/>
              </a:ext>
            </a:extLst>
          </p:cNvPr>
          <p:cNvGraphicFramePr>
            <a:graphicFrameLocks noGrp="1"/>
          </p:cNvGraphicFramePr>
          <p:nvPr>
            <p:ph idx="1"/>
            <p:extLst>
              <p:ext uri="{D42A27DB-BD31-4B8C-83A1-F6EECF244321}">
                <p14:modId xmlns:p14="http://schemas.microsoft.com/office/powerpoint/2010/main" val="1150107949"/>
              </p:ext>
            </p:extLst>
          </p:nvPr>
        </p:nvGraphicFramePr>
        <p:xfrm>
          <a:off x="1595336" y="2145585"/>
          <a:ext cx="9459518" cy="3816431"/>
        </p:xfrm>
        <a:graphic>
          <a:graphicData uri="http://schemas.openxmlformats.org/drawingml/2006/table">
            <a:tbl>
              <a:tblPr firstRow="1" firstCol="1" bandRow="1">
                <a:tableStyleId>{69012ECD-51FC-41F1-AA8D-1B2483CD663E}</a:tableStyleId>
              </a:tblPr>
              <a:tblGrid>
                <a:gridCol w="1900093">
                  <a:extLst>
                    <a:ext uri="{9D8B030D-6E8A-4147-A177-3AD203B41FA5}">
                      <a16:colId xmlns:a16="http://schemas.microsoft.com/office/drawing/2014/main" val="2267394573"/>
                    </a:ext>
                  </a:extLst>
                </a:gridCol>
                <a:gridCol w="7559425">
                  <a:extLst>
                    <a:ext uri="{9D8B030D-6E8A-4147-A177-3AD203B41FA5}">
                      <a16:colId xmlns:a16="http://schemas.microsoft.com/office/drawing/2014/main" val="1486456607"/>
                    </a:ext>
                  </a:extLst>
                </a:gridCol>
              </a:tblGrid>
              <a:tr h="656343">
                <a:tc>
                  <a:txBody>
                    <a:bodyPr/>
                    <a:lstStyle/>
                    <a:p>
                      <a:pPr algn="just">
                        <a:lnSpc>
                          <a:spcPct val="150000"/>
                        </a:lnSpc>
                      </a:pPr>
                      <a:r>
                        <a:rPr lang="en-IN" sz="2400" kern="100" dirty="0">
                          <a:effectLst/>
                        </a:rPr>
                        <a:t>Component</a:t>
                      </a:r>
                      <a:endParaRPr lang="en-IN" sz="2000" kern="100" dirty="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lnSpc>
                          <a:spcPct val="150000"/>
                        </a:lnSpc>
                      </a:pPr>
                      <a:r>
                        <a:rPr lang="en-IN" sz="2400" kern="100" dirty="0">
                          <a:effectLst/>
                        </a:rPr>
                        <a:t>Specification</a:t>
                      </a:r>
                      <a:endParaRPr lang="en-IN" sz="2000" kern="100" dirty="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4262599"/>
                  </a:ext>
                </a:extLst>
              </a:tr>
              <a:tr h="451060">
                <a:tc>
                  <a:txBody>
                    <a:bodyPr/>
                    <a:lstStyle/>
                    <a:p>
                      <a:pPr algn="just"/>
                      <a:r>
                        <a:rPr lang="en-US" sz="2400" kern="100">
                          <a:effectLst/>
                        </a:rPr>
                        <a:t>Processor</a:t>
                      </a:r>
                      <a:endParaRPr lang="en-IN" sz="2000" kern="10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r>
                        <a:rPr lang="en-US" sz="2400" kern="100">
                          <a:effectLst/>
                        </a:rPr>
                        <a:t>Intel Core i3 or higher / AMD Ryzen 5 or higher</a:t>
                      </a:r>
                      <a:endParaRPr lang="en-IN" sz="2000" kern="10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089050"/>
                  </a:ext>
                </a:extLst>
              </a:tr>
              <a:tr h="926185">
                <a:tc>
                  <a:txBody>
                    <a:bodyPr/>
                    <a:lstStyle/>
                    <a:p>
                      <a:pPr algn="l"/>
                      <a:endParaRPr lang="en-IN" sz="2400" kern="100" dirty="0">
                        <a:effectLst/>
                      </a:endParaRPr>
                    </a:p>
                    <a:p>
                      <a:pPr algn="l"/>
                      <a:r>
                        <a:rPr lang="en-IN" sz="2400" kern="100" dirty="0">
                          <a:effectLst/>
                        </a:rPr>
                        <a:t>RAM</a:t>
                      </a:r>
                      <a:endParaRPr lang="en-IN" sz="2000" kern="100" dirty="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r>
                        <a:rPr lang="en-US" sz="2400" kern="100" dirty="0">
                          <a:effectLst/>
                        </a:rPr>
                        <a:t>Minimum 8 GB (16 GB recommended for </a:t>
                      </a:r>
                      <a:endParaRPr lang="en-IN" sz="2000" kern="100" dirty="0">
                        <a:effectLst/>
                      </a:endParaRPr>
                    </a:p>
                    <a:p>
                      <a:pPr algn="just"/>
                      <a:r>
                        <a:rPr lang="en-US" sz="2400" kern="100" dirty="0">
                          <a:effectLst/>
                        </a:rPr>
                        <a:t>large datasets)</a:t>
                      </a:r>
                      <a:endParaRPr lang="en-IN" sz="2000" kern="100" dirty="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7158917"/>
                  </a:ext>
                </a:extLst>
              </a:tr>
              <a:tr h="871537">
                <a:tc>
                  <a:txBody>
                    <a:bodyPr/>
                    <a:lstStyle/>
                    <a:p>
                      <a:pPr algn="just"/>
                      <a:r>
                        <a:rPr lang="en-US" sz="2400" kern="100">
                          <a:effectLst/>
                        </a:rPr>
                        <a:t>Storage</a:t>
                      </a:r>
                      <a:endParaRPr lang="en-IN" sz="2000" kern="10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R="203200" algn="just"/>
                      <a:r>
                        <a:rPr lang="en-US" sz="2400" kern="100">
                          <a:effectLst/>
                        </a:rPr>
                        <a:t>Minimum 250 GB SSD (500 GB recommended for better performance)</a:t>
                      </a:r>
                      <a:endParaRPr lang="en-IN" sz="2000" kern="10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5913745"/>
                  </a:ext>
                </a:extLst>
              </a:tr>
              <a:tr h="506741">
                <a:tc>
                  <a:txBody>
                    <a:bodyPr/>
                    <a:lstStyle/>
                    <a:p>
                      <a:pPr algn="just"/>
                      <a:r>
                        <a:rPr lang="en-US" sz="2400" kern="100">
                          <a:effectLst/>
                        </a:rPr>
                        <a:t>Graphics</a:t>
                      </a:r>
                      <a:endParaRPr lang="en-IN" sz="2000" kern="10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r>
                        <a:rPr lang="en-US" sz="2400" kern="100">
                          <a:effectLst/>
                        </a:rPr>
                        <a:t>Integrated graphics sufficient (dedicated GPU optional)</a:t>
                      </a:r>
                      <a:endParaRPr lang="en-IN" sz="2000" kern="10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784706"/>
                  </a:ext>
                </a:extLst>
              </a:tr>
              <a:tr h="404565">
                <a:tc>
                  <a:txBody>
                    <a:bodyPr/>
                    <a:lstStyle/>
                    <a:p>
                      <a:pPr algn="just"/>
                      <a:r>
                        <a:rPr lang="en-IN" sz="2400" kern="100">
                          <a:effectLst/>
                        </a:rPr>
                        <a:t>Network</a:t>
                      </a:r>
                      <a:endParaRPr lang="en-IN" sz="2000" kern="10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r>
                        <a:rPr lang="en-US" sz="2400" kern="100" dirty="0">
                          <a:effectLst/>
                        </a:rPr>
                        <a:t>Stable internet connection for accessing YouTube API</a:t>
                      </a:r>
                      <a:endParaRPr lang="en-IN" sz="2000" kern="100" dirty="0">
                        <a:effectLst/>
                        <a:latin typeface="Times New Roman" panose="02020603050405020304" pitchFamily="18" charset="0"/>
                        <a:ea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0036434"/>
                  </a:ext>
                </a:extLst>
              </a:tr>
            </a:tbl>
          </a:graphicData>
        </a:graphic>
      </p:graphicFrame>
    </p:spTree>
    <p:extLst>
      <p:ext uri="{BB962C8B-B14F-4D97-AF65-F5344CB8AC3E}">
        <p14:creationId xmlns:p14="http://schemas.microsoft.com/office/powerpoint/2010/main" val="6053001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209</TotalTime>
  <Words>1161</Words>
  <Application>Microsoft Office PowerPoint</Application>
  <PresentationFormat>Widescreen</PresentationFormat>
  <Paragraphs>233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Gill Sans MT</vt:lpstr>
      <vt:lpstr>Times New Roman</vt:lpstr>
      <vt:lpstr>Wingdings</vt:lpstr>
      <vt:lpstr>Gallery</vt:lpstr>
      <vt:lpstr>YT SENTIMENT EXPLORER</vt:lpstr>
      <vt:lpstr>OUTLINE</vt:lpstr>
      <vt:lpstr>INTRODUCTION</vt:lpstr>
      <vt:lpstr>EXISTING PROJECT</vt:lpstr>
      <vt:lpstr>PROPOSED PROJECT</vt:lpstr>
      <vt:lpstr>COMPARISON</vt:lpstr>
      <vt:lpstr>PowerPoint Presentation</vt:lpstr>
      <vt:lpstr>PROJECT ANALYSIS</vt:lpstr>
      <vt:lpstr>Hardware Requirements</vt:lpstr>
      <vt:lpstr>Software Requirements </vt:lpstr>
      <vt:lpstr>DESIGN</vt:lpstr>
      <vt:lpstr>DATA DEFINITION</vt:lpstr>
      <vt:lpstr>PROJECT FLOW</vt:lpstr>
      <vt:lpstr>SENTIMENT ANALYSIS PROCESS</vt:lpstr>
      <vt:lpstr>Keyword analysis</vt:lpstr>
      <vt:lpstr>PowerPoint Presentation</vt:lpstr>
      <vt:lpstr>PowerPoint Presentation</vt:lpstr>
      <vt:lpstr>RESULTS</vt:lpstr>
      <vt:lpstr>PowerPoint Presentation</vt:lpstr>
      <vt:lpstr>applications</vt:lpstr>
      <vt:lpstr>Pros and cons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 Balaji</dc:creator>
  <cp:lastModifiedBy>V Balaji</cp:lastModifiedBy>
  <cp:revision>1</cp:revision>
  <dcterms:created xsi:type="dcterms:W3CDTF">2025-02-07T18:55:05Z</dcterms:created>
  <dcterms:modified xsi:type="dcterms:W3CDTF">2025-02-08T08:12:12Z</dcterms:modified>
</cp:coreProperties>
</file>