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Legacy Client-Server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Centralized config management</a:t>
            </a:r>
          </a:p>
          <a:p>
            <a:r>
              <a:t>• No drift detection or auto-remediation</a:t>
            </a:r>
          </a:p>
          <a:p>
            <a:r>
              <a:t>• Tight coupling between client and server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29200" y="1371600"/>
            <a:ext cx="3657600" cy="3657600"/>
          </a:xfrm>
          <a:prstGeom prst="roundRect">
            <a:avLst/>
          </a:prstGeom>
          <a:solidFill>
            <a:srgbClr val="E6E6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/>
            </a:pPr>
            <a:r>
              <a:t>Apps → Config Server → Git Repo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MCP Server-Client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Decoupled and extensible via SDKs</a:t>
            </a:r>
          </a:p>
          <a:p>
            <a:r>
              <a:t>• Supports versioning, rollback, and GitOps</a:t>
            </a:r>
          </a:p>
          <a:p>
            <a:r>
              <a:t>• Scalable with consistent interface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29200" y="1371600"/>
            <a:ext cx="3657600" cy="3657600"/>
          </a:xfrm>
          <a:prstGeom prst="roundRect">
            <a:avLst/>
          </a:prstGeom>
          <a:solidFill>
            <a:srgbClr val="E6E6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/>
            </a:pPr>
            <a:r>
              <a:t>MCP Clients → Gateway → Config Server → Git/S3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MCP with AI and Drift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Detects and visualizes config drift</a:t>
            </a:r>
          </a:p>
          <a:p>
            <a:r>
              <a:t>• AI-driven root cause and fix suggestions</a:t>
            </a:r>
          </a:p>
          <a:p>
            <a:r>
              <a:t>• Alerts and audit trails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29200" y="1371600"/>
            <a:ext cx="3657600" cy="3657600"/>
          </a:xfrm>
          <a:prstGeom prst="roundRect">
            <a:avLst/>
          </a:prstGeom>
          <a:solidFill>
            <a:srgbClr val="E6E6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/>
            </a:pPr>
            <a:r>
              <a:t>Clients → Gateway → Config Server + Drift Engine → AI Agent Platform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