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98" r:id="rId3"/>
    <p:sldId id="297" r:id="rId4"/>
    <p:sldId id="299" r:id="rId5"/>
    <p:sldId id="300" r:id="rId6"/>
  </p:sldIdLst>
  <p:sldSz cx="9144000" cy="5143500" type="screen16x9"/>
  <p:notesSz cx="6858000" cy="9144000"/>
  <p:embeddedFontLst>
    <p:embeddedFont>
      <p:font typeface="Anek Bangla" panose="020B0604020202020204" charset="0"/>
      <p:regular r:id="rId8"/>
      <p:bold r:id="rId9"/>
    </p:embeddedFont>
    <p:embeddedFont>
      <p:font typeface="Lato Medium" panose="020F0502020204030203" pitchFamily="34" charset="0"/>
      <p:regular r:id="rId10"/>
    </p:embeddedFont>
    <p:embeddedFont>
      <p:font typeface="Public Sans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F815E9-9449-4DDC-B8BE-5E85C5F29A2C}">
  <a:tblStyle styleId="{4BF815E9-9449-4DDC-B8BE-5E85C5F29A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16C9C02-E293-4008-B81C-78E9EF0E953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6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50bb0fdf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50bb0fdf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27850" y="1151387"/>
            <a:ext cx="6288300" cy="23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82725" y="3564613"/>
            <a:ext cx="4178700" cy="42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8087800" y="2443250"/>
            <a:ext cx="1226800" cy="257000"/>
            <a:chOff x="930975" y="4806300"/>
            <a:chExt cx="1226800" cy="257000"/>
          </a:xfrm>
        </p:grpSpPr>
        <p:sp>
          <p:nvSpPr>
            <p:cNvPr id="12" name="Google Shape;12;p2"/>
            <p:cNvSpPr/>
            <p:nvPr/>
          </p:nvSpPr>
          <p:spPr>
            <a:xfrm>
              <a:off x="930975" y="48063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167155" y="48063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403335" y="48063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639515" y="48063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75695" y="48063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111875" y="48063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930975" y="50174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167155" y="50174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03335" y="50174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39515" y="50174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875695" y="50174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111875" y="50174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-677275" y="154825"/>
            <a:ext cx="10366600" cy="5271750"/>
            <a:chOff x="-677275" y="154825"/>
            <a:chExt cx="10366600" cy="5271750"/>
          </a:xfrm>
        </p:grpSpPr>
        <p:grpSp>
          <p:nvGrpSpPr>
            <p:cNvPr id="25" name="Google Shape;25;p2"/>
            <p:cNvGrpSpPr/>
            <p:nvPr/>
          </p:nvGrpSpPr>
          <p:grpSpPr>
            <a:xfrm>
              <a:off x="-677275" y="154825"/>
              <a:ext cx="10366600" cy="5271750"/>
              <a:chOff x="-677275" y="154825"/>
              <a:chExt cx="10366600" cy="527175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0" y="154825"/>
                <a:ext cx="2007600" cy="222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0" y="456625"/>
                <a:ext cx="3948900" cy="181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0" y="716600"/>
                <a:ext cx="1278600" cy="144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541225" y="4278475"/>
                <a:ext cx="1148100" cy="1148100"/>
              </a:xfrm>
              <a:prstGeom prst="frame">
                <a:avLst>
                  <a:gd name="adj1" fmla="val 1250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5400000">
                <a:off x="-677275" y="3560525"/>
                <a:ext cx="1286700" cy="1286700"/>
              </a:xfrm>
              <a:prstGeom prst="blockArc">
                <a:avLst>
                  <a:gd name="adj1" fmla="val 10800000"/>
                  <a:gd name="adj2" fmla="val 21510706"/>
                  <a:gd name="adj3" fmla="val 1240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5400000">
                <a:off x="6818225" y="3605525"/>
                <a:ext cx="309600" cy="2793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" name="Google Shape;32;p2"/>
            <p:cNvSpPr/>
            <p:nvPr/>
          </p:nvSpPr>
          <p:spPr>
            <a:xfrm>
              <a:off x="8105925" y="3854975"/>
              <a:ext cx="435300" cy="435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94" name="Google Shape;94;p6"/>
          <p:cNvGrpSpPr/>
          <p:nvPr/>
        </p:nvGrpSpPr>
        <p:grpSpPr>
          <a:xfrm>
            <a:off x="0" y="904325"/>
            <a:ext cx="9859400" cy="4252500"/>
            <a:chOff x="0" y="904325"/>
            <a:chExt cx="9859400" cy="4252500"/>
          </a:xfrm>
        </p:grpSpPr>
        <p:sp>
          <p:nvSpPr>
            <p:cNvPr id="95" name="Google Shape;95;p6"/>
            <p:cNvSpPr/>
            <p:nvPr/>
          </p:nvSpPr>
          <p:spPr>
            <a:xfrm rot="-5400000">
              <a:off x="-933900" y="4091225"/>
              <a:ext cx="1999500" cy="131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 rot="-5400000">
              <a:off x="-1615200" y="3049625"/>
              <a:ext cx="3933000" cy="28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 rot="-5400000" flipH="1">
              <a:off x="8572700" y="904325"/>
              <a:ext cx="1286700" cy="1286700"/>
            </a:xfrm>
            <a:prstGeom prst="blockArc">
              <a:avLst>
                <a:gd name="adj1" fmla="val 10800000"/>
                <a:gd name="adj2" fmla="val 21510706"/>
                <a:gd name="adj3" fmla="val 12409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" name="Google Shape;98;p6"/>
          <p:cNvGrpSpPr/>
          <p:nvPr/>
        </p:nvGrpSpPr>
        <p:grpSpPr>
          <a:xfrm rot="5400000">
            <a:off x="8087800" y="3106250"/>
            <a:ext cx="1226800" cy="257000"/>
            <a:chOff x="930975" y="4806300"/>
            <a:chExt cx="1226800" cy="257000"/>
          </a:xfrm>
        </p:grpSpPr>
        <p:sp>
          <p:nvSpPr>
            <p:cNvPr id="99" name="Google Shape;99;p6"/>
            <p:cNvSpPr/>
            <p:nvPr/>
          </p:nvSpPr>
          <p:spPr>
            <a:xfrm>
              <a:off x="930975" y="4806300"/>
              <a:ext cx="45900" cy="4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167155" y="4806300"/>
              <a:ext cx="45900" cy="4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403335" y="4806300"/>
              <a:ext cx="45900" cy="4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1639515" y="4806300"/>
              <a:ext cx="45900" cy="4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1875695" y="4806300"/>
              <a:ext cx="45900" cy="4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2111875" y="4806300"/>
              <a:ext cx="45900" cy="4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930975" y="5017400"/>
              <a:ext cx="45900" cy="4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1167155" y="5017400"/>
              <a:ext cx="45900" cy="4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1403335" y="5017400"/>
              <a:ext cx="45900" cy="4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639515" y="5017400"/>
              <a:ext cx="45900" cy="4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1875695" y="5017400"/>
              <a:ext cx="45900" cy="4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2111875" y="5017400"/>
              <a:ext cx="45900" cy="4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3" name="Google Shape;123;p8"/>
          <p:cNvGrpSpPr/>
          <p:nvPr/>
        </p:nvGrpSpPr>
        <p:grpSpPr>
          <a:xfrm rot="5400000">
            <a:off x="8087800" y="2443250"/>
            <a:ext cx="1226800" cy="257000"/>
            <a:chOff x="930975" y="4806300"/>
            <a:chExt cx="1226800" cy="257000"/>
          </a:xfrm>
        </p:grpSpPr>
        <p:sp>
          <p:nvSpPr>
            <p:cNvPr id="124" name="Google Shape;124;p8"/>
            <p:cNvSpPr/>
            <p:nvPr/>
          </p:nvSpPr>
          <p:spPr>
            <a:xfrm>
              <a:off x="930975" y="48063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1167155" y="48063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1403335" y="48063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1639515" y="48063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1875695" y="48063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2111875" y="48063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930975" y="50174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1167155" y="50174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403335" y="50174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1639515" y="50174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1875695" y="50174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>
              <a:off x="2111875" y="50174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" name="Google Shape;136;p8"/>
          <p:cNvGrpSpPr/>
          <p:nvPr/>
        </p:nvGrpSpPr>
        <p:grpSpPr>
          <a:xfrm>
            <a:off x="0" y="4825"/>
            <a:ext cx="8046800" cy="1540875"/>
            <a:chOff x="0" y="4825"/>
            <a:chExt cx="8046800" cy="1540875"/>
          </a:xfrm>
        </p:grpSpPr>
        <p:sp>
          <p:nvSpPr>
            <p:cNvPr id="137" name="Google Shape;137;p8"/>
            <p:cNvSpPr/>
            <p:nvPr/>
          </p:nvSpPr>
          <p:spPr>
            <a:xfrm>
              <a:off x="0" y="4825"/>
              <a:ext cx="2819100" cy="37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0" y="456625"/>
              <a:ext cx="1319700" cy="18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0" y="716600"/>
              <a:ext cx="3059100" cy="144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531800" y="24700"/>
              <a:ext cx="1148100" cy="1148100"/>
            </a:xfrm>
            <a:prstGeom prst="frame">
              <a:avLst>
                <a:gd name="adj1" fmla="val 125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rot="5400000">
              <a:off x="7676900" y="1175800"/>
              <a:ext cx="372900" cy="366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9"/>
          <p:cNvGrpSpPr/>
          <p:nvPr/>
        </p:nvGrpSpPr>
        <p:grpSpPr>
          <a:xfrm>
            <a:off x="6359625" y="443825"/>
            <a:ext cx="1226800" cy="257000"/>
            <a:chOff x="930975" y="4806300"/>
            <a:chExt cx="1226800" cy="257000"/>
          </a:xfrm>
        </p:grpSpPr>
        <p:sp>
          <p:nvSpPr>
            <p:cNvPr id="146" name="Google Shape;146;p9"/>
            <p:cNvSpPr/>
            <p:nvPr/>
          </p:nvSpPr>
          <p:spPr>
            <a:xfrm>
              <a:off x="930975" y="48063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1167155" y="48063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403335" y="48063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1639515" y="48063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1875695" y="48063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2111875" y="48063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930975" y="50174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167155" y="50174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403335" y="50174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639515" y="50174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875695" y="50174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2111875" y="5017400"/>
              <a:ext cx="45900" cy="45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661688" y="134225"/>
            <a:ext cx="8482313" cy="5043825"/>
            <a:chOff x="661688" y="134225"/>
            <a:chExt cx="8482313" cy="5043825"/>
          </a:xfrm>
        </p:grpSpPr>
        <p:sp>
          <p:nvSpPr>
            <p:cNvPr id="159" name="Google Shape;159;p9"/>
            <p:cNvSpPr/>
            <p:nvPr/>
          </p:nvSpPr>
          <p:spPr>
            <a:xfrm rot="-5400000">
              <a:off x="-230662" y="4041563"/>
              <a:ext cx="2007600" cy="22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 rot="-5400000">
              <a:off x="-920362" y="3091763"/>
              <a:ext cx="3948900" cy="18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 rot="-5400000">
              <a:off x="656313" y="4445363"/>
              <a:ext cx="1278600" cy="144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7995900" y="4029950"/>
              <a:ext cx="1148100" cy="1148100"/>
            </a:xfrm>
            <a:prstGeom prst="frame">
              <a:avLst>
                <a:gd name="adj1" fmla="val 125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 rot="5400000">
              <a:off x="4004050" y="-1107475"/>
              <a:ext cx="309600" cy="2793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>
            <a:spLocks noGrp="1"/>
          </p:cNvSpPr>
          <p:nvPr>
            <p:ph type="pic" idx="2"/>
          </p:nvPr>
        </p:nvSpPr>
        <p:spPr>
          <a:xfrm>
            <a:off x="0" y="-520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oogle Shape;425;p23"/>
          <p:cNvGrpSpPr/>
          <p:nvPr/>
        </p:nvGrpSpPr>
        <p:grpSpPr>
          <a:xfrm>
            <a:off x="7806713" y="4632088"/>
            <a:ext cx="1226800" cy="257000"/>
            <a:chOff x="930975" y="4806300"/>
            <a:chExt cx="1226800" cy="257000"/>
          </a:xfrm>
        </p:grpSpPr>
        <p:sp>
          <p:nvSpPr>
            <p:cNvPr id="426" name="Google Shape;426;p23"/>
            <p:cNvSpPr/>
            <p:nvPr/>
          </p:nvSpPr>
          <p:spPr>
            <a:xfrm>
              <a:off x="930975" y="4806300"/>
              <a:ext cx="45900" cy="4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1167155" y="4806300"/>
              <a:ext cx="45900" cy="4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1403335" y="4806300"/>
              <a:ext cx="45900" cy="4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1639515" y="4806300"/>
              <a:ext cx="45900" cy="4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1875695" y="4806300"/>
              <a:ext cx="45900" cy="4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2111875" y="4806300"/>
              <a:ext cx="45900" cy="4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930975" y="5017400"/>
              <a:ext cx="45900" cy="4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167155" y="5017400"/>
              <a:ext cx="45900" cy="4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1403335" y="5017400"/>
              <a:ext cx="45900" cy="4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1639515" y="5017400"/>
              <a:ext cx="45900" cy="4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875695" y="5017400"/>
              <a:ext cx="45900" cy="4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2111875" y="5017400"/>
              <a:ext cx="45900" cy="4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>
            <a:off x="207275" y="-258050"/>
            <a:ext cx="9219250" cy="6087700"/>
            <a:chOff x="207275" y="-258050"/>
            <a:chExt cx="9219250" cy="6087700"/>
          </a:xfrm>
        </p:grpSpPr>
        <p:sp>
          <p:nvSpPr>
            <p:cNvPr id="439" name="Google Shape;439;p23"/>
            <p:cNvSpPr/>
            <p:nvPr/>
          </p:nvSpPr>
          <p:spPr>
            <a:xfrm rot="5400000">
              <a:off x="-63150" y="753598"/>
              <a:ext cx="1730100" cy="222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 rot="5400000">
              <a:off x="-991800" y="1422147"/>
              <a:ext cx="3025500" cy="18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 rot="5400000">
              <a:off x="-882775" y="1090060"/>
              <a:ext cx="2324400" cy="1443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8278425" y="-258050"/>
              <a:ext cx="1148100" cy="1148100"/>
            </a:xfrm>
            <a:prstGeom prst="frame">
              <a:avLst>
                <a:gd name="adj1" fmla="val 1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2169800" y="4542950"/>
              <a:ext cx="1286700" cy="1286700"/>
            </a:xfrm>
            <a:prstGeom prst="blockArc">
              <a:avLst>
                <a:gd name="adj1" fmla="val 10800000"/>
                <a:gd name="adj2" fmla="val 21510706"/>
                <a:gd name="adj3" fmla="val 12409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 rot="5400000">
              <a:off x="7823925" y="906550"/>
              <a:ext cx="471000" cy="43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4"/>
          <p:cNvGrpSpPr/>
          <p:nvPr/>
        </p:nvGrpSpPr>
        <p:grpSpPr>
          <a:xfrm>
            <a:off x="-12" y="-258050"/>
            <a:ext cx="6866813" cy="5147075"/>
            <a:chOff x="-12" y="-258050"/>
            <a:chExt cx="6866813" cy="5147075"/>
          </a:xfrm>
        </p:grpSpPr>
        <p:sp>
          <p:nvSpPr>
            <p:cNvPr id="447" name="Google Shape;447;p24"/>
            <p:cNvSpPr/>
            <p:nvPr/>
          </p:nvSpPr>
          <p:spPr>
            <a:xfrm>
              <a:off x="0" y="4008650"/>
              <a:ext cx="1007400" cy="4353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4"/>
            <p:cNvSpPr/>
            <p:nvPr/>
          </p:nvSpPr>
          <p:spPr>
            <a:xfrm>
              <a:off x="-12" y="4522860"/>
              <a:ext cx="3025500" cy="181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4"/>
            <p:cNvSpPr/>
            <p:nvPr/>
          </p:nvSpPr>
          <p:spPr>
            <a:xfrm>
              <a:off x="0" y="4782825"/>
              <a:ext cx="4223700" cy="106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2277200" y="-258050"/>
              <a:ext cx="1148100" cy="1148100"/>
            </a:xfrm>
            <a:prstGeom prst="frame">
              <a:avLst>
                <a:gd name="adj1" fmla="val 125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 rot="5400000">
              <a:off x="3408800" y="906550"/>
              <a:ext cx="471000" cy="438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 rot="5400000">
              <a:off x="5462050" y="-1113750"/>
              <a:ext cx="291000" cy="251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●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○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ek Bangla"/>
              <a:buChar char="■"/>
              <a:defRPr sz="1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8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8"/>
          <p:cNvSpPr txBox="1">
            <a:spLocks noGrp="1"/>
          </p:cNvSpPr>
          <p:nvPr>
            <p:ph type="ctrTitle"/>
          </p:nvPr>
        </p:nvSpPr>
        <p:spPr>
          <a:xfrm>
            <a:off x="1427850" y="1151387"/>
            <a:ext cx="6288300" cy="23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i="1" dirty="0"/>
              <a:t>L1 SUPPORT WEEKLY REVIEW</a:t>
            </a:r>
            <a:endParaRPr lang="en-IN" b="1" i="1" dirty="0"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64" name="Google Shape;464;p28"/>
          <p:cNvSpPr txBox="1">
            <a:spLocks noGrp="1"/>
          </p:cNvSpPr>
          <p:nvPr>
            <p:ph type="subTitle" idx="1"/>
          </p:nvPr>
        </p:nvSpPr>
        <p:spPr>
          <a:xfrm>
            <a:off x="2482725" y="3564613"/>
            <a:ext cx="4178700" cy="4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Saikumar Kamireddy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410636-F3F8-EA35-651D-7469723D9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844" y="-208620"/>
            <a:ext cx="1568140" cy="15681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C0129E02-A145-31E7-F84D-159BD8E7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44" y="251737"/>
            <a:ext cx="7704000" cy="572700"/>
          </a:xfrm>
        </p:spPr>
        <p:txBody>
          <a:bodyPr/>
          <a:lstStyle/>
          <a:p>
            <a:r>
              <a:rPr lang="en-US" i="1" dirty="0"/>
              <a:t>Key Metrics</a:t>
            </a:r>
            <a:endParaRPr lang="en-IN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7D8FF1E-45B7-D6FD-68B0-532C22AD6F59}"/>
              </a:ext>
            </a:extLst>
          </p:cNvPr>
          <p:cNvSpPr txBox="1"/>
          <p:nvPr/>
        </p:nvSpPr>
        <p:spPr>
          <a:xfrm>
            <a:off x="795454" y="1248937"/>
            <a:ext cx="7704000" cy="2960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Tickets Assigned : 21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Tickets Closed : 19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Escalations received : 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Corrective Actions : 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Preventive Actions :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Repeated Tickets : 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Avg Resolution Time : 7 </a:t>
            </a:r>
            <a:r>
              <a:rPr lang="en-US" dirty="0" err="1"/>
              <a:t>hrs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Avg Response Time : 1 </a:t>
            </a:r>
            <a:r>
              <a:rPr lang="en-US" dirty="0" err="1"/>
              <a:t>hr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C453E86-F150-D99F-444B-E3CEDEA61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317" y="-118946"/>
            <a:ext cx="1367883" cy="136788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1A0EB6F-E177-93C8-50EF-7B2F5C79886C}"/>
              </a:ext>
            </a:extLst>
          </p:cNvPr>
          <p:cNvSpPr txBox="1"/>
          <p:nvPr/>
        </p:nvSpPr>
        <p:spPr>
          <a:xfrm>
            <a:off x="6928624" y="4737874"/>
            <a:ext cx="46091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BFBFB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© 2024, All rights reserved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317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8D56-ED3F-6588-6505-D63C466B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903" y="445025"/>
            <a:ext cx="7843024" cy="387599"/>
          </a:xfrm>
        </p:spPr>
        <p:txBody>
          <a:bodyPr/>
          <a:lstStyle/>
          <a:p>
            <a:br>
              <a:rPr lang="en-US" sz="1200" b="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</a:br>
            <a:br>
              <a:rPr lang="en-US" sz="1200" b="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</a:br>
            <a:endParaRPr lang="en-IN" sz="1200" b="0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5317F-61E4-FA08-0876-07DA99A42976}"/>
              </a:ext>
            </a:extLst>
          </p:cNvPr>
          <p:cNvSpPr txBox="1"/>
          <p:nvPr/>
        </p:nvSpPr>
        <p:spPr>
          <a:xfrm>
            <a:off x="726688" y="702621"/>
            <a:ext cx="78430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 Billing Changes: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View List of Lab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Discount Fields for Pharmacists and  Default 20% Discount on MRP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GST Calculation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Invoice Display Post-Submission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Location/</a:t>
            </a:r>
            <a:r>
              <a:rPr lang="en-US" sz="1200" dirty="0" err="1"/>
              <a:t>Pincode</a:t>
            </a:r>
            <a:r>
              <a:rPr lang="en-US" sz="1200" dirty="0"/>
              <a:t> in Customer Registration</a:t>
            </a:r>
          </a:p>
          <a:p>
            <a:endParaRPr lang="en-US" dirty="0"/>
          </a:p>
          <a:p>
            <a:r>
              <a:rPr lang="en-US" dirty="0"/>
              <a:t>Internal Stock Audit Changes: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Separate Tabs for Audit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Options for Damaged and Expiry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Approval Status Option</a:t>
            </a:r>
          </a:p>
          <a:p>
            <a:endParaRPr lang="en-US" dirty="0"/>
          </a:p>
          <a:p>
            <a:r>
              <a:rPr lang="en-US" dirty="0" err="1"/>
              <a:t>PoS</a:t>
            </a:r>
            <a:r>
              <a:rPr lang="en-US" dirty="0"/>
              <a:t> Updates: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Fixed Double Stock Addition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Sales Report Validation for Bill Sync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Loaders Added for Warehouse Stock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Mode of Payment Dropdown for Local Purchases</a:t>
            </a:r>
            <a:endParaRPr lang="en-IN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194A3A-F35A-D095-6660-E61934368806}"/>
              </a:ext>
            </a:extLst>
          </p:cNvPr>
          <p:cNvSpPr txBox="1">
            <a:spLocks/>
          </p:cNvSpPr>
          <p:nvPr/>
        </p:nvSpPr>
        <p:spPr>
          <a:xfrm>
            <a:off x="631902" y="128562"/>
            <a:ext cx="7843024" cy="38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ublic Sans"/>
              <a:buNone/>
              <a:defRPr sz="3000" b="1" i="0" u="none" strike="noStrike" cap="none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r>
              <a:rPr lang="en-US" sz="1800" b="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Developing Activities</a:t>
            </a:r>
            <a:br>
              <a:rPr lang="en-US" sz="1800" b="0" dirty="0"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</a:br>
            <a:endParaRPr lang="en-IN" sz="1800" b="0" dirty="0">
              <a:latin typeface="Lato Medium" panose="020F0502020204030203" pitchFamily="34" charset="0"/>
              <a:ea typeface="Lato Medium" panose="020F0502020204030203" pitchFamily="34" charset="0"/>
              <a:cs typeface="Lato Medium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CA1ED8-2F8A-6F86-5F09-E4D5871CE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835" y="-379422"/>
            <a:ext cx="1791165" cy="17911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B677D4-B569-EE97-7DD4-0B81CB4CEBE0}"/>
              </a:ext>
            </a:extLst>
          </p:cNvPr>
          <p:cNvSpPr txBox="1"/>
          <p:nvPr/>
        </p:nvSpPr>
        <p:spPr>
          <a:xfrm>
            <a:off x="6895171" y="4734494"/>
            <a:ext cx="46091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BFBFB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© 2024, All rights reserved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51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2A879-69E6-334D-95CA-B4A75BCB56C3}"/>
              </a:ext>
            </a:extLst>
          </p:cNvPr>
          <p:cNvSpPr txBox="1"/>
          <p:nvPr/>
        </p:nvSpPr>
        <p:spPr>
          <a:xfrm>
            <a:off x="2133600" y="2017752"/>
            <a:ext cx="52485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Questions ?</a:t>
            </a:r>
            <a:endParaRPr lang="en-IN" sz="6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54DCA-2477-7ACB-420A-2745B4A2A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708" y="-387040"/>
            <a:ext cx="1568140" cy="1568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354927-A59E-4CE7-5BFC-DF2A6AB6736C}"/>
              </a:ext>
            </a:extLst>
          </p:cNvPr>
          <p:cNvSpPr txBox="1"/>
          <p:nvPr/>
        </p:nvSpPr>
        <p:spPr>
          <a:xfrm>
            <a:off x="6443919" y="4713803"/>
            <a:ext cx="47132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BFBFB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© 2024, All rights reserved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54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3EDBF7-3E8A-DF5B-35DC-0A517E71D2A4}"/>
              </a:ext>
            </a:extLst>
          </p:cNvPr>
          <p:cNvSpPr txBox="1"/>
          <p:nvPr/>
        </p:nvSpPr>
        <p:spPr>
          <a:xfrm>
            <a:off x="2743201" y="2159417"/>
            <a:ext cx="5701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Thank you</a:t>
            </a:r>
            <a:endParaRPr lang="en-IN" sz="5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7E7406-ADD9-77B3-24F1-F9AA58C26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538" y="-305266"/>
            <a:ext cx="1597877" cy="1597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1F687-4B8C-C6AF-1B07-F0C25B258EDF}"/>
              </a:ext>
            </a:extLst>
          </p:cNvPr>
          <p:cNvSpPr txBox="1"/>
          <p:nvPr/>
        </p:nvSpPr>
        <p:spPr>
          <a:xfrm>
            <a:off x="6408421" y="4835723"/>
            <a:ext cx="2575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BFBFB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© 2024, All rights reserved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024908"/>
      </p:ext>
    </p:extLst>
  </p:cSld>
  <p:clrMapOvr>
    <a:masterClrMapping/>
  </p:clrMapOvr>
</p:sld>
</file>

<file path=ppt/theme/theme1.xml><?xml version="1.0" encoding="utf-8"?>
<a:theme xmlns:a="http://schemas.openxmlformats.org/drawingml/2006/main" name="Contractual Agreements Discuss Meeting by Slidesgo">
  <a:themeElements>
    <a:clrScheme name="Simple Light">
      <a:dk1>
        <a:srgbClr val="434343"/>
      </a:dk1>
      <a:lt1>
        <a:srgbClr val="FFFFFF"/>
      </a:lt1>
      <a:dk2>
        <a:srgbClr val="B3A6DD"/>
      </a:dk2>
      <a:lt2>
        <a:srgbClr val="7A59A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154</Words>
  <Application>Microsoft Office PowerPoint</Application>
  <PresentationFormat>On-screen Show (16:9)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Public Sans</vt:lpstr>
      <vt:lpstr>Lato Medium</vt:lpstr>
      <vt:lpstr>Anek Bangla</vt:lpstr>
      <vt:lpstr>Contractual Agreements Discuss Meeting by Slidesgo</vt:lpstr>
      <vt:lpstr>L1 SUPPORT WEEKLY REVIEW</vt:lpstr>
      <vt:lpstr>Key Metrics</vt:lpstr>
      <vt:lpstr> 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QnQ Sai</dc:creator>
  <cp:lastModifiedBy>Saikumar kamireddy</cp:lastModifiedBy>
  <cp:revision>3</cp:revision>
  <dcterms:modified xsi:type="dcterms:W3CDTF">2024-08-03T05:11:11Z</dcterms:modified>
</cp:coreProperties>
</file>