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7"/>
  </p:notesMasterIdLst>
  <p:sldIdLst>
    <p:sldId id="256" r:id="rId2"/>
    <p:sldId id="260" r:id="rId3"/>
    <p:sldId id="312" r:id="rId4"/>
    <p:sldId id="269" r:id="rId5"/>
    <p:sldId id="314" r:id="rId6"/>
  </p:sldIdLst>
  <p:sldSz cx="9144000" cy="5143500" type="screen16x9"/>
  <p:notesSz cx="6858000" cy="9144000"/>
  <p:embeddedFontLst>
    <p:embeddedFont>
      <p:font typeface="Nunito" pitchFamily="2" charset="0"/>
      <p:regular r:id="rId8"/>
      <p:bold r:id="rId9"/>
      <p:italic r:id="rId10"/>
      <p:boldItalic r:id="rId11"/>
    </p:embeddedFont>
    <p:embeddedFont>
      <p:font typeface="Poppins" panose="00000500000000000000" pitchFamily="2" charset="0"/>
      <p:regular r:id="rId12"/>
      <p:bold r:id="rId13"/>
      <p:italic r:id="rId14"/>
      <p:boldItalic r:id="rId15"/>
    </p:embeddedFont>
    <p:embeddedFont>
      <p:font typeface="Poppins SemiBold" panose="000007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6BB492-4AB6-4160-92BD-6C6F822F9874}">
  <a:tblStyle styleId="{6A6BB492-4AB6-4160-92BD-6C6F822F98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519ea1087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519ea1087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cc9050bdf8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cc9050bdf8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cc9050bdf8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cc9050bdf8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04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bc0ebfc37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bc0ebfc37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bc0ebfc37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bc0ebfc37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205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315775"/>
            <a:ext cx="3965100" cy="18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247813"/>
            <a:ext cx="20502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4952650" y="897525"/>
            <a:ext cx="2982600" cy="2982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1153886" y="4568886"/>
            <a:ext cx="1075040" cy="1074340"/>
          </a:xfrm>
          <a:custGeom>
            <a:avLst/>
            <a:gdLst/>
            <a:ahLst/>
            <a:cxnLst/>
            <a:rect l="l" t="t" r="r" b="b"/>
            <a:pathLst>
              <a:path w="29217" h="29198" extrusionOk="0">
                <a:moveTo>
                  <a:pt x="14609" y="1"/>
                </a:moveTo>
                <a:cubicBezTo>
                  <a:pt x="6544" y="1"/>
                  <a:pt x="1" y="6525"/>
                  <a:pt x="1" y="14590"/>
                </a:cubicBezTo>
                <a:cubicBezTo>
                  <a:pt x="1" y="22655"/>
                  <a:pt x="6544" y="29198"/>
                  <a:pt x="14609" y="29198"/>
                </a:cubicBezTo>
                <a:cubicBezTo>
                  <a:pt x="22673" y="29198"/>
                  <a:pt x="29217" y="22655"/>
                  <a:pt x="29217" y="14590"/>
                </a:cubicBezTo>
                <a:cubicBezTo>
                  <a:pt x="29217" y="6525"/>
                  <a:pt x="22673" y="1"/>
                  <a:pt x="1460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 flipH="1">
            <a:off x="4564574" y="1742400"/>
            <a:ext cx="3852000" cy="16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2" name="Google Shape;62;p8"/>
          <p:cNvSpPr>
            <a:spLocks noGrp="1"/>
          </p:cNvSpPr>
          <p:nvPr>
            <p:ph type="pic" idx="2"/>
          </p:nvPr>
        </p:nvSpPr>
        <p:spPr>
          <a:xfrm>
            <a:off x="1201324" y="897525"/>
            <a:ext cx="2982600" cy="2982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3" name="Google Shape;63;p8"/>
          <p:cNvSpPr/>
          <p:nvPr/>
        </p:nvSpPr>
        <p:spPr>
          <a:xfrm flipH="1">
            <a:off x="3916393" y="-507685"/>
            <a:ext cx="915147" cy="915179"/>
          </a:xfrm>
          <a:custGeom>
            <a:avLst/>
            <a:gdLst/>
            <a:ahLst/>
            <a:cxnLst/>
            <a:rect l="l" t="t" r="r" b="b"/>
            <a:pathLst>
              <a:path w="28278" h="28279" extrusionOk="0">
                <a:moveTo>
                  <a:pt x="14133" y="1"/>
                </a:moveTo>
                <a:cubicBezTo>
                  <a:pt x="6323" y="1"/>
                  <a:pt x="1" y="6335"/>
                  <a:pt x="1" y="14145"/>
                </a:cubicBezTo>
                <a:cubicBezTo>
                  <a:pt x="1" y="21944"/>
                  <a:pt x="6323" y="28278"/>
                  <a:pt x="14133" y="28278"/>
                </a:cubicBezTo>
                <a:cubicBezTo>
                  <a:pt x="21944" y="28278"/>
                  <a:pt x="28278" y="21944"/>
                  <a:pt x="28278" y="14145"/>
                </a:cubicBezTo>
                <a:cubicBezTo>
                  <a:pt x="28278" y="6335"/>
                  <a:pt x="21944" y="1"/>
                  <a:pt x="141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720015" y="1505375"/>
            <a:ext cx="50295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ubTitle" idx="1"/>
          </p:nvPr>
        </p:nvSpPr>
        <p:spPr>
          <a:xfrm>
            <a:off x="720000" y="2401800"/>
            <a:ext cx="5029500" cy="12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7841250" y="1182362"/>
            <a:ext cx="1299726" cy="3961138"/>
            <a:chOff x="7841250" y="1182362"/>
            <a:chExt cx="1299726" cy="3961138"/>
          </a:xfrm>
        </p:grpSpPr>
        <p:sp>
          <p:nvSpPr>
            <p:cNvPr id="68" name="Google Shape;68;p9"/>
            <p:cNvSpPr/>
            <p:nvPr/>
          </p:nvSpPr>
          <p:spPr>
            <a:xfrm flipH="1">
              <a:off x="8421775" y="2626600"/>
              <a:ext cx="717000" cy="25143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7841250" y="4563650"/>
              <a:ext cx="580525" cy="579850"/>
            </a:xfrm>
            <a:custGeom>
              <a:avLst/>
              <a:gdLst/>
              <a:ahLst/>
              <a:cxnLst/>
              <a:rect l="l" t="t" r="r" b="b"/>
              <a:pathLst>
                <a:path w="23221" h="23194" extrusionOk="0">
                  <a:moveTo>
                    <a:pt x="11726" y="1"/>
                  </a:moveTo>
                  <a:cubicBezTo>
                    <a:pt x="11692" y="1"/>
                    <a:pt x="11659" y="1"/>
                    <a:pt x="11625" y="1"/>
                  </a:cubicBezTo>
                  <a:cubicBezTo>
                    <a:pt x="5214" y="1"/>
                    <a:pt x="1" y="5186"/>
                    <a:pt x="1" y="11597"/>
                  </a:cubicBezTo>
                  <a:cubicBezTo>
                    <a:pt x="1" y="18009"/>
                    <a:pt x="5214" y="23194"/>
                    <a:pt x="11625" y="23194"/>
                  </a:cubicBezTo>
                  <a:cubicBezTo>
                    <a:pt x="18036" y="23194"/>
                    <a:pt x="23221" y="18009"/>
                    <a:pt x="23221" y="11597"/>
                  </a:cubicBezTo>
                  <a:cubicBezTo>
                    <a:pt x="23221" y="5220"/>
                    <a:pt x="18091" y="1"/>
                    <a:pt x="117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8424000" y="1904485"/>
              <a:ext cx="716976" cy="716060"/>
            </a:xfrm>
            <a:custGeom>
              <a:avLst/>
              <a:gdLst/>
              <a:ahLst/>
              <a:cxnLst/>
              <a:rect l="l" t="t" r="r" b="b"/>
              <a:pathLst>
                <a:path w="24257" h="24226" extrusionOk="0">
                  <a:moveTo>
                    <a:pt x="1" y="0"/>
                  </a:moveTo>
                  <a:lnTo>
                    <a:pt x="1" y="12113"/>
                  </a:lnTo>
                  <a:cubicBezTo>
                    <a:pt x="1" y="18801"/>
                    <a:pt x="5440" y="24225"/>
                    <a:pt x="12114" y="24225"/>
                  </a:cubicBezTo>
                  <a:cubicBezTo>
                    <a:pt x="18802" y="24225"/>
                    <a:pt x="24226" y="18801"/>
                    <a:pt x="24226" y="12113"/>
                  </a:cubicBezTo>
                  <a:cubicBezTo>
                    <a:pt x="24257" y="5424"/>
                    <a:pt x="18817" y="0"/>
                    <a:pt x="12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9"/>
            <p:cNvSpPr/>
            <p:nvPr/>
          </p:nvSpPr>
          <p:spPr>
            <a:xfrm flipH="1">
              <a:off x="8424000" y="1182362"/>
              <a:ext cx="716976" cy="716060"/>
            </a:xfrm>
            <a:custGeom>
              <a:avLst/>
              <a:gdLst/>
              <a:ahLst/>
              <a:cxnLst/>
              <a:rect l="l" t="t" r="r" b="b"/>
              <a:pathLst>
                <a:path w="24257" h="24226" extrusionOk="0">
                  <a:moveTo>
                    <a:pt x="1" y="1"/>
                  </a:moveTo>
                  <a:lnTo>
                    <a:pt x="1" y="12113"/>
                  </a:lnTo>
                  <a:cubicBezTo>
                    <a:pt x="1" y="18802"/>
                    <a:pt x="5440" y="24226"/>
                    <a:pt x="12114" y="24226"/>
                  </a:cubicBezTo>
                  <a:cubicBezTo>
                    <a:pt x="18802" y="24226"/>
                    <a:pt x="24226" y="18802"/>
                    <a:pt x="24226" y="12113"/>
                  </a:cubicBezTo>
                  <a:cubicBezTo>
                    <a:pt x="24257" y="5425"/>
                    <a:pt x="18817" y="1"/>
                    <a:pt x="12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9"/>
          <p:cNvSpPr/>
          <p:nvPr/>
        </p:nvSpPr>
        <p:spPr>
          <a:xfrm flipH="1">
            <a:off x="1153886" y="4568886"/>
            <a:ext cx="1075040" cy="1074340"/>
          </a:xfrm>
          <a:custGeom>
            <a:avLst/>
            <a:gdLst/>
            <a:ahLst/>
            <a:cxnLst/>
            <a:rect l="l" t="t" r="r" b="b"/>
            <a:pathLst>
              <a:path w="29217" h="29198" extrusionOk="0">
                <a:moveTo>
                  <a:pt x="14609" y="1"/>
                </a:moveTo>
                <a:cubicBezTo>
                  <a:pt x="6544" y="1"/>
                  <a:pt x="1" y="6525"/>
                  <a:pt x="1" y="14590"/>
                </a:cubicBezTo>
                <a:cubicBezTo>
                  <a:pt x="1" y="22655"/>
                  <a:pt x="6544" y="29198"/>
                  <a:pt x="14609" y="29198"/>
                </a:cubicBezTo>
                <a:cubicBezTo>
                  <a:pt x="22673" y="29198"/>
                  <a:pt x="29217" y="22655"/>
                  <a:pt x="29217" y="14590"/>
                </a:cubicBezTo>
                <a:cubicBezTo>
                  <a:pt x="29217" y="6525"/>
                  <a:pt x="22673" y="1"/>
                  <a:pt x="146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/>
          <p:nvPr/>
        </p:nvSpPr>
        <p:spPr>
          <a:xfrm flipH="1">
            <a:off x="-3350" y="-1"/>
            <a:ext cx="1075040" cy="1075005"/>
          </a:xfrm>
          <a:custGeom>
            <a:avLst/>
            <a:gdLst/>
            <a:ahLst/>
            <a:cxnLst/>
            <a:rect l="l" t="t" r="r" b="b"/>
            <a:pathLst>
              <a:path w="30872" h="30871" extrusionOk="0">
                <a:moveTo>
                  <a:pt x="15446" y="0"/>
                </a:moveTo>
                <a:cubicBezTo>
                  <a:pt x="6924" y="0"/>
                  <a:pt x="20" y="6924"/>
                  <a:pt x="1" y="15426"/>
                </a:cubicBezTo>
                <a:cubicBezTo>
                  <a:pt x="1" y="23947"/>
                  <a:pt x="6924" y="30871"/>
                  <a:pt x="15446" y="30871"/>
                </a:cubicBezTo>
                <a:cubicBezTo>
                  <a:pt x="23948" y="30871"/>
                  <a:pt x="30872" y="23947"/>
                  <a:pt x="30872" y="15426"/>
                </a:cubicBezTo>
                <a:lnTo>
                  <a:pt x="3087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-35875" y="-14350"/>
            <a:ext cx="91800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3"/>
          <p:cNvGrpSpPr/>
          <p:nvPr/>
        </p:nvGrpSpPr>
        <p:grpSpPr>
          <a:xfrm rot="10800000" flipH="1">
            <a:off x="-4366" y="-589085"/>
            <a:ext cx="5113906" cy="1647685"/>
            <a:chOff x="-4366" y="4058003"/>
            <a:chExt cx="5113906" cy="1647685"/>
          </a:xfrm>
        </p:grpSpPr>
        <p:sp>
          <p:nvSpPr>
            <p:cNvPr id="315" name="Google Shape;315;p33"/>
            <p:cNvSpPr/>
            <p:nvPr/>
          </p:nvSpPr>
          <p:spPr>
            <a:xfrm rot="10800000" flipH="1">
              <a:off x="4034470" y="4630617"/>
              <a:ext cx="1075070" cy="1075070"/>
            </a:xfrm>
            <a:custGeom>
              <a:avLst/>
              <a:gdLst/>
              <a:ahLst/>
              <a:cxnLst/>
              <a:rect l="l" t="t" r="r" b="b"/>
              <a:pathLst>
                <a:path w="29198" h="29198" extrusionOk="0">
                  <a:moveTo>
                    <a:pt x="14589" y="1"/>
                  </a:moveTo>
                  <a:cubicBezTo>
                    <a:pt x="6525" y="1"/>
                    <a:pt x="0" y="6544"/>
                    <a:pt x="0" y="14609"/>
                  </a:cubicBezTo>
                  <a:cubicBezTo>
                    <a:pt x="0" y="22673"/>
                    <a:pt x="6525" y="29198"/>
                    <a:pt x="14589" y="29198"/>
                  </a:cubicBezTo>
                  <a:cubicBezTo>
                    <a:pt x="22654" y="29198"/>
                    <a:pt x="29197" y="22673"/>
                    <a:pt x="29197" y="14609"/>
                  </a:cubicBezTo>
                  <a:cubicBezTo>
                    <a:pt x="29197" y="6544"/>
                    <a:pt x="22654" y="1"/>
                    <a:pt x="145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 rot="5400000" flipH="1">
              <a:off x="-4383" y="4058020"/>
              <a:ext cx="1075040" cy="1075005"/>
            </a:xfrm>
            <a:custGeom>
              <a:avLst/>
              <a:gdLst/>
              <a:ahLst/>
              <a:cxnLst/>
              <a:rect l="l" t="t" r="r" b="b"/>
              <a:pathLst>
                <a:path w="30872" h="30871" extrusionOk="0">
                  <a:moveTo>
                    <a:pt x="15446" y="0"/>
                  </a:moveTo>
                  <a:cubicBezTo>
                    <a:pt x="6924" y="0"/>
                    <a:pt x="20" y="6924"/>
                    <a:pt x="1" y="15426"/>
                  </a:cubicBezTo>
                  <a:cubicBezTo>
                    <a:pt x="1" y="23947"/>
                    <a:pt x="6924" y="30871"/>
                    <a:pt x="15446" y="30871"/>
                  </a:cubicBezTo>
                  <a:cubicBezTo>
                    <a:pt x="23948" y="30871"/>
                    <a:pt x="30872" y="23947"/>
                    <a:pt x="30872" y="15426"/>
                  </a:cubicBezTo>
                  <a:lnTo>
                    <a:pt x="308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oogle Shape;317;p33"/>
          <p:cNvGrpSpPr/>
          <p:nvPr/>
        </p:nvGrpSpPr>
        <p:grpSpPr>
          <a:xfrm>
            <a:off x="4202763" y="769950"/>
            <a:ext cx="4941304" cy="4373591"/>
            <a:chOff x="4202763" y="769950"/>
            <a:chExt cx="4941304" cy="4373591"/>
          </a:xfrm>
        </p:grpSpPr>
        <p:sp>
          <p:nvSpPr>
            <p:cNvPr id="318" name="Google Shape;318;p33"/>
            <p:cNvSpPr/>
            <p:nvPr/>
          </p:nvSpPr>
          <p:spPr>
            <a:xfrm rot="10800000">
              <a:off x="7008405" y="4077602"/>
              <a:ext cx="1066591" cy="1065939"/>
            </a:xfrm>
            <a:custGeom>
              <a:avLst/>
              <a:gdLst/>
              <a:ahLst/>
              <a:cxnLst/>
              <a:rect l="l" t="t" r="r" b="b"/>
              <a:pathLst>
                <a:path w="31062" h="31043" extrusionOk="0">
                  <a:moveTo>
                    <a:pt x="0" y="0"/>
                  </a:moveTo>
                  <a:lnTo>
                    <a:pt x="0" y="15521"/>
                  </a:lnTo>
                  <a:cubicBezTo>
                    <a:pt x="0" y="24100"/>
                    <a:pt x="6962" y="31042"/>
                    <a:pt x="15521" y="31042"/>
                  </a:cubicBezTo>
                  <a:cubicBezTo>
                    <a:pt x="24100" y="31042"/>
                    <a:pt x="31042" y="24081"/>
                    <a:pt x="31042" y="15521"/>
                  </a:cubicBezTo>
                  <a:cubicBezTo>
                    <a:pt x="31061" y="6943"/>
                    <a:pt x="24100" y="0"/>
                    <a:pt x="155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 flipH="1">
              <a:off x="4202763" y="4033204"/>
              <a:ext cx="2803897" cy="1110337"/>
            </a:xfrm>
            <a:custGeom>
              <a:avLst/>
              <a:gdLst/>
              <a:ahLst/>
              <a:cxnLst/>
              <a:rect l="l" t="t" r="r" b="b"/>
              <a:pathLst>
                <a:path w="81657" h="32336" extrusionOk="0">
                  <a:moveTo>
                    <a:pt x="0" y="0"/>
                  </a:moveTo>
                  <a:lnTo>
                    <a:pt x="0" y="32336"/>
                  </a:lnTo>
                  <a:lnTo>
                    <a:pt x="81656" y="32336"/>
                  </a:lnTo>
                  <a:lnTo>
                    <a:pt x="81656" y="16377"/>
                  </a:lnTo>
                  <a:cubicBezTo>
                    <a:pt x="81656" y="7323"/>
                    <a:pt x="74295" y="0"/>
                    <a:pt x="65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 flipH="1">
              <a:off x="4819841" y="769950"/>
              <a:ext cx="3257839" cy="3257152"/>
            </a:xfrm>
            <a:custGeom>
              <a:avLst/>
              <a:gdLst/>
              <a:ahLst/>
              <a:cxnLst/>
              <a:rect l="l" t="t" r="r" b="b"/>
              <a:pathLst>
                <a:path w="94877" h="94857" extrusionOk="0">
                  <a:moveTo>
                    <a:pt x="1" y="0"/>
                  </a:moveTo>
                  <a:lnTo>
                    <a:pt x="1" y="47438"/>
                  </a:lnTo>
                  <a:cubicBezTo>
                    <a:pt x="1" y="73630"/>
                    <a:pt x="21228" y="94857"/>
                    <a:pt x="47439" y="94857"/>
                  </a:cubicBezTo>
                  <a:cubicBezTo>
                    <a:pt x="73630" y="94857"/>
                    <a:pt x="94877" y="73630"/>
                    <a:pt x="94877" y="47438"/>
                  </a:cubicBezTo>
                  <a:cubicBezTo>
                    <a:pt x="94838" y="21227"/>
                    <a:pt x="73611" y="0"/>
                    <a:pt x="47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 flipH="1">
              <a:off x="8075000" y="769950"/>
              <a:ext cx="1066586" cy="1066633"/>
            </a:xfrm>
            <a:custGeom>
              <a:avLst/>
              <a:gdLst/>
              <a:ahLst/>
              <a:cxnLst/>
              <a:rect l="l" t="t" r="r" b="b"/>
              <a:pathLst>
                <a:path w="32267" h="32266" extrusionOk="0">
                  <a:moveTo>
                    <a:pt x="1" y="0"/>
                  </a:moveTo>
                  <a:lnTo>
                    <a:pt x="1" y="16133"/>
                  </a:lnTo>
                  <a:cubicBezTo>
                    <a:pt x="1" y="25027"/>
                    <a:pt x="7216" y="32266"/>
                    <a:pt x="16134" y="32266"/>
                  </a:cubicBezTo>
                  <a:cubicBezTo>
                    <a:pt x="25028" y="32266"/>
                    <a:pt x="32267" y="25051"/>
                    <a:pt x="32267" y="16133"/>
                  </a:cubicBezTo>
                  <a:cubicBezTo>
                    <a:pt x="32255" y="7215"/>
                    <a:pt x="25028" y="0"/>
                    <a:pt x="16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8077475" y="1838325"/>
              <a:ext cx="1066592" cy="3305152"/>
            </a:xfrm>
            <a:custGeom>
              <a:avLst/>
              <a:gdLst/>
              <a:ahLst/>
              <a:cxnLst/>
              <a:rect l="l" t="t" r="r" b="b"/>
              <a:pathLst>
                <a:path w="32255" h="87357" extrusionOk="0">
                  <a:moveTo>
                    <a:pt x="16932" y="0"/>
                  </a:moveTo>
                  <a:cubicBezTo>
                    <a:pt x="7585" y="0"/>
                    <a:pt x="1" y="7572"/>
                    <a:pt x="1" y="16931"/>
                  </a:cubicBezTo>
                  <a:lnTo>
                    <a:pt x="1" y="87356"/>
                  </a:lnTo>
                  <a:lnTo>
                    <a:pt x="32255" y="87356"/>
                  </a:lnTo>
                  <a:lnTo>
                    <a:pt x="322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4"/>
          <p:cNvGrpSpPr/>
          <p:nvPr/>
        </p:nvGrpSpPr>
        <p:grpSpPr>
          <a:xfrm>
            <a:off x="7843475" y="612637"/>
            <a:ext cx="1297501" cy="4536088"/>
            <a:chOff x="7843475" y="612637"/>
            <a:chExt cx="1297501" cy="4536088"/>
          </a:xfrm>
        </p:grpSpPr>
        <p:sp>
          <p:nvSpPr>
            <p:cNvPr id="325" name="Google Shape;325;p34"/>
            <p:cNvSpPr/>
            <p:nvPr/>
          </p:nvSpPr>
          <p:spPr>
            <a:xfrm rot="10800000">
              <a:off x="8421775" y="3487285"/>
              <a:ext cx="717000" cy="1653600"/>
            </a:xfrm>
            <a:prstGeom prst="round1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7843475" y="4568875"/>
              <a:ext cx="580525" cy="579850"/>
            </a:xfrm>
            <a:custGeom>
              <a:avLst/>
              <a:gdLst/>
              <a:ahLst/>
              <a:cxnLst/>
              <a:rect l="l" t="t" r="r" b="b"/>
              <a:pathLst>
                <a:path w="23221" h="23194" extrusionOk="0">
                  <a:moveTo>
                    <a:pt x="11726" y="1"/>
                  </a:moveTo>
                  <a:cubicBezTo>
                    <a:pt x="11692" y="1"/>
                    <a:pt x="11659" y="1"/>
                    <a:pt x="11625" y="1"/>
                  </a:cubicBezTo>
                  <a:cubicBezTo>
                    <a:pt x="5214" y="1"/>
                    <a:pt x="1" y="5186"/>
                    <a:pt x="1" y="11597"/>
                  </a:cubicBezTo>
                  <a:cubicBezTo>
                    <a:pt x="1" y="18009"/>
                    <a:pt x="5214" y="23194"/>
                    <a:pt x="11625" y="23194"/>
                  </a:cubicBezTo>
                  <a:cubicBezTo>
                    <a:pt x="18036" y="23194"/>
                    <a:pt x="23221" y="18009"/>
                    <a:pt x="23221" y="11597"/>
                  </a:cubicBezTo>
                  <a:cubicBezTo>
                    <a:pt x="23221" y="5220"/>
                    <a:pt x="18091" y="1"/>
                    <a:pt x="117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 flipH="1">
              <a:off x="8424000" y="2056885"/>
              <a:ext cx="716976" cy="716060"/>
            </a:xfrm>
            <a:custGeom>
              <a:avLst/>
              <a:gdLst/>
              <a:ahLst/>
              <a:cxnLst/>
              <a:rect l="l" t="t" r="r" b="b"/>
              <a:pathLst>
                <a:path w="24257" h="24226" extrusionOk="0">
                  <a:moveTo>
                    <a:pt x="1" y="0"/>
                  </a:moveTo>
                  <a:lnTo>
                    <a:pt x="1" y="12113"/>
                  </a:lnTo>
                  <a:cubicBezTo>
                    <a:pt x="1" y="18801"/>
                    <a:pt x="5440" y="24225"/>
                    <a:pt x="12114" y="24225"/>
                  </a:cubicBezTo>
                  <a:cubicBezTo>
                    <a:pt x="18802" y="24225"/>
                    <a:pt x="24226" y="18801"/>
                    <a:pt x="24226" y="12113"/>
                  </a:cubicBezTo>
                  <a:cubicBezTo>
                    <a:pt x="24257" y="5424"/>
                    <a:pt x="18817" y="0"/>
                    <a:pt x="12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8421775" y="2780737"/>
              <a:ext cx="716976" cy="716060"/>
            </a:xfrm>
            <a:custGeom>
              <a:avLst/>
              <a:gdLst/>
              <a:ahLst/>
              <a:cxnLst/>
              <a:rect l="l" t="t" r="r" b="b"/>
              <a:pathLst>
                <a:path w="24257" h="24226" extrusionOk="0">
                  <a:moveTo>
                    <a:pt x="1" y="1"/>
                  </a:moveTo>
                  <a:lnTo>
                    <a:pt x="1" y="12113"/>
                  </a:lnTo>
                  <a:cubicBezTo>
                    <a:pt x="1" y="18802"/>
                    <a:pt x="5440" y="24226"/>
                    <a:pt x="12114" y="24226"/>
                  </a:cubicBezTo>
                  <a:cubicBezTo>
                    <a:pt x="18802" y="24226"/>
                    <a:pt x="24226" y="18802"/>
                    <a:pt x="24226" y="12113"/>
                  </a:cubicBezTo>
                  <a:cubicBezTo>
                    <a:pt x="24257" y="5425"/>
                    <a:pt x="18817" y="1"/>
                    <a:pt x="12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8424000" y="612637"/>
              <a:ext cx="716976" cy="716060"/>
            </a:xfrm>
            <a:custGeom>
              <a:avLst/>
              <a:gdLst/>
              <a:ahLst/>
              <a:cxnLst/>
              <a:rect l="l" t="t" r="r" b="b"/>
              <a:pathLst>
                <a:path w="24257" h="24226" extrusionOk="0">
                  <a:moveTo>
                    <a:pt x="1" y="1"/>
                  </a:moveTo>
                  <a:lnTo>
                    <a:pt x="1" y="12113"/>
                  </a:lnTo>
                  <a:cubicBezTo>
                    <a:pt x="1" y="18802"/>
                    <a:pt x="5440" y="24226"/>
                    <a:pt x="12114" y="24226"/>
                  </a:cubicBezTo>
                  <a:cubicBezTo>
                    <a:pt x="18802" y="24226"/>
                    <a:pt x="24226" y="18802"/>
                    <a:pt x="24226" y="12113"/>
                  </a:cubicBezTo>
                  <a:cubicBezTo>
                    <a:pt x="24257" y="5425"/>
                    <a:pt x="18817" y="1"/>
                    <a:pt x="121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4"/>
            <p:cNvSpPr/>
            <p:nvPr/>
          </p:nvSpPr>
          <p:spPr>
            <a:xfrm rot="10800000" flipH="1">
              <a:off x="8423503" y="1336465"/>
              <a:ext cx="713523" cy="712636"/>
            </a:xfrm>
            <a:custGeom>
              <a:avLst/>
              <a:gdLst/>
              <a:ahLst/>
              <a:cxnLst/>
              <a:rect l="l" t="t" r="r" b="b"/>
              <a:pathLst>
                <a:path w="23221" h="23194" extrusionOk="0">
                  <a:moveTo>
                    <a:pt x="11726" y="1"/>
                  </a:moveTo>
                  <a:cubicBezTo>
                    <a:pt x="11692" y="1"/>
                    <a:pt x="11659" y="1"/>
                    <a:pt x="11625" y="1"/>
                  </a:cubicBezTo>
                  <a:cubicBezTo>
                    <a:pt x="5214" y="1"/>
                    <a:pt x="1" y="5186"/>
                    <a:pt x="1" y="11597"/>
                  </a:cubicBezTo>
                  <a:cubicBezTo>
                    <a:pt x="1" y="18009"/>
                    <a:pt x="5214" y="23194"/>
                    <a:pt x="11625" y="23194"/>
                  </a:cubicBezTo>
                  <a:cubicBezTo>
                    <a:pt x="18036" y="23194"/>
                    <a:pt x="23221" y="18009"/>
                    <a:pt x="23221" y="11597"/>
                  </a:cubicBezTo>
                  <a:cubicBezTo>
                    <a:pt x="23221" y="5220"/>
                    <a:pt x="18091" y="1"/>
                    <a:pt x="117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96318"/>
            <a:ext cx="77040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Poppins"/>
              <a:buNone/>
              <a:defRPr sz="3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Poppins"/>
              <a:buNone/>
              <a:defRPr sz="3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Poppins"/>
              <a:buNone/>
              <a:defRPr sz="3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Poppins"/>
              <a:buNone/>
              <a:defRPr sz="3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Poppins"/>
              <a:buNone/>
              <a:defRPr sz="3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Poppins"/>
              <a:buNone/>
              <a:defRPr sz="3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Poppins"/>
              <a:buNone/>
              <a:defRPr sz="3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Poppins"/>
              <a:buNone/>
              <a:defRPr sz="3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79" r:id="rId5"/>
    <p:sldLayoutId id="214748368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41"/>
          <p:cNvGrpSpPr/>
          <p:nvPr/>
        </p:nvGrpSpPr>
        <p:grpSpPr>
          <a:xfrm>
            <a:off x="4202763" y="769950"/>
            <a:ext cx="4941304" cy="4373591"/>
            <a:chOff x="4202763" y="769950"/>
            <a:chExt cx="4941304" cy="4373591"/>
          </a:xfrm>
        </p:grpSpPr>
        <p:sp>
          <p:nvSpPr>
            <p:cNvPr id="348" name="Google Shape;348;p41"/>
            <p:cNvSpPr/>
            <p:nvPr/>
          </p:nvSpPr>
          <p:spPr>
            <a:xfrm flipH="1">
              <a:off x="7008405" y="4077602"/>
              <a:ext cx="1066591" cy="1065939"/>
            </a:xfrm>
            <a:custGeom>
              <a:avLst/>
              <a:gdLst/>
              <a:ahLst/>
              <a:cxnLst/>
              <a:rect l="l" t="t" r="r" b="b"/>
              <a:pathLst>
                <a:path w="31062" h="31043" extrusionOk="0">
                  <a:moveTo>
                    <a:pt x="0" y="0"/>
                  </a:moveTo>
                  <a:lnTo>
                    <a:pt x="0" y="15521"/>
                  </a:lnTo>
                  <a:cubicBezTo>
                    <a:pt x="0" y="24100"/>
                    <a:pt x="6962" y="31042"/>
                    <a:pt x="15521" y="31042"/>
                  </a:cubicBezTo>
                  <a:cubicBezTo>
                    <a:pt x="24100" y="31042"/>
                    <a:pt x="31042" y="24081"/>
                    <a:pt x="31042" y="15521"/>
                  </a:cubicBezTo>
                  <a:cubicBezTo>
                    <a:pt x="31061" y="6943"/>
                    <a:pt x="24100" y="0"/>
                    <a:pt x="15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1"/>
            <p:cNvSpPr/>
            <p:nvPr/>
          </p:nvSpPr>
          <p:spPr>
            <a:xfrm flipH="1">
              <a:off x="4202763" y="4033204"/>
              <a:ext cx="2803897" cy="1110337"/>
            </a:xfrm>
            <a:custGeom>
              <a:avLst/>
              <a:gdLst/>
              <a:ahLst/>
              <a:cxnLst/>
              <a:rect l="l" t="t" r="r" b="b"/>
              <a:pathLst>
                <a:path w="81657" h="32336" extrusionOk="0">
                  <a:moveTo>
                    <a:pt x="0" y="0"/>
                  </a:moveTo>
                  <a:lnTo>
                    <a:pt x="0" y="32336"/>
                  </a:lnTo>
                  <a:lnTo>
                    <a:pt x="81656" y="32336"/>
                  </a:lnTo>
                  <a:lnTo>
                    <a:pt x="81656" y="16377"/>
                  </a:lnTo>
                  <a:cubicBezTo>
                    <a:pt x="81656" y="7323"/>
                    <a:pt x="74295" y="0"/>
                    <a:pt x="652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1"/>
            <p:cNvSpPr/>
            <p:nvPr/>
          </p:nvSpPr>
          <p:spPr>
            <a:xfrm flipH="1">
              <a:off x="4819841" y="769950"/>
              <a:ext cx="3257839" cy="3257152"/>
            </a:xfrm>
            <a:custGeom>
              <a:avLst/>
              <a:gdLst/>
              <a:ahLst/>
              <a:cxnLst/>
              <a:rect l="l" t="t" r="r" b="b"/>
              <a:pathLst>
                <a:path w="94877" h="94857" extrusionOk="0">
                  <a:moveTo>
                    <a:pt x="1" y="0"/>
                  </a:moveTo>
                  <a:lnTo>
                    <a:pt x="1" y="47438"/>
                  </a:lnTo>
                  <a:cubicBezTo>
                    <a:pt x="1" y="73630"/>
                    <a:pt x="21228" y="94857"/>
                    <a:pt x="47439" y="94857"/>
                  </a:cubicBezTo>
                  <a:cubicBezTo>
                    <a:pt x="73630" y="94857"/>
                    <a:pt x="94877" y="73630"/>
                    <a:pt x="94877" y="47438"/>
                  </a:cubicBezTo>
                  <a:cubicBezTo>
                    <a:pt x="94838" y="21227"/>
                    <a:pt x="73611" y="0"/>
                    <a:pt x="47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1"/>
            <p:cNvSpPr/>
            <p:nvPr/>
          </p:nvSpPr>
          <p:spPr>
            <a:xfrm>
              <a:off x="8075000" y="769950"/>
              <a:ext cx="1066586" cy="1066633"/>
            </a:xfrm>
            <a:custGeom>
              <a:avLst/>
              <a:gdLst/>
              <a:ahLst/>
              <a:cxnLst/>
              <a:rect l="l" t="t" r="r" b="b"/>
              <a:pathLst>
                <a:path w="32267" h="32266" extrusionOk="0">
                  <a:moveTo>
                    <a:pt x="1" y="0"/>
                  </a:moveTo>
                  <a:lnTo>
                    <a:pt x="1" y="16133"/>
                  </a:lnTo>
                  <a:cubicBezTo>
                    <a:pt x="1" y="25027"/>
                    <a:pt x="7216" y="32266"/>
                    <a:pt x="16134" y="32266"/>
                  </a:cubicBezTo>
                  <a:cubicBezTo>
                    <a:pt x="25028" y="32266"/>
                    <a:pt x="32267" y="25051"/>
                    <a:pt x="32267" y="16133"/>
                  </a:cubicBezTo>
                  <a:cubicBezTo>
                    <a:pt x="32255" y="7215"/>
                    <a:pt x="25028" y="0"/>
                    <a:pt x="16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1"/>
            <p:cNvSpPr/>
            <p:nvPr/>
          </p:nvSpPr>
          <p:spPr>
            <a:xfrm>
              <a:off x="8077475" y="1838325"/>
              <a:ext cx="1066592" cy="3305152"/>
            </a:xfrm>
            <a:custGeom>
              <a:avLst/>
              <a:gdLst/>
              <a:ahLst/>
              <a:cxnLst/>
              <a:rect l="l" t="t" r="r" b="b"/>
              <a:pathLst>
                <a:path w="32255" h="87357" extrusionOk="0">
                  <a:moveTo>
                    <a:pt x="16932" y="0"/>
                  </a:moveTo>
                  <a:cubicBezTo>
                    <a:pt x="7585" y="0"/>
                    <a:pt x="1" y="7572"/>
                    <a:pt x="1" y="16931"/>
                  </a:cubicBezTo>
                  <a:lnTo>
                    <a:pt x="1" y="87356"/>
                  </a:lnTo>
                  <a:lnTo>
                    <a:pt x="32255" y="87356"/>
                  </a:lnTo>
                  <a:lnTo>
                    <a:pt x="322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" name="Google Shape;353;p41"/>
          <p:cNvSpPr txBox="1">
            <a:spLocks noGrp="1"/>
          </p:cNvSpPr>
          <p:nvPr>
            <p:ph type="subTitle" idx="1"/>
          </p:nvPr>
        </p:nvSpPr>
        <p:spPr>
          <a:xfrm>
            <a:off x="3406450" y="3704140"/>
            <a:ext cx="3145756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Saikumar Kamireddy</a:t>
            </a:r>
            <a:endParaRPr dirty="0"/>
          </a:p>
        </p:txBody>
      </p:sp>
      <p:sp>
        <p:nvSpPr>
          <p:cNvPr id="354" name="Google Shape;354;p41"/>
          <p:cNvSpPr txBox="1">
            <a:spLocks noGrp="1"/>
          </p:cNvSpPr>
          <p:nvPr>
            <p:ph type="ctrTitle"/>
          </p:nvPr>
        </p:nvSpPr>
        <p:spPr>
          <a:xfrm>
            <a:off x="1061836" y="1400529"/>
            <a:ext cx="3965100" cy="1856100"/>
          </a:xfrm>
          <a:prstGeom prst="rect">
            <a:avLst/>
          </a:prstGeom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L1 Support weekly Review </a:t>
            </a:r>
            <a:endParaRPr lang="en-IN" b="0" dirty="0">
              <a:solidFill>
                <a:schemeClr val="accent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55" name="Google Shape;355;p41"/>
          <p:cNvSpPr/>
          <p:nvPr/>
        </p:nvSpPr>
        <p:spPr>
          <a:xfrm flipH="1">
            <a:off x="8148601" y="1737999"/>
            <a:ext cx="34" cy="34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0"/>
                </a:moveTo>
                <a:close/>
              </a:path>
            </a:pathLst>
          </a:custGeom>
          <a:noFill/>
          <a:ln w="163575" cap="flat" cmpd="sng">
            <a:solidFill>
              <a:srgbClr val="18DA9C"/>
            </a:solidFill>
            <a:prstDash val="solid"/>
            <a:miter lim="1902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41"/>
          <p:cNvSpPr/>
          <p:nvPr/>
        </p:nvSpPr>
        <p:spPr>
          <a:xfrm>
            <a:off x="4772350" y="1026888"/>
            <a:ext cx="580525" cy="579850"/>
          </a:xfrm>
          <a:custGeom>
            <a:avLst/>
            <a:gdLst/>
            <a:ahLst/>
            <a:cxnLst/>
            <a:rect l="l" t="t" r="r" b="b"/>
            <a:pathLst>
              <a:path w="23221" h="23194" extrusionOk="0">
                <a:moveTo>
                  <a:pt x="11726" y="1"/>
                </a:moveTo>
                <a:cubicBezTo>
                  <a:pt x="11692" y="1"/>
                  <a:pt x="11659" y="1"/>
                  <a:pt x="11625" y="1"/>
                </a:cubicBezTo>
                <a:cubicBezTo>
                  <a:pt x="5214" y="1"/>
                  <a:pt x="1" y="5186"/>
                  <a:pt x="1" y="11597"/>
                </a:cubicBezTo>
                <a:cubicBezTo>
                  <a:pt x="1" y="18009"/>
                  <a:pt x="5214" y="23194"/>
                  <a:pt x="11625" y="23194"/>
                </a:cubicBezTo>
                <a:cubicBezTo>
                  <a:pt x="18036" y="23194"/>
                  <a:pt x="23221" y="18009"/>
                  <a:pt x="23221" y="11597"/>
                </a:cubicBezTo>
                <a:cubicBezTo>
                  <a:pt x="23221" y="5220"/>
                  <a:pt x="18091" y="1"/>
                  <a:pt x="117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1"/>
          <p:cNvSpPr/>
          <p:nvPr/>
        </p:nvSpPr>
        <p:spPr>
          <a:xfrm rot="10800000" flipH="1">
            <a:off x="-13204" y="-9855"/>
            <a:ext cx="1075040" cy="1075005"/>
          </a:xfrm>
          <a:custGeom>
            <a:avLst/>
            <a:gdLst/>
            <a:ahLst/>
            <a:cxnLst/>
            <a:rect l="l" t="t" r="r" b="b"/>
            <a:pathLst>
              <a:path w="30872" h="30871" extrusionOk="0">
                <a:moveTo>
                  <a:pt x="15446" y="0"/>
                </a:moveTo>
                <a:cubicBezTo>
                  <a:pt x="6924" y="0"/>
                  <a:pt x="20" y="6924"/>
                  <a:pt x="1" y="15426"/>
                </a:cubicBezTo>
                <a:cubicBezTo>
                  <a:pt x="1" y="23947"/>
                  <a:pt x="6924" y="30871"/>
                  <a:pt x="15446" y="30871"/>
                </a:cubicBezTo>
                <a:cubicBezTo>
                  <a:pt x="23948" y="30871"/>
                  <a:pt x="30872" y="23947"/>
                  <a:pt x="30872" y="15426"/>
                </a:cubicBezTo>
                <a:lnTo>
                  <a:pt x="3087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"/>
          <p:cNvSpPr txBox="1">
            <a:spLocks noGrp="1"/>
          </p:cNvSpPr>
          <p:nvPr>
            <p:ph type="title"/>
          </p:nvPr>
        </p:nvSpPr>
        <p:spPr>
          <a:xfrm>
            <a:off x="794340" y="1111390"/>
            <a:ext cx="6639805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PoS</a:t>
            </a:r>
            <a:r>
              <a:rPr lang="en-US" sz="2800" dirty="0"/>
              <a:t> New Customer Registration</a:t>
            </a:r>
            <a:endParaRPr sz="2800" dirty="0"/>
          </a:p>
        </p:txBody>
      </p:sp>
      <p:sp>
        <p:nvSpPr>
          <p:cNvPr id="412" name="Google Shape;412;p45"/>
          <p:cNvSpPr txBox="1">
            <a:spLocks noGrp="1"/>
          </p:cNvSpPr>
          <p:nvPr>
            <p:ph type="subTitle" idx="1"/>
          </p:nvPr>
        </p:nvSpPr>
        <p:spPr>
          <a:xfrm>
            <a:off x="638225" y="2007790"/>
            <a:ext cx="7531902" cy="2348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Task:</a:t>
            </a:r>
            <a:r>
              <a:rPr lang="en-US" dirty="0"/>
              <a:t> Added new fields to the customer registration form as specified in the Functional Requirements Document (FRD).</a:t>
            </a:r>
          </a:p>
          <a:p>
            <a:pPr marL="13970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Implementation: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Updated both the main </a:t>
            </a:r>
            <a:r>
              <a:rPr lang="en-US" dirty="0" err="1"/>
              <a:t>PoS</a:t>
            </a:r>
            <a:r>
              <a:rPr lang="en-US" dirty="0"/>
              <a:t> system and the Local </a:t>
            </a:r>
            <a:r>
              <a:rPr lang="en-US" dirty="0" err="1"/>
              <a:t>PoS</a:t>
            </a:r>
            <a:r>
              <a:rPr lang="en-US" dirty="0"/>
              <a:t> app to include these fields.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Tested and verified that the new entries are correctly stored in the database as required.</a:t>
            </a:r>
          </a:p>
          <a:p>
            <a:pPr marL="457200" lvl="1" indent="0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"/>
          <p:cNvSpPr txBox="1">
            <a:spLocks noGrp="1"/>
          </p:cNvSpPr>
          <p:nvPr>
            <p:ph type="title"/>
          </p:nvPr>
        </p:nvSpPr>
        <p:spPr>
          <a:xfrm>
            <a:off x="772037" y="806590"/>
            <a:ext cx="6639805" cy="695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Remainder Calls for Chronic Customers</a:t>
            </a:r>
            <a:endParaRPr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71BDE-7775-B1A6-E5BE-15EA50B99ED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57561" y="1598681"/>
            <a:ext cx="7620048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Task:</a:t>
            </a:r>
            <a:r>
              <a:rPr lang="en-US" dirty="0"/>
              <a:t> Implemented a feature to automatically generate reminder calls for chronic customers.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Implementation: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Developed logic to identify chronic customers who have not made a purchase within 30 days.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Automated the addition of reminder calls to prompt these customers.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8A22D8-54E2-61F5-6E16-A697ADE9A8B4}"/>
              </a:ext>
            </a:extLst>
          </p:cNvPr>
          <p:cNvSpPr txBox="1"/>
          <p:nvPr/>
        </p:nvSpPr>
        <p:spPr>
          <a:xfrm>
            <a:off x="772037" y="3516351"/>
            <a:ext cx="7620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</a:t>
            </a:r>
            <a:r>
              <a:rPr lang="en-IN" dirty="0" err="1"/>
              <a:t>Labbilling</a:t>
            </a:r>
            <a:r>
              <a:rPr lang="en-IN" dirty="0"/>
              <a:t> Reviewed Rate calculation after updating the API getting rate values.</a:t>
            </a:r>
          </a:p>
        </p:txBody>
      </p:sp>
    </p:spTree>
    <p:extLst>
      <p:ext uri="{BB962C8B-B14F-4D97-AF65-F5344CB8AC3E}">
        <p14:creationId xmlns:p14="http://schemas.microsoft.com/office/powerpoint/2010/main" val="235083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54"/>
          <p:cNvGrpSpPr/>
          <p:nvPr/>
        </p:nvGrpSpPr>
        <p:grpSpPr>
          <a:xfrm>
            <a:off x="-7494" y="769950"/>
            <a:ext cx="9151561" cy="4378129"/>
            <a:chOff x="-7494" y="769950"/>
            <a:chExt cx="9151561" cy="4378129"/>
          </a:xfrm>
        </p:grpSpPr>
        <p:grpSp>
          <p:nvGrpSpPr>
            <p:cNvPr id="566" name="Google Shape;566;p54"/>
            <p:cNvGrpSpPr/>
            <p:nvPr/>
          </p:nvGrpSpPr>
          <p:grpSpPr>
            <a:xfrm flipH="1">
              <a:off x="-7494" y="769950"/>
              <a:ext cx="5122278" cy="4373622"/>
              <a:chOff x="4021790" y="769950"/>
              <a:chExt cx="5122278" cy="4373622"/>
            </a:xfrm>
          </p:grpSpPr>
          <p:sp>
            <p:nvSpPr>
              <p:cNvPr id="567" name="Google Shape;567;p54"/>
              <p:cNvSpPr/>
              <p:nvPr/>
            </p:nvSpPr>
            <p:spPr>
              <a:xfrm>
                <a:off x="6958583" y="4027809"/>
                <a:ext cx="1116446" cy="1115763"/>
              </a:xfrm>
              <a:custGeom>
                <a:avLst/>
                <a:gdLst/>
                <a:ahLst/>
                <a:cxnLst/>
                <a:rect l="l" t="t" r="r" b="b"/>
                <a:pathLst>
                  <a:path w="31062" h="31043" extrusionOk="0">
                    <a:moveTo>
                      <a:pt x="0" y="0"/>
                    </a:moveTo>
                    <a:lnTo>
                      <a:pt x="0" y="15521"/>
                    </a:lnTo>
                    <a:cubicBezTo>
                      <a:pt x="0" y="24100"/>
                      <a:pt x="6962" y="31042"/>
                      <a:pt x="15521" y="31042"/>
                    </a:cubicBezTo>
                    <a:cubicBezTo>
                      <a:pt x="24100" y="31042"/>
                      <a:pt x="31042" y="24081"/>
                      <a:pt x="31042" y="15521"/>
                    </a:cubicBezTo>
                    <a:cubicBezTo>
                      <a:pt x="31061" y="6943"/>
                      <a:pt x="24100" y="0"/>
                      <a:pt x="155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54"/>
              <p:cNvSpPr/>
              <p:nvPr/>
            </p:nvSpPr>
            <p:spPr>
              <a:xfrm flipH="1">
                <a:off x="4021790" y="4027100"/>
                <a:ext cx="2934957" cy="1116400"/>
              </a:xfrm>
              <a:custGeom>
                <a:avLst/>
                <a:gdLst/>
                <a:ahLst/>
                <a:cxnLst/>
                <a:rect l="l" t="t" r="r" b="b"/>
                <a:pathLst>
                  <a:path w="81657" h="32336" extrusionOk="0">
                    <a:moveTo>
                      <a:pt x="0" y="0"/>
                    </a:moveTo>
                    <a:lnTo>
                      <a:pt x="0" y="32336"/>
                    </a:lnTo>
                    <a:lnTo>
                      <a:pt x="81656" y="32336"/>
                    </a:lnTo>
                    <a:lnTo>
                      <a:pt x="81656" y="16377"/>
                    </a:lnTo>
                    <a:cubicBezTo>
                      <a:pt x="81656" y="7323"/>
                      <a:pt x="74295" y="0"/>
                      <a:pt x="652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54"/>
              <p:cNvSpPr/>
              <p:nvPr/>
            </p:nvSpPr>
            <p:spPr>
              <a:xfrm flipH="1">
                <a:off x="4819841" y="769950"/>
                <a:ext cx="3257839" cy="3257152"/>
              </a:xfrm>
              <a:custGeom>
                <a:avLst/>
                <a:gdLst/>
                <a:ahLst/>
                <a:cxnLst/>
                <a:rect l="l" t="t" r="r" b="b"/>
                <a:pathLst>
                  <a:path w="94877" h="94857" extrusionOk="0">
                    <a:moveTo>
                      <a:pt x="1" y="0"/>
                    </a:moveTo>
                    <a:lnTo>
                      <a:pt x="1" y="47438"/>
                    </a:lnTo>
                    <a:cubicBezTo>
                      <a:pt x="1" y="73630"/>
                      <a:pt x="21228" y="94857"/>
                      <a:pt x="47439" y="94857"/>
                    </a:cubicBezTo>
                    <a:cubicBezTo>
                      <a:pt x="73630" y="94857"/>
                      <a:pt x="94877" y="73630"/>
                      <a:pt x="94877" y="47438"/>
                    </a:cubicBezTo>
                    <a:cubicBezTo>
                      <a:pt x="94838" y="21227"/>
                      <a:pt x="73611" y="0"/>
                      <a:pt x="47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54"/>
              <p:cNvSpPr/>
              <p:nvPr/>
            </p:nvSpPr>
            <p:spPr>
              <a:xfrm>
                <a:off x="8075000" y="769950"/>
                <a:ext cx="1066586" cy="1066633"/>
              </a:xfrm>
              <a:custGeom>
                <a:avLst/>
                <a:gdLst/>
                <a:ahLst/>
                <a:cxnLst/>
                <a:rect l="l" t="t" r="r" b="b"/>
                <a:pathLst>
                  <a:path w="32267" h="32266" extrusionOk="0">
                    <a:moveTo>
                      <a:pt x="1" y="0"/>
                    </a:moveTo>
                    <a:lnTo>
                      <a:pt x="1" y="16133"/>
                    </a:lnTo>
                    <a:cubicBezTo>
                      <a:pt x="1" y="25027"/>
                      <a:pt x="7216" y="32266"/>
                      <a:pt x="16134" y="32266"/>
                    </a:cubicBezTo>
                    <a:cubicBezTo>
                      <a:pt x="25028" y="32266"/>
                      <a:pt x="32267" y="25051"/>
                      <a:pt x="32267" y="16133"/>
                    </a:cubicBezTo>
                    <a:cubicBezTo>
                      <a:pt x="32255" y="7215"/>
                      <a:pt x="25028" y="0"/>
                      <a:pt x="161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54"/>
              <p:cNvSpPr/>
              <p:nvPr/>
            </p:nvSpPr>
            <p:spPr>
              <a:xfrm>
                <a:off x="8077475" y="1838325"/>
                <a:ext cx="1066592" cy="3305152"/>
              </a:xfrm>
              <a:custGeom>
                <a:avLst/>
                <a:gdLst/>
                <a:ahLst/>
                <a:cxnLst/>
                <a:rect l="l" t="t" r="r" b="b"/>
                <a:pathLst>
                  <a:path w="32255" h="87357" extrusionOk="0">
                    <a:moveTo>
                      <a:pt x="16932" y="0"/>
                    </a:moveTo>
                    <a:cubicBezTo>
                      <a:pt x="7585" y="0"/>
                      <a:pt x="1" y="7572"/>
                      <a:pt x="1" y="16931"/>
                    </a:cubicBezTo>
                    <a:lnTo>
                      <a:pt x="1" y="87356"/>
                    </a:lnTo>
                    <a:lnTo>
                      <a:pt x="32255" y="87356"/>
                    </a:lnTo>
                    <a:lnTo>
                      <a:pt x="322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2" name="Google Shape;572;p54"/>
            <p:cNvSpPr/>
            <p:nvPr/>
          </p:nvSpPr>
          <p:spPr>
            <a:xfrm rot="10800000" flipH="1">
              <a:off x="8069027" y="4073074"/>
              <a:ext cx="1075040" cy="1075005"/>
            </a:xfrm>
            <a:custGeom>
              <a:avLst/>
              <a:gdLst/>
              <a:ahLst/>
              <a:cxnLst/>
              <a:rect l="l" t="t" r="r" b="b"/>
              <a:pathLst>
                <a:path w="30872" h="30871" extrusionOk="0">
                  <a:moveTo>
                    <a:pt x="15446" y="0"/>
                  </a:moveTo>
                  <a:cubicBezTo>
                    <a:pt x="6924" y="0"/>
                    <a:pt x="20" y="6924"/>
                    <a:pt x="1" y="15426"/>
                  </a:cubicBezTo>
                  <a:cubicBezTo>
                    <a:pt x="1" y="23947"/>
                    <a:pt x="6924" y="30871"/>
                    <a:pt x="15446" y="30871"/>
                  </a:cubicBezTo>
                  <a:cubicBezTo>
                    <a:pt x="23948" y="30871"/>
                    <a:pt x="30872" y="23947"/>
                    <a:pt x="30872" y="15426"/>
                  </a:cubicBezTo>
                  <a:lnTo>
                    <a:pt x="308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3" name="Google Shape;573;p54"/>
          <p:cNvSpPr txBox="1">
            <a:spLocks noGrp="1"/>
          </p:cNvSpPr>
          <p:nvPr>
            <p:ph type="title"/>
          </p:nvPr>
        </p:nvSpPr>
        <p:spPr>
          <a:xfrm flipH="1">
            <a:off x="4386155" y="2571750"/>
            <a:ext cx="4096206" cy="16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Questions ?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54"/>
          <p:cNvGrpSpPr/>
          <p:nvPr/>
        </p:nvGrpSpPr>
        <p:grpSpPr>
          <a:xfrm>
            <a:off x="-7494" y="769950"/>
            <a:ext cx="9151561" cy="4378129"/>
            <a:chOff x="-7494" y="769950"/>
            <a:chExt cx="9151561" cy="4378129"/>
          </a:xfrm>
        </p:grpSpPr>
        <p:grpSp>
          <p:nvGrpSpPr>
            <p:cNvPr id="566" name="Google Shape;566;p54"/>
            <p:cNvGrpSpPr/>
            <p:nvPr/>
          </p:nvGrpSpPr>
          <p:grpSpPr>
            <a:xfrm flipH="1">
              <a:off x="-7494" y="769950"/>
              <a:ext cx="5122278" cy="4373622"/>
              <a:chOff x="4021790" y="769950"/>
              <a:chExt cx="5122278" cy="4373622"/>
            </a:xfrm>
          </p:grpSpPr>
          <p:sp>
            <p:nvSpPr>
              <p:cNvPr id="567" name="Google Shape;567;p54"/>
              <p:cNvSpPr/>
              <p:nvPr/>
            </p:nvSpPr>
            <p:spPr>
              <a:xfrm>
                <a:off x="6958583" y="4027809"/>
                <a:ext cx="1116446" cy="1115763"/>
              </a:xfrm>
              <a:custGeom>
                <a:avLst/>
                <a:gdLst/>
                <a:ahLst/>
                <a:cxnLst/>
                <a:rect l="l" t="t" r="r" b="b"/>
                <a:pathLst>
                  <a:path w="31062" h="31043" extrusionOk="0">
                    <a:moveTo>
                      <a:pt x="0" y="0"/>
                    </a:moveTo>
                    <a:lnTo>
                      <a:pt x="0" y="15521"/>
                    </a:lnTo>
                    <a:cubicBezTo>
                      <a:pt x="0" y="24100"/>
                      <a:pt x="6962" y="31042"/>
                      <a:pt x="15521" y="31042"/>
                    </a:cubicBezTo>
                    <a:cubicBezTo>
                      <a:pt x="24100" y="31042"/>
                      <a:pt x="31042" y="24081"/>
                      <a:pt x="31042" y="15521"/>
                    </a:cubicBezTo>
                    <a:cubicBezTo>
                      <a:pt x="31061" y="6943"/>
                      <a:pt x="24100" y="0"/>
                      <a:pt x="155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54"/>
              <p:cNvSpPr/>
              <p:nvPr/>
            </p:nvSpPr>
            <p:spPr>
              <a:xfrm flipH="1">
                <a:off x="4021790" y="4027100"/>
                <a:ext cx="2934957" cy="1116400"/>
              </a:xfrm>
              <a:custGeom>
                <a:avLst/>
                <a:gdLst/>
                <a:ahLst/>
                <a:cxnLst/>
                <a:rect l="l" t="t" r="r" b="b"/>
                <a:pathLst>
                  <a:path w="81657" h="32336" extrusionOk="0">
                    <a:moveTo>
                      <a:pt x="0" y="0"/>
                    </a:moveTo>
                    <a:lnTo>
                      <a:pt x="0" y="32336"/>
                    </a:lnTo>
                    <a:lnTo>
                      <a:pt x="81656" y="32336"/>
                    </a:lnTo>
                    <a:lnTo>
                      <a:pt x="81656" y="16377"/>
                    </a:lnTo>
                    <a:cubicBezTo>
                      <a:pt x="81656" y="7323"/>
                      <a:pt x="74295" y="0"/>
                      <a:pt x="652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54"/>
              <p:cNvSpPr/>
              <p:nvPr/>
            </p:nvSpPr>
            <p:spPr>
              <a:xfrm flipH="1">
                <a:off x="4819841" y="769950"/>
                <a:ext cx="3257839" cy="3257152"/>
              </a:xfrm>
              <a:custGeom>
                <a:avLst/>
                <a:gdLst/>
                <a:ahLst/>
                <a:cxnLst/>
                <a:rect l="l" t="t" r="r" b="b"/>
                <a:pathLst>
                  <a:path w="94877" h="94857" extrusionOk="0">
                    <a:moveTo>
                      <a:pt x="1" y="0"/>
                    </a:moveTo>
                    <a:lnTo>
                      <a:pt x="1" y="47438"/>
                    </a:lnTo>
                    <a:cubicBezTo>
                      <a:pt x="1" y="73630"/>
                      <a:pt x="21228" y="94857"/>
                      <a:pt x="47439" y="94857"/>
                    </a:cubicBezTo>
                    <a:cubicBezTo>
                      <a:pt x="73630" y="94857"/>
                      <a:pt x="94877" y="73630"/>
                      <a:pt x="94877" y="47438"/>
                    </a:cubicBezTo>
                    <a:cubicBezTo>
                      <a:pt x="94838" y="21227"/>
                      <a:pt x="73611" y="0"/>
                      <a:pt x="47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54"/>
              <p:cNvSpPr/>
              <p:nvPr/>
            </p:nvSpPr>
            <p:spPr>
              <a:xfrm>
                <a:off x="8075000" y="769950"/>
                <a:ext cx="1066586" cy="1066633"/>
              </a:xfrm>
              <a:custGeom>
                <a:avLst/>
                <a:gdLst/>
                <a:ahLst/>
                <a:cxnLst/>
                <a:rect l="l" t="t" r="r" b="b"/>
                <a:pathLst>
                  <a:path w="32267" h="32266" extrusionOk="0">
                    <a:moveTo>
                      <a:pt x="1" y="0"/>
                    </a:moveTo>
                    <a:lnTo>
                      <a:pt x="1" y="16133"/>
                    </a:lnTo>
                    <a:cubicBezTo>
                      <a:pt x="1" y="25027"/>
                      <a:pt x="7216" y="32266"/>
                      <a:pt x="16134" y="32266"/>
                    </a:cubicBezTo>
                    <a:cubicBezTo>
                      <a:pt x="25028" y="32266"/>
                      <a:pt x="32267" y="25051"/>
                      <a:pt x="32267" y="16133"/>
                    </a:cubicBezTo>
                    <a:cubicBezTo>
                      <a:pt x="32255" y="7215"/>
                      <a:pt x="25028" y="0"/>
                      <a:pt x="161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54"/>
              <p:cNvSpPr/>
              <p:nvPr/>
            </p:nvSpPr>
            <p:spPr>
              <a:xfrm>
                <a:off x="8077475" y="1838325"/>
                <a:ext cx="1066592" cy="3305152"/>
              </a:xfrm>
              <a:custGeom>
                <a:avLst/>
                <a:gdLst/>
                <a:ahLst/>
                <a:cxnLst/>
                <a:rect l="l" t="t" r="r" b="b"/>
                <a:pathLst>
                  <a:path w="32255" h="87357" extrusionOk="0">
                    <a:moveTo>
                      <a:pt x="16932" y="0"/>
                    </a:moveTo>
                    <a:cubicBezTo>
                      <a:pt x="7585" y="0"/>
                      <a:pt x="1" y="7572"/>
                      <a:pt x="1" y="16931"/>
                    </a:cubicBezTo>
                    <a:lnTo>
                      <a:pt x="1" y="87356"/>
                    </a:lnTo>
                    <a:lnTo>
                      <a:pt x="32255" y="87356"/>
                    </a:lnTo>
                    <a:lnTo>
                      <a:pt x="322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2" name="Google Shape;572;p54"/>
            <p:cNvSpPr/>
            <p:nvPr/>
          </p:nvSpPr>
          <p:spPr>
            <a:xfrm rot="10800000" flipH="1">
              <a:off x="8069027" y="4073074"/>
              <a:ext cx="1075040" cy="1075005"/>
            </a:xfrm>
            <a:custGeom>
              <a:avLst/>
              <a:gdLst/>
              <a:ahLst/>
              <a:cxnLst/>
              <a:rect l="l" t="t" r="r" b="b"/>
              <a:pathLst>
                <a:path w="30872" h="30871" extrusionOk="0">
                  <a:moveTo>
                    <a:pt x="15446" y="0"/>
                  </a:moveTo>
                  <a:cubicBezTo>
                    <a:pt x="6924" y="0"/>
                    <a:pt x="20" y="6924"/>
                    <a:pt x="1" y="15426"/>
                  </a:cubicBezTo>
                  <a:cubicBezTo>
                    <a:pt x="1" y="23947"/>
                    <a:pt x="6924" y="30871"/>
                    <a:pt x="15446" y="30871"/>
                  </a:cubicBezTo>
                  <a:cubicBezTo>
                    <a:pt x="23948" y="30871"/>
                    <a:pt x="30872" y="23947"/>
                    <a:pt x="30872" y="15426"/>
                  </a:cubicBezTo>
                  <a:lnTo>
                    <a:pt x="308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3" name="Google Shape;573;p54"/>
          <p:cNvSpPr txBox="1">
            <a:spLocks noGrp="1"/>
          </p:cNvSpPr>
          <p:nvPr>
            <p:ph type="title"/>
          </p:nvPr>
        </p:nvSpPr>
        <p:spPr>
          <a:xfrm flipH="1">
            <a:off x="4386155" y="2571750"/>
            <a:ext cx="4096206" cy="16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0247387"/>
      </p:ext>
    </p:extLst>
  </p:cSld>
  <p:clrMapOvr>
    <a:masterClrMapping/>
  </p:clrMapOvr>
</p:sld>
</file>

<file path=ppt/theme/theme1.xml><?xml version="1.0" encoding="utf-8"?>
<a:theme xmlns:a="http://schemas.openxmlformats.org/drawingml/2006/main" name="Meet the School Counselor by Slidesgo">
  <a:themeElements>
    <a:clrScheme name="Simple Light">
      <a:dk1>
        <a:srgbClr val="002841"/>
      </a:dk1>
      <a:lt1>
        <a:srgbClr val="FFFFFF"/>
      </a:lt1>
      <a:dk2>
        <a:srgbClr val="FFEBC3"/>
      </a:dk2>
      <a:lt2>
        <a:srgbClr val="FFD768"/>
      </a:lt2>
      <a:accent1>
        <a:srgbClr val="FF6C78"/>
      </a:accent1>
      <a:accent2>
        <a:srgbClr val="00D0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28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129</Words>
  <Application>Microsoft Office PowerPoint</Application>
  <PresentationFormat>On-screen Show (16:9)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Poppins</vt:lpstr>
      <vt:lpstr>Poppins SemiBold</vt:lpstr>
      <vt:lpstr>Arial</vt:lpstr>
      <vt:lpstr>Nunito</vt:lpstr>
      <vt:lpstr>Meet the School Counselor by Slidesgo</vt:lpstr>
      <vt:lpstr>L1 Support weekly Review </vt:lpstr>
      <vt:lpstr>PoS New Customer Registration</vt:lpstr>
      <vt:lpstr>Remainder Calls for Chronic Customers</vt:lpstr>
      <vt:lpstr>Questions 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Saikumar kamireddy</cp:lastModifiedBy>
  <cp:revision>4</cp:revision>
  <dcterms:modified xsi:type="dcterms:W3CDTF">2024-08-16T11:21:53Z</dcterms:modified>
</cp:coreProperties>
</file>