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313" r:id="rId3"/>
    <p:sldId id="312" r:id="rId4"/>
    <p:sldId id="263" r:id="rId5"/>
    <p:sldId id="260" r:id="rId6"/>
    <p:sldId id="259" r:id="rId7"/>
  </p:sldIdLst>
  <p:sldSz cx="9144000" cy="5143500" type="screen16x9"/>
  <p:notesSz cx="6858000" cy="9144000"/>
  <p:embeddedFontLst>
    <p:embeddedFont>
      <p:font typeface="Be Vietnam Pro" panose="020B0604020202020204" charset="0"/>
      <p:regular r:id="rId9"/>
      <p:bold r:id="rId10"/>
      <p:italic r:id="rId11"/>
      <p:boldItalic r:id="rId12"/>
    </p:embeddedFont>
    <p:embeddedFont>
      <p:font typeface="Be Vietnam Pro SemiBold" panose="020B0604020202020204" charset="0"/>
      <p:regular r:id="rId13"/>
      <p:bold r:id="rId14"/>
      <p:italic r:id="rId15"/>
      <p:boldItalic r:id="rId16"/>
    </p:embeddedFont>
    <p:embeddedFont>
      <p:font typeface="Figtree" panose="020B0604020202020204" charset="0"/>
      <p:regular r:id="rId17"/>
      <p:bold r:id="rId18"/>
      <p:italic r:id="rId19"/>
      <p:boldItalic r:id="rId20"/>
    </p:embeddedFont>
    <p:embeddedFont>
      <p:font typeface="Inter Tight"/>
      <p:regular r:id="rId21"/>
      <p:bold r:id="rId22"/>
      <p:italic r:id="rId23"/>
      <p:boldItalic r:id="rId24"/>
    </p:embeddedFont>
    <p:embeddedFont>
      <p:font typeface="Muli"/>
      <p:regular r:id="rId25"/>
    </p:embeddedFont>
    <p:embeddedFont>
      <p:font typeface="Muli Ultra-Bold"/>
      <p:regular r:id="rId26"/>
    </p:embeddedFont>
    <p:embeddedFont>
      <p:font typeface="Nunito Light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2D2AB3-83E7-4534-BDC3-157B05B2E4DD}">
  <a:tblStyle styleId="{BD2D2AB3-83E7-4534-BDC3-157B05B2E4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E446113-732B-44B2-B263-D04872A223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5" name="Google Shape;14865;g256e92d771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6" name="Google Shape;14866;g256e92d771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8" name="Google Shape;1492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29" name="Google Shape;1492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5" name="Google Shape;1490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6" name="Google Shape;1490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8" name="Google Shape;1489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99" name="Google Shape;1489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1000"/>
          </a:blip>
          <a:srcRect r="41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84700" y="1503472"/>
            <a:ext cx="6174600" cy="150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84700" y="3209550"/>
            <a:ext cx="6174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0326" y="50933"/>
            <a:ext cx="9074384" cy="5074418"/>
            <a:chOff x="50326" y="50933"/>
            <a:chExt cx="9074384" cy="507441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91043" y="4683761"/>
              <a:ext cx="322044" cy="371283"/>
              <a:chOff x="2027201" y="2578581"/>
              <a:chExt cx="376924" cy="434503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" name="Google Shape;53;p2"/>
            <p:cNvGrpSpPr/>
            <p:nvPr/>
          </p:nvGrpSpPr>
          <p:grpSpPr>
            <a:xfrm>
              <a:off x="139274" y="4401689"/>
              <a:ext cx="336017" cy="248833"/>
              <a:chOff x="3011953" y="1834589"/>
              <a:chExt cx="659375" cy="488291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6281" y="4184964"/>
              <a:ext cx="321989" cy="367291"/>
              <a:chOff x="3532772" y="2305456"/>
              <a:chExt cx="443816" cy="506329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2"/>
            <p:cNvGrpSpPr/>
            <p:nvPr/>
          </p:nvGrpSpPr>
          <p:grpSpPr>
            <a:xfrm>
              <a:off x="53405" y="4036563"/>
              <a:ext cx="269728" cy="270624"/>
              <a:chOff x="2451617" y="1982794"/>
              <a:chExt cx="595163" cy="597139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2"/>
            <p:cNvSpPr/>
            <p:nvPr/>
          </p:nvSpPr>
          <p:spPr>
            <a:xfrm>
              <a:off x="372375" y="3968275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>
              <a:off x="375734" y="2962482"/>
              <a:ext cx="279835" cy="331995"/>
              <a:chOff x="1444148" y="2187860"/>
              <a:chExt cx="429788" cy="50989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83;p2"/>
            <p:cNvGrpSpPr/>
            <p:nvPr/>
          </p:nvGrpSpPr>
          <p:grpSpPr>
            <a:xfrm>
              <a:off x="383022" y="2558189"/>
              <a:ext cx="288513" cy="317764"/>
              <a:chOff x="1856523" y="1848675"/>
              <a:chExt cx="556974" cy="613443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" name="Google Shape;88;p2"/>
            <p:cNvSpPr/>
            <p:nvPr/>
          </p:nvSpPr>
          <p:spPr>
            <a:xfrm>
              <a:off x="57050" y="2642066"/>
              <a:ext cx="288513" cy="182703"/>
            </a:xfrm>
            <a:custGeom>
              <a:avLst/>
              <a:gdLst/>
              <a:ahLst/>
              <a:cxnLst/>
              <a:rect l="l" t="t" r="r" b="b"/>
              <a:pathLst>
                <a:path w="44031" h="27883" extrusionOk="0">
                  <a:moveTo>
                    <a:pt x="9568" y="0"/>
                  </a:moveTo>
                  <a:cubicBezTo>
                    <a:pt x="5925" y="0"/>
                    <a:pt x="2907" y="2714"/>
                    <a:pt x="1507" y="6028"/>
                  </a:cubicBezTo>
                  <a:cubicBezTo>
                    <a:pt x="1" y="9564"/>
                    <a:pt x="348" y="14255"/>
                    <a:pt x="4580" y="16109"/>
                  </a:cubicBezTo>
                  <a:cubicBezTo>
                    <a:pt x="10081" y="18486"/>
                    <a:pt x="29260" y="25726"/>
                    <a:pt x="34358" y="27464"/>
                  </a:cubicBezTo>
                  <a:cubicBezTo>
                    <a:pt x="35210" y="27752"/>
                    <a:pt x="36019" y="27882"/>
                    <a:pt x="36777" y="27882"/>
                  </a:cubicBezTo>
                  <a:cubicBezTo>
                    <a:pt x="39829" y="27882"/>
                    <a:pt x="42048" y="25766"/>
                    <a:pt x="42932" y="23353"/>
                  </a:cubicBezTo>
                  <a:cubicBezTo>
                    <a:pt x="44031" y="20396"/>
                    <a:pt x="43280" y="16340"/>
                    <a:pt x="38993" y="14602"/>
                  </a:cubicBezTo>
                  <a:cubicBezTo>
                    <a:pt x="34010" y="12577"/>
                    <a:pt x="22711" y="8577"/>
                    <a:pt x="15064" y="6260"/>
                  </a:cubicBezTo>
                  <a:cubicBezTo>
                    <a:pt x="14097" y="5960"/>
                    <a:pt x="13202" y="5813"/>
                    <a:pt x="12398" y="5813"/>
                  </a:cubicBezTo>
                  <a:cubicBezTo>
                    <a:pt x="10405" y="5813"/>
                    <a:pt x="8964" y="6712"/>
                    <a:pt x="8343" y="8406"/>
                  </a:cubicBezTo>
                  <a:cubicBezTo>
                    <a:pt x="7416" y="10779"/>
                    <a:pt x="8519" y="13852"/>
                    <a:pt x="10605" y="14778"/>
                  </a:cubicBezTo>
                  <a:cubicBezTo>
                    <a:pt x="14429" y="16516"/>
                    <a:pt x="18252" y="17963"/>
                    <a:pt x="27058" y="20975"/>
                  </a:cubicBezTo>
                  <a:cubicBezTo>
                    <a:pt x="27089" y="20986"/>
                    <a:pt x="27123" y="20991"/>
                    <a:pt x="27156" y="20991"/>
                  </a:cubicBezTo>
                  <a:cubicBezTo>
                    <a:pt x="27308" y="20991"/>
                    <a:pt x="27472" y="20887"/>
                    <a:pt x="27522" y="20743"/>
                  </a:cubicBezTo>
                  <a:cubicBezTo>
                    <a:pt x="27577" y="20572"/>
                    <a:pt x="27461" y="20340"/>
                    <a:pt x="27290" y="20280"/>
                  </a:cubicBezTo>
                  <a:cubicBezTo>
                    <a:pt x="18540" y="17328"/>
                    <a:pt x="14716" y="15877"/>
                    <a:pt x="10953" y="14139"/>
                  </a:cubicBezTo>
                  <a:cubicBezTo>
                    <a:pt x="9154" y="13328"/>
                    <a:pt x="8227" y="10663"/>
                    <a:pt x="8983" y="8637"/>
                  </a:cubicBezTo>
                  <a:cubicBezTo>
                    <a:pt x="9506" y="7264"/>
                    <a:pt x="10708" y="6537"/>
                    <a:pt x="12388" y="6537"/>
                  </a:cubicBezTo>
                  <a:cubicBezTo>
                    <a:pt x="13118" y="6537"/>
                    <a:pt x="13938" y="6674"/>
                    <a:pt x="14832" y="6955"/>
                  </a:cubicBezTo>
                  <a:cubicBezTo>
                    <a:pt x="22479" y="9272"/>
                    <a:pt x="33779" y="13272"/>
                    <a:pt x="38701" y="15298"/>
                  </a:cubicBezTo>
                  <a:cubicBezTo>
                    <a:pt x="42585" y="16864"/>
                    <a:pt x="43280" y="20456"/>
                    <a:pt x="42237" y="23121"/>
                  </a:cubicBezTo>
                  <a:cubicBezTo>
                    <a:pt x="41448" y="25250"/>
                    <a:pt x="39479" y="27158"/>
                    <a:pt x="36769" y="27158"/>
                  </a:cubicBezTo>
                  <a:cubicBezTo>
                    <a:pt x="36087" y="27158"/>
                    <a:pt x="35358" y="27037"/>
                    <a:pt x="34590" y="26768"/>
                  </a:cubicBezTo>
                  <a:cubicBezTo>
                    <a:pt x="29491" y="25030"/>
                    <a:pt x="10373" y="17847"/>
                    <a:pt x="4867" y="15474"/>
                  </a:cubicBezTo>
                  <a:cubicBezTo>
                    <a:pt x="1104" y="13791"/>
                    <a:pt x="812" y="9564"/>
                    <a:pt x="2202" y="6320"/>
                  </a:cubicBezTo>
                  <a:cubicBezTo>
                    <a:pt x="3446" y="3237"/>
                    <a:pt x="6220" y="738"/>
                    <a:pt x="9513" y="738"/>
                  </a:cubicBezTo>
                  <a:cubicBezTo>
                    <a:pt x="10368" y="738"/>
                    <a:pt x="11259" y="907"/>
                    <a:pt x="12167" y="1278"/>
                  </a:cubicBezTo>
                  <a:cubicBezTo>
                    <a:pt x="21205" y="4869"/>
                    <a:pt x="34474" y="9620"/>
                    <a:pt x="34590" y="9680"/>
                  </a:cubicBezTo>
                  <a:cubicBezTo>
                    <a:pt x="34644" y="9693"/>
                    <a:pt x="34695" y="9700"/>
                    <a:pt x="34742" y="9700"/>
                  </a:cubicBezTo>
                  <a:cubicBezTo>
                    <a:pt x="34896" y="9700"/>
                    <a:pt x="35007" y="9626"/>
                    <a:pt x="35053" y="9449"/>
                  </a:cubicBezTo>
                  <a:cubicBezTo>
                    <a:pt x="35109" y="9272"/>
                    <a:pt x="35053" y="9041"/>
                    <a:pt x="34821" y="8985"/>
                  </a:cubicBezTo>
                  <a:cubicBezTo>
                    <a:pt x="34706" y="8925"/>
                    <a:pt x="21436" y="4174"/>
                    <a:pt x="12459" y="582"/>
                  </a:cubicBezTo>
                  <a:cubicBezTo>
                    <a:pt x="11935" y="411"/>
                    <a:pt x="11416" y="235"/>
                    <a:pt x="10892" y="119"/>
                  </a:cubicBezTo>
                  <a:cubicBezTo>
                    <a:pt x="10443" y="39"/>
                    <a:pt x="10001" y="0"/>
                    <a:pt x="9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371613" y="4715925"/>
              <a:ext cx="311321" cy="251704"/>
              <a:chOff x="2355918" y="2641256"/>
              <a:chExt cx="348117" cy="281422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2"/>
            <p:cNvGrpSpPr/>
            <p:nvPr/>
          </p:nvGrpSpPr>
          <p:grpSpPr>
            <a:xfrm>
              <a:off x="65109" y="3276392"/>
              <a:ext cx="556964" cy="234792"/>
              <a:chOff x="1159617" y="2674072"/>
              <a:chExt cx="832780" cy="351064"/>
            </a:xfrm>
          </p:grpSpPr>
          <p:sp>
            <p:nvSpPr>
              <p:cNvPr id="95" name="Google Shape;95;p2"/>
              <p:cNvSpPr/>
              <p:nvPr/>
            </p:nvSpPr>
            <p:spPr>
              <a:xfrm>
                <a:off x="1224580" y="2685696"/>
                <a:ext cx="14039" cy="2977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2577" extrusionOk="0">
                    <a:moveTo>
                      <a:pt x="983" y="0"/>
                    </a:moveTo>
                    <a:cubicBezTo>
                      <a:pt x="812" y="0"/>
                      <a:pt x="635" y="60"/>
                      <a:pt x="635" y="232"/>
                    </a:cubicBezTo>
                    <a:lnTo>
                      <a:pt x="56" y="2202"/>
                    </a:lnTo>
                    <a:cubicBezTo>
                      <a:pt x="1" y="2378"/>
                      <a:pt x="116" y="2549"/>
                      <a:pt x="288" y="2549"/>
                    </a:cubicBezTo>
                    <a:cubicBezTo>
                      <a:pt x="308" y="2569"/>
                      <a:pt x="328" y="2576"/>
                      <a:pt x="347" y="2576"/>
                    </a:cubicBezTo>
                    <a:cubicBezTo>
                      <a:pt x="386" y="2576"/>
                      <a:pt x="424" y="2549"/>
                      <a:pt x="464" y="2549"/>
                    </a:cubicBezTo>
                    <a:cubicBezTo>
                      <a:pt x="520" y="2549"/>
                      <a:pt x="580" y="2433"/>
                      <a:pt x="580" y="2378"/>
                    </a:cubicBezTo>
                    <a:lnTo>
                      <a:pt x="1159" y="348"/>
                    </a:lnTo>
                    <a:cubicBezTo>
                      <a:pt x="1215" y="232"/>
                      <a:pt x="1099" y="60"/>
                      <a:pt x="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6" name="Google Shape;96;p2"/>
              <p:cNvGrpSpPr/>
              <p:nvPr/>
            </p:nvGrpSpPr>
            <p:grpSpPr>
              <a:xfrm>
                <a:off x="1159617" y="2674072"/>
                <a:ext cx="832780" cy="351064"/>
                <a:chOff x="1159617" y="2674072"/>
                <a:chExt cx="832780" cy="351064"/>
              </a:xfrm>
            </p:grpSpPr>
            <p:sp>
              <p:nvSpPr>
                <p:cNvPr id="97" name="Google Shape;97;p2"/>
                <p:cNvSpPr/>
                <p:nvPr/>
              </p:nvSpPr>
              <p:spPr>
                <a:xfrm>
                  <a:off x="1159617" y="2674072"/>
                  <a:ext cx="832780" cy="35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1" h="30382" extrusionOk="0">
                      <a:moveTo>
                        <a:pt x="3537" y="603"/>
                      </a:moveTo>
                      <a:lnTo>
                        <a:pt x="71436" y="19313"/>
                      </a:lnTo>
                      <a:lnTo>
                        <a:pt x="68539" y="29741"/>
                      </a:lnTo>
                      <a:lnTo>
                        <a:pt x="640" y="11087"/>
                      </a:lnTo>
                      <a:lnTo>
                        <a:pt x="3537" y="603"/>
                      </a:lnTo>
                      <a:close/>
                      <a:moveTo>
                        <a:pt x="3299" y="1"/>
                      </a:moveTo>
                      <a:cubicBezTo>
                        <a:pt x="3190" y="1"/>
                        <a:pt x="3115" y="67"/>
                        <a:pt x="3073" y="195"/>
                      </a:cubicBezTo>
                      <a:lnTo>
                        <a:pt x="61" y="11203"/>
                      </a:lnTo>
                      <a:cubicBezTo>
                        <a:pt x="1" y="11263"/>
                        <a:pt x="1" y="11318"/>
                        <a:pt x="61" y="11434"/>
                      </a:cubicBezTo>
                      <a:cubicBezTo>
                        <a:pt x="116" y="11495"/>
                        <a:pt x="177" y="11495"/>
                        <a:pt x="232" y="11550"/>
                      </a:cubicBezTo>
                      <a:lnTo>
                        <a:pt x="68655" y="30381"/>
                      </a:lnTo>
                      <a:lnTo>
                        <a:pt x="68887" y="30381"/>
                      </a:lnTo>
                      <a:cubicBezTo>
                        <a:pt x="68942" y="30321"/>
                        <a:pt x="69003" y="30265"/>
                        <a:pt x="69003" y="30205"/>
                      </a:cubicBezTo>
                      <a:lnTo>
                        <a:pt x="72071" y="19197"/>
                      </a:lnTo>
                      <a:cubicBezTo>
                        <a:pt x="72071" y="19026"/>
                        <a:pt x="72015" y="18850"/>
                        <a:pt x="71839" y="18850"/>
                      </a:cubicBezTo>
                      <a:lnTo>
                        <a:pt x="3421" y="24"/>
                      </a:lnTo>
                      <a:cubicBezTo>
                        <a:pt x="3377" y="8"/>
                        <a:pt x="3336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1201816" y="2680774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5" y="0"/>
                        <a:pt x="1028" y="66"/>
                        <a:pt x="983" y="194"/>
                      </a:cubicBezTo>
                      <a:lnTo>
                        <a:pt x="56" y="3555"/>
                      </a:lnTo>
                      <a:cubicBezTo>
                        <a:pt x="1" y="3671"/>
                        <a:pt x="117" y="3847"/>
                        <a:pt x="233" y="3902"/>
                      </a:cubicBezTo>
                      <a:lnTo>
                        <a:pt x="404" y="3902"/>
                      </a:lnTo>
                      <a:cubicBezTo>
                        <a:pt x="520" y="3847"/>
                        <a:pt x="580" y="3786"/>
                        <a:pt x="580" y="3671"/>
                      </a:cubicBezTo>
                      <a:lnTo>
                        <a:pt x="1507" y="31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8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1243322" y="2690884"/>
                  <a:ext cx="14039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4" extrusionOk="0">
                      <a:moveTo>
                        <a:pt x="861" y="0"/>
                      </a:moveTo>
                      <a:cubicBezTo>
                        <a:pt x="755" y="0"/>
                        <a:pt x="636" y="96"/>
                        <a:pt x="636" y="191"/>
                      </a:cubicBezTo>
                      <a:lnTo>
                        <a:pt x="56" y="2216"/>
                      </a:lnTo>
                      <a:cubicBezTo>
                        <a:pt x="1" y="2392"/>
                        <a:pt x="117" y="2508"/>
                        <a:pt x="232" y="2564"/>
                      </a:cubicBezTo>
                      <a:lnTo>
                        <a:pt x="404" y="2564"/>
                      </a:lnTo>
                      <a:cubicBezTo>
                        <a:pt x="520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5" y="191"/>
                        <a:pt x="1099" y="75"/>
                        <a:pt x="928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1262064" y="2696165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0"/>
                      </a:moveTo>
                      <a:cubicBezTo>
                        <a:pt x="732" y="0"/>
                        <a:pt x="622" y="65"/>
                        <a:pt x="580" y="197"/>
                      </a:cubicBezTo>
                      <a:lnTo>
                        <a:pt x="56" y="2223"/>
                      </a:lnTo>
                      <a:cubicBezTo>
                        <a:pt x="1" y="2339"/>
                        <a:pt x="117" y="2515"/>
                        <a:pt x="233" y="2570"/>
                      </a:cubicBezTo>
                      <a:cubicBezTo>
                        <a:pt x="288" y="2570"/>
                        <a:pt x="348" y="2570"/>
                        <a:pt x="404" y="2515"/>
                      </a:cubicBezTo>
                      <a:cubicBezTo>
                        <a:pt x="520" y="2515"/>
                        <a:pt x="580" y="2454"/>
                        <a:pt x="580" y="2339"/>
                      </a:cubicBezTo>
                      <a:lnTo>
                        <a:pt x="1160" y="313"/>
                      </a:lnTo>
                      <a:cubicBezTo>
                        <a:pt x="1160" y="197"/>
                        <a:pt x="1099" y="21"/>
                        <a:pt x="928" y="21"/>
                      </a:cubicBezTo>
                      <a:cubicBezTo>
                        <a:pt x="899" y="7"/>
                        <a:pt x="867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1276797" y="2700926"/>
                  <a:ext cx="17413" cy="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942" extrusionOk="0">
                      <a:moveTo>
                        <a:pt x="1207" y="1"/>
                      </a:moveTo>
                      <a:cubicBezTo>
                        <a:pt x="1099" y="1"/>
                        <a:pt x="973" y="105"/>
                        <a:pt x="927" y="249"/>
                      </a:cubicBezTo>
                      <a:lnTo>
                        <a:pt x="0" y="3549"/>
                      </a:lnTo>
                      <a:cubicBezTo>
                        <a:pt x="0" y="3725"/>
                        <a:pt x="56" y="3896"/>
                        <a:pt x="232" y="3896"/>
                      </a:cubicBezTo>
                      <a:cubicBezTo>
                        <a:pt x="260" y="3926"/>
                        <a:pt x="289" y="3941"/>
                        <a:pt x="318" y="3941"/>
                      </a:cubicBezTo>
                      <a:cubicBezTo>
                        <a:pt x="347" y="3941"/>
                        <a:pt x="376" y="3926"/>
                        <a:pt x="404" y="3896"/>
                      </a:cubicBezTo>
                      <a:cubicBezTo>
                        <a:pt x="464" y="3896"/>
                        <a:pt x="519" y="3841"/>
                        <a:pt x="519" y="3725"/>
                      </a:cubicBezTo>
                      <a:lnTo>
                        <a:pt x="1446" y="365"/>
                      </a:lnTo>
                      <a:cubicBezTo>
                        <a:pt x="1507" y="249"/>
                        <a:pt x="1446" y="73"/>
                        <a:pt x="1275" y="17"/>
                      </a:cubicBezTo>
                      <a:cubicBezTo>
                        <a:pt x="1254" y="6"/>
                        <a:pt x="1231" y="1"/>
                        <a:pt x="1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1299560" y="2706287"/>
                  <a:ext cx="13392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6" extrusionOk="0">
                      <a:moveTo>
                        <a:pt x="834" y="0"/>
                      </a:moveTo>
                      <a:cubicBezTo>
                        <a:pt x="709" y="0"/>
                        <a:pt x="625" y="94"/>
                        <a:pt x="580" y="188"/>
                      </a:cubicBezTo>
                      <a:lnTo>
                        <a:pt x="0" y="2218"/>
                      </a:lnTo>
                      <a:cubicBezTo>
                        <a:pt x="0" y="2334"/>
                        <a:pt x="56" y="2505"/>
                        <a:pt x="232" y="2566"/>
                      </a:cubicBezTo>
                      <a:lnTo>
                        <a:pt x="403" y="2566"/>
                      </a:lnTo>
                      <a:cubicBezTo>
                        <a:pt x="464" y="2505"/>
                        <a:pt x="519" y="2450"/>
                        <a:pt x="580" y="2334"/>
                      </a:cubicBezTo>
                      <a:lnTo>
                        <a:pt x="1099" y="364"/>
                      </a:lnTo>
                      <a:cubicBezTo>
                        <a:pt x="1159" y="188"/>
                        <a:pt x="1043" y="72"/>
                        <a:pt x="927" y="16"/>
                      </a:cubicBezTo>
                      <a:cubicBezTo>
                        <a:pt x="894" y="5"/>
                        <a:pt x="863" y="0"/>
                        <a:pt x="8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1317609" y="2711129"/>
                  <a:ext cx="14097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95" extrusionOk="0">
                      <a:moveTo>
                        <a:pt x="987" y="1"/>
                      </a:moveTo>
                      <a:cubicBezTo>
                        <a:pt x="811" y="1"/>
                        <a:pt x="640" y="61"/>
                        <a:pt x="640" y="232"/>
                      </a:cubicBezTo>
                      <a:lnTo>
                        <a:pt x="60" y="2262"/>
                      </a:lnTo>
                      <a:cubicBezTo>
                        <a:pt x="0" y="2378"/>
                        <a:pt x="116" y="2550"/>
                        <a:pt x="292" y="2550"/>
                      </a:cubicBezTo>
                      <a:cubicBezTo>
                        <a:pt x="320" y="2580"/>
                        <a:pt x="349" y="2595"/>
                        <a:pt x="378" y="2595"/>
                      </a:cubicBezTo>
                      <a:cubicBezTo>
                        <a:pt x="407" y="2595"/>
                        <a:pt x="436" y="2580"/>
                        <a:pt x="464" y="2550"/>
                      </a:cubicBezTo>
                      <a:cubicBezTo>
                        <a:pt x="524" y="2550"/>
                        <a:pt x="579" y="2494"/>
                        <a:pt x="579" y="2378"/>
                      </a:cubicBezTo>
                      <a:lnTo>
                        <a:pt x="1159" y="348"/>
                      </a:lnTo>
                      <a:cubicBezTo>
                        <a:pt x="1219" y="232"/>
                        <a:pt x="1103" y="61"/>
                        <a:pt x="9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332330" y="2716317"/>
                  <a:ext cx="18118" cy="4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41" extrusionOk="0">
                      <a:moveTo>
                        <a:pt x="1209" y="1"/>
                      </a:moveTo>
                      <a:cubicBezTo>
                        <a:pt x="1104" y="1"/>
                        <a:pt x="988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61" y="3899"/>
                        <a:pt x="232" y="3899"/>
                      </a:cubicBezTo>
                      <a:cubicBezTo>
                        <a:pt x="262" y="3927"/>
                        <a:pt x="291" y="3941"/>
                        <a:pt x="320" y="3941"/>
                      </a:cubicBezTo>
                      <a:cubicBezTo>
                        <a:pt x="349" y="3941"/>
                        <a:pt x="378" y="3927"/>
                        <a:pt x="408" y="3899"/>
                      </a:cubicBezTo>
                      <a:cubicBezTo>
                        <a:pt x="464" y="3899"/>
                        <a:pt x="524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275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1355093" y="2721678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1" y="0"/>
                      </a:moveTo>
                      <a:cubicBezTo>
                        <a:pt x="754" y="0"/>
                        <a:pt x="629" y="96"/>
                        <a:pt x="580" y="191"/>
                      </a:cubicBezTo>
                      <a:lnTo>
                        <a:pt x="61" y="2216"/>
                      </a:lnTo>
                      <a:cubicBezTo>
                        <a:pt x="0" y="2332"/>
                        <a:pt x="116" y="2508"/>
                        <a:pt x="232" y="2564"/>
                      </a:cubicBezTo>
                      <a:lnTo>
                        <a:pt x="408" y="2564"/>
                      </a:lnTo>
                      <a:cubicBezTo>
                        <a:pt x="524" y="2508"/>
                        <a:pt x="580" y="2448"/>
                        <a:pt x="580" y="2332"/>
                      </a:cubicBezTo>
                      <a:lnTo>
                        <a:pt x="1159" y="362"/>
                      </a:lnTo>
                      <a:cubicBezTo>
                        <a:pt x="1159" y="191"/>
                        <a:pt x="1103" y="15"/>
                        <a:pt x="927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1373836" y="2726555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2"/>
                      </a:cubicBezTo>
                      <a:lnTo>
                        <a:pt x="61" y="2258"/>
                      </a:lnTo>
                      <a:cubicBezTo>
                        <a:pt x="1" y="2373"/>
                        <a:pt x="61" y="2550"/>
                        <a:pt x="232" y="2550"/>
                      </a:cubicBezTo>
                      <a:cubicBezTo>
                        <a:pt x="262" y="2577"/>
                        <a:pt x="291" y="2591"/>
                        <a:pt x="320" y="2591"/>
                      </a:cubicBezTo>
                      <a:cubicBezTo>
                        <a:pt x="349" y="2591"/>
                        <a:pt x="378" y="2577"/>
                        <a:pt x="408" y="2550"/>
                      </a:cubicBezTo>
                      <a:cubicBezTo>
                        <a:pt x="464" y="2550"/>
                        <a:pt x="524" y="2489"/>
                        <a:pt x="580" y="2373"/>
                      </a:cubicBezTo>
                      <a:lnTo>
                        <a:pt x="1104" y="348"/>
                      </a:lnTo>
                      <a:cubicBezTo>
                        <a:pt x="1159" y="232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1387921" y="2731720"/>
                  <a:ext cx="18060" cy="45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24" extrusionOk="0">
                      <a:moveTo>
                        <a:pt x="1239" y="1"/>
                      </a:moveTo>
                      <a:cubicBezTo>
                        <a:pt x="1117" y="1"/>
                        <a:pt x="1032" y="94"/>
                        <a:pt x="983" y="188"/>
                      </a:cubicBezTo>
                      <a:lnTo>
                        <a:pt x="56" y="3549"/>
                      </a:lnTo>
                      <a:cubicBezTo>
                        <a:pt x="0" y="3725"/>
                        <a:pt x="116" y="3896"/>
                        <a:pt x="232" y="3896"/>
                      </a:cubicBezTo>
                      <a:cubicBezTo>
                        <a:pt x="251" y="3916"/>
                        <a:pt x="270" y="3923"/>
                        <a:pt x="289" y="3923"/>
                      </a:cubicBezTo>
                      <a:cubicBezTo>
                        <a:pt x="327" y="3923"/>
                        <a:pt x="367" y="3896"/>
                        <a:pt x="404" y="3896"/>
                      </a:cubicBezTo>
                      <a:cubicBezTo>
                        <a:pt x="520" y="3896"/>
                        <a:pt x="580" y="3780"/>
                        <a:pt x="580" y="3725"/>
                      </a:cubicBez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331" y="17"/>
                      </a:cubicBezTo>
                      <a:cubicBezTo>
                        <a:pt x="1298" y="6"/>
                        <a:pt x="1268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1410684" y="2737070"/>
                  <a:ext cx="14039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7" extrusionOk="0">
                      <a:moveTo>
                        <a:pt x="886" y="1"/>
                      </a:moveTo>
                      <a:cubicBezTo>
                        <a:pt x="751" y="1"/>
                        <a:pt x="635" y="95"/>
                        <a:pt x="635" y="189"/>
                      </a:cubicBezTo>
                      <a:lnTo>
                        <a:pt x="56" y="2219"/>
                      </a:lnTo>
                      <a:cubicBezTo>
                        <a:pt x="0" y="2335"/>
                        <a:pt x="116" y="2506"/>
                        <a:pt x="288" y="2567"/>
                      </a:cubicBezTo>
                      <a:lnTo>
                        <a:pt x="464" y="2567"/>
                      </a:lnTo>
                      <a:cubicBezTo>
                        <a:pt x="519" y="2506"/>
                        <a:pt x="580" y="2451"/>
                        <a:pt x="580" y="2335"/>
                      </a:cubicBezTo>
                      <a:lnTo>
                        <a:pt x="1159" y="365"/>
                      </a:lnTo>
                      <a:cubicBezTo>
                        <a:pt x="1215" y="189"/>
                        <a:pt x="1099" y="17"/>
                        <a:pt x="983" y="17"/>
                      </a:cubicBezTo>
                      <a:cubicBezTo>
                        <a:pt x="950" y="6"/>
                        <a:pt x="918" y="1"/>
                        <a:pt x="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1429427" y="2741923"/>
                  <a:ext cx="14039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95" extrusionOk="0">
                      <a:moveTo>
                        <a:pt x="927" y="1"/>
                      </a:moveTo>
                      <a:cubicBezTo>
                        <a:pt x="811" y="1"/>
                        <a:pt x="635" y="61"/>
                        <a:pt x="635" y="232"/>
                      </a:cubicBezTo>
                      <a:lnTo>
                        <a:pt x="56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0" y="2580"/>
                        <a:pt x="289" y="2595"/>
                        <a:pt x="318" y="2595"/>
                      </a:cubicBezTo>
                      <a:cubicBezTo>
                        <a:pt x="347" y="2595"/>
                        <a:pt x="376" y="2580"/>
                        <a:pt x="404" y="2550"/>
                      </a:cubicBezTo>
                      <a:cubicBezTo>
                        <a:pt x="519" y="2550"/>
                        <a:pt x="580" y="2494"/>
                        <a:pt x="580" y="2378"/>
                      </a:cubicBezTo>
                      <a:lnTo>
                        <a:pt x="1159" y="348"/>
                      </a:lnTo>
                      <a:cubicBezTo>
                        <a:pt x="1215" y="232"/>
                        <a:pt x="1099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1444148" y="2747111"/>
                  <a:ext cx="17425" cy="45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3900" extrusionOk="0">
                      <a:moveTo>
                        <a:pt x="1209" y="1"/>
                      </a:moveTo>
                      <a:cubicBezTo>
                        <a:pt x="1101" y="1"/>
                        <a:pt x="974" y="96"/>
                        <a:pt x="928" y="191"/>
                      </a:cubicBezTo>
                      <a:lnTo>
                        <a:pt x="1" y="3551"/>
                      </a:lnTo>
                      <a:cubicBezTo>
                        <a:pt x="1" y="3723"/>
                        <a:pt x="57" y="3899"/>
                        <a:pt x="233" y="3899"/>
                      </a:cubicBezTo>
                      <a:lnTo>
                        <a:pt x="404" y="3899"/>
                      </a:lnTo>
                      <a:cubicBezTo>
                        <a:pt x="464" y="3899"/>
                        <a:pt x="52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07" y="191"/>
                        <a:pt x="1447" y="75"/>
                        <a:pt x="1276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1466911" y="2752392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1"/>
                      </a:moveTo>
                      <a:cubicBezTo>
                        <a:pt x="732" y="1"/>
                        <a:pt x="622" y="65"/>
                        <a:pt x="580" y="198"/>
                      </a:cubicBezTo>
                      <a:lnTo>
                        <a:pt x="56" y="2223"/>
                      </a:lnTo>
                      <a:cubicBezTo>
                        <a:pt x="1" y="2339"/>
                        <a:pt x="56" y="2515"/>
                        <a:pt x="232" y="2571"/>
                      </a:cubicBezTo>
                      <a:lnTo>
                        <a:pt x="404" y="2571"/>
                      </a:lnTo>
                      <a:cubicBezTo>
                        <a:pt x="464" y="2515"/>
                        <a:pt x="520" y="2455"/>
                        <a:pt x="580" y="2339"/>
                      </a:cubicBezTo>
                      <a:lnTo>
                        <a:pt x="1099" y="369"/>
                      </a:lnTo>
                      <a:cubicBezTo>
                        <a:pt x="1159" y="198"/>
                        <a:pt x="1099" y="22"/>
                        <a:pt x="928" y="22"/>
                      </a:cubicBezTo>
                      <a:cubicBezTo>
                        <a:pt x="899" y="8"/>
                        <a:pt x="867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1485653" y="2757349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8" y="0"/>
                      </a:moveTo>
                      <a:cubicBezTo>
                        <a:pt x="752" y="0"/>
                        <a:pt x="636" y="56"/>
                        <a:pt x="580" y="232"/>
                      </a:cubicBezTo>
                      <a:lnTo>
                        <a:pt x="1" y="2202"/>
                      </a:lnTo>
                      <a:cubicBezTo>
                        <a:pt x="1" y="2373"/>
                        <a:pt x="56" y="2550"/>
                        <a:pt x="233" y="2550"/>
                      </a:cubicBezTo>
                      <a:cubicBezTo>
                        <a:pt x="260" y="2577"/>
                        <a:pt x="289" y="2591"/>
                        <a:pt x="318" y="2591"/>
                      </a:cubicBezTo>
                      <a:cubicBezTo>
                        <a:pt x="347" y="2591"/>
                        <a:pt x="376" y="2577"/>
                        <a:pt x="404" y="2550"/>
                      </a:cubicBezTo>
                      <a:cubicBezTo>
                        <a:pt x="464" y="2550"/>
                        <a:pt x="520" y="2489"/>
                        <a:pt x="580" y="2373"/>
                      </a:cubicBezTo>
                      <a:lnTo>
                        <a:pt x="1099" y="348"/>
                      </a:lnTo>
                      <a:cubicBezTo>
                        <a:pt x="1160" y="232"/>
                        <a:pt x="1044" y="56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1499693" y="2762514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37" y="0"/>
                      </a:moveTo>
                      <a:cubicBezTo>
                        <a:pt x="1100" y="0"/>
                        <a:pt x="987" y="94"/>
                        <a:pt x="987" y="188"/>
                      </a:cubicBezTo>
                      <a:lnTo>
                        <a:pt x="60" y="3549"/>
                      </a:lnTo>
                      <a:cubicBezTo>
                        <a:pt x="0" y="3725"/>
                        <a:pt x="116" y="3841"/>
                        <a:pt x="232" y="3896"/>
                      </a:cubicBezTo>
                      <a:lnTo>
                        <a:pt x="408" y="3896"/>
                      </a:lnTo>
                      <a:cubicBezTo>
                        <a:pt x="524" y="3841"/>
                        <a:pt x="580" y="3780"/>
                        <a:pt x="580" y="3725"/>
                      </a:cubicBezTo>
                      <a:lnTo>
                        <a:pt x="1506" y="365"/>
                      </a:lnTo>
                      <a:cubicBezTo>
                        <a:pt x="1567" y="188"/>
                        <a:pt x="1451" y="73"/>
                        <a:pt x="1335" y="17"/>
                      </a:cubicBezTo>
                      <a:cubicBezTo>
                        <a:pt x="1302" y="6"/>
                        <a:pt x="1269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2"/>
                <p:cNvSpPr/>
                <p:nvPr/>
              </p:nvSpPr>
              <p:spPr>
                <a:xfrm>
                  <a:off x="1522444" y="2767794"/>
                  <a:ext cx="14097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73" extrusionOk="0">
                      <a:moveTo>
                        <a:pt x="833" y="1"/>
                      </a:moveTo>
                      <a:cubicBezTo>
                        <a:pt x="736" y="1"/>
                        <a:pt x="641" y="67"/>
                        <a:pt x="641" y="195"/>
                      </a:cubicBezTo>
                      <a:lnTo>
                        <a:pt x="61" y="2225"/>
                      </a:lnTo>
                      <a:cubicBezTo>
                        <a:pt x="1" y="2341"/>
                        <a:pt x="117" y="2512"/>
                        <a:pt x="233" y="2573"/>
                      </a:cubicBezTo>
                      <a:lnTo>
                        <a:pt x="409" y="2573"/>
                      </a:lnTo>
                      <a:cubicBezTo>
                        <a:pt x="525" y="2512"/>
                        <a:pt x="580" y="2457"/>
                        <a:pt x="580" y="2341"/>
                      </a:cubicBezTo>
                      <a:lnTo>
                        <a:pt x="1160" y="371"/>
                      </a:lnTo>
                      <a:cubicBezTo>
                        <a:pt x="1220" y="195"/>
                        <a:pt x="1104" y="23"/>
                        <a:pt x="928" y="23"/>
                      </a:cubicBezTo>
                      <a:cubicBezTo>
                        <a:pt x="899" y="8"/>
                        <a:pt x="866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2"/>
                <p:cNvSpPr/>
                <p:nvPr/>
              </p:nvSpPr>
              <p:spPr>
                <a:xfrm>
                  <a:off x="1541198" y="2772717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1"/>
                      </a:moveTo>
                      <a:cubicBezTo>
                        <a:pt x="811" y="1"/>
                        <a:pt x="640" y="61"/>
                        <a:pt x="579" y="232"/>
                      </a:cubicBezTo>
                      <a:lnTo>
                        <a:pt x="60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2" y="2580"/>
                        <a:pt x="291" y="2595"/>
                        <a:pt x="320" y="2595"/>
                      </a:cubicBezTo>
                      <a:cubicBezTo>
                        <a:pt x="349" y="2595"/>
                        <a:pt x="378" y="2580"/>
                        <a:pt x="408" y="2550"/>
                      </a:cubicBezTo>
                      <a:cubicBezTo>
                        <a:pt x="524" y="2550"/>
                        <a:pt x="579" y="2434"/>
                        <a:pt x="579" y="2378"/>
                      </a:cubicBezTo>
                      <a:lnTo>
                        <a:pt x="1159" y="348"/>
                      </a:lnTo>
                      <a:cubicBezTo>
                        <a:pt x="1159" y="232"/>
                        <a:pt x="1103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1555284" y="2777905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64" y="1"/>
                      </a:moveTo>
                      <a:cubicBezTo>
                        <a:pt x="1157" y="1"/>
                        <a:pt x="1032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87" y="3899"/>
                      </a:cubicBezTo>
                      <a:lnTo>
                        <a:pt x="464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506" y="75"/>
                        <a:pt x="1330" y="15"/>
                      </a:cubicBezTo>
                      <a:cubicBezTo>
                        <a:pt x="1310" y="5"/>
                        <a:pt x="1287" y="1"/>
                        <a:pt x="1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1578683" y="2783186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10" y="1"/>
                      </a:moveTo>
                      <a:cubicBezTo>
                        <a:pt x="702" y="1"/>
                        <a:pt x="625" y="65"/>
                        <a:pt x="580" y="198"/>
                      </a:cubicBezTo>
                      <a:lnTo>
                        <a:pt x="0" y="2223"/>
                      </a:lnTo>
                      <a:cubicBezTo>
                        <a:pt x="0" y="2339"/>
                        <a:pt x="61" y="2515"/>
                        <a:pt x="232" y="2571"/>
                      </a:cubicBezTo>
                      <a:cubicBezTo>
                        <a:pt x="292" y="2571"/>
                        <a:pt x="348" y="2571"/>
                        <a:pt x="408" y="2515"/>
                      </a:cubicBezTo>
                      <a:cubicBezTo>
                        <a:pt x="464" y="2515"/>
                        <a:pt x="524" y="2455"/>
                        <a:pt x="580" y="2339"/>
                      </a:cubicBezTo>
                      <a:lnTo>
                        <a:pt x="1103" y="369"/>
                      </a:lnTo>
                      <a:cubicBezTo>
                        <a:pt x="1159" y="198"/>
                        <a:pt x="1043" y="22"/>
                        <a:pt x="927" y="22"/>
                      </a:cubicBezTo>
                      <a:cubicBezTo>
                        <a:pt x="885" y="8"/>
                        <a:pt x="846" y="1"/>
                        <a:pt x="8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1596778" y="2788143"/>
                  <a:ext cx="14051" cy="29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75" extrusionOk="0">
                      <a:moveTo>
                        <a:pt x="984" y="0"/>
                      </a:moveTo>
                      <a:cubicBezTo>
                        <a:pt x="812" y="0"/>
                        <a:pt x="636" y="56"/>
                        <a:pt x="636" y="232"/>
                      </a:cubicBezTo>
                      <a:lnTo>
                        <a:pt x="57" y="2202"/>
                      </a:lnTo>
                      <a:cubicBezTo>
                        <a:pt x="1" y="2373"/>
                        <a:pt x="117" y="2550"/>
                        <a:pt x="288" y="2550"/>
                      </a:cubicBezTo>
                      <a:cubicBezTo>
                        <a:pt x="308" y="2568"/>
                        <a:pt x="328" y="2574"/>
                        <a:pt x="347" y="2574"/>
                      </a:cubicBezTo>
                      <a:cubicBezTo>
                        <a:pt x="386" y="2574"/>
                        <a:pt x="424" y="2550"/>
                        <a:pt x="464" y="2550"/>
                      </a:cubicBezTo>
                      <a:cubicBezTo>
                        <a:pt x="520" y="2550"/>
                        <a:pt x="580" y="2434"/>
                        <a:pt x="580" y="2373"/>
                      </a:cubicBezTo>
                      <a:lnTo>
                        <a:pt x="1160" y="348"/>
                      </a:lnTo>
                      <a:cubicBezTo>
                        <a:pt x="1215" y="232"/>
                        <a:pt x="1099" y="56"/>
                        <a:pt x="9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1611510" y="2793308"/>
                  <a:ext cx="18060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897" extrusionOk="0">
                      <a:moveTo>
                        <a:pt x="1205" y="0"/>
                      </a:moveTo>
                      <a:cubicBezTo>
                        <a:pt x="1099" y="0"/>
                        <a:pt x="983" y="94"/>
                        <a:pt x="983" y="188"/>
                      </a:cubicBezTo>
                      <a:lnTo>
                        <a:pt x="56" y="3549"/>
                      </a:lnTo>
                      <a:cubicBezTo>
                        <a:pt x="1" y="3725"/>
                        <a:pt x="56" y="3841"/>
                        <a:pt x="232" y="3896"/>
                      </a:cubicBezTo>
                      <a:lnTo>
                        <a:pt x="404" y="3896"/>
                      </a:lnTo>
                      <a:lnTo>
                        <a:pt x="580" y="3725"/>
                      </a:ln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275" y="17"/>
                      </a:cubicBezTo>
                      <a:cubicBezTo>
                        <a:pt x="1253" y="6"/>
                        <a:pt x="1229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1634274" y="2798588"/>
                  <a:ext cx="13392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73" extrusionOk="0">
                      <a:moveTo>
                        <a:pt x="831" y="1"/>
                      </a:moveTo>
                      <a:cubicBezTo>
                        <a:pt x="730" y="1"/>
                        <a:pt x="621" y="67"/>
                        <a:pt x="580" y="195"/>
                      </a:cubicBezTo>
                      <a:lnTo>
                        <a:pt x="56" y="2225"/>
                      </a:lnTo>
                      <a:cubicBezTo>
                        <a:pt x="0" y="2341"/>
                        <a:pt x="116" y="2512"/>
                        <a:pt x="232" y="2572"/>
                      </a:cubicBezTo>
                      <a:cubicBezTo>
                        <a:pt x="288" y="2572"/>
                        <a:pt x="348" y="2572"/>
                        <a:pt x="403" y="2512"/>
                      </a:cubicBezTo>
                      <a:cubicBezTo>
                        <a:pt x="464" y="2512"/>
                        <a:pt x="580" y="2457"/>
                        <a:pt x="580" y="2341"/>
                      </a:cubicBezTo>
                      <a:lnTo>
                        <a:pt x="1159" y="311"/>
                      </a:lnTo>
                      <a:cubicBezTo>
                        <a:pt x="1159" y="195"/>
                        <a:pt x="1099" y="23"/>
                        <a:pt x="927" y="23"/>
                      </a:cubicBezTo>
                      <a:cubicBezTo>
                        <a:pt x="898" y="8"/>
                        <a:pt x="865" y="1"/>
                        <a:pt x="8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1653016" y="2803349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3" y="1"/>
                      </a:moveTo>
                      <a:cubicBezTo>
                        <a:pt x="754" y="1"/>
                        <a:pt x="626" y="104"/>
                        <a:pt x="580" y="246"/>
                      </a:cubicBezTo>
                      <a:lnTo>
                        <a:pt x="56" y="2216"/>
                      </a:lnTo>
                      <a:cubicBezTo>
                        <a:pt x="0" y="2392"/>
                        <a:pt x="56" y="2564"/>
                        <a:pt x="232" y="2564"/>
                      </a:cubicBezTo>
                      <a:lnTo>
                        <a:pt x="404" y="2564"/>
                      </a:lnTo>
                      <a:cubicBezTo>
                        <a:pt x="464" y="2564"/>
                        <a:pt x="520" y="2448"/>
                        <a:pt x="580" y="2392"/>
                      </a:cubicBezTo>
                      <a:lnTo>
                        <a:pt x="1099" y="362"/>
                      </a:lnTo>
                      <a:cubicBezTo>
                        <a:pt x="1159" y="246"/>
                        <a:pt x="1099" y="75"/>
                        <a:pt x="927" y="15"/>
                      </a:cubicBezTo>
                      <a:cubicBezTo>
                        <a:pt x="907" y="5"/>
                        <a:pt x="886" y="1"/>
                        <a:pt x="8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1667044" y="2808699"/>
                  <a:ext cx="18118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899" extrusionOk="0">
                      <a:moveTo>
                        <a:pt x="1247" y="1"/>
                      </a:moveTo>
                      <a:cubicBezTo>
                        <a:pt x="1120" y="1"/>
                        <a:pt x="1034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117" y="3839"/>
                        <a:pt x="232" y="3899"/>
                      </a:cubicBezTo>
                      <a:lnTo>
                        <a:pt x="409" y="3899"/>
                      </a:lnTo>
                      <a:cubicBezTo>
                        <a:pt x="524" y="3839"/>
                        <a:pt x="58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336" y="15"/>
                      </a:cubicBezTo>
                      <a:cubicBezTo>
                        <a:pt x="1304" y="5"/>
                        <a:pt x="1275" y="1"/>
                        <a:pt x="1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1689807" y="2813575"/>
                  <a:ext cx="14097" cy="3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606" extrusionOk="0">
                      <a:moveTo>
                        <a:pt x="988" y="1"/>
                      </a:moveTo>
                      <a:cubicBezTo>
                        <a:pt x="812" y="1"/>
                        <a:pt x="640" y="57"/>
                        <a:pt x="640" y="233"/>
                      </a:cubicBezTo>
                      <a:lnTo>
                        <a:pt x="61" y="2258"/>
                      </a:lnTo>
                      <a:cubicBezTo>
                        <a:pt x="0" y="2374"/>
                        <a:pt x="116" y="2550"/>
                        <a:pt x="292" y="2606"/>
                      </a:cubicBezTo>
                      <a:cubicBezTo>
                        <a:pt x="348" y="2606"/>
                        <a:pt x="408" y="2606"/>
                        <a:pt x="464" y="2550"/>
                      </a:cubicBezTo>
                      <a:cubicBezTo>
                        <a:pt x="524" y="2550"/>
                        <a:pt x="580" y="2490"/>
                        <a:pt x="580" y="2374"/>
                      </a:cubicBezTo>
                      <a:lnTo>
                        <a:pt x="1159" y="349"/>
                      </a:lnTo>
                      <a:cubicBezTo>
                        <a:pt x="1219" y="233"/>
                        <a:pt x="1104" y="57"/>
                        <a:pt x="9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1708549" y="2818752"/>
                  <a:ext cx="14097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6" extrusionOk="0">
                      <a:moveTo>
                        <a:pt x="860" y="0"/>
                      </a:moveTo>
                      <a:cubicBezTo>
                        <a:pt x="755" y="0"/>
                        <a:pt x="640" y="104"/>
                        <a:pt x="640" y="248"/>
                      </a:cubicBezTo>
                      <a:lnTo>
                        <a:pt x="61" y="2218"/>
                      </a:lnTo>
                      <a:cubicBezTo>
                        <a:pt x="1" y="2389"/>
                        <a:pt x="117" y="2505"/>
                        <a:pt x="232" y="2565"/>
                      </a:cubicBezTo>
                      <a:lnTo>
                        <a:pt x="409" y="2565"/>
                      </a:lnTo>
                      <a:cubicBezTo>
                        <a:pt x="524" y="2505"/>
                        <a:pt x="580" y="2450"/>
                        <a:pt x="580" y="2389"/>
                      </a:cubicBezTo>
                      <a:lnTo>
                        <a:pt x="1159" y="364"/>
                      </a:lnTo>
                      <a:cubicBezTo>
                        <a:pt x="1220" y="248"/>
                        <a:pt x="1104" y="72"/>
                        <a:pt x="928" y="16"/>
                      </a:cubicBezTo>
                      <a:cubicBezTo>
                        <a:pt x="907" y="5"/>
                        <a:pt x="884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1723282" y="2824102"/>
                  <a:ext cx="17413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897" extrusionOk="0">
                      <a:moveTo>
                        <a:pt x="1204" y="0"/>
                      </a:moveTo>
                      <a:cubicBezTo>
                        <a:pt x="1098" y="0"/>
                        <a:pt x="976" y="94"/>
                        <a:pt x="927" y="188"/>
                      </a:cubicBezTo>
                      <a:lnTo>
                        <a:pt x="0" y="3549"/>
                      </a:lnTo>
                      <a:cubicBezTo>
                        <a:pt x="0" y="3725"/>
                        <a:pt x="60" y="3841"/>
                        <a:pt x="232" y="3896"/>
                      </a:cubicBezTo>
                      <a:lnTo>
                        <a:pt x="408" y="3896"/>
                      </a:lnTo>
                      <a:lnTo>
                        <a:pt x="580" y="3725"/>
                      </a:lnTo>
                      <a:lnTo>
                        <a:pt x="1506" y="364"/>
                      </a:lnTo>
                      <a:cubicBezTo>
                        <a:pt x="1506" y="188"/>
                        <a:pt x="1451" y="72"/>
                        <a:pt x="1275" y="17"/>
                      </a:cubicBezTo>
                      <a:cubicBezTo>
                        <a:pt x="1253" y="5"/>
                        <a:pt x="1229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1746034" y="2828955"/>
                  <a:ext cx="13404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5" extrusionOk="0">
                      <a:moveTo>
                        <a:pt x="928" y="0"/>
                      </a:moveTo>
                      <a:cubicBezTo>
                        <a:pt x="812" y="0"/>
                        <a:pt x="641" y="60"/>
                        <a:pt x="580" y="232"/>
                      </a:cubicBezTo>
                      <a:lnTo>
                        <a:pt x="61" y="2262"/>
                      </a:lnTo>
                      <a:cubicBezTo>
                        <a:pt x="1" y="2378"/>
                        <a:pt x="61" y="2549"/>
                        <a:pt x="233" y="2549"/>
                      </a:cubicBezTo>
                      <a:cubicBezTo>
                        <a:pt x="263" y="2579"/>
                        <a:pt x="292" y="2594"/>
                        <a:pt x="321" y="2594"/>
                      </a:cubicBezTo>
                      <a:cubicBezTo>
                        <a:pt x="350" y="2594"/>
                        <a:pt x="379" y="2579"/>
                        <a:pt x="409" y="2549"/>
                      </a:cubicBezTo>
                      <a:cubicBezTo>
                        <a:pt x="464" y="2549"/>
                        <a:pt x="525" y="2494"/>
                        <a:pt x="580" y="2378"/>
                      </a:cubicBezTo>
                      <a:lnTo>
                        <a:pt x="1104" y="348"/>
                      </a:lnTo>
                      <a:cubicBezTo>
                        <a:pt x="1160" y="232"/>
                        <a:pt x="1104" y="60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1764787" y="2834143"/>
                  <a:ext cx="13392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4" extrusionOk="0">
                      <a:moveTo>
                        <a:pt x="841" y="0"/>
                      </a:moveTo>
                      <a:cubicBezTo>
                        <a:pt x="716" y="0"/>
                        <a:pt x="629" y="95"/>
                        <a:pt x="579" y="191"/>
                      </a:cubicBezTo>
                      <a:lnTo>
                        <a:pt x="0" y="2216"/>
                      </a:lnTo>
                      <a:cubicBezTo>
                        <a:pt x="0" y="2392"/>
                        <a:pt x="60" y="2508"/>
                        <a:pt x="232" y="2564"/>
                      </a:cubicBezTo>
                      <a:lnTo>
                        <a:pt x="408" y="2564"/>
                      </a:lnTo>
                      <a:lnTo>
                        <a:pt x="579" y="2392"/>
                      </a:lnTo>
                      <a:lnTo>
                        <a:pt x="1103" y="362"/>
                      </a:lnTo>
                      <a:cubicBezTo>
                        <a:pt x="1159" y="191"/>
                        <a:pt x="1043" y="75"/>
                        <a:pt x="927" y="15"/>
                      </a:cubicBezTo>
                      <a:cubicBezTo>
                        <a:pt x="897" y="5"/>
                        <a:pt x="86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1778873" y="2839493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39" y="1"/>
                      </a:moveTo>
                      <a:cubicBezTo>
                        <a:pt x="1102" y="1"/>
                        <a:pt x="983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32" y="3899"/>
                      </a:cubicBezTo>
                      <a:lnTo>
                        <a:pt x="403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446" y="15"/>
                        <a:pt x="1330" y="15"/>
                      </a:cubicBezTo>
                      <a:cubicBezTo>
                        <a:pt x="1300" y="5"/>
                        <a:pt x="1269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1801625" y="2844369"/>
                  <a:ext cx="14051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92" extrusionOk="0">
                      <a:moveTo>
                        <a:pt x="928" y="1"/>
                      </a:moveTo>
                      <a:cubicBezTo>
                        <a:pt x="812" y="1"/>
                        <a:pt x="636" y="56"/>
                        <a:pt x="636" y="233"/>
                      </a:cubicBezTo>
                      <a:lnTo>
                        <a:pt x="56" y="2258"/>
                      </a:lnTo>
                      <a:cubicBezTo>
                        <a:pt x="1" y="2374"/>
                        <a:pt x="117" y="2550"/>
                        <a:pt x="233" y="2550"/>
                      </a:cubicBezTo>
                      <a:cubicBezTo>
                        <a:pt x="260" y="2578"/>
                        <a:pt x="289" y="2592"/>
                        <a:pt x="318" y="2592"/>
                      </a:cubicBezTo>
                      <a:cubicBezTo>
                        <a:pt x="347" y="2592"/>
                        <a:pt x="376" y="2578"/>
                        <a:pt x="404" y="2550"/>
                      </a:cubicBezTo>
                      <a:cubicBezTo>
                        <a:pt x="520" y="2550"/>
                        <a:pt x="580" y="2490"/>
                        <a:pt x="580" y="2374"/>
                      </a:cubicBezTo>
                      <a:lnTo>
                        <a:pt x="1160" y="348"/>
                      </a:lnTo>
                      <a:cubicBezTo>
                        <a:pt x="1215" y="233"/>
                        <a:pt x="1099" y="56"/>
                        <a:pt x="9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1820367" y="2849534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0" y="1"/>
                        <a:pt x="625" y="95"/>
                        <a:pt x="580" y="189"/>
                      </a:cubicBezTo>
                      <a:lnTo>
                        <a:pt x="57" y="2219"/>
                      </a:lnTo>
                      <a:cubicBezTo>
                        <a:pt x="1" y="2390"/>
                        <a:pt x="117" y="2506"/>
                        <a:pt x="233" y="2566"/>
                      </a:cubicBezTo>
                      <a:lnTo>
                        <a:pt x="404" y="2566"/>
                      </a:lnTo>
                      <a:cubicBezTo>
                        <a:pt x="464" y="2506"/>
                        <a:pt x="580" y="2451"/>
                        <a:pt x="580" y="2390"/>
                      </a:cubicBezTo>
                      <a:lnTo>
                        <a:pt x="1160" y="365"/>
                      </a:lnTo>
                      <a:cubicBezTo>
                        <a:pt x="1160" y="189"/>
                        <a:pt x="1099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1834406" y="2854896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64" y="0"/>
                      </a:moveTo>
                      <a:cubicBezTo>
                        <a:pt x="1157" y="0"/>
                        <a:pt x="1033" y="94"/>
                        <a:pt x="987" y="188"/>
                      </a:cubicBezTo>
                      <a:lnTo>
                        <a:pt x="61" y="3548"/>
                      </a:lnTo>
                      <a:cubicBezTo>
                        <a:pt x="0" y="3725"/>
                        <a:pt x="116" y="3840"/>
                        <a:pt x="292" y="3896"/>
                      </a:cubicBezTo>
                      <a:lnTo>
                        <a:pt x="464" y="3896"/>
                      </a:lnTo>
                      <a:cubicBezTo>
                        <a:pt x="524" y="3840"/>
                        <a:pt x="580" y="3780"/>
                        <a:pt x="580" y="3725"/>
                      </a:cubicBezTo>
                      <a:lnTo>
                        <a:pt x="1507" y="364"/>
                      </a:lnTo>
                      <a:cubicBezTo>
                        <a:pt x="1567" y="188"/>
                        <a:pt x="1507" y="17"/>
                        <a:pt x="1335" y="17"/>
                      </a:cubicBezTo>
                      <a:cubicBezTo>
                        <a:pt x="1313" y="5"/>
                        <a:pt x="1289" y="0"/>
                        <a:pt x="1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1857863" y="2859749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0"/>
                      </a:moveTo>
                      <a:cubicBezTo>
                        <a:pt x="751" y="0"/>
                        <a:pt x="635" y="60"/>
                        <a:pt x="580" y="232"/>
                      </a:cubicBezTo>
                      <a:lnTo>
                        <a:pt x="0" y="2202"/>
                      </a:lnTo>
                      <a:cubicBezTo>
                        <a:pt x="0" y="2378"/>
                        <a:pt x="56" y="2549"/>
                        <a:pt x="232" y="2549"/>
                      </a:cubicBezTo>
                      <a:cubicBezTo>
                        <a:pt x="260" y="2579"/>
                        <a:pt x="289" y="2594"/>
                        <a:pt x="318" y="2594"/>
                      </a:cubicBezTo>
                      <a:cubicBezTo>
                        <a:pt x="347" y="2594"/>
                        <a:pt x="376" y="2579"/>
                        <a:pt x="404" y="2549"/>
                      </a:cubicBezTo>
                      <a:cubicBezTo>
                        <a:pt x="464" y="2549"/>
                        <a:pt x="519" y="2494"/>
                        <a:pt x="580" y="2378"/>
                      </a:cubicBezTo>
                      <a:lnTo>
                        <a:pt x="1099" y="348"/>
                      </a:lnTo>
                      <a:cubicBezTo>
                        <a:pt x="1159" y="232"/>
                        <a:pt x="1043" y="6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1875912" y="2864937"/>
                  <a:ext cx="14097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4" extrusionOk="0">
                      <a:moveTo>
                        <a:pt x="895" y="0"/>
                      </a:moveTo>
                      <a:cubicBezTo>
                        <a:pt x="756" y="0"/>
                        <a:pt x="640" y="95"/>
                        <a:pt x="640" y="191"/>
                      </a:cubicBezTo>
                      <a:lnTo>
                        <a:pt x="60" y="2216"/>
                      </a:lnTo>
                      <a:cubicBezTo>
                        <a:pt x="0" y="2392"/>
                        <a:pt x="116" y="2508"/>
                        <a:pt x="292" y="2564"/>
                      </a:cubicBezTo>
                      <a:lnTo>
                        <a:pt x="464" y="2564"/>
                      </a:lnTo>
                      <a:cubicBezTo>
                        <a:pt x="524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9" y="191"/>
                        <a:pt x="1103" y="75"/>
                        <a:pt x="987" y="15"/>
                      </a:cubicBezTo>
                      <a:cubicBezTo>
                        <a:pt x="956" y="5"/>
                        <a:pt x="925" y="0"/>
                        <a:pt x="8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1890633" y="2870218"/>
                  <a:ext cx="18118" cy="4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05" extrusionOk="0">
                      <a:moveTo>
                        <a:pt x="1183" y="0"/>
                      </a:moveTo>
                      <a:cubicBezTo>
                        <a:pt x="1085" y="0"/>
                        <a:pt x="988" y="65"/>
                        <a:pt x="988" y="197"/>
                      </a:cubicBezTo>
                      <a:lnTo>
                        <a:pt x="61" y="3557"/>
                      </a:lnTo>
                      <a:cubicBezTo>
                        <a:pt x="1" y="3673"/>
                        <a:pt x="61" y="3845"/>
                        <a:pt x="232" y="3905"/>
                      </a:cubicBezTo>
                      <a:lnTo>
                        <a:pt x="409" y="3905"/>
                      </a:lnTo>
                      <a:cubicBezTo>
                        <a:pt x="464" y="3845"/>
                        <a:pt x="524" y="3789"/>
                        <a:pt x="580" y="3673"/>
                      </a:cubicBezTo>
                      <a:lnTo>
                        <a:pt x="1507" y="369"/>
                      </a:lnTo>
                      <a:cubicBezTo>
                        <a:pt x="1567" y="197"/>
                        <a:pt x="1451" y="21"/>
                        <a:pt x="1275" y="21"/>
                      </a:cubicBezTo>
                      <a:cubicBezTo>
                        <a:pt x="1247" y="7"/>
                        <a:pt x="1215" y="0"/>
                        <a:pt x="1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1913396" y="2875163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3"/>
                      </a:cubicBezTo>
                      <a:lnTo>
                        <a:pt x="61" y="2202"/>
                      </a:lnTo>
                      <a:cubicBezTo>
                        <a:pt x="1" y="2374"/>
                        <a:pt x="116" y="2550"/>
                        <a:pt x="232" y="2550"/>
                      </a:cubicBezTo>
                      <a:cubicBezTo>
                        <a:pt x="262" y="2578"/>
                        <a:pt x="291" y="2592"/>
                        <a:pt x="320" y="2592"/>
                      </a:cubicBezTo>
                      <a:cubicBezTo>
                        <a:pt x="349" y="2592"/>
                        <a:pt x="378" y="2578"/>
                        <a:pt x="408" y="2550"/>
                      </a:cubicBezTo>
                      <a:cubicBezTo>
                        <a:pt x="464" y="2550"/>
                        <a:pt x="580" y="2490"/>
                        <a:pt x="580" y="2374"/>
                      </a:cubicBezTo>
                      <a:lnTo>
                        <a:pt x="1159" y="348"/>
                      </a:lnTo>
                      <a:cubicBezTo>
                        <a:pt x="1159" y="233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1932138" y="2880329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1" y="1"/>
                        <a:pt x="629" y="95"/>
                        <a:pt x="580" y="189"/>
                      </a:cubicBezTo>
                      <a:lnTo>
                        <a:pt x="61" y="2219"/>
                      </a:lnTo>
                      <a:cubicBezTo>
                        <a:pt x="1" y="2390"/>
                        <a:pt x="61" y="2506"/>
                        <a:pt x="232" y="2566"/>
                      </a:cubicBezTo>
                      <a:lnTo>
                        <a:pt x="409" y="2566"/>
                      </a:lnTo>
                      <a:lnTo>
                        <a:pt x="580" y="2390"/>
                      </a:lnTo>
                      <a:lnTo>
                        <a:pt x="1104" y="365"/>
                      </a:lnTo>
                      <a:cubicBezTo>
                        <a:pt x="1159" y="189"/>
                        <a:pt x="1104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1946224" y="2885621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4" y="0"/>
                        <a:pt x="1028" y="66"/>
                        <a:pt x="983" y="194"/>
                      </a:cubicBezTo>
                      <a:lnTo>
                        <a:pt x="56" y="3554"/>
                      </a:lnTo>
                      <a:cubicBezTo>
                        <a:pt x="1" y="3670"/>
                        <a:pt x="116" y="3846"/>
                        <a:pt x="232" y="3902"/>
                      </a:cubicBezTo>
                      <a:lnTo>
                        <a:pt x="404" y="3902"/>
                      </a:lnTo>
                      <a:cubicBezTo>
                        <a:pt x="520" y="3846"/>
                        <a:pt x="580" y="3786"/>
                        <a:pt x="580" y="3670"/>
                      </a:cubicBezTo>
                      <a:lnTo>
                        <a:pt x="1507" y="37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7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8" name="Google Shape;138;p2"/>
            <p:cNvGrpSpPr/>
            <p:nvPr/>
          </p:nvGrpSpPr>
          <p:grpSpPr>
            <a:xfrm>
              <a:off x="65099" y="2901789"/>
              <a:ext cx="246359" cy="287766"/>
              <a:chOff x="1972304" y="3421391"/>
              <a:chExt cx="366224" cy="427778"/>
            </a:xfrm>
          </p:grpSpPr>
          <p:sp>
            <p:nvSpPr>
              <p:cNvPr id="139" name="Google Shape;139;p2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2"/>
            <p:cNvGrpSpPr/>
            <p:nvPr/>
          </p:nvGrpSpPr>
          <p:grpSpPr>
            <a:xfrm>
              <a:off x="50326" y="3481584"/>
              <a:ext cx="322037" cy="361644"/>
              <a:chOff x="1053854" y="3044941"/>
              <a:chExt cx="448519" cy="503682"/>
            </a:xfrm>
          </p:grpSpPr>
          <p:sp>
            <p:nvSpPr>
              <p:cNvPr id="154" name="Google Shape;154;p2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2"/>
            <p:cNvGrpSpPr/>
            <p:nvPr/>
          </p:nvGrpSpPr>
          <p:grpSpPr>
            <a:xfrm>
              <a:off x="389036" y="3598018"/>
              <a:ext cx="276484" cy="283410"/>
              <a:chOff x="1427393" y="3362195"/>
              <a:chExt cx="465932" cy="477603"/>
            </a:xfrm>
          </p:grpSpPr>
          <p:sp>
            <p:nvSpPr>
              <p:cNvPr id="177" name="Google Shape;177;p2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" name="Google Shape;181;p2"/>
            <p:cNvGrpSpPr/>
            <p:nvPr/>
          </p:nvGrpSpPr>
          <p:grpSpPr>
            <a:xfrm>
              <a:off x="91043" y="2186911"/>
              <a:ext cx="322044" cy="371283"/>
              <a:chOff x="2027201" y="2578581"/>
              <a:chExt cx="376924" cy="434503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2"/>
            <p:cNvGrpSpPr/>
            <p:nvPr/>
          </p:nvGrpSpPr>
          <p:grpSpPr>
            <a:xfrm>
              <a:off x="139274" y="1904839"/>
              <a:ext cx="336017" cy="248833"/>
              <a:chOff x="3011953" y="1834589"/>
              <a:chExt cx="659375" cy="488291"/>
            </a:xfrm>
          </p:grpSpPr>
          <p:sp>
            <p:nvSpPr>
              <p:cNvPr id="222" name="Google Shape;222;p2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2"/>
            <p:cNvGrpSpPr/>
            <p:nvPr/>
          </p:nvGrpSpPr>
          <p:grpSpPr>
            <a:xfrm>
              <a:off x="366281" y="1688114"/>
              <a:ext cx="321989" cy="367291"/>
              <a:chOff x="3532772" y="2305456"/>
              <a:chExt cx="443816" cy="506329"/>
            </a:xfrm>
          </p:grpSpPr>
          <p:sp>
            <p:nvSpPr>
              <p:cNvPr id="229" name="Google Shape;229;p2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2"/>
            <p:cNvGrpSpPr/>
            <p:nvPr/>
          </p:nvGrpSpPr>
          <p:grpSpPr>
            <a:xfrm>
              <a:off x="53405" y="1539713"/>
              <a:ext cx="269728" cy="270624"/>
              <a:chOff x="2451617" y="1982794"/>
              <a:chExt cx="595163" cy="597139"/>
            </a:xfrm>
          </p:grpSpPr>
          <p:sp>
            <p:nvSpPr>
              <p:cNvPr id="236" name="Google Shape;236;p2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2"/>
            <p:cNvSpPr/>
            <p:nvPr/>
          </p:nvSpPr>
          <p:spPr>
            <a:xfrm>
              <a:off x="372375" y="1471425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2"/>
            <p:cNvGrpSpPr/>
            <p:nvPr/>
          </p:nvGrpSpPr>
          <p:grpSpPr>
            <a:xfrm>
              <a:off x="375734" y="449057"/>
              <a:ext cx="279835" cy="331995"/>
              <a:chOff x="1444148" y="2187860"/>
              <a:chExt cx="429788" cy="509899"/>
            </a:xfrm>
          </p:grpSpPr>
          <p:sp>
            <p:nvSpPr>
              <p:cNvPr id="243" name="Google Shape;243;p2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2"/>
            <p:cNvGrpSpPr/>
            <p:nvPr/>
          </p:nvGrpSpPr>
          <p:grpSpPr>
            <a:xfrm>
              <a:off x="371613" y="2219075"/>
              <a:ext cx="311321" cy="251704"/>
              <a:chOff x="2355918" y="2641256"/>
              <a:chExt cx="348117" cy="281422"/>
            </a:xfrm>
          </p:grpSpPr>
          <p:sp>
            <p:nvSpPr>
              <p:cNvPr id="252" name="Google Shape;252;p2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2"/>
            <p:cNvGrpSpPr/>
            <p:nvPr/>
          </p:nvGrpSpPr>
          <p:grpSpPr>
            <a:xfrm>
              <a:off x="65109" y="779542"/>
              <a:ext cx="556964" cy="234792"/>
              <a:chOff x="1159617" y="2674072"/>
              <a:chExt cx="832780" cy="351064"/>
            </a:xfrm>
          </p:grpSpPr>
          <p:sp>
            <p:nvSpPr>
              <p:cNvPr id="257" name="Google Shape;257;p2"/>
              <p:cNvSpPr/>
              <p:nvPr/>
            </p:nvSpPr>
            <p:spPr>
              <a:xfrm>
                <a:off x="1224580" y="2685696"/>
                <a:ext cx="14039" cy="2977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2577" extrusionOk="0">
                    <a:moveTo>
                      <a:pt x="983" y="0"/>
                    </a:moveTo>
                    <a:cubicBezTo>
                      <a:pt x="812" y="0"/>
                      <a:pt x="635" y="60"/>
                      <a:pt x="635" y="232"/>
                    </a:cubicBezTo>
                    <a:lnTo>
                      <a:pt x="56" y="2202"/>
                    </a:lnTo>
                    <a:cubicBezTo>
                      <a:pt x="1" y="2378"/>
                      <a:pt x="116" y="2549"/>
                      <a:pt x="288" y="2549"/>
                    </a:cubicBezTo>
                    <a:cubicBezTo>
                      <a:pt x="308" y="2569"/>
                      <a:pt x="328" y="2576"/>
                      <a:pt x="347" y="2576"/>
                    </a:cubicBezTo>
                    <a:cubicBezTo>
                      <a:pt x="386" y="2576"/>
                      <a:pt x="424" y="2549"/>
                      <a:pt x="464" y="2549"/>
                    </a:cubicBezTo>
                    <a:cubicBezTo>
                      <a:pt x="520" y="2549"/>
                      <a:pt x="580" y="2433"/>
                      <a:pt x="580" y="2378"/>
                    </a:cubicBezTo>
                    <a:lnTo>
                      <a:pt x="1159" y="348"/>
                    </a:lnTo>
                    <a:cubicBezTo>
                      <a:pt x="1215" y="232"/>
                      <a:pt x="1099" y="60"/>
                      <a:pt x="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8" name="Google Shape;258;p2"/>
              <p:cNvGrpSpPr/>
              <p:nvPr/>
            </p:nvGrpSpPr>
            <p:grpSpPr>
              <a:xfrm>
                <a:off x="1159617" y="2674072"/>
                <a:ext cx="832780" cy="351064"/>
                <a:chOff x="1159617" y="2674072"/>
                <a:chExt cx="832780" cy="351064"/>
              </a:xfrm>
            </p:grpSpPr>
            <p:sp>
              <p:nvSpPr>
                <p:cNvPr id="259" name="Google Shape;259;p2"/>
                <p:cNvSpPr/>
                <p:nvPr/>
              </p:nvSpPr>
              <p:spPr>
                <a:xfrm>
                  <a:off x="1159617" y="2674072"/>
                  <a:ext cx="832780" cy="35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1" h="30382" extrusionOk="0">
                      <a:moveTo>
                        <a:pt x="3537" y="603"/>
                      </a:moveTo>
                      <a:lnTo>
                        <a:pt x="71436" y="19313"/>
                      </a:lnTo>
                      <a:lnTo>
                        <a:pt x="68539" y="29741"/>
                      </a:lnTo>
                      <a:lnTo>
                        <a:pt x="640" y="11087"/>
                      </a:lnTo>
                      <a:lnTo>
                        <a:pt x="3537" y="603"/>
                      </a:lnTo>
                      <a:close/>
                      <a:moveTo>
                        <a:pt x="3299" y="1"/>
                      </a:moveTo>
                      <a:cubicBezTo>
                        <a:pt x="3190" y="1"/>
                        <a:pt x="3115" y="67"/>
                        <a:pt x="3073" y="195"/>
                      </a:cubicBezTo>
                      <a:lnTo>
                        <a:pt x="61" y="11203"/>
                      </a:lnTo>
                      <a:cubicBezTo>
                        <a:pt x="1" y="11263"/>
                        <a:pt x="1" y="11318"/>
                        <a:pt x="61" y="11434"/>
                      </a:cubicBezTo>
                      <a:cubicBezTo>
                        <a:pt x="116" y="11495"/>
                        <a:pt x="177" y="11495"/>
                        <a:pt x="232" y="11550"/>
                      </a:cubicBezTo>
                      <a:lnTo>
                        <a:pt x="68655" y="30381"/>
                      </a:lnTo>
                      <a:lnTo>
                        <a:pt x="68887" y="30381"/>
                      </a:lnTo>
                      <a:cubicBezTo>
                        <a:pt x="68942" y="30321"/>
                        <a:pt x="69003" y="30265"/>
                        <a:pt x="69003" y="30205"/>
                      </a:cubicBezTo>
                      <a:lnTo>
                        <a:pt x="72071" y="19197"/>
                      </a:lnTo>
                      <a:cubicBezTo>
                        <a:pt x="72071" y="19026"/>
                        <a:pt x="72015" y="18850"/>
                        <a:pt x="71839" y="18850"/>
                      </a:cubicBezTo>
                      <a:lnTo>
                        <a:pt x="3421" y="24"/>
                      </a:lnTo>
                      <a:cubicBezTo>
                        <a:pt x="3377" y="8"/>
                        <a:pt x="3336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"/>
                <p:cNvSpPr/>
                <p:nvPr/>
              </p:nvSpPr>
              <p:spPr>
                <a:xfrm>
                  <a:off x="1201816" y="2680774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5" y="0"/>
                        <a:pt x="1028" y="66"/>
                        <a:pt x="983" y="194"/>
                      </a:cubicBezTo>
                      <a:lnTo>
                        <a:pt x="56" y="3555"/>
                      </a:lnTo>
                      <a:cubicBezTo>
                        <a:pt x="1" y="3671"/>
                        <a:pt x="117" y="3847"/>
                        <a:pt x="233" y="3902"/>
                      </a:cubicBezTo>
                      <a:lnTo>
                        <a:pt x="404" y="3902"/>
                      </a:lnTo>
                      <a:cubicBezTo>
                        <a:pt x="520" y="3847"/>
                        <a:pt x="580" y="3786"/>
                        <a:pt x="580" y="3671"/>
                      </a:cubicBezTo>
                      <a:lnTo>
                        <a:pt x="1507" y="31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8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"/>
                <p:cNvSpPr/>
                <p:nvPr/>
              </p:nvSpPr>
              <p:spPr>
                <a:xfrm>
                  <a:off x="1243322" y="2690884"/>
                  <a:ext cx="14039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4" extrusionOk="0">
                      <a:moveTo>
                        <a:pt x="861" y="0"/>
                      </a:moveTo>
                      <a:cubicBezTo>
                        <a:pt x="755" y="0"/>
                        <a:pt x="636" y="96"/>
                        <a:pt x="636" y="191"/>
                      </a:cubicBezTo>
                      <a:lnTo>
                        <a:pt x="56" y="2216"/>
                      </a:lnTo>
                      <a:cubicBezTo>
                        <a:pt x="1" y="2392"/>
                        <a:pt x="117" y="2508"/>
                        <a:pt x="232" y="2564"/>
                      </a:cubicBezTo>
                      <a:lnTo>
                        <a:pt x="404" y="2564"/>
                      </a:lnTo>
                      <a:cubicBezTo>
                        <a:pt x="520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5" y="191"/>
                        <a:pt x="1099" y="75"/>
                        <a:pt x="928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"/>
                <p:cNvSpPr/>
                <p:nvPr/>
              </p:nvSpPr>
              <p:spPr>
                <a:xfrm>
                  <a:off x="1262064" y="2696165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0"/>
                      </a:moveTo>
                      <a:cubicBezTo>
                        <a:pt x="732" y="0"/>
                        <a:pt x="622" y="65"/>
                        <a:pt x="580" y="197"/>
                      </a:cubicBezTo>
                      <a:lnTo>
                        <a:pt x="56" y="2223"/>
                      </a:lnTo>
                      <a:cubicBezTo>
                        <a:pt x="1" y="2339"/>
                        <a:pt x="117" y="2515"/>
                        <a:pt x="233" y="2570"/>
                      </a:cubicBezTo>
                      <a:cubicBezTo>
                        <a:pt x="288" y="2570"/>
                        <a:pt x="348" y="2570"/>
                        <a:pt x="404" y="2515"/>
                      </a:cubicBezTo>
                      <a:cubicBezTo>
                        <a:pt x="520" y="2515"/>
                        <a:pt x="580" y="2454"/>
                        <a:pt x="580" y="2339"/>
                      </a:cubicBezTo>
                      <a:lnTo>
                        <a:pt x="1160" y="313"/>
                      </a:lnTo>
                      <a:cubicBezTo>
                        <a:pt x="1160" y="197"/>
                        <a:pt x="1099" y="21"/>
                        <a:pt x="928" y="21"/>
                      </a:cubicBezTo>
                      <a:cubicBezTo>
                        <a:pt x="899" y="7"/>
                        <a:pt x="867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"/>
                <p:cNvSpPr/>
                <p:nvPr/>
              </p:nvSpPr>
              <p:spPr>
                <a:xfrm>
                  <a:off x="1276797" y="2700926"/>
                  <a:ext cx="17413" cy="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942" extrusionOk="0">
                      <a:moveTo>
                        <a:pt x="1207" y="1"/>
                      </a:moveTo>
                      <a:cubicBezTo>
                        <a:pt x="1099" y="1"/>
                        <a:pt x="973" y="105"/>
                        <a:pt x="927" y="249"/>
                      </a:cubicBezTo>
                      <a:lnTo>
                        <a:pt x="0" y="3549"/>
                      </a:lnTo>
                      <a:cubicBezTo>
                        <a:pt x="0" y="3725"/>
                        <a:pt x="56" y="3896"/>
                        <a:pt x="232" y="3896"/>
                      </a:cubicBezTo>
                      <a:cubicBezTo>
                        <a:pt x="260" y="3926"/>
                        <a:pt x="289" y="3941"/>
                        <a:pt x="318" y="3941"/>
                      </a:cubicBezTo>
                      <a:cubicBezTo>
                        <a:pt x="347" y="3941"/>
                        <a:pt x="376" y="3926"/>
                        <a:pt x="404" y="3896"/>
                      </a:cubicBezTo>
                      <a:cubicBezTo>
                        <a:pt x="464" y="3896"/>
                        <a:pt x="519" y="3841"/>
                        <a:pt x="519" y="3725"/>
                      </a:cubicBezTo>
                      <a:lnTo>
                        <a:pt x="1446" y="365"/>
                      </a:lnTo>
                      <a:cubicBezTo>
                        <a:pt x="1507" y="249"/>
                        <a:pt x="1446" y="73"/>
                        <a:pt x="1275" y="17"/>
                      </a:cubicBezTo>
                      <a:cubicBezTo>
                        <a:pt x="1254" y="6"/>
                        <a:pt x="1231" y="1"/>
                        <a:pt x="1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"/>
                <p:cNvSpPr/>
                <p:nvPr/>
              </p:nvSpPr>
              <p:spPr>
                <a:xfrm>
                  <a:off x="1299560" y="2706287"/>
                  <a:ext cx="13392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6" extrusionOk="0">
                      <a:moveTo>
                        <a:pt x="834" y="0"/>
                      </a:moveTo>
                      <a:cubicBezTo>
                        <a:pt x="709" y="0"/>
                        <a:pt x="625" y="94"/>
                        <a:pt x="580" y="188"/>
                      </a:cubicBezTo>
                      <a:lnTo>
                        <a:pt x="0" y="2218"/>
                      </a:lnTo>
                      <a:cubicBezTo>
                        <a:pt x="0" y="2334"/>
                        <a:pt x="56" y="2505"/>
                        <a:pt x="232" y="2566"/>
                      </a:cubicBezTo>
                      <a:lnTo>
                        <a:pt x="403" y="2566"/>
                      </a:lnTo>
                      <a:cubicBezTo>
                        <a:pt x="464" y="2505"/>
                        <a:pt x="519" y="2450"/>
                        <a:pt x="580" y="2334"/>
                      </a:cubicBezTo>
                      <a:lnTo>
                        <a:pt x="1099" y="364"/>
                      </a:lnTo>
                      <a:cubicBezTo>
                        <a:pt x="1159" y="188"/>
                        <a:pt x="1043" y="72"/>
                        <a:pt x="927" y="16"/>
                      </a:cubicBezTo>
                      <a:cubicBezTo>
                        <a:pt x="894" y="5"/>
                        <a:pt x="863" y="0"/>
                        <a:pt x="8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"/>
                <p:cNvSpPr/>
                <p:nvPr/>
              </p:nvSpPr>
              <p:spPr>
                <a:xfrm>
                  <a:off x="1317609" y="2711129"/>
                  <a:ext cx="14097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95" extrusionOk="0">
                      <a:moveTo>
                        <a:pt x="987" y="1"/>
                      </a:moveTo>
                      <a:cubicBezTo>
                        <a:pt x="811" y="1"/>
                        <a:pt x="640" y="61"/>
                        <a:pt x="640" y="232"/>
                      </a:cubicBezTo>
                      <a:lnTo>
                        <a:pt x="60" y="2262"/>
                      </a:lnTo>
                      <a:cubicBezTo>
                        <a:pt x="0" y="2378"/>
                        <a:pt x="116" y="2550"/>
                        <a:pt x="292" y="2550"/>
                      </a:cubicBezTo>
                      <a:cubicBezTo>
                        <a:pt x="320" y="2580"/>
                        <a:pt x="349" y="2595"/>
                        <a:pt x="378" y="2595"/>
                      </a:cubicBezTo>
                      <a:cubicBezTo>
                        <a:pt x="407" y="2595"/>
                        <a:pt x="436" y="2580"/>
                        <a:pt x="464" y="2550"/>
                      </a:cubicBezTo>
                      <a:cubicBezTo>
                        <a:pt x="524" y="2550"/>
                        <a:pt x="579" y="2494"/>
                        <a:pt x="579" y="2378"/>
                      </a:cubicBezTo>
                      <a:lnTo>
                        <a:pt x="1159" y="348"/>
                      </a:lnTo>
                      <a:cubicBezTo>
                        <a:pt x="1219" y="232"/>
                        <a:pt x="1103" y="61"/>
                        <a:pt x="9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"/>
                <p:cNvSpPr/>
                <p:nvPr/>
              </p:nvSpPr>
              <p:spPr>
                <a:xfrm>
                  <a:off x="1332330" y="2716317"/>
                  <a:ext cx="18118" cy="4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41" extrusionOk="0">
                      <a:moveTo>
                        <a:pt x="1209" y="1"/>
                      </a:moveTo>
                      <a:cubicBezTo>
                        <a:pt x="1104" y="1"/>
                        <a:pt x="988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61" y="3899"/>
                        <a:pt x="232" y="3899"/>
                      </a:cubicBezTo>
                      <a:cubicBezTo>
                        <a:pt x="262" y="3927"/>
                        <a:pt x="291" y="3941"/>
                        <a:pt x="320" y="3941"/>
                      </a:cubicBezTo>
                      <a:cubicBezTo>
                        <a:pt x="349" y="3941"/>
                        <a:pt x="378" y="3927"/>
                        <a:pt x="408" y="3899"/>
                      </a:cubicBezTo>
                      <a:cubicBezTo>
                        <a:pt x="464" y="3899"/>
                        <a:pt x="524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275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"/>
                <p:cNvSpPr/>
                <p:nvPr/>
              </p:nvSpPr>
              <p:spPr>
                <a:xfrm>
                  <a:off x="1355093" y="2721678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1" y="0"/>
                      </a:moveTo>
                      <a:cubicBezTo>
                        <a:pt x="754" y="0"/>
                        <a:pt x="629" y="96"/>
                        <a:pt x="580" y="191"/>
                      </a:cubicBezTo>
                      <a:lnTo>
                        <a:pt x="61" y="2216"/>
                      </a:lnTo>
                      <a:cubicBezTo>
                        <a:pt x="0" y="2332"/>
                        <a:pt x="116" y="2508"/>
                        <a:pt x="232" y="2564"/>
                      </a:cubicBezTo>
                      <a:lnTo>
                        <a:pt x="408" y="2564"/>
                      </a:lnTo>
                      <a:cubicBezTo>
                        <a:pt x="524" y="2508"/>
                        <a:pt x="580" y="2448"/>
                        <a:pt x="580" y="2332"/>
                      </a:cubicBezTo>
                      <a:lnTo>
                        <a:pt x="1159" y="362"/>
                      </a:lnTo>
                      <a:cubicBezTo>
                        <a:pt x="1159" y="191"/>
                        <a:pt x="1103" y="15"/>
                        <a:pt x="927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"/>
                <p:cNvSpPr/>
                <p:nvPr/>
              </p:nvSpPr>
              <p:spPr>
                <a:xfrm>
                  <a:off x="1373836" y="2726555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2"/>
                      </a:cubicBezTo>
                      <a:lnTo>
                        <a:pt x="61" y="2258"/>
                      </a:lnTo>
                      <a:cubicBezTo>
                        <a:pt x="1" y="2373"/>
                        <a:pt x="61" y="2550"/>
                        <a:pt x="232" y="2550"/>
                      </a:cubicBezTo>
                      <a:cubicBezTo>
                        <a:pt x="262" y="2577"/>
                        <a:pt x="291" y="2591"/>
                        <a:pt x="320" y="2591"/>
                      </a:cubicBezTo>
                      <a:cubicBezTo>
                        <a:pt x="349" y="2591"/>
                        <a:pt x="378" y="2577"/>
                        <a:pt x="408" y="2550"/>
                      </a:cubicBezTo>
                      <a:cubicBezTo>
                        <a:pt x="464" y="2550"/>
                        <a:pt x="524" y="2489"/>
                        <a:pt x="580" y="2373"/>
                      </a:cubicBezTo>
                      <a:lnTo>
                        <a:pt x="1104" y="348"/>
                      </a:lnTo>
                      <a:cubicBezTo>
                        <a:pt x="1159" y="232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"/>
                <p:cNvSpPr/>
                <p:nvPr/>
              </p:nvSpPr>
              <p:spPr>
                <a:xfrm>
                  <a:off x="1387921" y="2731720"/>
                  <a:ext cx="18060" cy="45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24" extrusionOk="0">
                      <a:moveTo>
                        <a:pt x="1239" y="1"/>
                      </a:moveTo>
                      <a:cubicBezTo>
                        <a:pt x="1117" y="1"/>
                        <a:pt x="1032" y="94"/>
                        <a:pt x="983" y="188"/>
                      </a:cubicBezTo>
                      <a:lnTo>
                        <a:pt x="56" y="3549"/>
                      </a:lnTo>
                      <a:cubicBezTo>
                        <a:pt x="0" y="3725"/>
                        <a:pt x="116" y="3896"/>
                        <a:pt x="232" y="3896"/>
                      </a:cubicBezTo>
                      <a:cubicBezTo>
                        <a:pt x="251" y="3916"/>
                        <a:pt x="270" y="3923"/>
                        <a:pt x="289" y="3923"/>
                      </a:cubicBezTo>
                      <a:cubicBezTo>
                        <a:pt x="327" y="3923"/>
                        <a:pt x="367" y="3896"/>
                        <a:pt x="404" y="3896"/>
                      </a:cubicBezTo>
                      <a:cubicBezTo>
                        <a:pt x="520" y="3896"/>
                        <a:pt x="580" y="3780"/>
                        <a:pt x="580" y="3725"/>
                      </a:cubicBez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331" y="17"/>
                      </a:cubicBezTo>
                      <a:cubicBezTo>
                        <a:pt x="1298" y="6"/>
                        <a:pt x="1268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"/>
                <p:cNvSpPr/>
                <p:nvPr/>
              </p:nvSpPr>
              <p:spPr>
                <a:xfrm>
                  <a:off x="1410684" y="2737070"/>
                  <a:ext cx="14039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7" extrusionOk="0">
                      <a:moveTo>
                        <a:pt x="886" y="1"/>
                      </a:moveTo>
                      <a:cubicBezTo>
                        <a:pt x="751" y="1"/>
                        <a:pt x="635" y="95"/>
                        <a:pt x="635" y="189"/>
                      </a:cubicBezTo>
                      <a:lnTo>
                        <a:pt x="56" y="2219"/>
                      </a:lnTo>
                      <a:cubicBezTo>
                        <a:pt x="0" y="2335"/>
                        <a:pt x="116" y="2506"/>
                        <a:pt x="288" y="2567"/>
                      </a:cubicBezTo>
                      <a:lnTo>
                        <a:pt x="464" y="2567"/>
                      </a:lnTo>
                      <a:cubicBezTo>
                        <a:pt x="519" y="2506"/>
                        <a:pt x="580" y="2451"/>
                        <a:pt x="580" y="2335"/>
                      </a:cubicBezTo>
                      <a:lnTo>
                        <a:pt x="1159" y="365"/>
                      </a:lnTo>
                      <a:cubicBezTo>
                        <a:pt x="1215" y="189"/>
                        <a:pt x="1099" y="17"/>
                        <a:pt x="983" y="17"/>
                      </a:cubicBezTo>
                      <a:cubicBezTo>
                        <a:pt x="950" y="6"/>
                        <a:pt x="918" y="1"/>
                        <a:pt x="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"/>
                <p:cNvSpPr/>
                <p:nvPr/>
              </p:nvSpPr>
              <p:spPr>
                <a:xfrm>
                  <a:off x="1429427" y="2741923"/>
                  <a:ext cx="14039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95" extrusionOk="0">
                      <a:moveTo>
                        <a:pt x="927" y="1"/>
                      </a:moveTo>
                      <a:cubicBezTo>
                        <a:pt x="811" y="1"/>
                        <a:pt x="635" y="61"/>
                        <a:pt x="635" y="232"/>
                      </a:cubicBezTo>
                      <a:lnTo>
                        <a:pt x="56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0" y="2580"/>
                        <a:pt x="289" y="2595"/>
                        <a:pt x="318" y="2595"/>
                      </a:cubicBezTo>
                      <a:cubicBezTo>
                        <a:pt x="347" y="2595"/>
                        <a:pt x="376" y="2580"/>
                        <a:pt x="404" y="2550"/>
                      </a:cubicBezTo>
                      <a:cubicBezTo>
                        <a:pt x="519" y="2550"/>
                        <a:pt x="580" y="2494"/>
                        <a:pt x="580" y="2378"/>
                      </a:cubicBezTo>
                      <a:lnTo>
                        <a:pt x="1159" y="348"/>
                      </a:lnTo>
                      <a:cubicBezTo>
                        <a:pt x="1215" y="232"/>
                        <a:pt x="1099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"/>
                <p:cNvSpPr/>
                <p:nvPr/>
              </p:nvSpPr>
              <p:spPr>
                <a:xfrm>
                  <a:off x="1444148" y="2747111"/>
                  <a:ext cx="17425" cy="45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3900" extrusionOk="0">
                      <a:moveTo>
                        <a:pt x="1209" y="1"/>
                      </a:moveTo>
                      <a:cubicBezTo>
                        <a:pt x="1101" y="1"/>
                        <a:pt x="974" y="96"/>
                        <a:pt x="928" y="191"/>
                      </a:cubicBezTo>
                      <a:lnTo>
                        <a:pt x="1" y="3551"/>
                      </a:lnTo>
                      <a:cubicBezTo>
                        <a:pt x="1" y="3723"/>
                        <a:pt x="57" y="3899"/>
                        <a:pt x="233" y="3899"/>
                      </a:cubicBezTo>
                      <a:lnTo>
                        <a:pt x="404" y="3899"/>
                      </a:lnTo>
                      <a:cubicBezTo>
                        <a:pt x="464" y="3899"/>
                        <a:pt x="52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07" y="191"/>
                        <a:pt x="1447" y="75"/>
                        <a:pt x="1276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"/>
                <p:cNvSpPr/>
                <p:nvPr/>
              </p:nvSpPr>
              <p:spPr>
                <a:xfrm>
                  <a:off x="1466911" y="2752392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1"/>
                      </a:moveTo>
                      <a:cubicBezTo>
                        <a:pt x="732" y="1"/>
                        <a:pt x="622" y="65"/>
                        <a:pt x="580" y="198"/>
                      </a:cubicBezTo>
                      <a:lnTo>
                        <a:pt x="56" y="2223"/>
                      </a:lnTo>
                      <a:cubicBezTo>
                        <a:pt x="1" y="2339"/>
                        <a:pt x="56" y="2515"/>
                        <a:pt x="232" y="2571"/>
                      </a:cubicBezTo>
                      <a:lnTo>
                        <a:pt x="404" y="2571"/>
                      </a:lnTo>
                      <a:cubicBezTo>
                        <a:pt x="464" y="2515"/>
                        <a:pt x="520" y="2455"/>
                        <a:pt x="580" y="2339"/>
                      </a:cubicBezTo>
                      <a:lnTo>
                        <a:pt x="1099" y="369"/>
                      </a:lnTo>
                      <a:cubicBezTo>
                        <a:pt x="1159" y="198"/>
                        <a:pt x="1099" y="22"/>
                        <a:pt x="928" y="22"/>
                      </a:cubicBezTo>
                      <a:cubicBezTo>
                        <a:pt x="899" y="8"/>
                        <a:pt x="867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"/>
                <p:cNvSpPr/>
                <p:nvPr/>
              </p:nvSpPr>
              <p:spPr>
                <a:xfrm>
                  <a:off x="1485653" y="2757349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8" y="0"/>
                      </a:moveTo>
                      <a:cubicBezTo>
                        <a:pt x="752" y="0"/>
                        <a:pt x="636" y="56"/>
                        <a:pt x="580" y="232"/>
                      </a:cubicBezTo>
                      <a:lnTo>
                        <a:pt x="1" y="2202"/>
                      </a:lnTo>
                      <a:cubicBezTo>
                        <a:pt x="1" y="2373"/>
                        <a:pt x="56" y="2550"/>
                        <a:pt x="233" y="2550"/>
                      </a:cubicBezTo>
                      <a:cubicBezTo>
                        <a:pt x="260" y="2577"/>
                        <a:pt x="289" y="2591"/>
                        <a:pt x="318" y="2591"/>
                      </a:cubicBezTo>
                      <a:cubicBezTo>
                        <a:pt x="347" y="2591"/>
                        <a:pt x="376" y="2577"/>
                        <a:pt x="404" y="2550"/>
                      </a:cubicBezTo>
                      <a:cubicBezTo>
                        <a:pt x="464" y="2550"/>
                        <a:pt x="520" y="2489"/>
                        <a:pt x="580" y="2373"/>
                      </a:cubicBezTo>
                      <a:lnTo>
                        <a:pt x="1099" y="348"/>
                      </a:lnTo>
                      <a:cubicBezTo>
                        <a:pt x="1160" y="232"/>
                        <a:pt x="1044" y="56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"/>
                <p:cNvSpPr/>
                <p:nvPr/>
              </p:nvSpPr>
              <p:spPr>
                <a:xfrm>
                  <a:off x="1499693" y="2762514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37" y="0"/>
                      </a:moveTo>
                      <a:cubicBezTo>
                        <a:pt x="1100" y="0"/>
                        <a:pt x="987" y="94"/>
                        <a:pt x="987" y="188"/>
                      </a:cubicBezTo>
                      <a:lnTo>
                        <a:pt x="60" y="3549"/>
                      </a:lnTo>
                      <a:cubicBezTo>
                        <a:pt x="0" y="3725"/>
                        <a:pt x="116" y="3841"/>
                        <a:pt x="232" y="3896"/>
                      </a:cubicBezTo>
                      <a:lnTo>
                        <a:pt x="408" y="3896"/>
                      </a:lnTo>
                      <a:cubicBezTo>
                        <a:pt x="524" y="3841"/>
                        <a:pt x="580" y="3780"/>
                        <a:pt x="580" y="3725"/>
                      </a:cubicBezTo>
                      <a:lnTo>
                        <a:pt x="1506" y="365"/>
                      </a:lnTo>
                      <a:cubicBezTo>
                        <a:pt x="1567" y="188"/>
                        <a:pt x="1451" y="73"/>
                        <a:pt x="1335" y="17"/>
                      </a:cubicBezTo>
                      <a:cubicBezTo>
                        <a:pt x="1302" y="6"/>
                        <a:pt x="1269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"/>
                <p:cNvSpPr/>
                <p:nvPr/>
              </p:nvSpPr>
              <p:spPr>
                <a:xfrm>
                  <a:off x="1522444" y="2767794"/>
                  <a:ext cx="14097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73" extrusionOk="0">
                      <a:moveTo>
                        <a:pt x="833" y="1"/>
                      </a:moveTo>
                      <a:cubicBezTo>
                        <a:pt x="736" y="1"/>
                        <a:pt x="641" y="67"/>
                        <a:pt x="641" y="195"/>
                      </a:cubicBezTo>
                      <a:lnTo>
                        <a:pt x="61" y="2225"/>
                      </a:lnTo>
                      <a:cubicBezTo>
                        <a:pt x="1" y="2341"/>
                        <a:pt x="117" y="2512"/>
                        <a:pt x="233" y="2573"/>
                      </a:cubicBezTo>
                      <a:lnTo>
                        <a:pt x="409" y="2573"/>
                      </a:lnTo>
                      <a:cubicBezTo>
                        <a:pt x="525" y="2512"/>
                        <a:pt x="580" y="2457"/>
                        <a:pt x="580" y="2341"/>
                      </a:cubicBezTo>
                      <a:lnTo>
                        <a:pt x="1160" y="371"/>
                      </a:lnTo>
                      <a:cubicBezTo>
                        <a:pt x="1220" y="195"/>
                        <a:pt x="1104" y="23"/>
                        <a:pt x="928" y="23"/>
                      </a:cubicBezTo>
                      <a:cubicBezTo>
                        <a:pt x="899" y="8"/>
                        <a:pt x="866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"/>
                <p:cNvSpPr/>
                <p:nvPr/>
              </p:nvSpPr>
              <p:spPr>
                <a:xfrm>
                  <a:off x="1541198" y="2772717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1"/>
                      </a:moveTo>
                      <a:cubicBezTo>
                        <a:pt x="811" y="1"/>
                        <a:pt x="640" y="61"/>
                        <a:pt x="579" y="232"/>
                      </a:cubicBezTo>
                      <a:lnTo>
                        <a:pt x="60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2" y="2580"/>
                        <a:pt x="291" y="2595"/>
                        <a:pt x="320" y="2595"/>
                      </a:cubicBezTo>
                      <a:cubicBezTo>
                        <a:pt x="349" y="2595"/>
                        <a:pt x="378" y="2580"/>
                        <a:pt x="408" y="2550"/>
                      </a:cubicBezTo>
                      <a:cubicBezTo>
                        <a:pt x="524" y="2550"/>
                        <a:pt x="579" y="2434"/>
                        <a:pt x="579" y="2378"/>
                      </a:cubicBezTo>
                      <a:lnTo>
                        <a:pt x="1159" y="348"/>
                      </a:lnTo>
                      <a:cubicBezTo>
                        <a:pt x="1159" y="232"/>
                        <a:pt x="1103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"/>
                <p:cNvSpPr/>
                <p:nvPr/>
              </p:nvSpPr>
              <p:spPr>
                <a:xfrm>
                  <a:off x="1555284" y="2777905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64" y="1"/>
                      </a:moveTo>
                      <a:cubicBezTo>
                        <a:pt x="1157" y="1"/>
                        <a:pt x="1032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87" y="3899"/>
                      </a:cubicBezTo>
                      <a:lnTo>
                        <a:pt x="464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506" y="75"/>
                        <a:pt x="1330" y="15"/>
                      </a:cubicBezTo>
                      <a:cubicBezTo>
                        <a:pt x="1310" y="5"/>
                        <a:pt x="1287" y="1"/>
                        <a:pt x="1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"/>
                <p:cNvSpPr/>
                <p:nvPr/>
              </p:nvSpPr>
              <p:spPr>
                <a:xfrm>
                  <a:off x="1578683" y="2783186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10" y="1"/>
                      </a:moveTo>
                      <a:cubicBezTo>
                        <a:pt x="702" y="1"/>
                        <a:pt x="625" y="65"/>
                        <a:pt x="580" y="198"/>
                      </a:cubicBezTo>
                      <a:lnTo>
                        <a:pt x="0" y="2223"/>
                      </a:lnTo>
                      <a:cubicBezTo>
                        <a:pt x="0" y="2339"/>
                        <a:pt x="61" y="2515"/>
                        <a:pt x="232" y="2571"/>
                      </a:cubicBezTo>
                      <a:cubicBezTo>
                        <a:pt x="292" y="2571"/>
                        <a:pt x="348" y="2571"/>
                        <a:pt x="408" y="2515"/>
                      </a:cubicBezTo>
                      <a:cubicBezTo>
                        <a:pt x="464" y="2515"/>
                        <a:pt x="524" y="2455"/>
                        <a:pt x="580" y="2339"/>
                      </a:cubicBezTo>
                      <a:lnTo>
                        <a:pt x="1103" y="369"/>
                      </a:lnTo>
                      <a:cubicBezTo>
                        <a:pt x="1159" y="198"/>
                        <a:pt x="1043" y="22"/>
                        <a:pt x="927" y="22"/>
                      </a:cubicBezTo>
                      <a:cubicBezTo>
                        <a:pt x="885" y="8"/>
                        <a:pt x="846" y="1"/>
                        <a:pt x="8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"/>
                <p:cNvSpPr/>
                <p:nvPr/>
              </p:nvSpPr>
              <p:spPr>
                <a:xfrm>
                  <a:off x="1596778" y="2788143"/>
                  <a:ext cx="14051" cy="29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75" extrusionOk="0">
                      <a:moveTo>
                        <a:pt x="984" y="0"/>
                      </a:moveTo>
                      <a:cubicBezTo>
                        <a:pt x="812" y="0"/>
                        <a:pt x="636" y="56"/>
                        <a:pt x="636" y="232"/>
                      </a:cubicBezTo>
                      <a:lnTo>
                        <a:pt x="57" y="2202"/>
                      </a:lnTo>
                      <a:cubicBezTo>
                        <a:pt x="1" y="2373"/>
                        <a:pt x="117" y="2550"/>
                        <a:pt x="288" y="2550"/>
                      </a:cubicBezTo>
                      <a:cubicBezTo>
                        <a:pt x="308" y="2568"/>
                        <a:pt x="328" y="2574"/>
                        <a:pt x="347" y="2574"/>
                      </a:cubicBezTo>
                      <a:cubicBezTo>
                        <a:pt x="386" y="2574"/>
                        <a:pt x="424" y="2550"/>
                        <a:pt x="464" y="2550"/>
                      </a:cubicBezTo>
                      <a:cubicBezTo>
                        <a:pt x="520" y="2550"/>
                        <a:pt x="580" y="2434"/>
                        <a:pt x="580" y="2373"/>
                      </a:cubicBezTo>
                      <a:lnTo>
                        <a:pt x="1160" y="348"/>
                      </a:lnTo>
                      <a:cubicBezTo>
                        <a:pt x="1215" y="232"/>
                        <a:pt x="1099" y="56"/>
                        <a:pt x="9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"/>
                <p:cNvSpPr/>
                <p:nvPr/>
              </p:nvSpPr>
              <p:spPr>
                <a:xfrm>
                  <a:off x="1611510" y="2793308"/>
                  <a:ext cx="18060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897" extrusionOk="0">
                      <a:moveTo>
                        <a:pt x="1205" y="0"/>
                      </a:moveTo>
                      <a:cubicBezTo>
                        <a:pt x="1099" y="0"/>
                        <a:pt x="983" y="94"/>
                        <a:pt x="983" y="188"/>
                      </a:cubicBezTo>
                      <a:lnTo>
                        <a:pt x="56" y="3549"/>
                      </a:lnTo>
                      <a:cubicBezTo>
                        <a:pt x="1" y="3725"/>
                        <a:pt x="56" y="3841"/>
                        <a:pt x="232" y="3896"/>
                      </a:cubicBezTo>
                      <a:lnTo>
                        <a:pt x="404" y="3896"/>
                      </a:lnTo>
                      <a:lnTo>
                        <a:pt x="580" y="3725"/>
                      </a:ln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275" y="17"/>
                      </a:cubicBezTo>
                      <a:cubicBezTo>
                        <a:pt x="1253" y="6"/>
                        <a:pt x="1229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"/>
                <p:cNvSpPr/>
                <p:nvPr/>
              </p:nvSpPr>
              <p:spPr>
                <a:xfrm>
                  <a:off x="1634274" y="2798588"/>
                  <a:ext cx="13392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73" extrusionOk="0">
                      <a:moveTo>
                        <a:pt x="831" y="1"/>
                      </a:moveTo>
                      <a:cubicBezTo>
                        <a:pt x="730" y="1"/>
                        <a:pt x="621" y="67"/>
                        <a:pt x="580" y="195"/>
                      </a:cubicBezTo>
                      <a:lnTo>
                        <a:pt x="56" y="2225"/>
                      </a:lnTo>
                      <a:cubicBezTo>
                        <a:pt x="0" y="2341"/>
                        <a:pt x="116" y="2512"/>
                        <a:pt x="232" y="2572"/>
                      </a:cubicBezTo>
                      <a:cubicBezTo>
                        <a:pt x="288" y="2572"/>
                        <a:pt x="348" y="2572"/>
                        <a:pt x="403" y="2512"/>
                      </a:cubicBezTo>
                      <a:cubicBezTo>
                        <a:pt x="464" y="2512"/>
                        <a:pt x="580" y="2457"/>
                        <a:pt x="580" y="2341"/>
                      </a:cubicBezTo>
                      <a:lnTo>
                        <a:pt x="1159" y="311"/>
                      </a:lnTo>
                      <a:cubicBezTo>
                        <a:pt x="1159" y="195"/>
                        <a:pt x="1099" y="23"/>
                        <a:pt x="927" y="23"/>
                      </a:cubicBezTo>
                      <a:cubicBezTo>
                        <a:pt x="898" y="8"/>
                        <a:pt x="865" y="1"/>
                        <a:pt x="8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"/>
                <p:cNvSpPr/>
                <p:nvPr/>
              </p:nvSpPr>
              <p:spPr>
                <a:xfrm>
                  <a:off x="1653016" y="2803349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3" y="1"/>
                      </a:moveTo>
                      <a:cubicBezTo>
                        <a:pt x="754" y="1"/>
                        <a:pt x="626" y="104"/>
                        <a:pt x="580" y="246"/>
                      </a:cubicBezTo>
                      <a:lnTo>
                        <a:pt x="56" y="2216"/>
                      </a:lnTo>
                      <a:cubicBezTo>
                        <a:pt x="0" y="2392"/>
                        <a:pt x="56" y="2564"/>
                        <a:pt x="232" y="2564"/>
                      </a:cubicBezTo>
                      <a:lnTo>
                        <a:pt x="404" y="2564"/>
                      </a:lnTo>
                      <a:cubicBezTo>
                        <a:pt x="464" y="2564"/>
                        <a:pt x="520" y="2448"/>
                        <a:pt x="580" y="2392"/>
                      </a:cubicBezTo>
                      <a:lnTo>
                        <a:pt x="1099" y="362"/>
                      </a:lnTo>
                      <a:cubicBezTo>
                        <a:pt x="1159" y="246"/>
                        <a:pt x="1099" y="75"/>
                        <a:pt x="927" y="15"/>
                      </a:cubicBezTo>
                      <a:cubicBezTo>
                        <a:pt x="907" y="5"/>
                        <a:pt x="886" y="1"/>
                        <a:pt x="8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"/>
                <p:cNvSpPr/>
                <p:nvPr/>
              </p:nvSpPr>
              <p:spPr>
                <a:xfrm>
                  <a:off x="1667044" y="2808699"/>
                  <a:ext cx="18118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899" extrusionOk="0">
                      <a:moveTo>
                        <a:pt x="1247" y="1"/>
                      </a:moveTo>
                      <a:cubicBezTo>
                        <a:pt x="1120" y="1"/>
                        <a:pt x="1034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117" y="3839"/>
                        <a:pt x="232" y="3899"/>
                      </a:cubicBezTo>
                      <a:lnTo>
                        <a:pt x="409" y="3899"/>
                      </a:lnTo>
                      <a:cubicBezTo>
                        <a:pt x="524" y="3839"/>
                        <a:pt x="58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336" y="15"/>
                      </a:cubicBezTo>
                      <a:cubicBezTo>
                        <a:pt x="1304" y="5"/>
                        <a:pt x="1275" y="1"/>
                        <a:pt x="1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"/>
                <p:cNvSpPr/>
                <p:nvPr/>
              </p:nvSpPr>
              <p:spPr>
                <a:xfrm>
                  <a:off x="1689807" y="2813575"/>
                  <a:ext cx="14097" cy="3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606" extrusionOk="0">
                      <a:moveTo>
                        <a:pt x="988" y="1"/>
                      </a:moveTo>
                      <a:cubicBezTo>
                        <a:pt x="812" y="1"/>
                        <a:pt x="640" y="57"/>
                        <a:pt x="640" y="233"/>
                      </a:cubicBezTo>
                      <a:lnTo>
                        <a:pt x="61" y="2258"/>
                      </a:lnTo>
                      <a:cubicBezTo>
                        <a:pt x="0" y="2374"/>
                        <a:pt x="116" y="2550"/>
                        <a:pt x="292" y="2606"/>
                      </a:cubicBezTo>
                      <a:cubicBezTo>
                        <a:pt x="348" y="2606"/>
                        <a:pt x="408" y="2606"/>
                        <a:pt x="464" y="2550"/>
                      </a:cubicBezTo>
                      <a:cubicBezTo>
                        <a:pt x="524" y="2550"/>
                        <a:pt x="580" y="2490"/>
                        <a:pt x="580" y="2374"/>
                      </a:cubicBezTo>
                      <a:lnTo>
                        <a:pt x="1159" y="349"/>
                      </a:lnTo>
                      <a:cubicBezTo>
                        <a:pt x="1219" y="233"/>
                        <a:pt x="1104" y="57"/>
                        <a:pt x="9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"/>
                <p:cNvSpPr/>
                <p:nvPr/>
              </p:nvSpPr>
              <p:spPr>
                <a:xfrm>
                  <a:off x="1708549" y="2818752"/>
                  <a:ext cx="14097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6" extrusionOk="0">
                      <a:moveTo>
                        <a:pt x="860" y="0"/>
                      </a:moveTo>
                      <a:cubicBezTo>
                        <a:pt x="755" y="0"/>
                        <a:pt x="640" y="104"/>
                        <a:pt x="640" y="248"/>
                      </a:cubicBezTo>
                      <a:lnTo>
                        <a:pt x="61" y="2218"/>
                      </a:lnTo>
                      <a:cubicBezTo>
                        <a:pt x="1" y="2389"/>
                        <a:pt x="117" y="2505"/>
                        <a:pt x="232" y="2565"/>
                      </a:cubicBezTo>
                      <a:lnTo>
                        <a:pt x="409" y="2565"/>
                      </a:lnTo>
                      <a:cubicBezTo>
                        <a:pt x="524" y="2505"/>
                        <a:pt x="580" y="2450"/>
                        <a:pt x="580" y="2389"/>
                      </a:cubicBezTo>
                      <a:lnTo>
                        <a:pt x="1159" y="364"/>
                      </a:lnTo>
                      <a:cubicBezTo>
                        <a:pt x="1220" y="248"/>
                        <a:pt x="1104" y="72"/>
                        <a:pt x="928" y="16"/>
                      </a:cubicBezTo>
                      <a:cubicBezTo>
                        <a:pt x="907" y="5"/>
                        <a:pt x="884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"/>
                <p:cNvSpPr/>
                <p:nvPr/>
              </p:nvSpPr>
              <p:spPr>
                <a:xfrm>
                  <a:off x="1723282" y="2824102"/>
                  <a:ext cx="17413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897" extrusionOk="0">
                      <a:moveTo>
                        <a:pt x="1204" y="0"/>
                      </a:moveTo>
                      <a:cubicBezTo>
                        <a:pt x="1098" y="0"/>
                        <a:pt x="976" y="94"/>
                        <a:pt x="927" y="188"/>
                      </a:cubicBezTo>
                      <a:lnTo>
                        <a:pt x="0" y="3549"/>
                      </a:lnTo>
                      <a:cubicBezTo>
                        <a:pt x="0" y="3725"/>
                        <a:pt x="60" y="3841"/>
                        <a:pt x="232" y="3896"/>
                      </a:cubicBezTo>
                      <a:lnTo>
                        <a:pt x="408" y="3896"/>
                      </a:lnTo>
                      <a:lnTo>
                        <a:pt x="580" y="3725"/>
                      </a:lnTo>
                      <a:lnTo>
                        <a:pt x="1506" y="364"/>
                      </a:lnTo>
                      <a:cubicBezTo>
                        <a:pt x="1506" y="188"/>
                        <a:pt x="1451" y="72"/>
                        <a:pt x="1275" y="17"/>
                      </a:cubicBezTo>
                      <a:cubicBezTo>
                        <a:pt x="1253" y="5"/>
                        <a:pt x="1229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"/>
                <p:cNvSpPr/>
                <p:nvPr/>
              </p:nvSpPr>
              <p:spPr>
                <a:xfrm>
                  <a:off x="1746034" y="2828955"/>
                  <a:ext cx="13404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5" extrusionOk="0">
                      <a:moveTo>
                        <a:pt x="928" y="0"/>
                      </a:moveTo>
                      <a:cubicBezTo>
                        <a:pt x="812" y="0"/>
                        <a:pt x="641" y="60"/>
                        <a:pt x="580" y="232"/>
                      </a:cubicBezTo>
                      <a:lnTo>
                        <a:pt x="61" y="2262"/>
                      </a:lnTo>
                      <a:cubicBezTo>
                        <a:pt x="1" y="2378"/>
                        <a:pt x="61" y="2549"/>
                        <a:pt x="233" y="2549"/>
                      </a:cubicBezTo>
                      <a:cubicBezTo>
                        <a:pt x="263" y="2579"/>
                        <a:pt x="292" y="2594"/>
                        <a:pt x="321" y="2594"/>
                      </a:cubicBezTo>
                      <a:cubicBezTo>
                        <a:pt x="350" y="2594"/>
                        <a:pt x="379" y="2579"/>
                        <a:pt x="409" y="2549"/>
                      </a:cubicBezTo>
                      <a:cubicBezTo>
                        <a:pt x="464" y="2549"/>
                        <a:pt x="525" y="2494"/>
                        <a:pt x="580" y="2378"/>
                      </a:cubicBezTo>
                      <a:lnTo>
                        <a:pt x="1104" y="348"/>
                      </a:lnTo>
                      <a:cubicBezTo>
                        <a:pt x="1160" y="232"/>
                        <a:pt x="1104" y="60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"/>
                <p:cNvSpPr/>
                <p:nvPr/>
              </p:nvSpPr>
              <p:spPr>
                <a:xfrm>
                  <a:off x="1764787" y="2834143"/>
                  <a:ext cx="13392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4" extrusionOk="0">
                      <a:moveTo>
                        <a:pt x="841" y="0"/>
                      </a:moveTo>
                      <a:cubicBezTo>
                        <a:pt x="716" y="0"/>
                        <a:pt x="629" y="95"/>
                        <a:pt x="579" y="191"/>
                      </a:cubicBezTo>
                      <a:lnTo>
                        <a:pt x="0" y="2216"/>
                      </a:lnTo>
                      <a:cubicBezTo>
                        <a:pt x="0" y="2392"/>
                        <a:pt x="60" y="2508"/>
                        <a:pt x="232" y="2564"/>
                      </a:cubicBezTo>
                      <a:lnTo>
                        <a:pt x="408" y="2564"/>
                      </a:lnTo>
                      <a:lnTo>
                        <a:pt x="579" y="2392"/>
                      </a:lnTo>
                      <a:lnTo>
                        <a:pt x="1103" y="362"/>
                      </a:lnTo>
                      <a:cubicBezTo>
                        <a:pt x="1159" y="191"/>
                        <a:pt x="1043" y="75"/>
                        <a:pt x="927" y="15"/>
                      </a:cubicBezTo>
                      <a:cubicBezTo>
                        <a:pt x="897" y="5"/>
                        <a:pt x="86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"/>
                <p:cNvSpPr/>
                <p:nvPr/>
              </p:nvSpPr>
              <p:spPr>
                <a:xfrm>
                  <a:off x="1778873" y="2839493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39" y="1"/>
                      </a:moveTo>
                      <a:cubicBezTo>
                        <a:pt x="1102" y="1"/>
                        <a:pt x="983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32" y="3899"/>
                      </a:cubicBezTo>
                      <a:lnTo>
                        <a:pt x="403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446" y="15"/>
                        <a:pt x="1330" y="15"/>
                      </a:cubicBezTo>
                      <a:cubicBezTo>
                        <a:pt x="1300" y="5"/>
                        <a:pt x="1269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"/>
                <p:cNvSpPr/>
                <p:nvPr/>
              </p:nvSpPr>
              <p:spPr>
                <a:xfrm>
                  <a:off x="1801625" y="2844369"/>
                  <a:ext cx="14051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92" extrusionOk="0">
                      <a:moveTo>
                        <a:pt x="928" y="1"/>
                      </a:moveTo>
                      <a:cubicBezTo>
                        <a:pt x="812" y="1"/>
                        <a:pt x="636" y="56"/>
                        <a:pt x="636" y="233"/>
                      </a:cubicBezTo>
                      <a:lnTo>
                        <a:pt x="56" y="2258"/>
                      </a:lnTo>
                      <a:cubicBezTo>
                        <a:pt x="1" y="2374"/>
                        <a:pt x="117" y="2550"/>
                        <a:pt x="233" y="2550"/>
                      </a:cubicBezTo>
                      <a:cubicBezTo>
                        <a:pt x="260" y="2578"/>
                        <a:pt x="289" y="2592"/>
                        <a:pt x="318" y="2592"/>
                      </a:cubicBezTo>
                      <a:cubicBezTo>
                        <a:pt x="347" y="2592"/>
                        <a:pt x="376" y="2578"/>
                        <a:pt x="404" y="2550"/>
                      </a:cubicBezTo>
                      <a:cubicBezTo>
                        <a:pt x="520" y="2550"/>
                        <a:pt x="580" y="2490"/>
                        <a:pt x="580" y="2374"/>
                      </a:cubicBezTo>
                      <a:lnTo>
                        <a:pt x="1160" y="348"/>
                      </a:lnTo>
                      <a:cubicBezTo>
                        <a:pt x="1215" y="233"/>
                        <a:pt x="1099" y="56"/>
                        <a:pt x="9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"/>
                <p:cNvSpPr/>
                <p:nvPr/>
              </p:nvSpPr>
              <p:spPr>
                <a:xfrm>
                  <a:off x="1820367" y="2849534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0" y="1"/>
                        <a:pt x="625" y="95"/>
                        <a:pt x="580" y="189"/>
                      </a:cubicBezTo>
                      <a:lnTo>
                        <a:pt x="57" y="2219"/>
                      </a:lnTo>
                      <a:cubicBezTo>
                        <a:pt x="1" y="2390"/>
                        <a:pt x="117" y="2506"/>
                        <a:pt x="233" y="2566"/>
                      </a:cubicBezTo>
                      <a:lnTo>
                        <a:pt x="404" y="2566"/>
                      </a:lnTo>
                      <a:cubicBezTo>
                        <a:pt x="464" y="2506"/>
                        <a:pt x="580" y="2451"/>
                        <a:pt x="580" y="2390"/>
                      </a:cubicBezTo>
                      <a:lnTo>
                        <a:pt x="1160" y="365"/>
                      </a:lnTo>
                      <a:cubicBezTo>
                        <a:pt x="1160" y="189"/>
                        <a:pt x="1099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"/>
                <p:cNvSpPr/>
                <p:nvPr/>
              </p:nvSpPr>
              <p:spPr>
                <a:xfrm>
                  <a:off x="1834406" y="2854896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64" y="0"/>
                      </a:moveTo>
                      <a:cubicBezTo>
                        <a:pt x="1157" y="0"/>
                        <a:pt x="1033" y="94"/>
                        <a:pt x="987" y="188"/>
                      </a:cubicBezTo>
                      <a:lnTo>
                        <a:pt x="61" y="3548"/>
                      </a:lnTo>
                      <a:cubicBezTo>
                        <a:pt x="0" y="3725"/>
                        <a:pt x="116" y="3840"/>
                        <a:pt x="292" y="3896"/>
                      </a:cubicBezTo>
                      <a:lnTo>
                        <a:pt x="464" y="3896"/>
                      </a:lnTo>
                      <a:cubicBezTo>
                        <a:pt x="524" y="3840"/>
                        <a:pt x="580" y="3780"/>
                        <a:pt x="580" y="3725"/>
                      </a:cubicBezTo>
                      <a:lnTo>
                        <a:pt x="1507" y="364"/>
                      </a:lnTo>
                      <a:cubicBezTo>
                        <a:pt x="1567" y="188"/>
                        <a:pt x="1507" y="17"/>
                        <a:pt x="1335" y="17"/>
                      </a:cubicBezTo>
                      <a:cubicBezTo>
                        <a:pt x="1313" y="5"/>
                        <a:pt x="1289" y="0"/>
                        <a:pt x="1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"/>
                <p:cNvSpPr/>
                <p:nvPr/>
              </p:nvSpPr>
              <p:spPr>
                <a:xfrm>
                  <a:off x="1857863" y="2859749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0"/>
                      </a:moveTo>
                      <a:cubicBezTo>
                        <a:pt x="751" y="0"/>
                        <a:pt x="635" y="60"/>
                        <a:pt x="580" y="232"/>
                      </a:cubicBezTo>
                      <a:lnTo>
                        <a:pt x="0" y="2202"/>
                      </a:lnTo>
                      <a:cubicBezTo>
                        <a:pt x="0" y="2378"/>
                        <a:pt x="56" y="2549"/>
                        <a:pt x="232" y="2549"/>
                      </a:cubicBezTo>
                      <a:cubicBezTo>
                        <a:pt x="260" y="2579"/>
                        <a:pt x="289" y="2594"/>
                        <a:pt x="318" y="2594"/>
                      </a:cubicBezTo>
                      <a:cubicBezTo>
                        <a:pt x="347" y="2594"/>
                        <a:pt x="376" y="2579"/>
                        <a:pt x="404" y="2549"/>
                      </a:cubicBezTo>
                      <a:cubicBezTo>
                        <a:pt x="464" y="2549"/>
                        <a:pt x="519" y="2494"/>
                        <a:pt x="580" y="2378"/>
                      </a:cubicBezTo>
                      <a:lnTo>
                        <a:pt x="1099" y="348"/>
                      </a:lnTo>
                      <a:cubicBezTo>
                        <a:pt x="1159" y="232"/>
                        <a:pt x="1043" y="6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"/>
                <p:cNvSpPr/>
                <p:nvPr/>
              </p:nvSpPr>
              <p:spPr>
                <a:xfrm>
                  <a:off x="1875912" y="2864937"/>
                  <a:ext cx="14097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4" extrusionOk="0">
                      <a:moveTo>
                        <a:pt x="895" y="0"/>
                      </a:moveTo>
                      <a:cubicBezTo>
                        <a:pt x="756" y="0"/>
                        <a:pt x="640" y="95"/>
                        <a:pt x="640" y="191"/>
                      </a:cubicBezTo>
                      <a:lnTo>
                        <a:pt x="60" y="2216"/>
                      </a:lnTo>
                      <a:cubicBezTo>
                        <a:pt x="0" y="2392"/>
                        <a:pt x="116" y="2508"/>
                        <a:pt x="292" y="2564"/>
                      </a:cubicBezTo>
                      <a:lnTo>
                        <a:pt x="464" y="2564"/>
                      </a:lnTo>
                      <a:cubicBezTo>
                        <a:pt x="524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9" y="191"/>
                        <a:pt x="1103" y="75"/>
                        <a:pt x="987" y="15"/>
                      </a:cubicBezTo>
                      <a:cubicBezTo>
                        <a:pt x="956" y="5"/>
                        <a:pt x="925" y="0"/>
                        <a:pt x="8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"/>
                <p:cNvSpPr/>
                <p:nvPr/>
              </p:nvSpPr>
              <p:spPr>
                <a:xfrm>
                  <a:off x="1890633" y="2870218"/>
                  <a:ext cx="18118" cy="4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05" extrusionOk="0">
                      <a:moveTo>
                        <a:pt x="1183" y="0"/>
                      </a:moveTo>
                      <a:cubicBezTo>
                        <a:pt x="1085" y="0"/>
                        <a:pt x="988" y="65"/>
                        <a:pt x="988" y="197"/>
                      </a:cubicBezTo>
                      <a:lnTo>
                        <a:pt x="61" y="3557"/>
                      </a:lnTo>
                      <a:cubicBezTo>
                        <a:pt x="1" y="3673"/>
                        <a:pt x="61" y="3845"/>
                        <a:pt x="232" y="3905"/>
                      </a:cubicBezTo>
                      <a:lnTo>
                        <a:pt x="409" y="3905"/>
                      </a:lnTo>
                      <a:cubicBezTo>
                        <a:pt x="464" y="3845"/>
                        <a:pt x="524" y="3789"/>
                        <a:pt x="580" y="3673"/>
                      </a:cubicBezTo>
                      <a:lnTo>
                        <a:pt x="1507" y="369"/>
                      </a:lnTo>
                      <a:cubicBezTo>
                        <a:pt x="1567" y="197"/>
                        <a:pt x="1451" y="21"/>
                        <a:pt x="1275" y="21"/>
                      </a:cubicBezTo>
                      <a:cubicBezTo>
                        <a:pt x="1247" y="7"/>
                        <a:pt x="1215" y="0"/>
                        <a:pt x="1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"/>
                <p:cNvSpPr/>
                <p:nvPr/>
              </p:nvSpPr>
              <p:spPr>
                <a:xfrm>
                  <a:off x="1913396" y="2875163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3"/>
                      </a:cubicBezTo>
                      <a:lnTo>
                        <a:pt x="61" y="2202"/>
                      </a:lnTo>
                      <a:cubicBezTo>
                        <a:pt x="1" y="2374"/>
                        <a:pt x="116" y="2550"/>
                        <a:pt x="232" y="2550"/>
                      </a:cubicBezTo>
                      <a:cubicBezTo>
                        <a:pt x="262" y="2578"/>
                        <a:pt x="291" y="2592"/>
                        <a:pt x="320" y="2592"/>
                      </a:cubicBezTo>
                      <a:cubicBezTo>
                        <a:pt x="349" y="2592"/>
                        <a:pt x="378" y="2578"/>
                        <a:pt x="408" y="2550"/>
                      </a:cubicBezTo>
                      <a:cubicBezTo>
                        <a:pt x="464" y="2550"/>
                        <a:pt x="580" y="2490"/>
                        <a:pt x="580" y="2374"/>
                      </a:cubicBezTo>
                      <a:lnTo>
                        <a:pt x="1159" y="348"/>
                      </a:lnTo>
                      <a:cubicBezTo>
                        <a:pt x="1159" y="233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"/>
                <p:cNvSpPr/>
                <p:nvPr/>
              </p:nvSpPr>
              <p:spPr>
                <a:xfrm>
                  <a:off x="1932138" y="2880329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1" y="1"/>
                        <a:pt x="629" y="95"/>
                        <a:pt x="580" y="189"/>
                      </a:cubicBezTo>
                      <a:lnTo>
                        <a:pt x="61" y="2219"/>
                      </a:lnTo>
                      <a:cubicBezTo>
                        <a:pt x="1" y="2390"/>
                        <a:pt x="61" y="2506"/>
                        <a:pt x="232" y="2566"/>
                      </a:cubicBezTo>
                      <a:lnTo>
                        <a:pt x="409" y="2566"/>
                      </a:lnTo>
                      <a:lnTo>
                        <a:pt x="580" y="2390"/>
                      </a:lnTo>
                      <a:lnTo>
                        <a:pt x="1104" y="365"/>
                      </a:lnTo>
                      <a:cubicBezTo>
                        <a:pt x="1159" y="189"/>
                        <a:pt x="1104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"/>
                <p:cNvSpPr/>
                <p:nvPr/>
              </p:nvSpPr>
              <p:spPr>
                <a:xfrm>
                  <a:off x="1946224" y="2885621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4" y="0"/>
                        <a:pt x="1028" y="66"/>
                        <a:pt x="983" y="194"/>
                      </a:cubicBezTo>
                      <a:lnTo>
                        <a:pt x="56" y="3554"/>
                      </a:lnTo>
                      <a:cubicBezTo>
                        <a:pt x="1" y="3670"/>
                        <a:pt x="116" y="3846"/>
                        <a:pt x="232" y="3902"/>
                      </a:cubicBezTo>
                      <a:lnTo>
                        <a:pt x="404" y="3902"/>
                      </a:lnTo>
                      <a:cubicBezTo>
                        <a:pt x="520" y="3846"/>
                        <a:pt x="580" y="3786"/>
                        <a:pt x="580" y="3670"/>
                      </a:cubicBezTo>
                      <a:lnTo>
                        <a:pt x="1507" y="37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7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0" name="Google Shape;300;p2"/>
            <p:cNvGrpSpPr/>
            <p:nvPr/>
          </p:nvGrpSpPr>
          <p:grpSpPr>
            <a:xfrm>
              <a:off x="65099" y="404939"/>
              <a:ext cx="246359" cy="287766"/>
              <a:chOff x="1972304" y="3421391"/>
              <a:chExt cx="366224" cy="427778"/>
            </a:xfrm>
          </p:grpSpPr>
          <p:sp>
            <p:nvSpPr>
              <p:cNvPr id="301" name="Google Shape;301;p2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p2"/>
            <p:cNvGrpSpPr/>
            <p:nvPr/>
          </p:nvGrpSpPr>
          <p:grpSpPr>
            <a:xfrm>
              <a:off x="50326" y="984734"/>
              <a:ext cx="322037" cy="361644"/>
              <a:chOff x="1053854" y="3044941"/>
              <a:chExt cx="448519" cy="503682"/>
            </a:xfrm>
          </p:grpSpPr>
          <p:sp>
            <p:nvSpPr>
              <p:cNvPr id="316" name="Google Shape;316;p2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2"/>
            <p:cNvGrpSpPr/>
            <p:nvPr/>
          </p:nvGrpSpPr>
          <p:grpSpPr>
            <a:xfrm>
              <a:off x="389036" y="1101168"/>
              <a:ext cx="276484" cy="283410"/>
              <a:chOff x="1427393" y="3362195"/>
              <a:chExt cx="465932" cy="477603"/>
            </a:xfrm>
          </p:grpSpPr>
          <p:sp>
            <p:nvSpPr>
              <p:cNvPr id="339" name="Google Shape;339;p2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2"/>
            <p:cNvGrpSpPr/>
            <p:nvPr/>
          </p:nvGrpSpPr>
          <p:grpSpPr>
            <a:xfrm>
              <a:off x="383022" y="61339"/>
              <a:ext cx="288513" cy="317764"/>
              <a:chOff x="1856523" y="1848675"/>
              <a:chExt cx="556974" cy="613443"/>
            </a:xfrm>
          </p:grpSpPr>
          <p:sp>
            <p:nvSpPr>
              <p:cNvPr id="344" name="Google Shape;344;p2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8" name="Google Shape;348;p2"/>
            <p:cNvSpPr/>
            <p:nvPr/>
          </p:nvSpPr>
          <p:spPr>
            <a:xfrm>
              <a:off x="57050" y="145216"/>
              <a:ext cx="288513" cy="182703"/>
            </a:xfrm>
            <a:custGeom>
              <a:avLst/>
              <a:gdLst/>
              <a:ahLst/>
              <a:cxnLst/>
              <a:rect l="l" t="t" r="r" b="b"/>
              <a:pathLst>
                <a:path w="44031" h="27883" extrusionOk="0">
                  <a:moveTo>
                    <a:pt x="9568" y="0"/>
                  </a:moveTo>
                  <a:cubicBezTo>
                    <a:pt x="5925" y="0"/>
                    <a:pt x="2907" y="2714"/>
                    <a:pt x="1507" y="6028"/>
                  </a:cubicBezTo>
                  <a:cubicBezTo>
                    <a:pt x="1" y="9564"/>
                    <a:pt x="348" y="14255"/>
                    <a:pt x="4580" y="16109"/>
                  </a:cubicBezTo>
                  <a:cubicBezTo>
                    <a:pt x="10081" y="18486"/>
                    <a:pt x="29260" y="25726"/>
                    <a:pt x="34358" y="27464"/>
                  </a:cubicBezTo>
                  <a:cubicBezTo>
                    <a:pt x="35210" y="27752"/>
                    <a:pt x="36019" y="27882"/>
                    <a:pt x="36777" y="27882"/>
                  </a:cubicBezTo>
                  <a:cubicBezTo>
                    <a:pt x="39829" y="27882"/>
                    <a:pt x="42048" y="25766"/>
                    <a:pt x="42932" y="23353"/>
                  </a:cubicBezTo>
                  <a:cubicBezTo>
                    <a:pt x="44031" y="20396"/>
                    <a:pt x="43280" y="16340"/>
                    <a:pt x="38993" y="14602"/>
                  </a:cubicBezTo>
                  <a:cubicBezTo>
                    <a:pt x="34010" y="12577"/>
                    <a:pt x="22711" y="8577"/>
                    <a:pt x="15064" y="6260"/>
                  </a:cubicBezTo>
                  <a:cubicBezTo>
                    <a:pt x="14097" y="5960"/>
                    <a:pt x="13202" y="5813"/>
                    <a:pt x="12398" y="5813"/>
                  </a:cubicBezTo>
                  <a:cubicBezTo>
                    <a:pt x="10405" y="5813"/>
                    <a:pt x="8964" y="6712"/>
                    <a:pt x="8343" y="8406"/>
                  </a:cubicBezTo>
                  <a:cubicBezTo>
                    <a:pt x="7416" y="10779"/>
                    <a:pt x="8519" y="13852"/>
                    <a:pt x="10605" y="14778"/>
                  </a:cubicBezTo>
                  <a:cubicBezTo>
                    <a:pt x="14429" y="16516"/>
                    <a:pt x="18252" y="17963"/>
                    <a:pt x="27058" y="20975"/>
                  </a:cubicBezTo>
                  <a:cubicBezTo>
                    <a:pt x="27089" y="20986"/>
                    <a:pt x="27123" y="20991"/>
                    <a:pt x="27156" y="20991"/>
                  </a:cubicBezTo>
                  <a:cubicBezTo>
                    <a:pt x="27308" y="20991"/>
                    <a:pt x="27472" y="20887"/>
                    <a:pt x="27522" y="20743"/>
                  </a:cubicBezTo>
                  <a:cubicBezTo>
                    <a:pt x="27577" y="20572"/>
                    <a:pt x="27461" y="20340"/>
                    <a:pt x="27290" y="20280"/>
                  </a:cubicBezTo>
                  <a:cubicBezTo>
                    <a:pt x="18540" y="17328"/>
                    <a:pt x="14716" y="15877"/>
                    <a:pt x="10953" y="14139"/>
                  </a:cubicBezTo>
                  <a:cubicBezTo>
                    <a:pt x="9154" y="13328"/>
                    <a:pt x="8227" y="10663"/>
                    <a:pt x="8983" y="8637"/>
                  </a:cubicBezTo>
                  <a:cubicBezTo>
                    <a:pt x="9506" y="7264"/>
                    <a:pt x="10708" y="6537"/>
                    <a:pt x="12388" y="6537"/>
                  </a:cubicBezTo>
                  <a:cubicBezTo>
                    <a:pt x="13118" y="6537"/>
                    <a:pt x="13938" y="6674"/>
                    <a:pt x="14832" y="6955"/>
                  </a:cubicBezTo>
                  <a:cubicBezTo>
                    <a:pt x="22479" y="9272"/>
                    <a:pt x="33779" y="13272"/>
                    <a:pt x="38701" y="15298"/>
                  </a:cubicBezTo>
                  <a:cubicBezTo>
                    <a:pt x="42585" y="16864"/>
                    <a:pt x="43280" y="20456"/>
                    <a:pt x="42237" y="23121"/>
                  </a:cubicBezTo>
                  <a:cubicBezTo>
                    <a:pt x="41448" y="25250"/>
                    <a:pt x="39479" y="27158"/>
                    <a:pt x="36769" y="27158"/>
                  </a:cubicBezTo>
                  <a:cubicBezTo>
                    <a:pt x="36087" y="27158"/>
                    <a:pt x="35358" y="27037"/>
                    <a:pt x="34590" y="26768"/>
                  </a:cubicBezTo>
                  <a:cubicBezTo>
                    <a:pt x="29491" y="25030"/>
                    <a:pt x="10373" y="17847"/>
                    <a:pt x="4867" y="15474"/>
                  </a:cubicBezTo>
                  <a:cubicBezTo>
                    <a:pt x="1104" y="13791"/>
                    <a:pt x="812" y="9564"/>
                    <a:pt x="2202" y="6320"/>
                  </a:cubicBezTo>
                  <a:cubicBezTo>
                    <a:pt x="3446" y="3237"/>
                    <a:pt x="6220" y="738"/>
                    <a:pt x="9513" y="738"/>
                  </a:cubicBezTo>
                  <a:cubicBezTo>
                    <a:pt x="10368" y="738"/>
                    <a:pt x="11259" y="907"/>
                    <a:pt x="12167" y="1278"/>
                  </a:cubicBezTo>
                  <a:cubicBezTo>
                    <a:pt x="21205" y="4869"/>
                    <a:pt x="34474" y="9620"/>
                    <a:pt x="34590" y="9680"/>
                  </a:cubicBezTo>
                  <a:cubicBezTo>
                    <a:pt x="34644" y="9693"/>
                    <a:pt x="34695" y="9700"/>
                    <a:pt x="34742" y="9700"/>
                  </a:cubicBezTo>
                  <a:cubicBezTo>
                    <a:pt x="34896" y="9700"/>
                    <a:pt x="35007" y="9626"/>
                    <a:pt x="35053" y="9449"/>
                  </a:cubicBezTo>
                  <a:cubicBezTo>
                    <a:pt x="35109" y="9272"/>
                    <a:pt x="35053" y="9041"/>
                    <a:pt x="34821" y="8985"/>
                  </a:cubicBezTo>
                  <a:cubicBezTo>
                    <a:pt x="34706" y="8925"/>
                    <a:pt x="21436" y="4174"/>
                    <a:pt x="12459" y="582"/>
                  </a:cubicBezTo>
                  <a:cubicBezTo>
                    <a:pt x="11935" y="411"/>
                    <a:pt x="11416" y="235"/>
                    <a:pt x="10892" y="119"/>
                  </a:cubicBezTo>
                  <a:cubicBezTo>
                    <a:pt x="10443" y="39"/>
                    <a:pt x="10001" y="0"/>
                    <a:pt x="9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2"/>
            <p:cNvGrpSpPr/>
            <p:nvPr/>
          </p:nvGrpSpPr>
          <p:grpSpPr>
            <a:xfrm rot="-5015110">
              <a:off x="689544" y="339429"/>
              <a:ext cx="276491" cy="283417"/>
              <a:chOff x="1427393" y="3362195"/>
              <a:chExt cx="465932" cy="477603"/>
            </a:xfrm>
          </p:grpSpPr>
          <p:sp>
            <p:nvSpPr>
              <p:cNvPr id="350" name="Google Shape;350;p2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4" name="Google Shape;354;p2"/>
            <p:cNvGrpSpPr/>
            <p:nvPr/>
          </p:nvGrpSpPr>
          <p:grpSpPr>
            <a:xfrm rot="1606244">
              <a:off x="1082609" y="337253"/>
              <a:ext cx="246360" cy="287767"/>
              <a:chOff x="1972304" y="3421391"/>
              <a:chExt cx="366224" cy="427778"/>
            </a:xfrm>
          </p:grpSpPr>
          <p:sp>
            <p:nvSpPr>
              <p:cNvPr id="355" name="Google Shape;355;p2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2"/>
            <p:cNvGrpSpPr/>
            <p:nvPr/>
          </p:nvGrpSpPr>
          <p:grpSpPr>
            <a:xfrm rot="10800000">
              <a:off x="708968" y="50933"/>
              <a:ext cx="322044" cy="371283"/>
              <a:chOff x="2027201" y="2578581"/>
              <a:chExt cx="376924" cy="434503"/>
            </a:xfrm>
          </p:grpSpPr>
          <p:sp>
            <p:nvSpPr>
              <p:cNvPr id="370" name="Google Shape;370;p2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2"/>
            <p:cNvGrpSpPr/>
            <p:nvPr/>
          </p:nvGrpSpPr>
          <p:grpSpPr>
            <a:xfrm>
              <a:off x="1446847" y="61339"/>
              <a:ext cx="288513" cy="317764"/>
              <a:chOff x="1856523" y="1848675"/>
              <a:chExt cx="556974" cy="613443"/>
            </a:xfrm>
          </p:grpSpPr>
          <p:sp>
            <p:nvSpPr>
              <p:cNvPr id="410" name="Google Shape;410;p2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2"/>
            <p:cNvSpPr/>
            <p:nvPr/>
          </p:nvSpPr>
          <p:spPr>
            <a:xfrm>
              <a:off x="1120875" y="145216"/>
              <a:ext cx="288513" cy="182703"/>
            </a:xfrm>
            <a:custGeom>
              <a:avLst/>
              <a:gdLst/>
              <a:ahLst/>
              <a:cxnLst/>
              <a:rect l="l" t="t" r="r" b="b"/>
              <a:pathLst>
                <a:path w="44031" h="27883" extrusionOk="0">
                  <a:moveTo>
                    <a:pt x="9568" y="0"/>
                  </a:moveTo>
                  <a:cubicBezTo>
                    <a:pt x="5925" y="0"/>
                    <a:pt x="2907" y="2714"/>
                    <a:pt x="1507" y="6028"/>
                  </a:cubicBezTo>
                  <a:cubicBezTo>
                    <a:pt x="1" y="9564"/>
                    <a:pt x="348" y="14255"/>
                    <a:pt x="4580" y="16109"/>
                  </a:cubicBezTo>
                  <a:cubicBezTo>
                    <a:pt x="10081" y="18486"/>
                    <a:pt x="29260" y="25726"/>
                    <a:pt x="34358" y="27464"/>
                  </a:cubicBezTo>
                  <a:cubicBezTo>
                    <a:pt x="35210" y="27752"/>
                    <a:pt x="36019" y="27882"/>
                    <a:pt x="36777" y="27882"/>
                  </a:cubicBezTo>
                  <a:cubicBezTo>
                    <a:pt x="39829" y="27882"/>
                    <a:pt x="42048" y="25766"/>
                    <a:pt x="42932" y="23353"/>
                  </a:cubicBezTo>
                  <a:cubicBezTo>
                    <a:pt x="44031" y="20396"/>
                    <a:pt x="43280" y="16340"/>
                    <a:pt x="38993" y="14602"/>
                  </a:cubicBezTo>
                  <a:cubicBezTo>
                    <a:pt x="34010" y="12577"/>
                    <a:pt x="22711" y="8577"/>
                    <a:pt x="15064" y="6260"/>
                  </a:cubicBezTo>
                  <a:cubicBezTo>
                    <a:pt x="14097" y="5960"/>
                    <a:pt x="13202" y="5813"/>
                    <a:pt x="12398" y="5813"/>
                  </a:cubicBezTo>
                  <a:cubicBezTo>
                    <a:pt x="10405" y="5813"/>
                    <a:pt x="8964" y="6712"/>
                    <a:pt x="8343" y="8406"/>
                  </a:cubicBezTo>
                  <a:cubicBezTo>
                    <a:pt x="7416" y="10779"/>
                    <a:pt x="8519" y="13852"/>
                    <a:pt x="10605" y="14778"/>
                  </a:cubicBezTo>
                  <a:cubicBezTo>
                    <a:pt x="14429" y="16516"/>
                    <a:pt x="18252" y="17963"/>
                    <a:pt x="27058" y="20975"/>
                  </a:cubicBezTo>
                  <a:cubicBezTo>
                    <a:pt x="27089" y="20986"/>
                    <a:pt x="27123" y="20991"/>
                    <a:pt x="27156" y="20991"/>
                  </a:cubicBezTo>
                  <a:cubicBezTo>
                    <a:pt x="27308" y="20991"/>
                    <a:pt x="27472" y="20887"/>
                    <a:pt x="27522" y="20743"/>
                  </a:cubicBezTo>
                  <a:cubicBezTo>
                    <a:pt x="27577" y="20572"/>
                    <a:pt x="27461" y="20340"/>
                    <a:pt x="27290" y="20280"/>
                  </a:cubicBezTo>
                  <a:cubicBezTo>
                    <a:pt x="18540" y="17328"/>
                    <a:pt x="14716" y="15877"/>
                    <a:pt x="10953" y="14139"/>
                  </a:cubicBezTo>
                  <a:cubicBezTo>
                    <a:pt x="9154" y="13328"/>
                    <a:pt x="8227" y="10663"/>
                    <a:pt x="8983" y="8637"/>
                  </a:cubicBezTo>
                  <a:cubicBezTo>
                    <a:pt x="9506" y="7264"/>
                    <a:pt x="10708" y="6537"/>
                    <a:pt x="12388" y="6537"/>
                  </a:cubicBezTo>
                  <a:cubicBezTo>
                    <a:pt x="13118" y="6537"/>
                    <a:pt x="13938" y="6674"/>
                    <a:pt x="14832" y="6955"/>
                  </a:cubicBezTo>
                  <a:cubicBezTo>
                    <a:pt x="22479" y="9272"/>
                    <a:pt x="33779" y="13272"/>
                    <a:pt x="38701" y="15298"/>
                  </a:cubicBezTo>
                  <a:cubicBezTo>
                    <a:pt x="42585" y="16864"/>
                    <a:pt x="43280" y="20456"/>
                    <a:pt x="42237" y="23121"/>
                  </a:cubicBezTo>
                  <a:cubicBezTo>
                    <a:pt x="41448" y="25250"/>
                    <a:pt x="39479" y="27158"/>
                    <a:pt x="36769" y="27158"/>
                  </a:cubicBezTo>
                  <a:cubicBezTo>
                    <a:pt x="36087" y="27158"/>
                    <a:pt x="35358" y="27037"/>
                    <a:pt x="34590" y="26768"/>
                  </a:cubicBezTo>
                  <a:cubicBezTo>
                    <a:pt x="29491" y="25030"/>
                    <a:pt x="10373" y="17847"/>
                    <a:pt x="4867" y="15474"/>
                  </a:cubicBezTo>
                  <a:cubicBezTo>
                    <a:pt x="1104" y="13791"/>
                    <a:pt x="812" y="9564"/>
                    <a:pt x="2202" y="6320"/>
                  </a:cubicBezTo>
                  <a:cubicBezTo>
                    <a:pt x="3446" y="3237"/>
                    <a:pt x="6220" y="738"/>
                    <a:pt x="9513" y="738"/>
                  </a:cubicBezTo>
                  <a:cubicBezTo>
                    <a:pt x="10368" y="738"/>
                    <a:pt x="11259" y="907"/>
                    <a:pt x="12167" y="1278"/>
                  </a:cubicBezTo>
                  <a:cubicBezTo>
                    <a:pt x="21205" y="4869"/>
                    <a:pt x="34474" y="9620"/>
                    <a:pt x="34590" y="9680"/>
                  </a:cubicBezTo>
                  <a:cubicBezTo>
                    <a:pt x="34644" y="9693"/>
                    <a:pt x="34695" y="9700"/>
                    <a:pt x="34742" y="9700"/>
                  </a:cubicBezTo>
                  <a:cubicBezTo>
                    <a:pt x="34896" y="9700"/>
                    <a:pt x="35007" y="9626"/>
                    <a:pt x="35053" y="9449"/>
                  </a:cubicBezTo>
                  <a:cubicBezTo>
                    <a:pt x="35109" y="9272"/>
                    <a:pt x="35053" y="9041"/>
                    <a:pt x="34821" y="8985"/>
                  </a:cubicBezTo>
                  <a:cubicBezTo>
                    <a:pt x="34706" y="8925"/>
                    <a:pt x="21436" y="4174"/>
                    <a:pt x="12459" y="582"/>
                  </a:cubicBezTo>
                  <a:cubicBezTo>
                    <a:pt x="11935" y="411"/>
                    <a:pt x="11416" y="235"/>
                    <a:pt x="10892" y="119"/>
                  </a:cubicBezTo>
                  <a:cubicBezTo>
                    <a:pt x="10443" y="39"/>
                    <a:pt x="10001" y="0"/>
                    <a:pt x="9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5" name="Google Shape;415;p2"/>
            <p:cNvGrpSpPr/>
            <p:nvPr/>
          </p:nvGrpSpPr>
          <p:grpSpPr>
            <a:xfrm>
              <a:off x="1446434" y="426257"/>
              <a:ext cx="279835" cy="331995"/>
              <a:chOff x="1444148" y="2187860"/>
              <a:chExt cx="429788" cy="509899"/>
            </a:xfrm>
          </p:grpSpPr>
          <p:sp>
            <p:nvSpPr>
              <p:cNvPr id="416" name="Google Shape;416;p2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2"/>
            <p:cNvGrpSpPr/>
            <p:nvPr/>
          </p:nvGrpSpPr>
          <p:grpSpPr>
            <a:xfrm>
              <a:off x="2765886" y="50933"/>
              <a:ext cx="1063837" cy="707319"/>
              <a:chOff x="671523" y="50933"/>
              <a:chExt cx="1063837" cy="707319"/>
            </a:xfrm>
          </p:grpSpPr>
          <p:grpSp>
            <p:nvGrpSpPr>
              <p:cNvPr id="425" name="Google Shape;425;p2"/>
              <p:cNvGrpSpPr/>
              <p:nvPr/>
            </p:nvGrpSpPr>
            <p:grpSpPr>
              <a:xfrm rot="-5015110">
                <a:off x="689544" y="339429"/>
                <a:ext cx="276491" cy="283417"/>
                <a:chOff x="1427393" y="3362195"/>
                <a:chExt cx="465932" cy="477603"/>
              </a:xfrm>
            </p:grpSpPr>
            <p:sp>
              <p:nvSpPr>
                <p:cNvPr id="426" name="Google Shape;426;p2"/>
                <p:cNvSpPr/>
                <p:nvPr/>
              </p:nvSpPr>
              <p:spPr>
                <a:xfrm>
                  <a:off x="1571992" y="3362195"/>
                  <a:ext cx="321333" cy="3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09" h="27081" extrusionOk="0">
                      <a:moveTo>
                        <a:pt x="13849" y="723"/>
                      </a:moveTo>
                      <a:cubicBezTo>
                        <a:pt x="14484" y="723"/>
                        <a:pt x="15123" y="779"/>
                        <a:pt x="15758" y="894"/>
                      </a:cubicBezTo>
                      <a:cubicBezTo>
                        <a:pt x="22710" y="1882"/>
                        <a:pt x="27577" y="8426"/>
                        <a:pt x="26534" y="15378"/>
                      </a:cubicBezTo>
                      <a:cubicBezTo>
                        <a:pt x="25641" y="21753"/>
                        <a:pt x="20147" y="26355"/>
                        <a:pt x="13932" y="26355"/>
                      </a:cubicBezTo>
                      <a:cubicBezTo>
                        <a:pt x="13310" y="26355"/>
                        <a:pt x="12682" y="26309"/>
                        <a:pt x="12050" y="26214"/>
                      </a:cubicBezTo>
                      <a:cubicBezTo>
                        <a:pt x="5043" y="25171"/>
                        <a:pt x="232" y="18682"/>
                        <a:pt x="1219" y="11670"/>
                      </a:cubicBezTo>
                      <a:cubicBezTo>
                        <a:pt x="1738" y="8310"/>
                        <a:pt x="3476" y="5297"/>
                        <a:pt x="6257" y="3272"/>
                      </a:cubicBezTo>
                      <a:cubicBezTo>
                        <a:pt x="8458" y="1590"/>
                        <a:pt x="11123" y="723"/>
                        <a:pt x="13849" y="723"/>
                      </a:cubicBezTo>
                      <a:close/>
                      <a:moveTo>
                        <a:pt x="13904" y="0"/>
                      </a:moveTo>
                      <a:cubicBezTo>
                        <a:pt x="10989" y="0"/>
                        <a:pt x="8160" y="940"/>
                        <a:pt x="5793" y="2693"/>
                      </a:cubicBezTo>
                      <a:cubicBezTo>
                        <a:pt x="2897" y="4834"/>
                        <a:pt x="1043" y="8023"/>
                        <a:pt x="524" y="11554"/>
                      </a:cubicBezTo>
                      <a:cubicBezTo>
                        <a:pt x="0" y="15146"/>
                        <a:pt x="871" y="18738"/>
                        <a:pt x="3073" y="21635"/>
                      </a:cubicBezTo>
                      <a:cubicBezTo>
                        <a:pt x="5214" y="24531"/>
                        <a:pt x="8343" y="26385"/>
                        <a:pt x="11935" y="26909"/>
                      </a:cubicBezTo>
                      <a:cubicBezTo>
                        <a:pt x="12574" y="27025"/>
                        <a:pt x="13269" y="27081"/>
                        <a:pt x="13904" y="27081"/>
                      </a:cubicBezTo>
                      <a:cubicBezTo>
                        <a:pt x="16801" y="27081"/>
                        <a:pt x="19642" y="26154"/>
                        <a:pt x="21959" y="24360"/>
                      </a:cubicBezTo>
                      <a:cubicBezTo>
                        <a:pt x="24856" y="22214"/>
                        <a:pt x="26766" y="19086"/>
                        <a:pt x="27289" y="15494"/>
                      </a:cubicBezTo>
                      <a:cubicBezTo>
                        <a:pt x="27808" y="11902"/>
                        <a:pt x="26882" y="8370"/>
                        <a:pt x="24740" y="5474"/>
                      </a:cubicBezTo>
                      <a:cubicBezTo>
                        <a:pt x="22594" y="2577"/>
                        <a:pt x="19410" y="663"/>
                        <a:pt x="15874" y="144"/>
                      </a:cubicBezTo>
                      <a:cubicBezTo>
                        <a:pt x="15216" y="48"/>
                        <a:pt x="14558" y="0"/>
                        <a:pt x="139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2"/>
                <p:cNvSpPr/>
                <p:nvPr/>
              </p:nvSpPr>
              <p:spPr>
                <a:xfrm>
                  <a:off x="1621528" y="3410287"/>
                  <a:ext cx="222260" cy="21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5" h="18748" extrusionOk="0">
                      <a:moveTo>
                        <a:pt x="9562" y="732"/>
                      </a:moveTo>
                      <a:cubicBezTo>
                        <a:pt x="10025" y="732"/>
                        <a:pt x="10428" y="788"/>
                        <a:pt x="10836" y="848"/>
                      </a:cubicBezTo>
                      <a:cubicBezTo>
                        <a:pt x="13154" y="1196"/>
                        <a:pt x="15123" y="2354"/>
                        <a:pt x="16514" y="4208"/>
                      </a:cubicBezTo>
                      <a:cubicBezTo>
                        <a:pt x="17904" y="6062"/>
                        <a:pt x="18484" y="8319"/>
                        <a:pt x="18136" y="10637"/>
                      </a:cubicBezTo>
                      <a:cubicBezTo>
                        <a:pt x="17788" y="12898"/>
                        <a:pt x="16630" y="14924"/>
                        <a:pt x="14776" y="16314"/>
                      </a:cubicBezTo>
                      <a:cubicBezTo>
                        <a:pt x="13236" y="17423"/>
                        <a:pt x="11415" y="18010"/>
                        <a:pt x="9514" y="18010"/>
                      </a:cubicBezTo>
                      <a:cubicBezTo>
                        <a:pt x="9127" y="18010"/>
                        <a:pt x="8735" y="17986"/>
                        <a:pt x="8343" y="17936"/>
                      </a:cubicBezTo>
                      <a:cubicBezTo>
                        <a:pt x="6086" y="17589"/>
                        <a:pt x="4056" y="16374"/>
                        <a:pt x="2665" y="14520"/>
                      </a:cubicBezTo>
                      <a:cubicBezTo>
                        <a:pt x="1335" y="12667"/>
                        <a:pt x="756" y="10405"/>
                        <a:pt x="1043" y="8148"/>
                      </a:cubicBezTo>
                      <a:cubicBezTo>
                        <a:pt x="1391" y="5830"/>
                        <a:pt x="2610" y="3861"/>
                        <a:pt x="4463" y="2470"/>
                      </a:cubicBezTo>
                      <a:cubicBezTo>
                        <a:pt x="5970" y="1312"/>
                        <a:pt x="7763" y="732"/>
                        <a:pt x="9562" y="732"/>
                      </a:cubicBezTo>
                      <a:close/>
                      <a:moveTo>
                        <a:pt x="9628" y="0"/>
                      </a:moveTo>
                      <a:cubicBezTo>
                        <a:pt x="7605" y="0"/>
                        <a:pt x="5665" y="653"/>
                        <a:pt x="4000" y="1891"/>
                      </a:cubicBezTo>
                      <a:cubicBezTo>
                        <a:pt x="2030" y="3337"/>
                        <a:pt x="695" y="5538"/>
                        <a:pt x="348" y="8032"/>
                      </a:cubicBezTo>
                      <a:cubicBezTo>
                        <a:pt x="0" y="10521"/>
                        <a:pt x="640" y="12954"/>
                        <a:pt x="2086" y="14984"/>
                      </a:cubicBezTo>
                      <a:cubicBezTo>
                        <a:pt x="3592" y="16954"/>
                        <a:pt x="5794" y="18284"/>
                        <a:pt x="8227" y="18631"/>
                      </a:cubicBezTo>
                      <a:cubicBezTo>
                        <a:pt x="8690" y="18692"/>
                        <a:pt x="9154" y="18747"/>
                        <a:pt x="9617" y="18747"/>
                      </a:cubicBezTo>
                      <a:cubicBezTo>
                        <a:pt x="11647" y="18747"/>
                        <a:pt x="13557" y="18112"/>
                        <a:pt x="15179" y="16893"/>
                      </a:cubicBezTo>
                      <a:cubicBezTo>
                        <a:pt x="17209" y="15387"/>
                        <a:pt x="18484" y="13186"/>
                        <a:pt x="18887" y="10752"/>
                      </a:cubicBezTo>
                      <a:cubicBezTo>
                        <a:pt x="19234" y="8264"/>
                        <a:pt x="18599" y="5770"/>
                        <a:pt x="17093" y="3800"/>
                      </a:cubicBezTo>
                      <a:cubicBezTo>
                        <a:pt x="15642" y="1775"/>
                        <a:pt x="13441" y="500"/>
                        <a:pt x="10952" y="93"/>
                      </a:cubicBezTo>
                      <a:cubicBezTo>
                        <a:pt x="10508" y="31"/>
                        <a:pt x="10066" y="0"/>
                        <a:pt x="9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2"/>
                <p:cNvSpPr/>
                <p:nvPr/>
              </p:nvSpPr>
              <p:spPr>
                <a:xfrm>
                  <a:off x="1427393" y="3631993"/>
                  <a:ext cx="202871" cy="20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7" h="17984" extrusionOk="0">
                      <a:moveTo>
                        <a:pt x="11879" y="719"/>
                      </a:moveTo>
                      <a:cubicBezTo>
                        <a:pt x="12166" y="719"/>
                        <a:pt x="12398" y="835"/>
                        <a:pt x="12630" y="1011"/>
                      </a:cubicBezTo>
                      <a:lnTo>
                        <a:pt x="16282" y="4371"/>
                      </a:lnTo>
                      <a:cubicBezTo>
                        <a:pt x="16746" y="4774"/>
                        <a:pt x="16801" y="5530"/>
                        <a:pt x="16338" y="5993"/>
                      </a:cubicBezTo>
                      <a:lnTo>
                        <a:pt x="6373" y="16885"/>
                      </a:lnTo>
                      <a:cubicBezTo>
                        <a:pt x="6202" y="17117"/>
                        <a:pt x="5910" y="17232"/>
                        <a:pt x="5562" y="17232"/>
                      </a:cubicBezTo>
                      <a:cubicBezTo>
                        <a:pt x="5514" y="17242"/>
                        <a:pt x="5466" y="17246"/>
                        <a:pt x="5418" y="17246"/>
                      </a:cubicBezTo>
                      <a:cubicBezTo>
                        <a:pt x="5179" y="17246"/>
                        <a:pt x="4944" y="17134"/>
                        <a:pt x="4751" y="16940"/>
                      </a:cubicBezTo>
                      <a:lnTo>
                        <a:pt x="1103" y="13641"/>
                      </a:lnTo>
                      <a:cubicBezTo>
                        <a:pt x="872" y="13409"/>
                        <a:pt x="756" y="13117"/>
                        <a:pt x="756" y="12829"/>
                      </a:cubicBezTo>
                      <a:cubicBezTo>
                        <a:pt x="756" y="12482"/>
                        <a:pt x="872" y="12190"/>
                        <a:pt x="1043" y="11958"/>
                      </a:cubicBezTo>
                      <a:lnTo>
                        <a:pt x="11008" y="1127"/>
                      </a:lnTo>
                      <a:cubicBezTo>
                        <a:pt x="11240" y="835"/>
                        <a:pt x="11532" y="719"/>
                        <a:pt x="11879" y="719"/>
                      </a:cubicBezTo>
                      <a:close/>
                      <a:moveTo>
                        <a:pt x="11865" y="1"/>
                      </a:moveTo>
                      <a:cubicBezTo>
                        <a:pt x="11357" y="1"/>
                        <a:pt x="10857" y="205"/>
                        <a:pt x="10489" y="603"/>
                      </a:cubicBezTo>
                      <a:lnTo>
                        <a:pt x="524" y="11495"/>
                      </a:lnTo>
                      <a:cubicBezTo>
                        <a:pt x="176" y="11842"/>
                        <a:pt x="0" y="12366"/>
                        <a:pt x="0" y="12829"/>
                      </a:cubicBezTo>
                      <a:cubicBezTo>
                        <a:pt x="61" y="13349"/>
                        <a:pt x="232" y="13812"/>
                        <a:pt x="640" y="14160"/>
                      </a:cubicBezTo>
                      <a:lnTo>
                        <a:pt x="4287" y="17464"/>
                      </a:lnTo>
                      <a:cubicBezTo>
                        <a:pt x="4635" y="17812"/>
                        <a:pt x="5043" y="17983"/>
                        <a:pt x="5506" y="17983"/>
                      </a:cubicBezTo>
                      <a:lnTo>
                        <a:pt x="5622" y="17983"/>
                      </a:lnTo>
                      <a:cubicBezTo>
                        <a:pt x="6141" y="17928"/>
                        <a:pt x="6605" y="17752"/>
                        <a:pt x="6952" y="17348"/>
                      </a:cubicBezTo>
                      <a:lnTo>
                        <a:pt x="16861" y="6457"/>
                      </a:lnTo>
                      <a:cubicBezTo>
                        <a:pt x="17557" y="5701"/>
                        <a:pt x="17557" y="4543"/>
                        <a:pt x="16746" y="3792"/>
                      </a:cubicBezTo>
                      <a:lnTo>
                        <a:pt x="13154" y="487"/>
                      </a:lnTo>
                      <a:cubicBezTo>
                        <a:pt x="12773" y="161"/>
                        <a:pt x="12315" y="1"/>
                        <a:pt x="118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2"/>
                <p:cNvSpPr/>
                <p:nvPr/>
              </p:nvSpPr>
              <p:spPr>
                <a:xfrm>
                  <a:off x="1580023" y="3610605"/>
                  <a:ext cx="68983" cy="68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0" h="5931" extrusionOk="0">
                      <a:moveTo>
                        <a:pt x="3093" y="0"/>
                      </a:moveTo>
                      <a:cubicBezTo>
                        <a:pt x="2991" y="0"/>
                        <a:pt x="2878" y="43"/>
                        <a:pt x="2781" y="137"/>
                      </a:cubicBezTo>
                      <a:lnTo>
                        <a:pt x="116" y="2978"/>
                      </a:lnTo>
                      <a:cubicBezTo>
                        <a:pt x="61" y="3033"/>
                        <a:pt x="0" y="3094"/>
                        <a:pt x="0" y="3210"/>
                      </a:cubicBezTo>
                      <a:cubicBezTo>
                        <a:pt x="0" y="3325"/>
                        <a:pt x="61" y="3381"/>
                        <a:pt x="116" y="3441"/>
                      </a:cubicBezTo>
                      <a:lnTo>
                        <a:pt x="2610" y="5814"/>
                      </a:lnTo>
                      <a:cubicBezTo>
                        <a:pt x="2726" y="5875"/>
                        <a:pt x="2781" y="5930"/>
                        <a:pt x="2897" y="5930"/>
                      </a:cubicBezTo>
                      <a:cubicBezTo>
                        <a:pt x="2957" y="5930"/>
                        <a:pt x="3073" y="5875"/>
                        <a:pt x="3129" y="5814"/>
                      </a:cubicBezTo>
                      <a:lnTo>
                        <a:pt x="5854" y="2978"/>
                      </a:lnTo>
                      <a:cubicBezTo>
                        <a:pt x="5970" y="2802"/>
                        <a:pt x="5970" y="2570"/>
                        <a:pt x="5794" y="2454"/>
                      </a:cubicBezTo>
                      <a:cubicBezTo>
                        <a:pt x="5736" y="2396"/>
                        <a:pt x="5649" y="2367"/>
                        <a:pt x="5555" y="2367"/>
                      </a:cubicBezTo>
                      <a:cubicBezTo>
                        <a:pt x="5461" y="2367"/>
                        <a:pt x="5360" y="2396"/>
                        <a:pt x="5275" y="2454"/>
                      </a:cubicBezTo>
                      <a:lnTo>
                        <a:pt x="2841" y="5063"/>
                      </a:lnTo>
                      <a:lnTo>
                        <a:pt x="872" y="3210"/>
                      </a:lnTo>
                      <a:lnTo>
                        <a:pt x="3305" y="600"/>
                      </a:lnTo>
                      <a:cubicBezTo>
                        <a:pt x="3476" y="484"/>
                        <a:pt x="3476" y="253"/>
                        <a:pt x="3305" y="81"/>
                      </a:cubicBezTo>
                      <a:cubicBezTo>
                        <a:pt x="3253" y="29"/>
                        <a:pt x="3177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0" name="Google Shape;430;p2"/>
              <p:cNvGrpSpPr/>
              <p:nvPr/>
            </p:nvGrpSpPr>
            <p:grpSpPr>
              <a:xfrm rot="1606244">
                <a:off x="1082609" y="337253"/>
                <a:ext cx="246360" cy="287767"/>
                <a:chOff x="1972304" y="3421391"/>
                <a:chExt cx="366224" cy="427778"/>
              </a:xfrm>
            </p:grpSpPr>
            <p:sp>
              <p:nvSpPr>
                <p:cNvPr id="431" name="Google Shape;431;p2"/>
                <p:cNvSpPr/>
                <p:nvPr/>
              </p:nvSpPr>
              <p:spPr>
                <a:xfrm>
                  <a:off x="1972304" y="3421391"/>
                  <a:ext cx="366224" cy="42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4" h="37021" extrusionOk="0">
                      <a:moveTo>
                        <a:pt x="4757" y="579"/>
                      </a:moveTo>
                      <a:cubicBezTo>
                        <a:pt x="4794" y="579"/>
                        <a:pt x="4830" y="580"/>
                        <a:pt x="4867" y="582"/>
                      </a:cubicBezTo>
                      <a:lnTo>
                        <a:pt x="29431" y="2492"/>
                      </a:lnTo>
                      <a:cubicBezTo>
                        <a:pt x="29895" y="2492"/>
                        <a:pt x="30358" y="2723"/>
                        <a:pt x="30650" y="3071"/>
                      </a:cubicBezTo>
                      <a:cubicBezTo>
                        <a:pt x="30938" y="3479"/>
                        <a:pt x="31114" y="3942"/>
                        <a:pt x="31053" y="4406"/>
                      </a:cubicBezTo>
                      <a:lnTo>
                        <a:pt x="28736" y="35051"/>
                      </a:lnTo>
                      <a:cubicBezTo>
                        <a:pt x="28625" y="35826"/>
                        <a:pt x="27985" y="36445"/>
                        <a:pt x="27171" y="36445"/>
                      </a:cubicBezTo>
                      <a:cubicBezTo>
                        <a:pt x="27134" y="36445"/>
                        <a:pt x="27096" y="36444"/>
                        <a:pt x="27058" y="36441"/>
                      </a:cubicBezTo>
                      <a:lnTo>
                        <a:pt x="2031" y="34532"/>
                      </a:lnTo>
                      <a:cubicBezTo>
                        <a:pt x="1623" y="34532"/>
                        <a:pt x="1220" y="34300"/>
                        <a:pt x="988" y="34008"/>
                      </a:cubicBezTo>
                      <a:cubicBezTo>
                        <a:pt x="696" y="33720"/>
                        <a:pt x="580" y="33313"/>
                        <a:pt x="580" y="32909"/>
                      </a:cubicBezTo>
                      <a:lnTo>
                        <a:pt x="2958" y="2260"/>
                      </a:lnTo>
                      <a:cubicBezTo>
                        <a:pt x="3011" y="1314"/>
                        <a:pt x="3821" y="579"/>
                        <a:pt x="4757" y="579"/>
                      </a:cubicBezTo>
                      <a:close/>
                      <a:moveTo>
                        <a:pt x="4817" y="0"/>
                      </a:moveTo>
                      <a:cubicBezTo>
                        <a:pt x="3586" y="0"/>
                        <a:pt x="2491" y="967"/>
                        <a:pt x="2378" y="2204"/>
                      </a:cubicBezTo>
                      <a:lnTo>
                        <a:pt x="61" y="32849"/>
                      </a:lnTo>
                      <a:cubicBezTo>
                        <a:pt x="1" y="33428"/>
                        <a:pt x="177" y="33952"/>
                        <a:pt x="524" y="34355"/>
                      </a:cubicBezTo>
                      <a:cubicBezTo>
                        <a:pt x="928" y="34819"/>
                        <a:pt x="1391" y="35051"/>
                        <a:pt x="1970" y="35111"/>
                      </a:cubicBezTo>
                      <a:lnTo>
                        <a:pt x="26998" y="37020"/>
                      </a:lnTo>
                      <a:lnTo>
                        <a:pt x="27174" y="37020"/>
                      </a:lnTo>
                      <a:cubicBezTo>
                        <a:pt x="28273" y="37020"/>
                        <a:pt x="29200" y="36209"/>
                        <a:pt x="29260" y="35111"/>
                      </a:cubicBezTo>
                      <a:lnTo>
                        <a:pt x="31633" y="4406"/>
                      </a:lnTo>
                      <a:cubicBezTo>
                        <a:pt x="31693" y="3827"/>
                        <a:pt x="31461" y="3187"/>
                        <a:pt x="31053" y="2723"/>
                      </a:cubicBezTo>
                      <a:cubicBezTo>
                        <a:pt x="30650" y="2260"/>
                        <a:pt x="30127" y="1973"/>
                        <a:pt x="29492" y="1912"/>
                      </a:cubicBezTo>
                      <a:lnTo>
                        <a:pt x="4927" y="3"/>
                      </a:lnTo>
                      <a:cubicBezTo>
                        <a:pt x="4890" y="1"/>
                        <a:pt x="4853" y="0"/>
                        <a:pt x="48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2"/>
                <p:cNvSpPr/>
                <p:nvPr/>
              </p:nvSpPr>
              <p:spPr>
                <a:xfrm>
                  <a:off x="2039947" y="3480333"/>
                  <a:ext cx="249680" cy="6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8" h="5734" extrusionOk="0">
                      <a:moveTo>
                        <a:pt x="867" y="579"/>
                      </a:moveTo>
                      <a:lnTo>
                        <a:pt x="20973" y="2141"/>
                      </a:lnTo>
                      <a:lnTo>
                        <a:pt x="20741" y="5154"/>
                      </a:lnTo>
                      <a:lnTo>
                        <a:pt x="635" y="3592"/>
                      </a:lnTo>
                      <a:lnTo>
                        <a:pt x="867" y="579"/>
                      </a:lnTo>
                      <a:close/>
                      <a:moveTo>
                        <a:pt x="348" y="0"/>
                      </a:moveTo>
                      <a:lnTo>
                        <a:pt x="0" y="4111"/>
                      </a:lnTo>
                      <a:lnTo>
                        <a:pt x="21260" y="5733"/>
                      </a:lnTo>
                      <a:lnTo>
                        <a:pt x="21608" y="1622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2"/>
                <p:cNvSpPr/>
                <p:nvPr/>
              </p:nvSpPr>
              <p:spPr>
                <a:xfrm>
                  <a:off x="2020500" y="3566661"/>
                  <a:ext cx="52933" cy="52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4580" extrusionOk="0">
                      <a:moveTo>
                        <a:pt x="872" y="640"/>
                      </a:moveTo>
                      <a:lnTo>
                        <a:pt x="3941" y="872"/>
                      </a:lnTo>
                      <a:lnTo>
                        <a:pt x="3709" y="4000"/>
                      </a:lnTo>
                      <a:lnTo>
                        <a:pt x="580" y="3768"/>
                      </a:lnTo>
                      <a:lnTo>
                        <a:pt x="872" y="640"/>
                      </a:lnTo>
                      <a:close/>
                      <a:moveTo>
                        <a:pt x="349" y="0"/>
                      </a:moveTo>
                      <a:lnTo>
                        <a:pt x="1" y="4287"/>
                      </a:lnTo>
                      <a:lnTo>
                        <a:pt x="4232" y="4579"/>
                      </a:lnTo>
                      <a:lnTo>
                        <a:pt x="4580" y="348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2"/>
                <p:cNvSpPr/>
                <p:nvPr/>
              </p:nvSpPr>
              <p:spPr>
                <a:xfrm>
                  <a:off x="2094833" y="3572704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68" y="580"/>
                      </a:moveTo>
                      <a:lnTo>
                        <a:pt x="3996" y="868"/>
                      </a:lnTo>
                      <a:lnTo>
                        <a:pt x="3764" y="3940"/>
                      </a:lnTo>
                      <a:lnTo>
                        <a:pt x="636" y="3709"/>
                      </a:lnTo>
                      <a:lnTo>
                        <a:pt x="868" y="580"/>
                      </a:lnTo>
                      <a:close/>
                      <a:moveTo>
                        <a:pt x="349" y="1"/>
                      </a:moveTo>
                      <a:lnTo>
                        <a:pt x="1" y="4228"/>
                      </a:lnTo>
                      <a:lnTo>
                        <a:pt x="4288" y="4575"/>
                      </a:lnTo>
                      <a:lnTo>
                        <a:pt x="4575" y="349"/>
                      </a:lnTo>
                      <a:lnTo>
                        <a:pt x="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2"/>
                <p:cNvSpPr/>
                <p:nvPr/>
              </p:nvSpPr>
              <p:spPr>
                <a:xfrm>
                  <a:off x="2165804" y="3578066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11" y="635"/>
                      </a:moveTo>
                      <a:lnTo>
                        <a:pt x="3940" y="867"/>
                      </a:lnTo>
                      <a:lnTo>
                        <a:pt x="3708" y="3940"/>
                      </a:lnTo>
                      <a:lnTo>
                        <a:pt x="579" y="3708"/>
                      </a:lnTo>
                      <a:lnTo>
                        <a:pt x="811" y="635"/>
                      </a:lnTo>
                      <a:close/>
                      <a:moveTo>
                        <a:pt x="287" y="0"/>
                      </a:moveTo>
                      <a:lnTo>
                        <a:pt x="0" y="4227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2"/>
                <p:cNvSpPr/>
                <p:nvPr/>
              </p:nvSpPr>
              <p:spPr>
                <a:xfrm>
                  <a:off x="2013809" y="3652341"/>
                  <a:ext cx="52922" cy="53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636" extrusionOk="0">
                      <a:moveTo>
                        <a:pt x="872" y="640"/>
                      </a:moveTo>
                      <a:lnTo>
                        <a:pt x="4000" y="872"/>
                      </a:lnTo>
                      <a:lnTo>
                        <a:pt x="3708" y="4001"/>
                      </a:lnTo>
                      <a:lnTo>
                        <a:pt x="640" y="3769"/>
                      </a:lnTo>
                      <a:lnTo>
                        <a:pt x="872" y="640"/>
                      </a:lnTo>
                      <a:close/>
                      <a:moveTo>
                        <a:pt x="348" y="1"/>
                      </a:moveTo>
                      <a:lnTo>
                        <a:pt x="1" y="4288"/>
                      </a:lnTo>
                      <a:lnTo>
                        <a:pt x="4288" y="4635"/>
                      </a:lnTo>
                      <a:lnTo>
                        <a:pt x="4580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"/>
                <p:cNvSpPr/>
                <p:nvPr/>
              </p:nvSpPr>
              <p:spPr>
                <a:xfrm>
                  <a:off x="2088142" y="3658396"/>
                  <a:ext cx="52876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5" extrusionOk="0">
                      <a:moveTo>
                        <a:pt x="867" y="635"/>
                      </a:moveTo>
                      <a:lnTo>
                        <a:pt x="3996" y="867"/>
                      </a:lnTo>
                      <a:lnTo>
                        <a:pt x="3764" y="3996"/>
                      </a:lnTo>
                      <a:lnTo>
                        <a:pt x="636" y="3708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1" y="4227"/>
                      </a:lnTo>
                      <a:lnTo>
                        <a:pt x="4288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2"/>
                <p:cNvSpPr/>
                <p:nvPr/>
              </p:nvSpPr>
              <p:spPr>
                <a:xfrm>
                  <a:off x="2159102" y="3663746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12" y="636"/>
                      </a:moveTo>
                      <a:lnTo>
                        <a:pt x="3940" y="868"/>
                      </a:lnTo>
                      <a:lnTo>
                        <a:pt x="3708" y="3996"/>
                      </a:lnTo>
                      <a:lnTo>
                        <a:pt x="580" y="3709"/>
                      </a:lnTo>
                      <a:lnTo>
                        <a:pt x="812" y="636"/>
                      </a:lnTo>
                      <a:close/>
                      <a:moveTo>
                        <a:pt x="288" y="1"/>
                      </a:moveTo>
                      <a:lnTo>
                        <a:pt x="1" y="4228"/>
                      </a:lnTo>
                      <a:lnTo>
                        <a:pt x="4228" y="4575"/>
                      </a:lnTo>
                      <a:lnTo>
                        <a:pt x="4575" y="349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2"/>
                <p:cNvSpPr/>
                <p:nvPr/>
              </p:nvSpPr>
              <p:spPr>
                <a:xfrm>
                  <a:off x="2007119" y="3738726"/>
                  <a:ext cx="52922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576" extrusionOk="0">
                      <a:moveTo>
                        <a:pt x="872" y="580"/>
                      </a:moveTo>
                      <a:lnTo>
                        <a:pt x="4000" y="812"/>
                      </a:lnTo>
                      <a:lnTo>
                        <a:pt x="3768" y="3940"/>
                      </a:lnTo>
                      <a:lnTo>
                        <a:pt x="640" y="3708"/>
                      </a:lnTo>
                      <a:lnTo>
                        <a:pt x="872" y="580"/>
                      </a:lnTo>
                      <a:close/>
                      <a:moveTo>
                        <a:pt x="348" y="1"/>
                      </a:moveTo>
                      <a:lnTo>
                        <a:pt x="0" y="4227"/>
                      </a:lnTo>
                      <a:lnTo>
                        <a:pt x="4287" y="4575"/>
                      </a:lnTo>
                      <a:lnTo>
                        <a:pt x="4579" y="28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"/>
                <p:cNvSpPr/>
                <p:nvPr/>
              </p:nvSpPr>
              <p:spPr>
                <a:xfrm>
                  <a:off x="2081452" y="3744088"/>
                  <a:ext cx="53569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6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64" y="3995"/>
                      </a:lnTo>
                      <a:lnTo>
                        <a:pt x="635" y="3708"/>
                      </a:lnTo>
                      <a:lnTo>
                        <a:pt x="867" y="635"/>
                      </a:lnTo>
                      <a:close/>
                      <a:moveTo>
                        <a:pt x="348" y="0"/>
                      </a:moveTo>
                      <a:lnTo>
                        <a:pt x="0" y="4287"/>
                      </a:lnTo>
                      <a:lnTo>
                        <a:pt x="4287" y="4575"/>
                      </a:lnTo>
                      <a:lnTo>
                        <a:pt x="4635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2"/>
                <p:cNvSpPr/>
                <p:nvPr/>
              </p:nvSpPr>
              <p:spPr>
                <a:xfrm>
                  <a:off x="2152411" y="3749438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08" y="3996"/>
                      </a:lnTo>
                      <a:lnTo>
                        <a:pt x="580" y="3764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0" y="4288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2"/>
                <p:cNvSpPr/>
                <p:nvPr/>
              </p:nvSpPr>
              <p:spPr>
                <a:xfrm>
                  <a:off x="2223371" y="3723300"/>
                  <a:ext cx="61600" cy="90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" h="7825" extrusionOk="0">
                      <a:moveTo>
                        <a:pt x="1099" y="640"/>
                      </a:moveTo>
                      <a:lnTo>
                        <a:pt x="4691" y="928"/>
                      </a:lnTo>
                      <a:lnTo>
                        <a:pt x="4227" y="7245"/>
                      </a:lnTo>
                      <a:lnTo>
                        <a:pt x="580" y="6953"/>
                      </a:lnTo>
                      <a:lnTo>
                        <a:pt x="1099" y="640"/>
                      </a:lnTo>
                      <a:close/>
                      <a:moveTo>
                        <a:pt x="580" y="1"/>
                      </a:moveTo>
                      <a:lnTo>
                        <a:pt x="0" y="7477"/>
                      </a:lnTo>
                      <a:lnTo>
                        <a:pt x="4751" y="7824"/>
                      </a:lnTo>
                      <a:lnTo>
                        <a:pt x="5330" y="409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2"/>
                <p:cNvSpPr/>
                <p:nvPr/>
              </p:nvSpPr>
              <p:spPr>
                <a:xfrm>
                  <a:off x="2231401" y="3646991"/>
                  <a:ext cx="56885" cy="5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" h="4867" extrusionOk="0">
                      <a:moveTo>
                        <a:pt x="867" y="640"/>
                      </a:moveTo>
                      <a:lnTo>
                        <a:pt x="4288" y="872"/>
                      </a:lnTo>
                      <a:lnTo>
                        <a:pt x="4056" y="4287"/>
                      </a:lnTo>
                      <a:lnTo>
                        <a:pt x="636" y="4000"/>
                      </a:lnTo>
                      <a:lnTo>
                        <a:pt x="867" y="640"/>
                      </a:lnTo>
                      <a:close/>
                      <a:moveTo>
                        <a:pt x="348" y="0"/>
                      </a:moveTo>
                      <a:lnTo>
                        <a:pt x="1" y="4519"/>
                      </a:lnTo>
                      <a:lnTo>
                        <a:pt x="4575" y="4867"/>
                      </a:lnTo>
                      <a:lnTo>
                        <a:pt x="4923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2"/>
                <p:cNvSpPr/>
                <p:nvPr/>
              </p:nvSpPr>
              <p:spPr>
                <a:xfrm>
                  <a:off x="2233389" y="3581347"/>
                  <a:ext cx="58919" cy="4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" h="3828" extrusionOk="0">
                      <a:moveTo>
                        <a:pt x="1970" y="583"/>
                      </a:moveTo>
                      <a:lnTo>
                        <a:pt x="3305" y="643"/>
                      </a:lnTo>
                      <a:cubicBezTo>
                        <a:pt x="3592" y="699"/>
                        <a:pt x="3940" y="875"/>
                        <a:pt x="4171" y="1107"/>
                      </a:cubicBezTo>
                      <a:cubicBezTo>
                        <a:pt x="4403" y="1394"/>
                        <a:pt x="4519" y="1686"/>
                        <a:pt x="4463" y="2034"/>
                      </a:cubicBezTo>
                      <a:cubicBezTo>
                        <a:pt x="4406" y="2745"/>
                        <a:pt x="3833" y="3253"/>
                        <a:pt x="3182" y="3253"/>
                      </a:cubicBezTo>
                      <a:cubicBezTo>
                        <a:pt x="3146" y="3253"/>
                        <a:pt x="3109" y="3251"/>
                        <a:pt x="3073" y="3248"/>
                      </a:cubicBezTo>
                      <a:lnTo>
                        <a:pt x="1798" y="3132"/>
                      </a:lnTo>
                      <a:cubicBezTo>
                        <a:pt x="1451" y="3132"/>
                        <a:pt x="1103" y="2961"/>
                        <a:pt x="927" y="2729"/>
                      </a:cubicBezTo>
                      <a:cubicBezTo>
                        <a:pt x="695" y="2437"/>
                        <a:pt x="579" y="2089"/>
                        <a:pt x="579" y="1742"/>
                      </a:cubicBezTo>
                      <a:cubicBezTo>
                        <a:pt x="640" y="1107"/>
                        <a:pt x="1219" y="583"/>
                        <a:pt x="1914" y="583"/>
                      </a:cubicBezTo>
                      <a:close/>
                      <a:moveTo>
                        <a:pt x="1922" y="1"/>
                      </a:moveTo>
                      <a:cubicBezTo>
                        <a:pt x="927" y="1"/>
                        <a:pt x="112" y="735"/>
                        <a:pt x="0" y="1742"/>
                      </a:cubicBezTo>
                      <a:cubicBezTo>
                        <a:pt x="0" y="2205"/>
                        <a:pt x="176" y="2669"/>
                        <a:pt x="464" y="3077"/>
                      </a:cubicBezTo>
                      <a:cubicBezTo>
                        <a:pt x="811" y="3424"/>
                        <a:pt x="1275" y="3656"/>
                        <a:pt x="1738" y="3712"/>
                      </a:cubicBezTo>
                      <a:lnTo>
                        <a:pt x="3013" y="3827"/>
                      </a:lnTo>
                      <a:lnTo>
                        <a:pt x="3189" y="3827"/>
                      </a:lnTo>
                      <a:cubicBezTo>
                        <a:pt x="4116" y="3827"/>
                        <a:pt x="4982" y="3077"/>
                        <a:pt x="5043" y="2089"/>
                      </a:cubicBezTo>
                      <a:cubicBezTo>
                        <a:pt x="5098" y="1626"/>
                        <a:pt x="4927" y="1107"/>
                        <a:pt x="4579" y="759"/>
                      </a:cubicBezTo>
                      <a:cubicBezTo>
                        <a:pt x="4287" y="351"/>
                        <a:pt x="3824" y="120"/>
                        <a:pt x="3305" y="120"/>
                      </a:cubicBezTo>
                      <a:lnTo>
                        <a:pt x="2030" y="4"/>
                      </a:lnTo>
                      <a:cubicBezTo>
                        <a:pt x="1994" y="2"/>
                        <a:pt x="1958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2"/>
              <p:cNvGrpSpPr/>
              <p:nvPr/>
            </p:nvGrpSpPr>
            <p:grpSpPr>
              <a:xfrm rot="10800000">
                <a:off x="708968" y="50933"/>
                <a:ext cx="322044" cy="371283"/>
                <a:chOff x="2027201" y="2578581"/>
                <a:chExt cx="376924" cy="434503"/>
              </a:xfrm>
            </p:grpSpPr>
            <p:sp>
              <p:nvSpPr>
                <p:cNvPr id="446" name="Google Shape;446;p2"/>
                <p:cNvSpPr/>
                <p:nvPr/>
              </p:nvSpPr>
              <p:spPr>
                <a:xfrm>
                  <a:off x="2027201" y="2578581"/>
                  <a:ext cx="376924" cy="43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0" h="37603" extrusionOk="0">
                      <a:moveTo>
                        <a:pt x="5391" y="872"/>
                      </a:moveTo>
                      <a:lnTo>
                        <a:pt x="31809" y="37023"/>
                      </a:lnTo>
                      <a:lnTo>
                        <a:pt x="31809" y="37023"/>
                      </a:lnTo>
                      <a:lnTo>
                        <a:pt x="524" y="32156"/>
                      </a:lnTo>
                      <a:lnTo>
                        <a:pt x="5391" y="872"/>
                      </a:lnTo>
                      <a:close/>
                      <a:moveTo>
                        <a:pt x="5159" y="1"/>
                      </a:moveTo>
                      <a:cubicBezTo>
                        <a:pt x="5099" y="61"/>
                        <a:pt x="5043" y="117"/>
                        <a:pt x="4983" y="233"/>
                      </a:cubicBezTo>
                      <a:lnTo>
                        <a:pt x="0" y="32328"/>
                      </a:lnTo>
                      <a:cubicBezTo>
                        <a:pt x="0" y="32444"/>
                        <a:pt x="61" y="32560"/>
                        <a:pt x="232" y="32620"/>
                      </a:cubicBezTo>
                      <a:lnTo>
                        <a:pt x="32328" y="37602"/>
                      </a:lnTo>
                      <a:lnTo>
                        <a:pt x="32443" y="37602"/>
                      </a:lnTo>
                      <a:cubicBezTo>
                        <a:pt x="32504" y="37542"/>
                        <a:pt x="32559" y="37542"/>
                        <a:pt x="32559" y="37486"/>
                      </a:cubicBezTo>
                      <a:cubicBezTo>
                        <a:pt x="32620" y="37426"/>
                        <a:pt x="32620" y="37310"/>
                        <a:pt x="32559" y="37194"/>
                      </a:cubicBezTo>
                      <a:lnTo>
                        <a:pt x="5446" y="117"/>
                      </a:lnTo>
                      <a:cubicBezTo>
                        <a:pt x="5391" y="61"/>
                        <a:pt x="5275" y="1"/>
                        <a:pt x="5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2"/>
                <p:cNvSpPr/>
                <p:nvPr/>
              </p:nvSpPr>
              <p:spPr>
                <a:xfrm>
                  <a:off x="2089483" y="2723585"/>
                  <a:ext cx="184776" cy="21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1" h="18375" extrusionOk="0">
                      <a:moveTo>
                        <a:pt x="2837" y="837"/>
                      </a:moveTo>
                      <a:lnTo>
                        <a:pt x="15235" y="17809"/>
                      </a:lnTo>
                      <a:lnTo>
                        <a:pt x="520" y="15492"/>
                      </a:lnTo>
                      <a:lnTo>
                        <a:pt x="2837" y="837"/>
                      </a:lnTo>
                      <a:close/>
                      <a:moveTo>
                        <a:pt x="2695" y="1"/>
                      </a:moveTo>
                      <a:cubicBezTo>
                        <a:pt x="2669" y="1"/>
                        <a:pt x="2639" y="8"/>
                        <a:pt x="2605" y="26"/>
                      </a:cubicBezTo>
                      <a:cubicBezTo>
                        <a:pt x="2489" y="26"/>
                        <a:pt x="2434" y="142"/>
                        <a:pt x="2434" y="197"/>
                      </a:cubicBezTo>
                      <a:lnTo>
                        <a:pt x="1" y="15668"/>
                      </a:lnTo>
                      <a:cubicBezTo>
                        <a:pt x="1" y="15724"/>
                        <a:pt x="56" y="15784"/>
                        <a:pt x="56" y="15839"/>
                      </a:cubicBezTo>
                      <a:cubicBezTo>
                        <a:pt x="116" y="15900"/>
                        <a:pt x="172" y="15955"/>
                        <a:pt x="232" y="15955"/>
                      </a:cubicBezTo>
                      <a:lnTo>
                        <a:pt x="15698" y="18333"/>
                      </a:lnTo>
                      <a:cubicBezTo>
                        <a:pt x="15729" y="18361"/>
                        <a:pt x="15744" y="18375"/>
                        <a:pt x="15758" y="18375"/>
                      </a:cubicBezTo>
                      <a:cubicBezTo>
                        <a:pt x="15773" y="18375"/>
                        <a:pt x="15786" y="18361"/>
                        <a:pt x="15814" y="18333"/>
                      </a:cubicBezTo>
                      <a:cubicBezTo>
                        <a:pt x="15874" y="18333"/>
                        <a:pt x="15930" y="18273"/>
                        <a:pt x="15930" y="18273"/>
                      </a:cubicBezTo>
                      <a:cubicBezTo>
                        <a:pt x="15990" y="18157"/>
                        <a:pt x="15990" y="18041"/>
                        <a:pt x="15930" y="17985"/>
                      </a:cubicBezTo>
                      <a:lnTo>
                        <a:pt x="2837" y="81"/>
                      </a:lnTo>
                      <a:cubicBezTo>
                        <a:pt x="2798" y="42"/>
                        <a:pt x="2756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2"/>
                <p:cNvSpPr/>
                <p:nvPr/>
              </p:nvSpPr>
              <p:spPr>
                <a:xfrm>
                  <a:off x="2047284" y="2942587"/>
                  <a:ext cx="7395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2" extrusionOk="0">
                      <a:moveTo>
                        <a:pt x="347" y="0"/>
                      </a:moveTo>
                      <a:cubicBezTo>
                        <a:pt x="255" y="0"/>
                        <a:pt x="176" y="96"/>
                        <a:pt x="176" y="191"/>
                      </a:cubicBezTo>
                      <a:lnTo>
                        <a:pt x="0" y="1118"/>
                      </a:lnTo>
                      <a:cubicBezTo>
                        <a:pt x="0" y="1234"/>
                        <a:pt x="61" y="1350"/>
                        <a:pt x="232" y="1350"/>
                      </a:cubicBezTo>
                      <a:cubicBezTo>
                        <a:pt x="232" y="1377"/>
                        <a:pt x="247" y="1391"/>
                        <a:pt x="269" y="1391"/>
                      </a:cubicBezTo>
                      <a:cubicBezTo>
                        <a:pt x="291" y="1391"/>
                        <a:pt x="320" y="1377"/>
                        <a:pt x="348" y="1350"/>
                      </a:cubicBezTo>
                      <a:cubicBezTo>
                        <a:pt x="408" y="1350"/>
                        <a:pt x="464" y="1289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8" y="15"/>
                      </a:cubicBezTo>
                      <a:cubicBezTo>
                        <a:pt x="388" y="5"/>
                        <a:pt x="367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"/>
                <p:cNvSpPr/>
                <p:nvPr/>
              </p:nvSpPr>
              <p:spPr>
                <a:xfrm>
                  <a:off x="2065379" y="2945268"/>
                  <a:ext cx="8054" cy="1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405" extrusionOk="0">
                      <a:moveTo>
                        <a:pt x="376" y="0"/>
                      </a:moveTo>
                      <a:cubicBezTo>
                        <a:pt x="251" y="0"/>
                        <a:pt x="172" y="95"/>
                        <a:pt x="172" y="191"/>
                      </a:cubicBezTo>
                      <a:lnTo>
                        <a:pt x="57" y="1118"/>
                      </a:lnTo>
                      <a:cubicBezTo>
                        <a:pt x="1" y="1234"/>
                        <a:pt x="117" y="1349"/>
                        <a:pt x="233" y="1405"/>
                      </a:cubicBezTo>
                      <a:lnTo>
                        <a:pt x="348" y="1405"/>
                      </a:lnTo>
                      <a:cubicBezTo>
                        <a:pt x="404" y="1349"/>
                        <a:pt x="464" y="1289"/>
                        <a:pt x="520" y="1173"/>
                      </a:cubicBezTo>
                      <a:lnTo>
                        <a:pt x="636" y="246"/>
                      </a:lnTo>
                      <a:cubicBezTo>
                        <a:pt x="696" y="130"/>
                        <a:pt x="580" y="15"/>
                        <a:pt x="464" y="15"/>
                      </a:cubicBezTo>
                      <a:cubicBezTo>
                        <a:pt x="433" y="5"/>
                        <a:pt x="40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2"/>
                <p:cNvSpPr/>
                <p:nvPr/>
              </p:nvSpPr>
              <p:spPr>
                <a:xfrm>
                  <a:off x="2084133" y="2948110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61"/>
                        <a:pt x="116" y="176"/>
                      </a:cubicBezTo>
                      <a:lnTo>
                        <a:pt x="0" y="1103"/>
                      </a:lnTo>
                      <a:cubicBezTo>
                        <a:pt x="0" y="1219"/>
                        <a:pt x="56" y="1391"/>
                        <a:pt x="172" y="1391"/>
                      </a:cubicBezTo>
                      <a:lnTo>
                        <a:pt x="287" y="1391"/>
                      </a:lnTo>
                      <a:cubicBezTo>
                        <a:pt x="403" y="1335"/>
                        <a:pt x="464" y="1275"/>
                        <a:pt x="464" y="1219"/>
                      </a:cubicBezTo>
                      <a:lnTo>
                        <a:pt x="579" y="292"/>
                      </a:lnTo>
                      <a:cubicBezTo>
                        <a:pt x="635" y="116"/>
                        <a:pt x="519" y="0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2"/>
                <p:cNvSpPr/>
                <p:nvPr/>
              </p:nvSpPr>
              <p:spPr>
                <a:xfrm>
                  <a:off x="2102170" y="2950791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9" y="0"/>
                      </a:moveTo>
                      <a:cubicBezTo>
                        <a:pt x="293" y="0"/>
                        <a:pt x="177" y="60"/>
                        <a:pt x="177" y="232"/>
                      </a:cubicBezTo>
                      <a:lnTo>
                        <a:pt x="1" y="1103"/>
                      </a:lnTo>
                      <a:cubicBezTo>
                        <a:pt x="1" y="1275"/>
                        <a:pt x="61" y="1390"/>
                        <a:pt x="233" y="1390"/>
                      </a:cubicBezTo>
                      <a:lnTo>
                        <a:pt x="293" y="1390"/>
                      </a:lnTo>
                      <a:cubicBezTo>
                        <a:pt x="409" y="1390"/>
                        <a:pt x="464" y="1275"/>
                        <a:pt x="464" y="1219"/>
                      </a:cubicBezTo>
                      <a:lnTo>
                        <a:pt x="641" y="292"/>
                      </a:lnTo>
                      <a:cubicBezTo>
                        <a:pt x="641" y="176"/>
                        <a:pt x="580" y="6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2"/>
                <p:cNvSpPr/>
                <p:nvPr/>
              </p:nvSpPr>
              <p:spPr>
                <a:xfrm>
                  <a:off x="2120277" y="2953969"/>
                  <a:ext cx="7349" cy="1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74" extrusionOk="0">
                      <a:moveTo>
                        <a:pt x="371" y="1"/>
                      </a:moveTo>
                      <a:cubicBezTo>
                        <a:pt x="248" y="1"/>
                        <a:pt x="172" y="95"/>
                        <a:pt x="172" y="189"/>
                      </a:cubicBezTo>
                      <a:lnTo>
                        <a:pt x="0" y="1115"/>
                      </a:lnTo>
                      <a:cubicBezTo>
                        <a:pt x="0" y="1231"/>
                        <a:pt x="116" y="1347"/>
                        <a:pt x="232" y="1347"/>
                      </a:cubicBezTo>
                      <a:cubicBezTo>
                        <a:pt x="251" y="1367"/>
                        <a:pt x="263" y="1374"/>
                        <a:pt x="274" y="1374"/>
                      </a:cubicBezTo>
                      <a:cubicBezTo>
                        <a:pt x="295" y="1374"/>
                        <a:pt x="308" y="1347"/>
                        <a:pt x="348" y="1347"/>
                      </a:cubicBezTo>
                      <a:cubicBezTo>
                        <a:pt x="404" y="1347"/>
                        <a:pt x="464" y="1292"/>
                        <a:pt x="520" y="1176"/>
                      </a:cubicBezTo>
                      <a:lnTo>
                        <a:pt x="635" y="249"/>
                      </a:lnTo>
                      <a:cubicBezTo>
                        <a:pt x="635" y="133"/>
                        <a:pt x="580" y="17"/>
                        <a:pt x="464" y="17"/>
                      </a:cubicBezTo>
                      <a:cubicBezTo>
                        <a:pt x="431" y="6"/>
                        <a:pt x="400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2"/>
                <p:cNvSpPr/>
                <p:nvPr/>
              </p:nvSpPr>
              <p:spPr>
                <a:xfrm>
                  <a:off x="2138326" y="2956649"/>
                  <a:ext cx="8042" cy="1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408" extrusionOk="0">
                      <a:moveTo>
                        <a:pt x="399" y="0"/>
                      </a:moveTo>
                      <a:cubicBezTo>
                        <a:pt x="306" y="0"/>
                        <a:pt x="222" y="94"/>
                        <a:pt x="177" y="188"/>
                      </a:cubicBezTo>
                      <a:lnTo>
                        <a:pt x="61" y="1115"/>
                      </a:lnTo>
                      <a:cubicBezTo>
                        <a:pt x="0" y="1231"/>
                        <a:pt x="116" y="1347"/>
                        <a:pt x="232" y="1407"/>
                      </a:cubicBezTo>
                      <a:lnTo>
                        <a:pt x="348" y="1407"/>
                      </a:lnTo>
                      <a:cubicBezTo>
                        <a:pt x="408" y="1347"/>
                        <a:pt x="524" y="1291"/>
                        <a:pt x="524" y="1175"/>
                      </a:cubicBezTo>
                      <a:lnTo>
                        <a:pt x="640" y="249"/>
                      </a:lnTo>
                      <a:cubicBezTo>
                        <a:pt x="696" y="133"/>
                        <a:pt x="580" y="17"/>
                        <a:pt x="464" y="17"/>
                      </a:cubicBezTo>
                      <a:cubicBezTo>
                        <a:pt x="442" y="5"/>
                        <a:pt x="420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2"/>
                <p:cNvSpPr/>
                <p:nvPr/>
              </p:nvSpPr>
              <p:spPr>
                <a:xfrm>
                  <a:off x="2157068" y="2959515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8" y="1"/>
                      </a:moveTo>
                      <a:cubicBezTo>
                        <a:pt x="293" y="1"/>
                        <a:pt x="177" y="56"/>
                        <a:pt x="116" y="172"/>
                      </a:cubicBezTo>
                      <a:lnTo>
                        <a:pt x="1" y="1099"/>
                      </a:lnTo>
                      <a:cubicBezTo>
                        <a:pt x="1" y="1215"/>
                        <a:pt x="61" y="1391"/>
                        <a:pt x="177" y="1391"/>
                      </a:cubicBezTo>
                      <a:lnTo>
                        <a:pt x="293" y="1391"/>
                      </a:lnTo>
                      <a:cubicBezTo>
                        <a:pt x="408" y="1331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2"/>
                <p:cNvSpPr/>
                <p:nvPr/>
              </p:nvSpPr>
              <p:spPr>
                <a:xfrm>
                  <a:off x="2175175" y="2962196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56"/>
                        <a:pt x="172" y="232"/>
                      </a:cubicBezTo>
                      <a:lnTo>
                        <a:pt x="0" y="1099"/>
                      </a:lnTo>
                      <a:cubicBezTo>
                        <a:pt x="0" y="1275"/>
                        <a:pt x="5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464" y="1275"/>
                        <a:pt x="464" y="1215"/>
                      </a:cubicBezTo>
                      <a:lnTo>
                        <a:pt x="635" y="288"/>
                      </a:lnTo>
                      <a:cubicBezTo>
                        <a:pt x="635" y="172"/>
                        <a:pt x="579" y="56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2"/>
                <p:cNvSpPr/>
                <p:nvPr/>
              </p:nvSpPr>
              <p:spPr>
                <a:xfrm>
                  <a:off x="2193224" y="2964865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3" y="1"/>
                      </a:moveTo>
                      <a:cubicBezTo>
                        <a:pt x="292" y="1"/>
                        <a:pt x="176" y="117"/>
                        <a:pt x="176" y="233"/>
                      </a:cubicBezTo>
                      <a:lnTo>
                        <a:pt x="60" y="1160"/>
                      </a:lnTo>
                      <a:cubicBezTo>
                        <a:pt x="0" y="1276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91"/>
                        <a:pt x="463" y="1331"/>
                        <a:pt x="524" y="1215"/>
                      </a:cubicBezTo>
                      <a:lnTo>
                        <a:pt x="640" y="288"/>
                      </a:lnTo>
                      <a:cubicBezTo>
                        <a:pt x="695" y="172"/>
                        <a:pt x="579" y="57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2"/>
                <p:cNvSpPr/>
                <p:nvPr/>
              </p:nvSpPr>
              <p:spPr>
                <a:xfrm>
                  <a:off x="2211966" y="2968019"/>
                  <a:ext cx="7395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406" extrusionOk="0">
                      <a:moveTo>
                        <a:pt x="346" y="1"/>
                      </a:moveTo>
                      <a:cubicBezTo>
                        <a:pt x="253" y="1"/>
                        <a:pt x="166" y="96"/>
                        <a:pt x="116" y="191"/>
                      </a:cubicBezTo>
                      <a:lnTo>
                        <a:pt x="0" y="1118"/>
                      </a:lnTo>
                      <a:cubicBezTo>
                        <a:pt x="0" y="1234"/>
                        <a:pt x="60" y="1350"/>
                        <a:pt x="176" y="1406"/>
                      </a:cubicBezTo>
                      <a:cubicBezTo>
                        <a:pt x="232" y="1406"/>
                        <a:pt x="292" y="1406"/>
                        <a:pt x="292" y="1350"/>
                      </a:cubicBezTo>
                      <a:cubicBezTo>
                        <a:pt x="408" y="1350"/>
                        <a:pt x="464" y="1290"/>
                        <a:pt x="464" y="1174"/>
                      </a:cubicBezTo>
                      <a:lnTo>
                        <a:pt x="580" y="247"/>
                      </a:lnTo>
                      <a:cubicBezTo>
                        <a:pt x="640" y="131"/>
                        <a:pt x="524" y="15"/>
                        <a:pt x="408" y="15"/>
                      </a:cubicBezTo>
                      <a:cubicBezTo>
                        <a:pt x="387" y="5"/>
                        <a:pt x="36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2"/>
                <p:cNvSpPr/>
                <p:nvPr/>
              </p:nvSpPr>
              <p:spPr>
                <a:xfrm>
                  <a:off x="2230061" y="2970874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4" y="0"/>
                      </a:moveTo>
                      <a:cubicBezTo>
                        <a:pt x="288" y="0"/>
                        <a:pt x="172" y="60"/>
                        <a:pt x="172" y="176"/>
                      </a:cubicBezTo>
                      <a:lnTo>
                        <a:pt x="1" y="1103"/>
                      </a:lnTo>
                      <a:cubicBezTo>
                        <a:pt x="1" y="1219"/>
                        <a:pt x="56" y="1390"/>
                        <a:pt x="232" y="1390"/>
                      </a:cubicBezTo>
                      <a:lnTo>
                        <a:pt x="288" y="1390"/>
                      </a:lnTo>
                      <a:cubicBezTo>
                        <a:pt x="404" y="1335"/>
                        <a:pt x="464" y="1275"/>
                        <a:pt x="464" y="1159"/>
                      </a:cubicBezTo>
                      <a:lnTo>
                        <a:pt x="636" y="292"/>
                      </a:lnTo>
                      <a:cubicBezTo>
                        <a:pt x="636" y="116"/>
                        <a:pt x="580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2"/>
                <p:cNvSpPr/>
                <p:nvPr/>
              </p:nvSpPr>
              <p:spPr>
                <a:xfrm>
                  <a:off x="2248110" y="2973543"/>
                  <a:ext cx="7407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2" extrusionOk="0">
                      <a:moveTo>
                        <a:pt x="464" y="1"/>
                      </a:moveTo>
                      <a:cubicBezTo>
                        <a:pt x="293" y="1"/>
                        <a:pt x="177" y="61"/>
                        <a:pt x="177" y="233"/>
                      </a:cubicBezTo>
                      <a:lnTo>
                        <a:pt x="1" y="1104"/>
                      </a:lnTo>
                      <a:cubicBezTo>
                        <a:pt x="1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lnTo>
                        <a:pt x="524" y="1220"/>
                      </a:lnTo>
                      <a:lnTo>
                        <a:pt x="640" y="293"/>
                      </a:lnTo>
                      <a:cubicBezTo>
                        <a:pt x="640" y="177"/>
                        <a:pt x="580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2"/>
                <p:cNvSpPr/>
                <p:nvPr/>
              </p:nvSpPr>
              <p:spPr>
                <a:xfrm>
                  <a:off x="2266217" y="2976223"/>
                  <a:ext cx="8042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1" extrusionOk="0">
                      <a:moveTo>
                        <a:pt x="464" y="1"/>
                      </a:moveTo>
                      <a:cubicBezTo>
                        <a:pt x="348" y="1"/>
                        <a:pt x="232" y="116"/>
                        <a:pt x="172" y="232"/>
                      </a:cubicBezTo>
                      <a:lnTo>
                        <a:pt x="56" y="1159"/>
                      </a:lnTo>
                      <a:cubicBezTo>
                        <a:pt x="0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519" y="1275"/>
                        <a:pt x="519" y="1219"/>
                      </a:cubicBezTo>
                      <a:lnTo>
                        <a:pt x="635" y="293"/>
                      </a:lnTo>
                      <a:cubicBezTo>
                        <a:pt x="695" y="177"/>
                        <a:pt x="579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2"/>
                <p:cNvSpPr/>
                <p:nvPr/>
              </p:nvSpPr>
              <p:spPr>
                <a:xfrm>
                  <a:off x="2284959" y="2979413"/>
                  <a:ext cx="7349" cy="1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407" extrusionOk="0">
                      <a:moveTo>
                        <a:pt x="338" y="0"/>
                      </a:moveTo>
                      <a:cubicBezTo>
                        <a:pt x="246" y="0"/>
                        <a:pt x="161" y="94"/>
                        <a:pt x="116" y="188"/>
                      </a:cubicBezTo>
                      <a:lnTo>
                        <a:pt x="0" y="1115"/>
                      </a:lnTo>
                      <a:cubicBezTo>
                        <a:pt x="0" y="1231"/>
                        <a:pt x="56" y="1347"/>
                        <a:pt x="172" y="1407"/>
                      </a:cubicBezTo>
                      <a:cubicBezTo>
                        <a:pt x="232" y="1407"/>
                        <a:pt x="288" y="1407"/>
                        <a:pt x="288" y="1347"/>
                      </a:cubicBezTo>
                      <a:cubicBezTo>
                        <a:pt x="404" y="1347"/>
                        <a:pt x="464" y="1291"/>
                        <a:pt x="464" y="1175"/>
                      </a:cubicBezTo>
                      <a:lnTo>
                        <a:pt x="635" y="248"/>
                      </a:lnTo>
                      <a:cubicBezTo>
                        <a:pt x="635" y="132"/>
                        <a:pt x="519" y="17"/>
                        <a:pt x="404" y="17"/>
                      </a:cubicBezTo>
                      <a:cubicBezTo>
                        <a:pt x="382" y="5"/>
                        <a:pt x="360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2"/>
                <p:cNvSpPr/>
                <p:nvPr/>
              </p:nvSpPr>
              <p:spPr>
                <a:xfrm>
                  <a:off x="2303008" y="2982278"/>
                  <a:ext cx="7395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1" extrusionOk="0">
                      <a:moveTo>
                        <a:pt x="408" y="0"/>
                      </a:moveTo>
                      <a:cubicBezTo>
                        <a:pt x="292" y="0"/>
                        <a:pt x="176" y="56"/>
                        <a:pt x="176" y="172"/>
                      </a:cubicBezTo>
                      <a:lnTo>
                        <a:pt x="0" y="1099"/>
                      </a:lnTo>
                      <a:cubicBezTo>
                        <a:pt x="0" y="1215"/>
                        <a:pt x="60" y="1330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30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8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2"/>
                <p:cNvSpPr/>
                <p:nvPr/>
              </p:nvSpPr>
              <p:spPr>
                <a:xfrm>
                  <a:off x="2321103" y="2984947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4" y="1"/>
                      </a:moveTo>
                      <a:cubicBezTo>
                        <a:pt x="288" y="1"/>
                        <a:pt x="172" y="57"/>
                        <a:pt x="172" y="233"/>
                      </a:cubicBezTo>
                      <a:lnTo>
                        <a:pt x="56" y="1099"/>
                      </a:lnTo>
                      <a:cubicBezTo>
                        <a:pt x="1" y="1276"/>
                        <a:pt x="117" y="1391"/>
                        <a:pt x="232" y="1391"/>
                      </a:cubicBezTo>
                      <a:lnTo>
                        <a:pt x="348" y="1391"/>
                      </a:lnTo>
                      <a:lnTo>
                        <a:pt x="520" y="1215"/>
                      </a:lnTo>
                      <a:lnTo>
                        <a:pt x="636" y="288"/>
                      </a:lnTo>
                      <a:cubicBezTo>
                        <a:pt x="696" y="172"/>
                        <a:pt x="580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"/>
                <p:cNvSpPr/>
                <p:nvPr/>
              </p:nvSpPr>
              <p:spPr>
                <a:xfrm>
                  <a:off x="2339845" y="2987628"/>
                  <a:ext cx="7349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2" extrusionOk="0">
                      <a:moveTo>
                        <a:pt x="404" y="1"/>
                      </a:moveTo>
                      <a:cubicBezTo>
                        <a:pt x="288" y="1"/>
                        <a:pt x="172" y="117"/>
                        <a:pt x="117" y="232"/>
                      </a:cubicBezTo>
                      <a:lnTo>
                        <a:pt x="1" y="1159"/>
                      </a:lnTo>
                      <a:cubicBezTo>
                        <a:pt x="1" y="1275"/>
                        <a:pt x="57" y="1391"/>
                        <a:pt x="172" y="1391"/>
                      </a:cubicBezTo>
                      <a:lnTo>
                        <a:pt x="288" y="1391"/>
                      </a:lnTo>
                      <a:cubicBezTo>
                        <a:pt x="404" y="1391"/>
                        <a:pt x="464" y="1275"/>
                        <a:pt x="464" y="1215"/>
                      </a:cubicBezTo>
                      <a:lnTo>
                        <a:pt x="580" y="288"/>
                      </a:lnTo>
                      <a:cubicBezTo>
                        <a:pt x="636" y="172"/>
                        <a:pt x="520" y="56"/>
                        <a:pt x="4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"/>
                <p:cNvSpPr/>
                <p:nvPr/>
              </p:nvSpPr>
              <p:spPr>
                <a:xfrm>
                  <a:off x="2357894" y="2990783"/>
                  <a:ext cx="7407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406" extrusionOk="0">
                      <a:moveTo>
                        <a:pt x="347" y="1"/>
                      </a:moveTo>
                      <a:cubicBezTo>
                        <a:pt x="255" y="1"/>
                        <a:pt x="177" y="96"/>
                        <a:pt x="177" y="191"/>
                      </a:cubicBezTo>
                      <a:lnTo>
                        <a:pt x="1" y="1118"/>
                      </a:lnTo>
                      <a:cubicBezTo>
                        <a:pt x="1" y="1234"/>
                        <a:pt x="61" y="1350"/>
                        <a:pt x="233" y="1406"/>
                      </a:cubicBezTo>
                      <a:cubicBezTo>
                        <a:pt x="233" y="1406"/>
                        <a:pt x="293" y="1406"/>
                        <a:pt x="293" y="1350"/>
                      </a:cubicBezTo>
                      <a:cubicBezTo>
                        <a:pt x="409" y="1350"/>
                        <a:pt x="464" y="1290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9" y="15"/>
                      </a:cubicBezTo>
                      <a:cubicBezTo>
                        <a:pt x="388" y="5"/>
                        <a:pt x="36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2"/>
                <p:cNvSpPr/>
                <p:nvPr/>
              </p:nvSpPr>
              <p:spPr>
                <a:xfrm>
                  <a:off x="2032551" y="292116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1" y="191"/>
                      </a:cubicBezTo>
                      <a:cubicBezTo>
                        <a:pt x="1" y="307"/>
                        <a:pt x="61" y="478"/>
                        <a:pt x="233" y="478"/>
                      </a:cubicBezTo>
                      <a:lnTo>
                        <a:pt x="1044" y="594"/>
                      </a:lnTo>
                      <a:lnTo>
                        <a:pt x="1159" y="594"/>
                      </a:lnTo>
                      <a:cubicBezTo>
                        <a:pt x="1220" y="594"/>
                        <a:pt x="1275" y="478"/>
                        <a:pt x="1336" y="423"/>
                      </a:cubicBezTo>
                      <a:cubicBezTo>
                        <a:pt x="1336" y="247"/>
                        <a:pt x="1275" y="131"/>
                        <a:pt x="1104" y="131"/>
                      </a:cubicBezTo>
                      <a:lnTo>
                        <a:pt x="293" y="15"/>
                      </a:lnTo>
                      <a:cubicBezTo>
                        <a:pt x="272" y="5"/>
                        <a:pt x="25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2"/>
                <p:cNvSpPr/>
                <p:nvPr/>
              </p:nvSpPr>
              <p:spPr>
                <a:xfrm>
                  <a:off x="2035232" y="2903924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1" y="177"/>
                      </a:cubicBezTo>
                      <a:cubicBezTo>
                        <a:pt x="1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19" y="580"/>
                        <a:pt x="1335" y="464"/>
                        <a:pt x="1335" y="409"/>
                      </a:cubicBezTo>
                      <a:cubicBezTo>
                        <a:pt x="1335" y="293"/>
                        <a:pt x="1275" y="177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2"/>
                <p:cNvSpPr/>
                <p:nvPr/>
              </p:nvSpPr>
              <p:spPr>
                <a:xfrm>
                  <a:off x="2037913" y="2886522"/>
                  <a:ext cx="15437" cy="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07" extrusionOk="0">
                      <a:moveTo>
                        <a:pt x="292" y="0"/>
                      </a:moveTo>
                      <a:cubicBezTo>
                        <a:pt x="176" y="0"/>
                        <a:pt x="61" y="61"/>
                        <a:pt x="0" y="232"/>
                      </a:cubicBezTo>
                      <a:cubicBezTo>
                        <a:pt x="0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63" y="600"/>
                        <a:pt x="1077" y="607"/>
                        <a:pt x="1088" y="607"/>
                      </a:cubicBezTo>
                      <a:cubicBezTo>
                        <a:pt x="1110" y="607"/>
                        <a:pt x="1122" y="580"/>
                        <a:pt x="1159" y="580"/>
                      </a:cubicBezTo>
                      <a:cubicBezTo>
                        <a:pt x="1219" y="580"/>
                        <a:pt x="1335" y="524"/>
                        <a:pt x="1335" y="408"/>
                      </a:cubicBezTo>
                      <a:cubicBezTo>
                        <a:pt x="1335" y="292"/>
                        <a:pt x="1275" y="177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2"/>
                <p:cNvSpPr/>
                <p:nvPr/>
              </p:nvSpPr>
              <p:spPr>
                <a:xfrm>
                  <a:off x="2040594" y="2869120"/>
                  <a:ext cx="15426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0" extrusionOk="0">
                      <a:moveTo>
                        <a:pt x="292" y="0"/>
                      </a:moveTo>
                      <a:cubicBezTo>
                        <a:pt x="176" y="0"/>
                        <a:pt x="60" y="60"/>
                        <a:pt x="0" y="232"/>
                      </a:cubicBezTo>
                      <a:cubicBezTo>
                        <a:pt x="0" y="348"/>
                        <a:pt x="60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3" y="640"/>
                        <a:pt x="1103" y="640"/>
                        <a:pt x="1159" y="579"/>
                      </a:cubicBezTo>
                      <a:cubicBezTo>
                        <a:pt x="1219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"/>
                <p:cNvSpPr/>
                <p:nvPr/>
              </p:nvSpPr>
              <p:spPr>
                <a:xfrm>
                  <a:off x="2043263" y="2851707"/>
                  <a:ext cx="15437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1" extrusionOk="0">
                      <a:moveTo>
                        <a:pt x="293" y="1"/>
                      </a:moveTo>
                      <a:cubicBezTo>
                        <a:pt x="177" y="1"/>
                        <a:pt x="61" y="117"/>
                        <a:pt x="1" y="233"/>
                      </a:cubicBezTo>
                      <a:cubicBezTo>
                        <a:pt x="1" y="348"/>
                        <a:pt x="117" y="464"/>
                        <a:pt x="232" y="525"/>
                      </a:cubicBezTo>
                      <a:lnTo>
                        <a:pt x="1044" y="640"/>
                      </a:lnTo>
                      <a:lnTo>
                        <a:pt x="1159" y="640"/>
                      </a:lnTo>
                      <a:cubicBezTo>
                        <a:pt x="1220" y="580"/>
                        <a:pt x="1336" y="525"/>
                        <a:pt x="1336" y="409"/>
                      </a:cubicBezTo>
                      <a:cubicBezTo>
                        <a:pt x="1336" y="293"/>
                        <a:pt x="1275" y="177"/>
                        <a:pt x="1104" y="17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"/>
                <p:cNvSpPr/>
                <p:nvPr/>
              </p:nvSpPr>
              <p:spPr>
                <a:xfrm>
                  <a:off x="2045944" y="2834813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364"/>
                      </a:cubicBezTo>
                      <a:cubicBezTo>
                        <a:pt x="1335" y="249"/>
                        <a:pt x="1275" y="133"/>
                        <a:pt x="1104" y="133"/>
                      </a:cubicBezTo>
                      <a:lnTo>
                        <a:pt x="292" y="17"/>
                      </a:lnTo>
                      <a:cubicBezTo>
                        <a:pt x="271" y="5"/>
                        <a:pt x="249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"/>
                <p:cNvSpPr/>
                <p:nvPr/>
              </p:nvSpPr>
              <p:spPr>
                <a:xfrm>
                  <a:off x="2048624" y="2817412"/>
                  <a:ext cx="15437" cy="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6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420"/>
                      </a:cubicBezTo>
                      <a:cubicBezTo>
                        <a:pt x="1335" y="248"/>
                        <a:pt x="1275" y="132"/>
                        <a:pt x="1103" y="132"/>
                      </a:cubicBezTo>
                      <a:lnTo>
                        <a:pt x="292" y="17"/>
                      </a:lnTo>
                      <a:cubicBezTo>
                        <a:pt x="270" y="5"/>
                        <a:pt x="24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"/>
                <p:cNvSpPr/>
                <p:nvPr/>
              </p:nvSpPr>
              <p:spPr>
                <a:xfrm>
                  <a:off x="2051294" y="2799998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8" y="1"/>
                      </a:moveTo>
                      <a:cubicBezTo>
                        <a:pt x="135" y="1"/>
                        <a:pt x="50" y="95"/>
                        <a:pt x="1" y="189"/>
                      </a:cubicBezTo>
                      <a:cubicBezTo>
                        <a:pt x="1" y="365"/>
                        <a:pt x="117" y="481"/>
                        <a:pt x="233" y="481"/>
                      </a:cubicBezTo>
                      <a:lnTo>
                        <a:pt x="1044" y="597"/>
                      </a:lnTo>
                      <a:lnTo>
                        <a:pt x="1160" y="597"/>
                      </a:lnTo>
                      <a:cubicBezTo>
                        <a:pt x="1220" y="597"/>
                        <a:pt x="1336" y="481"/>
                        <a:pt x="1336" y="420"/>
                      </a:cubicBezTo>
                      <a:cubicBezTo>
                        <a:pt x="1336" y="305"/>
                        <a:pt x="1276" y="133"/>
                        <a:pt x="1104" y="133"/>
                      </a:cubicBezTo>
                      <a:lnTo>
                        <a:pt x="293" y="17"/>
                      </a:lnTo>
                      <a:cubicBezTo>
                        <a:pt x="271" y="6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2"/>
                <p:cNvSpPr/>
                <p:nvPr/>
              </p:nvSpPr>
              <p:spPr>
                <a:xfrm>
                  <a:off x="2053974" y="2782781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57"/>
                        <a:pt x="1" y="172"/>
                      </a:cubicBezTo>
                      <a:cubicBezTo>
                        <a:pt x="1" y="349"/>
                        <a:pt x="117" y="464"/>
                        <a:pt x="232" y="464"/>
                      </a:cubicBezTo>
                      <a:lnTo>
                        <a:pt x="1044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2"/>
                <p:cNvSpPr/>
                <p:nvPr/>
              </p:nvSpPr>
              <p:spPr>
                <a:xfrm>
                  <a:off x="2056655" y="2765379"/>
                  <a:ext cx="15437" cy="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22" extrusionOk="0">
                      <a:moveTo>
                        <a:pt x="292" y="1"/>
                      </a:moveTo>
                      <a:cubicBezTo>
                        <a:pt x="177" y="1"/>
                        <a:pt x="61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73" y="608"/>
                        <a:pt x="1102" y="622"/>
                        <a:pt x="1124" y="622"/>
                      </a:cubicBezTo>
                      <a:cubicBezTo>
                        <a:pt x="1145" y="622"/>
                        <a:pt x="1159" y="608"/>
                        <a:pt x="1159" y="580"/>
                      </a:cubicBez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3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2"/>
                <p:cNvSpPr/>
                <p:nvPr/>
              </p:nvSpPr>
              <p:spPr>
                <a:xfrm>
                  <a:off x="2059336" y="2747978"/>
                  <a:ext cx="15426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36" extrusionOk="0">
                      <a:moveTo>
                        <a:pt x="292" y="0"/>
                      </a:moveTo>
                      <a:cubicBezTo>
                        <a:pt x="176" y="0"/>
                        <a:pt x="60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35"/>
                      </a:lnTo>
                      <a:cubicBezTo>
                        <a:pt x="1103" y="635"/>
                        <a:pt x="1159" y="635"/>
                        <a:pt x="1159" y="580"/>
                      </a:cubicBezTo>
                      <a:cubicBezTo>
                        <a:pt x="1275" y="580"/>
                        <a:pt x="1335" y="519"/>
                        <a:pt x="1335" y="404"/>
                      </a:cubicBezTo>
                      <a:cubicBezTo>
                        <a:pt x="1335" y="288"/>
                        <a:pt x="1275" y="172"/>
                        <a:pt x="1103" y="172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2"/>
                <p:cNvSpPr/>
                <p:nvPr/>
              </p:nvSpPr>
              <p:spPr>
                <a:xfrm>
                  <a:off x="2062005" y="2730576"/>
                  <a:ext cx="15437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36" extrusionOk="0">
                      <a:moveTo>
                        <a:pt x="293" y="0"/>
                      </a:moveTo>
                      <a:cubicBezTo>
                        <a:pt x="177" y="0"/>
                        <a:pt x="61" y="116"/>
                        <a:pt x="1" y="232"/>
                      </a:cubicBezTo>
                      <a:cubicBezTo>
                        <a:pt x="1" y="348"/>
                        <a:pt x="117" y="464"/>
                        <a:pt x="233" y="519"/>
                      </a:cubicBezTo>
                      <a:lnTo>
                        <a:pt x="1044" y="635"/>
                      </a:lnTo>
                      <a:lnTo>
                        <a:pt x="1160" y="635"/>
                      </a:lnTo>
                      <a:cubicBezTo>
                        <a:pt x="1275" y="579"/>
                        <a:pt x="1336" y="519"/>
                        <a:pt x="1336" y="403"/>
                      </a:cubicBezTo>
                      <a:cubicBezTo>
                        <a:pt x="1336" y="287"/>
                        <a:pt x="1275" y="172"/>
                        <a:pt x="1104" y="172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2"/>
                <p:cNvSpPr/>
                <p:nvPr/>
              </p:nvSpPr>
              <p:spPr>
                <a:xfrm>
                  <a:off x="2064686" y="2713648"/>
                  <a:ext cx="15437" cy="6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4" extrusionOk="0">
                      <a:moveTo>
                        <a:pt x="231" y="0"/>
                      </a:moveTo>
                      <a:cubicBezTo>
                        <a:pt x="137" y="0"/>
                        <a:pt x="50" y="95"/>
                        <a:pt x="1" y="191"/>
                      </a:cubicBezTo>
                      <a:cubicBezTo>
                        <a:pt x="1" y="306"/>
                        <a:pt x="117" y="422"/>
                        <a:pt x="232" y="478"/>
                      </a:cubicBezTo>
                      <a:lnTo>
                        <a:pt x="1043" y="594"/>
                      </a:lnTo>
                      <a:lnTo>
                        <a:pt x="1159" y="594"/>
                      </a:lnTo>
                      <a:cubicBezTo>
                        <a:pt x="1275" y="538"/>
                        <a:pt x="1335" y="478"/>
                        <a:pt x="1335" y="422"/>
                      </a:cubicBezTo>
                      <a:cubicBezTo>
                        <a:pt x="1335" y="246"/>
                        <a:pt x="1275" y="130"/>
                        <a:pt x="1159" y="130"/>
                      </a:cubicBezTo>
                      <a:lnTo>
                        <a:pt x="293" y="14"/>
                      </a:lnTo>
                      <a:cubicBezTo>
                        <a:pt x="272" y="5"/>
                        <a:pt x="251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2"/>
                <p:cNvSpPr/>
                <p:nvPr/>
              </p:nvSpPr>
              <p:spPr>
                <a:xfrm>
                  <a:off x="2067367" y="269623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0" y="191"/>
                      </a:cubicBezTo>
                      <a:cubicBezTo>
                        <a:pt x="0" y="307"/>
                        <a:pt x="116" y="479"/>
                        <a:pt x="232" y="479"/>
                      </a:cubicBezTo>
                      <a:lnTo>
                        <a:pt x="1043" y="595"/>
                      </a:lnTo>
                      <a:lnTo>
                        <a:pt x="1159" y="595"/>
                      </a:lnTo>
                      <a:cubicBezTo>
                        <a:pt x="1275" y="539"/>
                        <a:pt x="1335" y="479"/>
                        <a:pt x="1335" y="423"/>
                      </a:cubicBezTo>
                      <a:cubicBezTo>
                        <a:pt x="1335" y="247"/>
                        <a:pt x="1275" y="131"/>
                        <a:pt x="1159" y="131"/>
                      </a:cubicBezTo>
                      <a:lnTo>
                        <a:pt x="292" y="15"/>
                      </a:lnTo>
                      <a:cubicBezTo>
                        <a:pt x="272" y="5"/>
                        <a:pt x="251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2"/>
                <p:cNvSpPr/>
                <p:nvPr/>
              </p:nvSpPr>
              <p:spPr>
                <a:xfrm>
                  <a:off x="2070047" y="2678994"/>
                  <a:ext cx="15426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581" extrusionOk="0">
                      <a:moveTo>
                        <a:pt x="292" y="1"/>
                      </a:moveTo>
                      <a:cubicBezTo>
                        <a:pt x="176" y="1"/>
                        <a:pt x="60" y="61"/>
                        <a:pt x="0" y="177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464"/>
                        <a:pt x="1335" y="409"/>
                      </a:cubicBezTo>
                      <a:cubicBezTo>
                        <a:pt x="1335" y="293"/>
                        <a:pt x="1275" y="117"/>
                        <a:pt x="1159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2"/>
                <p:cNvSpPr/>
                <p:nvPr/>
              </p:nvSpPr>
              <p:spPr>
                <a:xfrm>
                  <a:off x="2072717" y="2661592"/>
                  <a:ext cx="15437" cy="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0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61" y="177"/>
                      </a:cubicBezTo>
                      <a:cubicBezTo>
                        <a:pt x="1" y="348"/>
                        <a:pt x="117" y="464"/>
                        <a:pt x="233" y="464"/>
                      </a:cubicBezTo>
                      <a:lnTo>
                        <a:pt x="1044" y="580"/>
                      </a:lnTo>
                      <a:lnTo>
                        <a:pt x="1160" y="580"/>
                      </a:lnTo>
                      <a:cubicBezTo>
                        <a:pt x="1275" y="580"/>
                        <a:pt x="1336" y="524"/>
                        <a:pt x="1336" y="408"/>
                      </a:cubicBezTo>
                      <a:cubicBezTo>
                        <a:pt x="1336" y="293"/>
                        <a:pt x="1275" y="177"/>
                        <a:pt x="1160" y="116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2"/>
                <p:cNvSpPr/>
                <p:nvPr/>
              </p:nvSpPr>
              <p:spPr>
                <a:xfrm>
                  <a:off x="2075397" y="2644191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3" y="0"/>
                      </a:moveTo>
                      <a:cubicBezTo>
                        <a:pt x="177" y="0"/>
                        <a:pt x="61" y="61"/>
                        <a:pt x="61" y="232"/>
                      </a:cubicBezTo>
                      <a:cubicBezTo>
                        <a:pt x="1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4" y="640"/>
                        <a:pt x="1159" y="640"/>
                        <a:pt x="1159" y="580"/>
                      </a:cubicBezTo>
                      <a:cubicBezTo>
                        <a:pt x="1275" y="580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16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2"/>
                <p:cNvSpPr/>
                <p:nvPr/>
              </p:nvSpPr>
              <p:spPr>
                <a:xfrm>
                  <a:off x="2078078" y="2626789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2" y="0"/>
                      </a:moveTo>
                      <a:cubicBezTo>
                        <a:pt x="176" y="0"/>
                        <a:pt x="61" y="116"/>
                        <a:pt x="61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7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2"/>
                <p:cNvSpPr/>
                <p:nvPr/>
              </p:nvSpPr>
              <p:spPr>
                <a:xfrm>
                  <a:off x="2080759" y="2609375"/>
                  <a:ext cx="15426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1" extrusionOk="0">
                      <a:moveTo>
                        <a:pt x="292" y="1"/>
                      </a:moveTo>
                      <a:cubicBezTo>
                        <a:pt x="176" y="1"/>
                        <a:pt x="60" y="117"/>
                        <a:pt x="60" y="232"/>
                      </a:cubicBezTo>
                      <a:cubicBezTo>
                        <a:pt x="0" y="348"/>
                        <a:pt x="116" y="464"/>
                        <a:pt x="232" y="52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80"/>
                        <a:pt x="1335" y="524"/>
                        <a:pt x="1335" y="409"/>
                      </a:cubicBezTo>
                      <a:cubicBezTo>
                        <a:pt x="1335" y="293"/>
                        <a:pt x="1275" y="177"/>
                        <a:pt x="1159" y="17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5" name="Google Shape;485;p2"/>
              <p:cNvGrpSpPr/>
              <p:nvPr/>
            </p:nvGrpSpPr>
            <p:grpSpPr>
              <a:xfrm>
                <a:off x="1446847" y="61339"/>
                <a:ext cx="288513" cy="317764"/>
                <a:chOff x="1856523" y="1848675"/>
                <a:chExt cx="556974" cy="613443"/>
              </a:xfrm>
            </p:grpSpPr>
            <p:sp>
              <p:nvSpPr>
                <p:cNvPr id="486" name="Google Shape;486;p2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2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2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0" name="Google Shape;490;p2"/>
              <p:cNvSpPr/>
              <p:nvPr/>
            </p:nvSpPr>
            <p:spPr>
              <a:xfrm>
                <a:off x="1120875" y="145216"/>
                <a:ext cx="288513" cy="182703"/>
              </a:xfrm>
              <a:custGeom>
                <a:avLst/>
                <a:gdLst/>
                <a:ahLst/>
                <a:cxnLst/>
                <a:rect l="l" t="t" r="r" b="b"/>
                <a:pathLst>
                  <a:path w="44031" h="27883" extrusionOk="0">
                    <a:moveTo>
                      <a:pt x="9568" y="0"/>
                    </a:moveTo>
                    <a:cubicBezTo>
                      <a:pt x="5925" y="0"/>
                      <a:pt x="2907" y="2714"/>
                      <a:pt x="1507" y="6028"/>
                    </a:cubicBezTo>
                    <a:cubicBezTo>
                      <a:pt x="1" y="9564"/>
                      <a:pt x="348" y="14255"/>
                      <a:pt x="4580" y="16109"/>
                    </a:cubicBezTo>
                    <a:cubicBezTo>
                      <a:pt x="10081" y="18486"/>
                      <a:pt x="29260" y="25726"/>
                      <a:pt x="34358" y="27464"/>
                    </a:cubicBezTo>
                    <a:cubicBezTo>
                      <a:pt x="35210" y="27752"/>
                      <a:pt x="36019" y="27882"/>
                      <a:pt x="36777" y="27882"/>
                    </a:cubicBezTo>
                    <a:cubicBezTo>
                      <a:pt x="39829" y="27882"/>
                      <a:pt x="42048" y="25766"/>
                      <a:pt x="42932" y="23353"/>
                    </a:cubicBezTo>
                    <a:cubicBezTo>
                      <a:pt x="44031" y="20396"/>
                      <a:pt x="43280" y="16340"/>
                      <a:pt x="38993" y="14602"/>
                    </a:cubicBezTo>
                    <a:cubicBezTo>
                      <a:pt x="34010" y="12577"/>
                      <a:pt x="22711" y="8577"/>
                      <a:pt x="15064" y="6260"/>
                    </a:cubicBezTo>
                    <a:cubicBezTo>
                      <a:pt x="14097" y="5960"/>
                      <a:pt x="13202" y="5813"/>
                      <a:pt x="12398" y="5813"/>
                    </a:cubicBezTo>
                    <a:cubicBezTo>
                      <a:pt x="10405" y="5813"/>
                      <a:pt x="8964" y="6712"/>
                      <a:pt x="8343" y="8406"/>
                    </a:cubicBezTo>
                    <a:cubicBezTo>
                      <a:pt x="7416" y="10779"/>
                      <a:pt x="8519" y="13852"/>
                      <a:pt x="10605" y="14778"/>
                    </a:cubicBezTo>
                    <a:cubicBezTo>
                      <a:pt x="14429" y="16516"/>
                      <a:pt x="18252" y="17963"/>
                      <a:pt x="27058" y="20975"/>
                    </a:cubicBezTo>
                    <a:cubicBezTo>
                      <a:pt x="27089" y="20986"/>
                      <a:pt x="27123" y="20991"/>
                      <a:pt x="27156" y="20991"/>
                    </a:cubicBezTo>
                    <a:cubicBezTo>
                      <a:pt x="27308" y="20991"/>
                      <a:pt x="27472" y="20887"/>
                      <a:pt x="27522" y="20743"/>
                    </a:cubicBezTo>
                    <a:cubicBezTo>
                      <a:pt x="27577" y="20572"/>
                      <a:pt x="27461" y="20340"/>
                      <a:pt x="27290" y="20280"/>
                    </a:cubicBezTo>
                    <a:cubicBezTo>
                      <a:pt x="18540" y="17328"/>
                      <a:pt x="14716" y="15877"/>
                      <a:pt x="10953" y="14139"/>
                    </a:cubicBezTo>
                    <a:cubicBezTo>
                      <a:pt x="9154" y="13328"/>
                      <a:pt x="8227" y="10663"/>
                      <a:pt x="8983" y="8637"/>
                    </a:cubicBezTo>
                    <a:cubicBezTo>
                      <a:pt x="9506" y="7264"/>
                      <a:pt x="10708" y="6537"/>
                      <a:pt x="12388" y="6537"/>
                    </a:cubicBezTo>
                    <a:cubicBezTo>
                      <a:pt x="13118" y="6537"/>
                      <a:pt x="13938" y="6674"/>
                      <a:pt x="14832" y="6955"/>
                    </a:cubicBezTo>
                    <a:cubicBezTo>
                      <a:pt x="22479" y="9272"/>
                      <a:pt x="33779" y="13272"/>
                      <a:pt x="38701" y="15298"/>
                    </a:cubicBezTo>
                    <a:cubicBezTo>
                      <a:pt x="42585" y="16864"/>
                      <a:pt x="43280" y="20456"/>
                      <a:pt x="42237" y="23121"/>
                    </a:cubicBezTo>
                    <a:cubicBezTo>
                      <a:pt x="41448" y="25250"/>
                      <a:pt x="39479" y="27158"/>
                      <a:pt x="36769" y="27158"/>
                    </a:cubicBezTo>
                    <a:cubicBezTo>
                      <a:pt x="36087" y="27158"/>
                      <a:pt x="35358" y="27037"/>
                      <a:pt x="34590" y="26768"/>
                    </a:cubicBezTo>
                    <a:cubicBezTo>
                      <a:pt x="29491" y="25030"/>
                      <a:pt x="10373" y="17847"/>
                      <a:pt x="4867" y="15474"/>
                    </a:cubicBezTo>
                    <a:cubicBezTo>
                      <a:pt x="1104" y="13791"/>
                      <a:pt x="812" y="9564"/>
                      <a:pt x="2202" y="6320"/>
                    </a:cubicBezTo>
                    <a:cubicBezTo>
                      <a:pt x="3446" y="3237"/>
                      <a:pt x="6220" y="738"/>
                      <a:pt x="9513" y="738"/>
                    </a:cubicBezTo>
                    <a:cubicBezTo>
                      <a:pt x="10368" y="738"/>
                      <a:pt x="11259" y="907"/>
                      <a:pt x="12167" y="1278"/>
                    </a:cubicBezTo>
                    <a:cubicBezTo>
                      <a:pt x="21205" y="4869"/>
                      <a:pt x="34474" y="9620"/>
                      <a:pt x="34590" y="9680"/>
                    </a:cubicBezTo>
                    <a:cubicBezTo>
                      <a:pt x="34644" y="9693"/>
                      <a:pt x="34695" y="9700"/>
                      <a:pt x="34742" y="9700"/>
                    </a:cubicBezTo>
                    <a:cubicBezTo>
                      <a:pt x="34896" y="9700"/>
                      <a:pt x="35007" y="9626"/>
                      <a:pt x="35053" y="9449"/>
                    </a:cubicBezTo>
                    <a:cubicBezTo>
                      <a:pt x="35109" y="9272"/>
                      <a:pt x="35053" y="9041"/>
                      <a:pt x="34821" y="8985"/>
                    </a:cubicBezTo>
                    <a:cubicBezTo>
                      <a:pt x="34706" y="8925"/>
                      <a:pt x="21436" y="4174"/>
                      <a:pt x="12459" y="582"/>
                    </a:cubicBezTo>
                    <a:cubicBezTo>
                      <a:pt x="11935" y="411"/>
                      <a:pt x="11416" y="235"/>
                      <a:pt x="10892" y="119"/>
                    </a:cubicBezTo>
                    <a:cubicBezTo>
                      <a:pt x="10443" y="39"/>
                      <a:pt x="10001" y="0"/>
                      <a:pt x="9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1" name="Google Shape;491;p2"/>
              <p:cNvGrpSpPr/>
              <p:nvPr/>
            </p:nvGrpSpPr>
            <p:grpSpPr>
              <a:xfrm>
                <a:off x="1446434" y="426257"/>
                <a:ext cx="279835" cy="331995"/>
                <a:chOff x="1444148" y="2187860"/>
                <a:chExt cx="429788" cy="509899"/>
              </a:xfrm>
            </p:grpSpPr>
            <p:sp>
              <p:nvSpPr>
                <p:cNvPr id="492" name="Google Shape;492;p2"/>
                <p:cNvSpPr/>
                <p:nvPr/>
              </p:nvSpPr>
              <p:spPr>
                <a:xfrm>
                  <a:off x="1671065" y="2596884"/>
                  <a:ext cx="177439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6" h="8730" extrusionOk="0">
                      <a:moveTo>
                        <a:pt x="8922" y="618"/>
                      </a:moveTo>
                      <a:cubicBezTo>
                        <a:pt x="11703" y="618"/>
                        <a:pt x="13617" y="2069"/>
                        <a:pt x="14428" y="2704"/>
                      </a:cubicBezTo>
                      <a:lnTo>
                        <a:pt x="811" y="7862"/>
                      </a:lnTo>
                      <a:cubicBezTo>
                        <a:pt x="1103" y="6412"/>
                        <a:pt x="2262" y="2472"/>
                        <a:pt x="5794" y="1198"/>
                      </a:cubicBezTo>
                      <a:cubicBezTo>
                        <a:pt x="6897" y="794"/>
                        <a:pt x="7940" y="618"/>
                        <a:pt x="8922" y="618"/>
                      </a:cubicBezTo>
                      <a:close/>
                      <a:moveTo>
                        <a:pt x="8885" y="0"/>
                      </a:moveTo>
                      <a:cubicBezTo>
                        <a:pt x="7872" y="0"/>
                        <a:pt x="6759" y="176"/>
                        <a:pt x="5562" y="618"/>
                      </a:cubicBezTo>
                      <a:cubicBezTo>
                        <a:pt x="872" y="2301"/>
                        <a:pt x="61" y="8094"/>
                        <a:pt x="61" y="8326"/>
                      </a:cubicBezTo>
                      <a:cubicBezTo>
                        <a:pt x="0" y="8442"/>
                        <a:pt x="61" y="8558"/>
                        <a:pt x="176" y="8673"/>
                      </a:cubicBezTo>
                      <a:cubicBezTo>
                        <a:pt x="232" y="8673"/>
                        <a:pt x="292" y="8729"/>
                        <a:pt x="348" y="8729"/>
                      </a:cubicBezTo>
                      <a:cubicBezTo>
                        <a:pt x="408" y="8729"/>
                        <a:pt x="464" y="8729"/>
                        <a:pt x="464" y="8673"/>
                      </a:cubicBezTo>
                      <a:lnTo>
                        <a:pt x="15123" y="3112"/>
                      </a:lnTo>
                      <a:cubicBezTo>
                        <a:pt x="15239" y="3112"/>
                        <a:pt x="15295" y="2996"/>
                        <a:pt x="15295" y="2936"/>
                      </a:cubicBezTo>
                      <a:cubicBezTo>
                        <a:pt x="15355" y="2820"/>
                        <a:pt x="15295" y="2704"/>
                        <a:pt x="15239" y="2588"/>
                      </a:cubicBezTo>
                      <a:cubicBezTo>
                        <a:pt x="15192" y="2588"/>
                        <a:pt x="12775" y="0"/>
                        <a:pt x="88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"/>
                <p:cNvSpPr/>
                <p:nvPr/>
              </p:nvSpPr>
              <p:spPr>
                <a:xfrm>
                  <a:off x="1543867" y="2187860"/>
                  <a:ext cx="330069" cy="44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5" h="38218" extrusionOk="0">
                      <a:moveTo>
                        <a:pt x="8986" y="1"/>
                      </a:moveTo>
                      <a:cubicBezTo>
                        <a:pt x="5993" y="1"/>
                        <a:pt x="2986" y="701"/>
                        <a:pt x="233" y="2127"/>
                      </a:cubicBezTo>
                      <a:cubicBezTo>
                        <a:pt x="61" y="2183"/>
                        <a:pt x="1" y="2359"/>
                        <a:pt x="117" y="2530"/>
                      </a:cubicBezTo>
                      <a:cubicBezTo>
                        <a:pt x="162" y="2663"/>
                        <a:pt x="305" y="2727"/>
                        <a:pt x="422" y="2727"/>
                      </a:cubicBezTo>
                      <a:cubicBezTo>
                        <a:pt x="460" y="2727"/>
                        <a:pt x="496" y="2720"/>
                        <a:pt x="525" y="2707"/>
                      </a:cubicBezTo>
                      <a:cubicBezTo>
                        <a:pt x="3174" y="1333"/>
                        <a:pt x="6064" y="661"/>
                        <a:pt x="8944" y="661"/>
                      </a:cubicBezTo>
                      <a:cubicBezTo>
                        <a:pt x="12992" y="661"/>
                        <a:pt x="17021" y="1988"/>
                        <a:pt x="20338" y="4560"/>
                      </a:cubicBezTo>
                      <a:cubicBezTo>
                        <a:pt x="24217" y="7573"/>
                        <a:pt x="26711" y="11916"/>
                        <a:pt x="27290" y="16842"/>
                      </a:cubicBezTo>
                      <a:cubicBezTo>
                        <a:pt x="27925" y="21709"/>
                        <a:pt x="26595" y="26515"/>
                        <a:pt x="23522" y="30455"/>
                      </a:cubicBezTo>
                      <a:cubicBezTo>
                        <a:pt x="19961" y="35026"/>
                        <a:pt x="14577" y="37563"/>
                        <a:pt x="8998" y="37563"/>
                      </a:cubicBezTo>
                      <a:cubicBezTo>
                        <a:pt x="6867" y="37563"/>
                        <a:pt x="4707" y="37193"/>
                        <a:pt x="2610" y="36424"/>
                      </a:cubicBezTo>
                      <a:cubicBezTo>
                        <a:pt x="2566" y="36409"/>
                        <a:pt x="2522" y="36401"/>
                        <a:pt x="2479" y="36401"/>
                      </a:cubicBezTo>
                      <a:cubicBezTo>
                        <a:pt x="2355" y="36401"/>
                        <a:pt x="2247" y="36467"/>
                        <a:pt x="2202" y="36596"/>
                      </a:cubicBezTo>
                      <a:cubicBezTo>
                        <a:pt x="2147" y="36772"/>
                        <a:pt x="2202" y="36943"/>
                        <a:pt x="2378" y="37003"/>
                      </a:cubicBezTo>
                      <a:cubicBezTo>
                        <a:pt x="4580" y="37815"/>
                        <a:pt x="6781" y="38218"/>
                        <a:pt x="9039" y="38218"/>
                      </a:cubicBezTo>
                      <a:cubicBezTo>
                        <a:pt x="14776" y="38218"/>
                        <a:pt x="20338" y="35613"/>
                        <a:pt x="24046" y="30802"/>
                      </a:cubicBezTo>
                      <a:cubicBezTo>
                        <a:pt x="27174" y="26807"/>
                        <a:pt x="28565" y="21825"/>
                        <a:pt x="27925" y="16727"/>
                      </a:cubicBezTo>
                      <a:cubicBezTo>
                        <a:pt x="27346" y="11684"/>
                        <a:pt x="24741" y="7165"/>
                        <a:pt x="20741" y="4037"/>
                      </a:cubicBezTo>
                      <a:cubicBezTo>
                        <a:pt x="17331" y="1370"/>
                        <a:pt x="13171" y="1"/>
                        <a:pt x="8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"/>
                <p:cNvSpPr/>
                <p:nvPr/>
              </p:nvSpPr>
              <p:spPr>
                <a:xfrm>
                  <a:off x="1444148" y="2231665"/>
                  <a:ext cx="383568" cy="356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5" h="30835" extrusionOk="0">
                      <a:moveTo>
                        <a:pt x="17381" y="654"/>
                      </a:moveTo>
                      <a:cubicBezTo>
                        <a:pt x="20565" y="654"/>
                        <a:pt x="23754" y="1636"/>
                        <a:pt x="26475" y="3782"/>
                      </a:cubicBezTo>
                      <a:cubicBezTo>
                        <a:pt x="29603" y="6155"/>
                        <a:pt x="31573" y="9691"/>
                        <a:pt x="32036" y="13571"/>
                      </a:cubicBezTo>
                      <a:cubicBezTo>
                        <a:pt x="32500" y="17510"/>
                        <a:pt x="31457" y="21394"/>
                        <a:pt x="29024" y="24462"/>
                      </a:cubicBezTo>
                      <a:cubicBezTo>
                        <a:pt x="26590" y="27591"/>
                        <a:pt x="23114" y="29560"/>
                        <a:pt x="19235" y="30084"/>
                      </a:cubicBezTo>
                      <a:cubicBezTo>
                        <a:pt x="18625" y="30156"/>
                        <a:pt x="18017" y="30191"/>
                        <a:pt x="17413" y="30191"/>
                      </a:cubicBezTo>
                      <a:cubicBezTo>
                        <a:pt x="14113" y="30191"/>
                        <a:pt x="10937" y="29128"/>
                        <a:pt x="8343" y="27071"/>
                      </a:cubicBezTo>
                      <a:cubicBezTo>
                        <a:pt x="1910" y="22029"/>
                        <a:pt x="752" y="12759"/>
                        <a:pt x="5734" y="6331"/>
                      </a:cubicBezTo>
                      <a:cubicBezTo>
                        <a:pt x="8631" y="2623"/>
                        <a:pt x="13034" y="654"/>
                        <a:pt x="17381" y="654"/>
                      </a:cubicBezTo>
                      <a:close/>
                      <a:moveTo>
                        <a:pt x="17371" y="1"/>
                      </a:moveTo>
                      <a:cubicBezTo>
                        <a:pt x="12778" y="1"/>
                        <a:pt x="8237" y="2028"/>
                        <a:pt x="5215" y="5923"/>
                      </a:cubicBezTo>
                      <a:cubicBezTo>
                        <a:pt x="1" y="12644"/>
                        <a:pt x="1215" y="22321"/>
                        <a:pt x="7936" y="27591"/>
                      </a:cubicBezTo>
                      <a:cubicBezTo>
                        <a:pt x="10661" y="29676"/>
                        <a:pt x="13961" y="30835"/>
                        <a:pt x="17381" y="30835"/>
                      </a:cubicBezTo>
                      <a:cubicBezTo>
                        <a:pt x="18016" y="30835"/>
                        <a:pt x="18656" y="30779"/>
                        <a:pt x="19291" y="30719"/>
                      </a:cubicBezTo>
                      <a:cubicBezTo>
                        <a:pt x="23406" y="30200"/>
                        <a:pt x="26998" y="28114"/>
                        <a:pt x="29547" y="24870"/>
                      </a:cubicBezTo>
                      <a:cubicBezTo>
                        <a:pt x="32097" y="21626"/>
                        <a:pt x="33195" y="17570"/>
                        <a:pt x="32676" y="13515"/>
                      </a:cubicBezTo>
                      <a:cubicBezTo>
                        <a:pt x="32212" y="9399"/>
                        <a:pt x="30127" y="5752"/>
                        <a:pt x="26882" y="3258"/>
                      </a:cubicBezTo>
                      <a:cubicBezTo>
                        <a:pt x="24058" y="1067"/>
                        <a:pt x="20701" y="1"/>
                        <a:pt x="17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2"/>
                <p:cNvSpPr/>
                <p:nvPr/>
              </p:nvSpPr>
              <p:spPr>
                <a:xfrm>
                  <a:off x="1520468" y="2231665"/>
                  <a:ext cx="246364" cy="356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1" h="30835" extrusionOk="0">
                      <a:moveTo>
                        <a:pt x="10252" y="654"/>
                      </a:moveTo>
                      <a:cubicBezTo>
                        <a:pt x="15411" y="654"/>
                        <a:pt x="19930" y="6910"/>
                        <a:pt x="20393" y="14845"/>
                      </a:cubicBezTo>
                      <a:cubicBezTo>
                        <a:pt x="20625" y="18785"/>
                        <a:pt x="19870" y="22553"/>
                        <a:pt x="18192" y="25449"/>
                      </a:cubicBezTo>
                      <a:cubicBezTo>
                        <a:pt x="16570" y="28346"/>
                        <a:pt x="14252" y="29968"/>
                        <a:pt x="11703" y="30140"/>
                      </a:cubicBezTo>
                      <a:cubicBezTo>
                        <a:pt x="11559" y="30150"/>
                        <a:pt x="11415" y="30155"/>
                        <a:pt x="11271" y="30155"/>
                      </a:cubicBezTo>
                      <a:cubicBezTo>
                        <a:pt x="8874" y="30155"/>
                        <a:pt x="6549" y="28778"/>
                        <a:pt x="4691" y="26316"/>
                      </a:cubicBezTo>
                      <a:cubicBezTo>
                        <a:pt x="2665" y="23595"/>
                        <a:pt x="1391" y="19943"/>
                        <a:pt x="1159" y="16004"/>
                      </a:cubicBezTo>
                      <a:cubicBezTo>
                        <a:pt x="635" y="7893"/>
                        <a:pt x="4575" y="1001"/>
                        <a:pt x="9905" y="654"/>
                      </a:cubicBezTo>
                      <a:close/>
                      <a:moveTo>
                        <a:pt x="10278" y="1"/>
                      </a:moveTo>
                      <a:cubicBezTo>
                        <a:pt x="10135" y="1"/>
                        <a:pt x="9993" y="5"/>
                        <a:pt x="9849" y="14"/>
                      </a:cubicBezTo>
                      <a:cubicBezTo>
                        <a:pt x="4172" y="362"/>
                        <a:pt x="0" y="7545"/>
                        <a:pt x="520" y="16064"/>
                      </a:cubicBezTo>
                      <a:cubicBezTo>
                        <a:pt x="751" y="20119"/>
                        <a:pt x="2026" y="23883"/>
                        <a:pt x="4172" y="26664"/>
                      </a:cubicBezTo>
                      <a:cubicBezTo>
                        <a:pt x="6141" y="29389"/>
                        <a:pt x="8691" y="30835"/>
                        <a:pt x="11295" y="30835"/>
                      </a:cubicBezTo>
                      <a:cubicBezTo>
                        <a:pt x="11411" y="30835"/>
                        <a:pt x="11587" y="30779"/>
                        <a:pt x="11759" y="30779"/>
                      </a:cubicBezTo>
                      <a:cubicBezTo>
                        <a:pt x="14484" y="30603"/>
                        <a:pt x="16973" y="28865"/>
                        <a:pt x="18771" y="25797"/>
                      </a:cubicBezTo>
                      <a:cubicBezTo>
                        <a:pt x="20509" y="22784"/>
                        <a:pt x="21320" y="18845"/>
                        <a:pt x="21089" y="14790"/>
                      </a:cubicBezTo>
                      <a:cubicBezTo>
                        <a:pt x="20524" y="6486"/>
                        <a:pt x="15775" y="1"/>
                        <a:pt x="102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2"/>
                <p:cNvSpPr/>
                <p:nvPr/>
              </p:nvSpPr>
              <p:spPr>
                <a:xfrm>
                  <a:off x="1630253" y="2231827"/>
                  <a:ext cx="29465" cy="355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30766" extrusionOk="0">
                      <a:moveTo>
                        <a:pt x="348" y="0"/>
                      </a:moveTo>
                      <a:cubicBezTo>
                        <a:pt x="172" y="0"/>
                        <a:pt x="1" y="176"/>
                        <a:pt x="56" y="348"/>
                      </a:cubicBezTo>
                      <a:lnTo>
                        <a:pt x="1910" y="30473"/>
                      </a:lnTo>
                      <a:cubicBezTo>
                        <a:pt x="1910" y="30649"/>
                        <a:pt x="2026" y="30765"/>
                        <a:pt x="2202" y="30765"/>
                      </a:cubicBezTo>
                      <a:lnTo>
                        <a:pt x="2258" y="30765"/>
                      </a:lnTo>
                      <a:cubicBezTo>
                        <a:pt x="2434" y="30765"/>
                        <a:pt x="2550" y="30589"/>
                        <a:pt x="2550" y="30418"/>
                      </a:cubicBezTo>
                      <a:lnTo>
                        <a:pt x="696" y="292"/>
                      </a:lnTo>
                      <a:cubicBezTo>
                        <a:pt x="696" y="116"/>
                        <a:pt x="520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2"/>
                <p:cNvSpPr/>
                <p:nvPr/>
              </p:nvSpPr>
              <p:spPr>
                <a:xfrm>
                  <a:off x="1496365" y="2294629"/>
                  <a:ext cx="285189" cy="23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" h="2041" extrusionOk="0">
                      <a:moveTo>
                        <a:pt x="24400" y="0"/>
                      </a:moveTo>
                      <a:cubicBezTo>
                        <a:pt x="24378" y="0"/>
                        <a:pt x="24356" y="4"/>
                        <a:pt x="24333" y="11"/>
                      </a:cubicBezTo>
                      <a:lnTo>
                        <a:pt x="288" y="1346"/>
                      </a:lnTo>
                      <a:cubicBezTo>
                        <a:pt x="117" y="1401"/>
                        <a:pt x="1" y="1517"/>
                        <a:pt x="1" y="1693"/>
                      </a:cubicBezTo>
                      <a:cubicBezTo>
                        <a:pt x="1" y="1865"/>
                        <a:pt x="172" y="2041"/>
                        <a:pt x="348" y="2041"/>
                      </a:cubicBezTo>
                      <a:lnTo>
                        <a:pt x="24389" y="650"/>
                      </a:lnTo>
                      <a:cubicBezTo>
                        <a:pt x="24565" y="650"/>
                        <a:pt x="24681" y="474"/>
                        <a:pt x="24681" y="303"/>
                      </a:cubicBezTo>
                      <a:cubicBezTo>
                        <a:pt x="24681" y="150"/>
                        <a:pt x="24548" y="0"/>
                        <a:pt x="24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2"/>
                <p:cNvSpPr/>
                <p:nvPr/>
              </p:nvSpPr>
              <p:spPr>
                <a:xfrm>
                  <a:off x="1507076" y="2502965"/>
                  <a:ext cx="285189" cy="2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" h="2026" extrusionOk="0">
                      <a:moveTo>
                        <a:pt x="24333" y="1"/>
                      </a:moveTo>
                      <a:lnTo>
                        <a:pt x="288" y="1391"/>
                      </a:lnTo>
                      <a:cubicBezTo>
                        <a:pt x="117" y="1391"/>
                        <a:pt x="1" y="1507"/>
                        <a:pt x="1" y="1739"/>
                      </a:cubicBezTo>
                      <a:cubicBezTo>
                        <a:pt x="1" y="1910"/>
                        <a:pt x="172" y="2026"/>
                        <a:pt x="348" y="2026"/>
                      </a:cubicBezTo>
                      <a:lnTo>
                        <a:pt x="24389" y="636"/>
                      </a:lnTo>
                      <a:cubicBezTo>
                        <a:pt x="24565" y="636"/>
                        <a:pt x="24681" y="464"/>
                        <a:pt x="24681" y="288"/>
                      </a:cubicBezTo>
                      <a:cubicBezTo>
                        <a:pt x="24681" y="116"/>
                        <a:pt x="24505" y="1"/>
                        <a:pt x="243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2"/>
                <p:cNvSpPr/>
                <p:nvPr/>
              </p:nvSpPr>
              <p:spPr>
                <a:xfrm>
                  <a:off x="1467558" y="2397202"/>
                  <a:ext cx="354808" cy="27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6" h="2373" extrusionOk="0">
                      <a:moveTo>
                        <a:pt x="30358" y="0"/>
                      </a:moveTo>
                      <a:lnTo>
                        <a:pt x="292" y="1738"/>
                      </a:lnTo>
                      <a:cubicBezTo>
                        <a:pt x="116" y="1738"/>
                        <a:pt x="0" y="1910"/>
                        <a:pt x="0" y="2086"/>
                      </a:cubicBezTo>
                      <a:cubicBezTo>
                        <a:pt x="0" y="2257"/>
                        <a:pt x="176" y="2373"/>
                        <a:pt x="292" y="2373"/>
                      </a:cubicBezTo>
                      <a:lnTo>
                        <a:pt x="348" y="2373"/>
                      </a:lnTo>
                      <a:lnTo>
                        <a:pt x="30418" y="635"/>
                      </a:lnTo>
                      <a:cubicBezTo>
                        <a:pt x="30590" y="635"/>
                        <a:pt x="30705" y="519"/>
                        <a:pt x="30705" y="287"/>
                      </a:cubicBezTo>
                      <a:cubicBezTo>
                        <a:pt x="30705" y="116"/>
                        <a:pt x="30534" y="0"/>
                        <a:pt x="30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0" name="Google Shape;500;p2"/>
            <p:cNvGrpSpPr/>
            <p:nvPr/>
          </p:nvGrpSpPr>
          <p:grpSpPr>
            <a:xfrm>
              <a:off x="1727923" y="50933"/>
              <a:ext cx="1063837" cy="707319"/>
              <a:chOff x="671523" y="50933"/>
              <a:chExt cx="1063837" cy="707319"/>
            </a:xfrm>
          </p:grpSpPr>
          <p:grpSp>
            <p:nvGrpSpPr>
              <p:cNvPr id="501" name="Google Shape;501;p2"/>
              <p:cNvGrpSpPr/>
              <p:nvPr/>
            </p:nvGrpSpPr>
            <p:grpSpPr>
              <a:xfrm rot="-5015110">
                <a:off x="689544" y="339429"/>
                <a:ext cx="276491" cy="283417"/>
                <a:chOff x="1427393" y="3362195"/>
                <a:chExt cx="465932" cy="477603"/>
              </a:xfrm>
            </p:grpSpPr>
            <p:sp>
              <p:nvSpPr>
                <p:cNvPr id="502" name="Google Shape;502;p2"/>
                <p:cNvSpPr/>
                <p:nvPr/>
              </p:nvSpPr>
              <p:spPr>
                <a:xfrm>
                  <a:off x="1571992" y="3362195"/>
                  <a:ext cx="321333" cy="3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09" h="27081" extrusionOk="0">
                      <a:moveTo>
                        <a:pt x="13849" y="723"/>
                      </a:moveTo>
                      <a:cubicBezTo>
                        <a:pt x="14484" y="723"/>
                        <a:pt x="15123" y="779"/>
                        <a:pt x="15758" y="894"/>
                      </a:cubicBezTo>
                      <a:cubicBezTo>
                        <a:pt x="22710" y="1882"/>
                        <a:pt x="27577" y="8426"/>
                        <a:pt x="26534" y="15378"/>
                      </a:cubicBezTo>
                      <a:cubicBezTo>
                        <a:pt x="25641" y="21753"/>
                        <a:pt x="20147" y="26355"/>
                        <a:pt x="13932" y="26355"/>
                      </a:cubicBezTo>
                      <a:cubicBezTo>
                        <a:pt x="13310" y="26355"/>
                        <a:pt x="12682" y="26309"/>
                        <a:pt x="12050" y="26214"/>
                      </a:cubicBezTo>
                      <a:cubicBezTo>
                        <a:pt x="5043" y="25171"/>
                        <a:pt x="232" y="18682"/>
                        <a:pt x="1219" y="11670"/>
                      </a:cubicBezTo>
                      <a:cubicBezTo>
                        <a:pt x="1738" y="8310"/>
                        <a:pt x="3476" y="5297"/>
                        <a:pt x="6257" y="3272"/>
                      </a:cubicBezTo>
                      <a:cubicBezTo>
                        <a:pt x="8458" y="1590"/>
                        <a:pt x="11123" y="723"/>
                        <a:pt x="13849" y="723"/>
                      </a:cubicBezTo>
                      <a:close/>
                      <a:moveTo>
                        <a:pt x="13904" y="0"/>
                      </a:moveTo>
                      <a:cubicBezTo>
                        <a:pt x="10989" y="0"/>
                        <a:pt x="8160" y="940"/>
                        <a:pt x="5793" y="2693"/>
                      </a:cubicBezTo>
                      <a:cubicBezTo>
                        <a:pt x="2897" y="4834"/>
                        <a:pt x="1043" y="8023"/>
                        <a:pt x="524" y="11554"/>
                      </a:cubicBezTo>
                      <a:cubicBezTo>
                        <a:pt x="0" y="15146"/>
                        <a:pt x="871" y="18738"/>
                        <a:pt x="3073" y="21635"/>
                      </a:cubicBezTo>
                      <a:cubicBezTo>
                        <a:pt x="5214" y="24531"/>
                        <a:pt x="8343" y="26385"/>
                        <a:pt x="11935" y="26909"/>
                      </a:cubicBezTo>
                      <a:cubicBezTo>
                        <a:pt x="12574" y="27025"/>
                        <a:pt x="13269" y="27081"/>
                        <a:pt x="13904" y="27081"/>
                      </a:cubicBezTo>
                      <a:cubicBezTo>
                        <a:pt x="16801" y="27081"/>
                        <a:pt x="19642" y="26154"/>
                        <a:pt x="21959" y="24360"/>
                      </a:cubicBezTo>
                      <a:cubicBezTo>
                        <a:pt x="24856" y="22214"/>
                        <a:pt x="26766" y="19086"/>
                        <a:pt x="27289" y="15494"/>
                      </a:cubicBezTo>
                      <a:cubicBezTo>
                        <a:pt x="27808" y="11902"/>
                        <a:pt x="26882" y="8370"/>
                        <a:pt x="24740" y="5474"/>
                      </a:cubicBezTo>
                      <a:cubicBezTo>
                        <a:pt x="22594" y="2577"/>
                        <a:pt x="19410" y="663"/>
                        <a:pt x="15874" y="144"/>
                      </a:cubicBezTo>
                      <a:cubicBezTo>
                        <a:pt x="15216" y="48"/>
                        <a:pt x="14558" y="0"/>
                        <a:pt x="139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2"/>
                <p:cNvSpPr/>
                <p:nvPr/>
              </p:nvSpPr>
              <p:spPr>
                <a:xfrm>
                  <a:off x="1621528" y="3410287"/>
                  <a:ext cx="222260" cy="21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5" h="18748" extrusionOk="0">
                      <a:moveTo>
                        <a:pt x="9562" y="732"/>
                      </a:moveTo>
                      <a:cubicBezTo>
                        <a:pt x="10025" y="732"/>
                        <a:pt x="10428" y="788"/>
                        <a:pt x="10836" y="848"/>
                      </a:cubicBezTo>
                      <a:cubicBezTo>
                        <a:pt x="13154" y="1196"/>
                        <a:pt x="15123" y="2354"/>
                        <a:pt x="16514" y="4208"/>
                      </a:cubicBezTo>
                      <a:cubicBezTo>
                        <a:pt x="17904" y="6062"/>
                        <a:pt x="18484" y="8319"/>
                        <a:pt x="18136" y="10637"/>
                      </a:cubicBezTo>
                      <a:cubicBezTo>
                        <a:pt x="17788" y="12898"/>
                        <a:pt x="16630" y="14924"/>
                        <a:pt x="14776" y="16314"/>
                      </a:cubicBezTo>
                      <a:cubicBezTo>
                        <a:pt x="13236" y="17423"/>
                        <a:pt x="11415" y="18010"/>
                        <a:pt x="9514" y="18010"/>
                      </a:cubicBezTo>
                      <a:cubicBezTo>
                        <a:pt x="9127" y="18010"/>
                        <a:pt x="8735" y="17986"/>
                        <a:pt x="8343" y="17936"/>
                      </a:cubicBezTo>
                      <a:cubicBezTo>
                        <a:pt x="6086" y="17589"/>
                        <a:pt x="4056" y="16374"/>
                        <a:pt x="2665" y="14520"/>
                      </a:cubicBezTo>
                      <a:cubicBezTo>
                        <a:pt x="1335" y="12667"/>
                        <a:pt x="756" y="10405"/>
                        <a:pt x="1043" y="8148"/>
                      </a:cubicBezTo>
                      <a:cubicBezTo>
                        <a:pt x="1391" y="5830"/>
                        <a:pt x="2610" y="3861"/>
                        <a:pt x="4463" y="2470"/>
                      </a:cubicBezTo>
                      <a:cubicBezTo>
                        <a:pt x="5970" y="1312"/>
                        <a:pt x="7763" y="732"/>
                        <a:pt x="9562" y="732"/>
                      </a:cubicBezTo>
                      <a:close/>
                      <a:moveTo>
                        <a:pt x="9628" y="0"/>
                      </a:moveTo>
                      <a:cubicBezTo>
                        <a:pt x="7605" y="0"/>
                        <a:pt x="5665" y="653"/>
                        <a:pt x="4000" y="1891"/>
                      </a:cubicBezTo>
                      <a:cubicBezTo>
                        <a:pt x="2030" y="3337"/>
                        <a:pt x="695" y="5538"/>
                        <a:pt x="348" y="8032"/>
                      </a:cubicBezTo>
                      <a:cubicBezTo>
                        <a:pt x="0" y="10521"/>
                        <a:pt x="640" y="12954"/>
                        <a:pt x="2086" y="14984"/>
                      </a:cubicBezTo>
                      <a:cubicBezTo>
                        <a:pt x="3592" y="16954"/>
                        <a:pt x="5794" y="18284"/>
                        <a:pt x="8227" y="18631"/>
                      </a:cubicBezTo>
                      <a:cubicBezTo>
                        <a:pt x="8690" y="18692"/>
                        <a:pt x="9154" y="18747"/>
                        <a:pt x="9617" y="18747"/>
                      </a:cubicBezTo>
                      <a:cubicBezTo>
                        <a:pt x="11647" y="18747"/>
                        <a:pt x="13557" y="18112"/>
                        <a:pt x="15179" y="16893"/>
                      </a:cubicBezTo>
                      <a:cubicBezTo>
                        <a:pt x="17209" y="15387"/>
                        <a:pt x="18484" y="13186"/>
                        <a:pt x="18887" y="10752"/>
                      </a:cubicBezTo>
                      <a:cubicBezTo>
                        <a:pt x="19234" y="8264"/>
                        <a:pt x="18599" y="5770"/>
                        <a:pt x="17093" y="3800"/>
                      </a:cubicBezTo>
                      <a:cubicBezTo>
                        <a:pt x="15642" y="1775"/>
                        <a:pt x="13441" y="500"/>
                        <a:pt x="10952" y="93"/>
                      </a:cubicBezTo>
                      <a:cubicBezTo>
                        <a:pt x="10508" y="31"/>
                        <a:pt x="10066" y="0"/>
                        <a:pt x="9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"/>
                <p:cNvSpPr/>
                <p:nvPr/>
              </p:nvSpPr>
              <p:spPr>
                <a:xfrm>
                  <a:off x="1427393" y="3631993"/>
                  <a:ext cx="202871" cy="20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7" h="17984" extrusionOk="0">
                      <a:moveTo>
                        <a:pt x="11879" y="719"/>
                      </a:moveTo>
                      <a:cubicBezTo>
                        <a:pt x="12166" y="719"/>
                        <a:pt x="12398" y="835"/>
                        <a:pt x="12630" y="1011"/>
                      </a:cubicBezTo>
                      <a:lnTo>
                        <a:pt x="16282" y="4371"/>
                      </a:lnTo>
                      <a:cubicBezTo>
                        <a:pt x="16746" y="4774"/>
                        <a:pt x="16801" y="5530"/>
                        <a:pt x="16338" y="5993"/>
                      </a:cubicBezTo>
                      <a:lnTo>
                        <a:pt x="6373" y="16885"/>
                      </a:lnTo>
                      <a:cubicBezTo>
                        <a:pt x="6202" y="17117"/>
                        <a:pt x="5910" y="17232"/>
                        <a:pt x="5562" y="17232"/>
                      </a:cubicBezTo>
                      <a:cubicBezTo>
                        <a:pt x="5514" y="17242"/>
                        <a:pt x="5466" y="17246"/>
                        <a:pt x="5418" y="17246"/>
                      </a:cubicBezTo>
                      <a:cubicBezTo>
                        <a:pt x="5179" y="17246"/>
                        <a:pt x="4944" y="17134"/>
                        <a:pt x="4751" y="16940"/>
                      </a:cubicBezTo>
                      <a:lnTo>
                        <a:pt x="1103" y="13641"/>
                      </a:lnTo>
                      <a:cubicBezTo>
                        <a:pt x="872" y="13409"/>
                        <a:pt x="756" y="13117"/>
                        <a:pt x="756" y="12829"/>
                      </a:cubicBezTo>
                      <a:cubicBezTo>
                        <a:pt x="756" y="12482"/>
                        <a:pt x="872" y="12190"/>
                        <a:pt x="1043" y="11958"/>
                      </a:cubicBezTo>
                      <a:lnTo>
                        <a:pt x="11008" y="1127"/>
                      </a:lnTo>
                      <a:cubicBezTo>
                        <a:pt x="11240" y="835"/>
                        <a:pt x="11532" y="719"/>
                        <a:pt x="11879" y="719"/>
                      </a:cubicBezTo>
                      <a:close/>
                      <a:moveTo>
                        <a:pt x="11865" y="1"/>
                      </a:moveTo>
                      <a:cubicBezTo>
                        <a:pt x="11357" y="1"/>
                        <a:pt x="10857" y="205"/>
                        <a:pt x="10489" y="603"/>
                      </a:cubicBezTo>
                      <a:lnTo>
                        <a:pt x="524" y="11495"/>
                      </a:lnTo>
                      <a:cubicBezTo>
                        <a:pt x="176" y="11842"/>
                        <a:pt x="0" y="12366"/>
                        <a:pt x="0" y="12829"/>
                      </a:cubicBezTo>
                      <a:cubicBezTo>
                        <a:pt x="61" y="13349"/>
                        <a:pt x="232" y="13812"/>
                        <a:pt x="640" y="14160"/>
                      </a:cubicBezTo>
                      <a:lnTo>
                        <a:pt x="4287" y="17464"/>
                      </a:lnTo>
                      <a:cubicBezTo>
                        <a:pt x="4635" y="17812"/>
                        <a:pt x="5043" y="17983"/>
                        <a:pt x="5506" y="17983"/>
                      </a:cubicBezTo>
                      <a:lnTo>
                        <a:pt x="5622" y="17983"/>
                      </a:lnTo>
                      <a:cubicBezTo>
                        <a:pt x="6141" y="17928"/>
                        <a:pt x="6605" y="17752"/>
                        <a:pt x="6952" y="17348"/>
                      </a:cubicBezTo>
                      <a:lnTo>
                        <a:pt x="16861" y="6457"/>
                      </a:lnTo>
                      <a:cubicBezTo>
                        <a:pt x="17557" y="5701"/>
                        <a:pt x="17557" y="4543"/>
                        <a:pt x="16746" y="3792"/>
                      </a:cubicBezTo>
                      <a:lnTo>
                        <a:pt x="13154" y="487"/>
                      </a:lnTo>
                      <a:cubicBezTo>
                        <a:pt x="12773" y="161"/>
                        <a:pt x="12315" y="1"/>
                        <a:pt x="118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2"/>
                <p:cNvSpPr/>
                <p:nvPr/>
              </p:nvSpPr>
              <p:spPr>
                <a:xfrm>
                  <a:off x="1580023" y="3610605"/>
                  <a:ext cx="68983" cy="68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0" h="5931" extrusionOk="0">
                      <a:moveTo>
                        <a:pt x="3093" y="0"/>
                      </a:moveTo>
                      <a:cubicBezTo>
                        <a:pt x="2991" y="0"/>
                        <a:pt x="2878" y="43"/>
                        <a:pt x="2781" y="137"/>
                      </a:cubicBezTo>
                      <a:lnTo>
                        <a:pt x="116" y="2978"/>
                      </a:lnTo>
                      <a:cubicBezTo>
                        <a:pt x="61" y="3033"/>
                        <a:pt x="0" y="3094"/>
                        <a:pt x="0" y="3210"/>
                      </a:cubicBezTo>
                      <a:cubicBezTo>
                        <a:pt x="0" y="3325"/>
                        <a:pt x="61" y="3381"/>
                        <a:pt x="116" y="3441"/>
                      </a:cubicBezTo>
                      <a:lnTo>
                        <a:pt x="2610" y="5814"/>
                      </a:lnTo>
                      <a:cubicBezTo>
                        <a:pt x="2726" y="5875"/>
                        <a:pt x="2781" y="5930"/>
                        <a:pt x="2897" y="5930"/>
                      </a:cubicBezTo>
                      <a:cubicBezTo>
                        <a:pt x="2957" y="5930"/>
                        <a:pt x="3073" y="5875"/>
                        <a:pt x="3129" y="5814"/>
                      </a:cubicBezTo>
                      <a:lnTo>
                        <a:pt x="5854" y="2978"/>
                      </a:lnTo>
                      <a:cubicBezTo>
                        <a:pt x="5970" y="2802"/>
                        <a:pt x="5970" y="2570"/>
                        <a:pt x="5794" y="2454"/>
                      </a:cubicBezTo>
                      <a:cubicBezTo>
                        <a:pt x="5736" y="2396"/>
                        <a:pt x="5649" y="2367"/>
                        <a:pt x="5555" y="2367"/>
                      </a:cubicBezTo>
                      <a:cubicBezTo>
                        <a:pt x="5461" y="2367"/>
                        <a:pt x="5360" y="2396"/>
                        <a:pt x="5275" y="2454"/>
                      </a:cubicBezTo>
                      <a:lnTo>
                        <a:pt x="2841" y="5063"/>
                      </a:lnTo>
                      <a:lnTo>
                        <a:pt x="872" y="3210"/>
                      </a:lnTo>
                      <a:lnTo>
                        <a:pt x="3305" y="600"/>
                      </a:lnTo>
                      <a:cubicBezTo>
                        <a:pt x="3476" y="484"/>
                        <a:pt x="3476" y="253"/>
                        <a:pt x="3305" y="81"/>
                      </a:cubicBezTo>
                      <a:cubicBezTo>
                        <a:pt x="3253" y="29"/>
                        <a:pt x="3177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" name="Google Shape;506;p2"/>
              <p:cNvGrpSpPr/>
              <p:nvPr/>
            </p:nvGrpSpPr>
            <p:grpSpPr>
              <a:xfrm rot="1606244">
                <a:off x="1082609" y="337253"/>
                <a:ext cx="246360" cy="287767"/>
                <a:chOff x="1972304" y="3421391"/>
                <a:chExt cx="366224" cy="427778"/>
              </a:xfrm>
            </p:grpSpPr>
            <p:sp>
              <p:nvSpPr>
                <p:cNvPr id="507" name="Google Shape;507;p2"/>
                <p:cNvSpPr/>
                <p:nvPr/>
              </p:nvSpPr>
              <p:spPr>
                <a:xfrm>
                  <a:off x="1972304" y="3421391"/>
                  <a:ext cx="366224" cy="42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4" h="37021" extrusionOk="0">
                      <a:moveTo>
                        <a:pt x="4757" y="579"/>
                      </a:moveTo>
                      <a:cubicBezTo>
                        <a:pt x="4794" y="579"/>
                        <a:pt x="4830" y="580"/>
                        <a:pt x="4867" y="582"/>
                      </a:cubicBezTo>
                      <a:lnTo>
                        <a:pt x="29431" y="2492"/>
                      </a:lnTo>
                      <a:cubicBezTo>
                        <a:pt x="29895" y="2492"/>
                        <a:pt x="30358" y="2723"/>
                        <a:pt x="30650" y="3071"/>
                      </a:cubicBezTo>
                      <a:cubicBezTo>
                        <a:pt x="30938" y="3479"/>
                        <a:pt x="31114" y="3942"/>
                        <a:pt x="31053" y="4406"/>
                      </a:cubicBezTo>
                      <a:lnTo>
                        <a:pt x="28736" y="35051"/>
                      </a:lnTo>
                      <a:cubicBezTo>
                        <a:pt x="28625" y="35826"/>
                        <a:pt x="27985" y="36445"/>
                        <a:pt x="27171" y="36445"/>
                      </a:cubicBezTo>
                      <a:cubicBezTo>
                        <a:pt x="27134" y="36445"/>
                        <a:pt x="27096" y="36444"/>
                        <a:pt x="27058" y="36441"/>
                      </a:cubicBezTo>
                      <a:lnTo>
                        <a:pt x="2031" y="34532"/>
                      </a:lnTo>
                      <a:cubicBezTo>
                        <a:pt x="1623" y="34532"/>
                        <a:pt x="1220" y="34300"/>
                        <a:pt x="988" y="34008"/>
                      </a:cubicBezTo>
                      <a:cubicBezTo>
                        <a:pt x="696" y="33720"/>
                        <a:pt x="580" y="33313"/>
                        <a:pt x="580" y="32909"/>
                      </a:cubicBezTo>
                      <a:lnTo>
                        <a:pt x="2958" y="2260"/>
                      </a:lnTo>
                      <a:cubicBezTo>
                        <a:pt x="3011" y="1314"/>
                        <a:pt x="3821" y="579"/>
                        <a:pt x="4757" y="579"/>
                      </a:cubicBezTo>
                      <a:close/>
                      <a:moveTo>
                        <a:pt x="4817" y="0"/>
                      </a:moveTo>
                      <a:cubicBezTo>
                        <a:pt x="3586" y="0"/>
                        <a:pt x="2491" y="967"/>
                        <a:pt x="2378" y="2204"/>
                      </a:cubicBezTo>
                      <a:lnTo>
                        <a:pt x="61" y="32849"/>
                      </a:lnTo>
                      <a:cubicBezTo>
                        <a:pt x="1" y="33428"/>
                        <a:pt x="177" y="33952"/>
                        <a:pt x="524" y="34355"/>
                      </a:cubicBezTo>
                      <a:cubicBezTo>
                        <a:pt x="928" y="34819"/>
                        <a:pt x="1391" y="35051"/>
                        <a:pt x="1970" y="35111"/>
                      </a:cubicBezTo>
                      <a:lnTo>
                        <a:pt x="26998" y="37020"/>
                      </a:lnTo>
                      <a:lnTo>
                        <a:pt x="27174" y="37020"/>
                      </a:lnTo>
                      <a:cubicBezTo>
                        <a:pt x="28273" y="37020"/>
                        <a:pt x="29200" y="36209"/>
                        <a:pt x="29260" y="35111"/>
                      </a:cubicBezTo>
                      <a:lnTo>
                        <a:pt x="31633" y="4406"/>
                      </a:lnTo>
                      <a:cubicBezTo>
                        <a:pt x="31693" y="3827"/>
                        <a:pt x="31461" y="3187"/>
                        <a:pt x="31053" y="2723"/>
                      </a:cubicBezTo>
                      <a:cubicBezTo>
                        <a:pt x="30650" y="2260"/>
                        <a:pt x="30127" y="1973"/>
                        <a:pt x="29492" y="1912"/>
                      </a:cubicBezTo>
                      <a:lnTo>
                        <a:pt x="4927" y="3"/>
                      </a:lnTo>
                      <a:cubicBezTo>
                        <a:pt x="4890" y="1"/>
                        <a:pt x="4853" y="0"/>
                        <a:pt x="48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2"/>
                <p:cNvSpPr/>
                <p:nvPr/>
              </p:nvSpPr>
              <p:spPr>
                <a:xfrm>
                  <a:off x="2039947" y="3480333"/>
                  <a:ext cx="249680" cy="6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8" h="5734" extrusionOk="0">
                      <a:moveTo>
                        <a:pt x="867" y="579"/>
                      </a:moveTo>
                      <a:lnTo>
                        <a:pt x="20973" y="2141"/>
                      </a:lnTo>
                      <a:lnTo>
                        <a:pt x="20741" y="5154"/>
                      </a:lnTo>
                      <a:lnTo>
                        <a:pt x="635" y="3592"/>
                      </a:lnTo>
                      <a:lnTo>
                        <a:pt x="867" y="579"/>
                      </a:lnTo>
                      <a:close/>
                      <a:moveTo>
                        <a:pt x="348" y="0"/>
                      </a:moveTo>
                      <a:lnTo>
                        <a:pt x="0" y="4111"/>
                      </a:lnTo>
                      <a:lnTo>
                        <a:pt x="21260" y="5733"/>
                      </a:lnTo>
                      <a:lnTo>
                        <a:pt x="21608" y="1622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2"/>
                <p:cNvSpPr/>
                <p:nvPr/>
              </p:nvSpPr>
              <p:spPr>
                <a:xfrm>
                  <a:off x="2020500" y="3566661"/>
                  <a:ext cx="52933" cy="52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4580" extrusionOk="0">
                      <a:moveTo>
                        <a:pt x="872" y="640"/>
                      </a:moveTo>
                      <a:lnTo>
                        <a:pt x="3941" y="872"/>
                      </a:lnTo>
                      <a:lnTo>
                        <a:pt x="3709" y="4000"/>
                      </a:lnTo>
                      <a:lnTo>
                        <a:pt x="580" y="3768"/>
                      </a:lnTo>
                      <a:lnTo>
                        <a:pt x="872" y="640"/>
                      </a:lnTo>
                      <a:close/>
                      <a:moveTo>
                        <a:pt x="349" y="0"/>
                      </a:moveTo>
                      <a:lnTo>
                        <a:pt x="1" y="4287"/>
                      </a:lnTo>
                      <a:lnTo>
                        <a:pt x="4232" y="4579"/>
                      </a:lnTo>
                      <a:lnTo>
                        <a:pt x="4580" y="348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2"/>
                <p:cNvSpPr/>
                <p:nvPr/>
              </p:nvSpPr>
              <p:spPr>
                <a:xfrm>
                  <a:off x="2094833" y="3572704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68" y="580"/>
                      </a:moveTo>
                      <a:lnTo>
                        <a:pt x="3996" y="868"/>
                      </a:lnTo>
                      <a:lnTo>
                        <a:pt x="3764" y="3940"/>
                      </a:lnTo>
                      <a:lnTo>
                        <a:pt x="636" y="3709"/>
                      </a:lnTo>
                      <a:lnTo>
                        <a:pt x="868" y="580"/>
                      </a:lnTo>
                      <a:close/>
                      <a:moveTo>
                        <a:pt x="349" y="1"/>
                      </a:moveTo>
                      <a:lnTo>
                        <a:pt x="1" y="4228"/>
                      </a:lnTo>
                      <a:lnTo>
                        <a:pt x="4288" y="4575"/>
                      </a:lnTo>
                      <a:lnTo>
                        <a:pt x="4575" y="349"/>
                      </a:lnTo>
                      <a:lnTo>
                        <a:pt x="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2"/>
                <p:cNvSpPr/>
                <p:nvPr/>
              </p:nvSpPr>
              <p:spPr>
                <a:xfrm>
                  <a:off x="2165804" y="3578066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11" y="635"/>
                      </a:moveTo>
                      <a:lnTo>
                        <a:pt x="3940" y="867"/>
                      </a:lnTo>
                      <a:lnTo>
                        <a:pt x="3708" y="3940"/>
                      </a:lnTo>
                      <a:lnTo>
                        <a:pt x="579" y="3708"/>
                      </a:lnTo>
                      <a:lnTo>
                        <a:pt x="811" y="635"/>
                      </a:lnTo>
                      <a:close/>
                      <a:moveTo>
                        <a:pt x="287" y="0"/>
                      </a:moveTo>
                      <a:lnTo>
                        <a:pt x="0" y="4227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2"/>
                <p:cNvSpPr/>
                <p:nvPr/>
              </p:nvSpPr>
              <p:spPr>
                <a:xfrm>
                  <a:off x="2013809" y="3652341"/>
                  <a:ext cx="52922" cy="53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636" extrusionOk="0">
                      <a:moveTo>
                        <a:pt x="872" y="640"/>
                      </a:moveTo>
                      <a:lnTo>
                        <a:pt x="4000" y="872"/>
                      </a:lnTo>
                      <a:lnTo>
                        <a:pt x="3708" y="4001"/>
                      </a:lnTo>
                      <a:lnTo>
                        <a:pt x="640" y="3769"/>
                      </a:lnTo>
                      <a:lnTo>
                        <a:pt x="872" y="640"/>
                      </a:lnTo>
                      <a:close/>
                      <a:moveTo>
                        <a:pt x="348" y="1"/>
                      </a:moveTo>
                      <a:lnTo>
                        <a:pt x="1" y="4288"/>
                      </a:lnTo>
                      <a:lnTo>
                        <a:pt x="4288" y="4635"/>
                      </a:lnTo>
                      <a:lnTo>
                        <a:pt x="4580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"/>
                <p:cNvSpPr/>
                <p:nvPr/>
              </p:nvSpPr>
              <p:spPr>
                <a:xfrm>
                  <a:off x="2088142" y="3658396"/>
                  <a:ext cx="52876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5" extrusionOk="0">
                      <a:moveTo>
                        <a:pt x="867" y="635"/>
                      </a:moveTo>
                      <a:lnTo>
                        <a:pt x="3996" y="867"/>
                      </a:lnTo>
                      <a:lnTo>
                        <a:pt x="3764" y="3996"/>
                      </a:lnTo>
                      <a:lnTo>
                        <a:pt x="636" y="3708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1" y="4227"/>
                      </a:lnTo>
                      <a:lnTo>
                        <a:pt x="4288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"/>
                <p:cNvSpPr/>
                <p:nvPr/>
              </p:nvSpPr>
              <p:spPr>
                <a:xfrm>
                  <a:off x="2159102" y="3663746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12" y="636"/>
                      </a:moveTo>
                      <a:lnTo>
                        <a:pt x="3940" y="868"/>
                      </a:lnTo>
                      <a:lnTo>
                        <a:pt x="3708" y="3996"/>
                      </a:lnTo>
                      <a:lnTo>
                        <a:pt x="580" y="3709"/>
                      </a:lnTo>
                      <a:lnTo>
                        <a:pt x="812" y="636"/>
                      </a:lnTo>
                      <a:close/>
                      <a:moveTo>
                        <a:pt x="288" y="1"/>
                      </a:moveTo>
                      <a:lnTo>
                        <a:pt x="1" y="4228"/>
                      </a:lnTo>
                      <a:lnTo>
                        <a:pt x="4228" y="4575"/>
                      </a:lnTo>
                      <a:lnTo>
                        <a:pt x="4575" y="349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"/>
                <p:cNvSpPr/>
                <p:nvPr/>
              </p:nvSpPr>
              <p:spPr>
                <a:xfrm>
                  <a:off x="2007119" y="3738726"/>
                  <a:ext cx="52922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576" extrusionOk="0">
                      <a:moveTo>
                        <a:pt x="872" y="580"/>
                      </a:moveTo>
                      <a:lnTo>
                        <a:pt x="4000" y="812"/>
                      </a:lnTo>
                      <a:lnTo>
                        <a:pt x="3768" y="3940"/>
                      </a:lnTo>
                      <a:lnTo>
                        <a:pt x="640" y="3708"/>
                      </a:lnTo>
                      <a:lnTo>
                        <a:pt x="872" y="580"/>
                      </a:lnTo>
                      <a:close/>
                      <a:moveTo>
                        <a:pt x="348" y="1"/>
                      </a:moveTo>
                      <a:lnTo>
                        <a:pt x="0" y="4227"/>
                      </a:lnTo>
                      <a:lnTo>
                        <a:pt x="4287" y="4575"/>
                      </a:lnTo>
                      <a:lnTo>
                        <a:pt x="4579" y="28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"/>
                <p:cNvSpPr/>
                <p:nvPr/>
              </p:nvSpPr>
              <p:spPr>
                <a:xfrm>
                  <a:off x="2081452" y="3744088"/>
                  <a:ext cx="53569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6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64" y="3995"/>
                      </a:lnTo>
                      <a:lnTo>
                        <a:pt x="635" y="3708"/>
                      </a:lnTo>
                      <a:lnTo>
                        <a:pt x="867" y="635"/>
                      </a:lnTo>
                      <a:close/>
                      <a:moveTo>
                        <a:pt x="348" y="0"/>
                      </a:moveTo>
                      <a:lnTo>
                        <a:pt x="0" y="4287"/>
                      </a:lnTo>
                      <a:lnTo>
                        <a:pt x="4287" y="4575"/>
                      </a:lnTo>
                      <a:lnTo>
                        <a:pt x="4635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"/>
                <p:cNvSpPr/>
                <p:nvPr/>
              </p:nvSpPr>
              <p:spPr>
                <a:xfrm>
                  <a:off x="2152411" y="3749438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08" y="3996"/>
                      </a:lnTo>
                      <a:lnTo>
                        <a:pt x="580" y="3764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0" y="4288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"/>
                <p:cNvSpPr/>
                <p:nvPr/>
              </p:nvSpPr>
              <p:spPr>
                <a:xfrm>
                  <a:off x="2223371" y="3723300"/>
                  <a:ext cx="61600" cy="90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" h="7825" extrusionOk="0">
                      <a:moveTo>
                        <a:pt x="1099" y="640"/>
                      </a:moveTo>
                      <a:lnTo>
                        <a:pt x="4691" y="928"/>
                      </a:lnTo>
                      <a:lnTo>
                        <a:pt x="4227" y="7245"/>
                      </a:lnTo>
                      <a:lnTo>
                        <a:pt x="580" y="6953"/>
                      </a:lnTo>
                      <a:lnTo>
                        <a:pt x="1099" y="640"/>
                      </a:lnTo>
                      <a:close/>
                      <a:moveTo>
                        <a:pt x="580" y="1"/>
                      </a:moveTo>
                      <a:lnTo>
                        <a:pt x="0" y="7477"/>
                      </a:lnTo>
                      <a:lnTo>
                        <a:pt x="4751" y="7824"/>
                      </a:lnTo>
                      <a:lnTo>
                        <a:pt x="5330" y="409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"/>
                <p:cNvSpPr/>
                <p:nvPr/>
              </p:nvSpPr>
              <p:spPr>
                <a:xfrm>
                  <a:off x="2231401" y="3646991"/>
                  <a:ext cx="56885" cy="5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" h="4867" extrusionOk="0">
                      <a:moveTo>
                        <a:pt x="867" y="640"/>
                      </a:moveTo>
                      <a:lnTo>
                        <a:pt x="4288" y="872"/>
                      </a:lnTo>
                      <a:lnTo>
                        <a:pt x="4056" y="4287"/>
                      </a:lnTo>
                      <a:lnTo>
                        <a:pt x="636" y="4000"/>
                      </a:lnTo>
                      <a:lnTo>
                        <a:pt x="867" y="640"/>
                      </a:lnTo>
                      <a:close/>
                      <a:moveTo>
                        <a:pt x="348" y="0"/>
                      </a:moveTo>
                      <a:lnTo>
                        <a:pt x="1" y="4519"/>
                      </a:lnTo>
                      <a:lnTo>
                        <a:pt x="4575" y="4867"/>
                      </a:lnTo>
                      <a:lnTo>
                        <a:pt x="4923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2"/>
                <p:cNvSpPr/>
                <p:nvPr/>
              </p:nvSpPr>
              <p:spPr>
                <a:xfrm>
                  <a:off x="2233389" y="3581347"/>
                  <a:ext cx="58919" cy="4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" h="3828" extrusionOk="0">
                      <a:moveTo>
                        <a:pt x="1970" y="583"/>
                      </a:moveTo>
                      <a:lnTo>
                        <a:pt x="3305" y="643"/>
                      </a:lnTo>
                      <a:cubicBezTo>
                        <a:pt x="3592" y="699"/>
                        <a:pt x="3940" y="875"/>
                        <a:pt x="4171" y="1107"/>
                      </a:cubicBezTo>
                      <a:cubicBezTo>
                        <a:pt x="4403" y="1394"/>
                        <a:pt x="4519" y="1686"/>
                        <a:pt x="4463" y="2034"/>
                      </a:cubicBezTo>
                      <a:cubicBezTo>
                        <a:pt x="4406" y="2745"/>
                        <a:pt x="3833" y="3253"/>
                        <a:pt x="3182" y="3253"/>
                      </a:cubicBezTo>
                      <a:cubicBezTo>
                        <a:pt x="3146" y="3253"/>
                        <a:pt x="3109" y="3251"/>
                        <a:pt x="3073" y="3248"/>
                      </a:cubicBezTo>
                      <a:lnTo>
                        <a:pt x="1798" y="3132"/>
                      </a:lnTo>
                      <a:cubicBezTo>
                        <a:pt x="1451" y="3132"/>
                        <a:pt x="1103" y="2961"/>
                        <a:pt x="927" y="2729"/>
                      </a:cubicBezTo>
                      <a:cubicBezTo>
                        <a:pt x="695" y="2437"/>
                        <a:pt x="579" y="2089"/>
                        <a:pt x="579" y="1742"/>
                      </a:cubicBezTo>
                      <a:cubicBezTo>
                        <a:pt x="640" y="1107"/>
                        <a:pt x="1219" y="583"/>
                        <a:pt x="1914" y="583"/>
                      </a:cubicBezTo>
                      <a:close/>
                      <a:moveTo>
                        <a:pt x="1922" y="1"/>
                      </a:moveTo>
                      <a:cubicBezTo>
                        <a:pt x="927" y="1"/>
                        <a:pt x="112" y="735"/>
                        <a:pt x="0" y="1742"/>
                      </a:cubicBezTo>
                      <a:cubicBezTo>
                        <a:pt x="0" y="2205"/>
                        <a:pt x="176" y="2669"/>
                        <a:pt x="464" y="3077"/>
                      </a:cubicBezTo>
                      <a:cubicBezTo>
                        <a:pt x="811" y="3424"/>
                        <a:pt x="1275" y="3656"/>
                        <a:pt x="1738" y="3712"/>
                      </a:cubicBezTo>
                      <a:lnTo>
                        <a:pt x="3013" y="3827"/>
                      </a:lnTo>
                      <a:lnTo>
                        <a:pt x="3189" y="3827"/>
                      </a:lnTo>
                      <a:cubicBezTo>
                        <a:pt x="4116" y="3827"/>
                        <a:pt x="4982" y="3077"/>
                        <a:pt x="5043" y="2089"/>
                      </a:cubicBezTo>
                      <a:cubicBezTo>
                        <a:pt x="5098" y="1626"/>
                        <a:pt x="4927" y="1107"/>
                        <a:pt x="4579" y="759"/>
                      </a:cubicBezTo>
                      <a:cubicBezTo>
                        <a:pt x="4287" y="351"/>
                        <a:pt x="3824" y="120"/>
                        <a:pt x="3305" y="120"/>
                      </a:cubicBezTo>
                      <a:lnTo>
                        <a:pt x="2030" y="4"/>
                      </a:lnTo>
                      <a:cubicBezTo>
                        <a:pt x="1994" y="2"/>
                        <a:pt x="1958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" name="Google Shape;521;p2"/>
              <p:cNvGrpSpPr/>
              <p:nvPr/>
            </p:nvGrpSpPr>
            <p:grpSpPr>
              <a:xfrm rot="10800000">
                <a:off x="708968" y="50933"/>
                <a:ext cx="322044" cy="371283"/>
                <a:chOff x="2027201" y="2578581"/>
                <a:chExt cx="376924" cy="434503"/>
              </a:xfrm>
            </p:grpSpPr>
            <p:sp>
              <p:nvSpPr>
                <p:cNvPr id="522" name="Google Shape;522;p2"/>
                <p:cNvSpPr/>
                <p:nvPr/>
              </p:nvSpPr>
              <p:spPr>
                <a:xfrm>
                  <a:off x="2027201" y="2578581"/>
                  <a:ext cx="376924" cy="43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0" h="37603" extrusionOk="0">
                      <a:moveTo>
                        <a:pt x="5391" y="872"/>
                      </a:moveTo>
                      <a:lnTo>
                        <a:pt x="31809" y="37023"/>
                      </a:lnTo>
                      <a:lnTo>
                        <a:pt x="31809" y="37023"/>
                      </a:lnTo>
                      <a:lnTo>
                        <a:pt x="524" y="32156"/>
                      </a:lnTo>
                      <a:lnTo>
                        <a:pt x="5391" y="872"/>
                      </a:lnTo>
                      <a:close/>
                      <a:moveTo>
                        <a:pt x="5159" y="1"/>
                      </a:moveTo>
                      <a:cubicBezTo>
                        <a:pt x="5099" y="61"/>
                        <a:pt x="5043" y="117"/>
                        <a:pt x="4983" y="233"/>
                      </a:cubicBezTo>
                      <a:lnTo>
                        <a:pt x="0" y="32328"/>
                      </a:lnTo>
                      <a:cubicBezTo>
                        <a:pt x="0" y="32444"/>
                        <a:pt x="61" y="32560"/>
                        <a:pt x="232" y="32620"/>
                      </a:cubicBezTo>
                      <a:lnTo>
                        <a:pt x="32328" y="37602"/>
                      </a:lnTo>
                      <a:lnTo>
                        <a:pt x="32443" y="37602"/>
                      </a:lnTo>
                      <a:cubicBezTo>
                        <a:pt x="32504" y="37542"/>
                        <a:pt x="32559" y="37542"/>
                        <a:pt x="32559" y="37486"/>
                      </a:cubicBezTo>
                      <a:cubicBezTo>
                        <a:pt x="32620" y="37426"/>
                        <a:pt x="32620" y="37310"/>
                        <a:pt x="32559" y="37194"/>
                      </a:cubicBezTo>
                      <a:lnTo>
                        <a:pt x="5446" y="117"/>
                      </a:lnTo>
                      <a:cubicBezTo>
                        <a:pt x="5391" y="61"/>
                        <a:pt x="5275" y="1"/>
                        <a:pt x="5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2"/>
                <p:cNvSpPr/>
                <p:nvPr/>
              </p:nvSpPr>
              <p:spPr>
                <a:xfrm>
                  <a:off x="2089483" y="2723585"/>
                  <a:ext cx="184776" cy="21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1" h="18375" extrusionOk="0">
                      <a:moveTo>
                        <a:pt x="2837" y="837"/>
                      </a:moveTo>
                      <a:lnTo>
                        <a:pt x="15235" y="17809"/>
                      </a:lnTo>
                      <a:lnTo>
                        <a:pt x="520" y="15492"/>
                      </a:lnTo>
                      <a:lnTo>
                        <a:pt x="2837" y="837"/>
                      </a:lnTo>
                      <a:close/>
                      <a:moveTo>
                        <a:pt x="2695" y="1"/>
                      </a:moveTo>
                      <a:cubicBezTo>
                        <a:pt x="2669" y="1"/>
                        <a:pt x="2639" y="8"/>
                        <a:pt x="2605" y="26"/>
                      </a:cubicBezTo>
                      <a:cubicBezTo>
                        <a:pt x="2489" y="26"/>
                        <a:pt x="2434" y="142"/>
                        <a:pt x="2434" y="197"/>
                      </a:cubicBezTo>
                      <a:lnTo>
                        <a:pt x="1" y="15668"/>
                      </a:lnTo>
                      <a:cubicBezTo>
                        <a:pt x="1" y="15724"/>
                        <a:pt x="56" y="15784"/>
                        <a:pt x="56" y="15839"/>
                      </a:cubicBezTo>
                      <a:cubicBezTo>
                        <a:pt x="116" y="15900"/>
                        <a:pt x="172" y="15955"/>
                        <a:pt x="232" y="15955"/>
                      </a:cubicBezTo>
                      <a:lnTo>
                        <a:pt x="15698" y="18333"/>
                      </a:lnTo>
                      <a:cubicBezTo>
                        <a:pt x="15729" y="18361"/>
                        <a:pt x="15744" y="18375"/>
                        <a:pt x="15758" y="18375"/>
                      </a:cubicBezTo>
                      <a:cubicBezTo>
                        <a:pt x="15773" y="18375"/>
                        <a:pt x="15786" y="18361"/>
                        <a:pt x="15814" y="18333"/>
                      </a:cubicBezTo>
                      <a:cubicBezTo>
                        <a:pt x="15874" y="18333"/>
                        <a:pt x="15930" y="18273"/>
                        <a:pt x="15930" y="18273"/>
                      </a:cubicBezTo>
                      <a:cubicBezTo>
                        <a:pt x="15990" y="18157"/>
                        <a:pt x="15990" y="18041"/>
                        <a:pt x="15930" y="17985"/>
                      </a:cubicBezTo>
                      <a:lnTo>
                        <a:pt x="2837" y="81"/>
                      </a:lnTo>
                      <a:cubicBezTo>
                        <a:pt x="2798" y="42"/>
                        <a:pt x="2756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2"/>
                <p:cNvSpPr/>
                <p:nvPr/>
              </p:nvSpPr>
              <p:spPr>
                <a:xfrm>
                  <a:off x="2047284" y="2942587"/>
                  <a:ext cx="7395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2" extrusionOk="0">
                      <a:moveTo>
                        <a:pt x="347" y="0"/>
                      </a:moveTo>
                      <a:cubicBezTo>
                        <a:pt x="255" y="0"/>
                        <a:pt x="176" y="96"/>
                        <a:pt x="176" y="191"/>
                      </a:cubicBezTo>
                      <a:lnTo>
                        <a:pt x="0" y="1118"/>
                      </a:lnTo>
                      <a:cubicBezTo>
                        <a:pt x="0" y="1234"/>
                        <a:pt x="61" y="1350"/>
                        <a:pt x="232" y="1350"/>
                      </a:cubicBezTo>
                      <a:cubicBezTo>
                        <a:pt x="232" y="1377"/>
                        <a:pt x="247" y="1391"/>
                        <a:pt x="269" y="1391"/>
                      </a:cubicBezTo>
                      <a:cubicBezTo>
                        <a:pt x="291" y="1391"/>
                        <a:pt x="320" y="1377"/>
                        <a:pt x="348" y="1350"/>
                      </a:cubicBezTo>
                      <a:cubicBezTo>
                        <a:pt x="408" y="1350"/>
                        <a:pt x="464" y="1289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8" y="15"/>
                      </a:cubicBezTo>
                      <a:cubicBezTo>
                        <a:pt x="388" y="5"/>
                        <a:pt x="367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2"/>
                <p:cNvSpPr/>
                <p:nvPr/>
              </p:nvSpPr>
              <p:spPr>
                <a:xfrm>
                  <a:off x="2065379" y="2945268"/>
                  <a:ext cx="8054" cy="1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405" extrusionOk="0">
                      <a:moveTo>
                        <a:pt x="376" y="0"/>
                      </a:moveTo>
                      <a:cubicBezTo>
                        <a:pt x="251" y="0"/>
                        <a:pt x="172" y="95"/>
                        <a:pt x="172" y="191"/>
                      </a:cubicBezTo>
                      <a:lnTo>
                        <a:pt x="57" y="1118"/>
                      </a:lnTo>
                      <a:cubicBezTo>
                        <a:pt x="1" y="1234"/>
                        <a:pt x="117" y="1349"/>
                        <a:pt x="233" y="1405"/>
                      </a:cubicBezTo>
                      <a:lnTo>
                        <a:pt x="348" y="1405"/>
                      </a:lnTo>
                      <a:cubicBezTo>
                        <a:pt x="404" y="1349"/>
                        <a:pt x="464" y="1289"/>
                        <a:pt x="520" y="1173"/>
                      </a:cubicBezTo>
                      <a:lnTo>
                        <a:pt x="636" y="246"/>
                      </a:lnTo>
                      <a:cubicBezTo>
                        <a:pt x="696" y="130"/>
                        <a:pt x="580" y="15"/>
                        <a:pt x="464" y="15"/>
                      </a:cubicBezTo>
                      <a:cubicBezTo>
                        <a:pt x="433" y="5"/>
                        <a:pt x="40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2"/>
                <p:cNvSpPr/>
                <p:nvPr/>
              </p:nvSpPr>
              <p:spPr>
                <a:xfrm>
                  <a:off x="2084133" y="2948110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61"/>
                        <a:pt x="116" y="176"/>
                      </a:cubicBezTo>
                      <a:lnTo>
                        <a:pt x="0" y="1103"/>
                      </a:lnTo>
                      <a:cubicBezTo>
                        <a:pt x="0" y="1219"/>
                        <a:pt x="56" y="1391"/>
                        <a:pt x="172" y="1391"/>
                      </a:cubicBezTo>
                      <a:lnTo>
                        <a:pt x="287" y="1391"/>
                      </a:lnTo>
                      <a:cubicBezTo>
                        <a:pt x="403" y="1335"/>
                        <a:pt x="464" y="1275"/>
                        <a:pt x="464" y="1219"/>
                      </a:cubicBezTo>
                      <a:lnTo>
                        <a:pt x="579" y="292"/>
                      </a:lnTo>
                      <a:cubicBezTo>
                        <a:pt x="635" y="116"/>
                        <a:pt x="519" y="0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2"/>
                <p:cNvSpPr/>
                <p:nvPr/>
              </p:nvSpPr>
              <p:spPr>
                <a:xfrm>
                  <a:off x="2102170" y="2950791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9" y="0"/>
                      </a:moveTo>
                      <a:cubicBezTo>
                        <a:pt x="293" y="0"/>
                        <a:pt x="177" y="60"/>
                        <a:pt x="177" y="232"/>
                      </a:cubicBezTo>
                      <a:lnTo>
                        <a:pt x="1" y="1103"/>
                      </a:lnTo>
                      <a:cubicBezTo>
                        <a:pt x="1" y="1275"/>
                        <a:pt x="61" y="1390"/>
                        <a:pt x="233" y="1390"/>
                      </a:cubicBezTo>
                      <a:lnTo>
                        <a:pt x="293" y="1390"/>
                      </a:lnTo>
                      <a:cubicBezTo>
                        <a:pt x="409" y="1390"/>
                        <a:pt x="464" y="1275"/>
                        <a:pt x="464" y="1219"/>
                      </a:cubicBezTo>
                      <a:lnTo>
                        <a:pt x="641" y="292"/>
                      </a:lnTo>
                      <a:cubicBezTo>
                        <a:pt x="641" y="176"/>
                        <a:pt x="580" y="6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"/>
                <p:cNvSpPr/>
                <p:nvPr/>
              </p:nvSpPr>
              <p:spPr>
                <a:xfrm>
                  <a:off x="2120277" y="2953969"/>
                  <a:ext cx="7349" cy="1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74" extrusionOk="0">
                      <a:moveTo>
                        <a:pt x="371" y="1"/>
                      </a:moveTo>
                      <a:cubicBezTo>
                        <a:pt x="248" y="1"/>
                        <a:pt x="172" y="95"/>
                        <a:pt x="172" y="189"/>
                      </a:cubicBezTo>
                      <a:lnTo>
                        <a:pt x="0" y="1115"/>
                      </a:lnTo>
                      <a:cubicBezTo>
                        <a:pt x="0" y="1231"/>
                        <a:pt x="116" y="1347"/>
                        <a:pt x="232" y="1347"/>
                      </a:cubicBezTo>
                      <a:cubicBezTo>
                        <a:pt x="251" y="1367"/>
                        <a:pt x="263" y="1374"/>
                        <a:pt x="274" y="1374"/>
                      </a:cubicBezTo>
                      <a:cubicBezTo>
                        <a:pt x="295" y="1374"/>
                        <a:pt x="308" y="1347"/>
                        <a:pt x="348" y="1347"/>
                      </a:cubicBezTo>
                      <a:cubicBezTo>
                        <a:pt x="404" y="1347"/>
                        <a:pt x="464" y="1292"/>
                        <a:pt x="520" y="1176"/>
                      </a:cubicBezTo>
                      <a:lnTo>
                        <a:pt x="635" y="249"/>
                      </a:lnTo>
                      <a:cubicBezTo>
                        <a:pt x="635" y="133"/>
                        <a:pt x="580" y="17"/>
                        <a:pt x="464" y="17"/>
                      </a:cubicBezTo>
                      <a:cubicBezTo>
                        <a:pt x="431" y="6"/>
                        <a:pt x="400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"/>
                <p:cNvSpPr/>
                <p:nvPr/>
              </p:nvSpPr>
              <p:spPr>
                <a:xfrm>
                  <a:off x="2138326" y="2956649"/>
                  <a:ext cx="8042" cy="1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408" extrusionOk="0">
                      <a:moveTo>
                        <a:pt x="399" y="0"/>
                      </a:moveTo>
                      <a:cubicBezTo>
                        <a:pt x="306" y="0"/>
                        <a:pt x="222" y="94"/>
                        <a:pt x="177" y="188"/>
                      </a:cubicBezTo>
                      <a:lnTo>
                        <a:pt x="61" y="1115"/>
                      </a:lnTo>
                      <a:cubicBezTo>
                        <a:pt x="0" y="1231"/>
                        <a:pt x="116" y="1347"/>
                        <a:pt x="232" y="1407"/>
                      </a:cubicBezTo>
                      <a:lnTo>
                        <a:pt x="348" y="1407"/>
                      </a:lnTo>
                      <a:cubicBezTo>
                        <a:pt x="408" y="1347"/>
                        <a:pt x="524" y="1291"/>
                        <a:pt x="524" y="1175"/>
                      </a:cubicBezTo>
                      <a:lnTo>
                        <a:pt x="640" y="249"/>
                      </a:lnTo>
                      <a:cubicBezTo>
                        <a:pt x="696" y="133"/>
                        <a:pt x="580" y="17"/>
                        <a:pt x="464" y="17"/>
                      </a:cubicBezTo>
                      <a:cubicBezTo>
                        <a:pt x="442" y="5"/>
                        <a:pt x="420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"/>
                <p:cNvSpPr/>
                <p:nvPr/>
              </p:nvSpPr>
              <p:spPr>
                <a:xfrm>
                  <a:off x="2157068" y="2959515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8" y="1"/>
                      </a:moveTo>
                      <a:cubicBezTo>
                        <a:pt x="293" y="1"/>
                        <a:pt x="177" y="56"/>
                        <a:pt x="116" y="172"/>
                      </a:cubicBezTo>
                      <a:lnTo>
                        <a:pt x="1" y="1099"/>
                      </a:lnTo>
                      <a:cubicBezTo>
                        <a:pt x="1" y="1215"/>
                        <a:pt x="61" y="1391"/>
                        <a:pt x="177" y="1391"/>
                      </a:cubicBezTo>
                      <a:lnTo>
                        <a:pt x="293" y="1391"/>
                      </a:lnTo>
                      <a:cubicBezTo>
                        <a:pt x="408" y="1331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"/>
                <p:cNvSpPr/>
                <p:nvPr/>
              </p:nvSpPr>
              <p:spPr>
                <a:xfrm>
                  <a:off x="2175175" y="2962196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56"/>
                        <a:pt x="172" y="232"/>
                      </a:cubicBezTo>
                      <a:lnTo>
                        <a:pt x="0" y="1099"/>
                      </a:lnTo>
                      <a:cubicBezTo>
                        <a:pt x="0" y="1275"/>
                        <a:pt x="5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464" y="1275"/>
                        <a:pt x="464" y="1215"/>
                      </a:cubicBezTo>
                      <a:lnTo>
                        <a:pt x="635" y="288"/>
                      </a:lnTo>
                      <a:cubicBezTo>
                        <a:pt x="635" y="172"/>
                        <a:pt x="579" y="56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2"/>
                <p:cNvSpPr/>
                <p:nvPr/>
              </p:nvSpPr>
              <p:spPr>
                <a:xfrm>
                  <a:off x="2193224" y="2964865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3" y="1"/>
                      </a:moveTo>
                      <a:cubicBezTo>
                        <a:pt x="292" y="1"/>
                        <a:pt x="176" y="117"/>
                        <a:pt x="176" y="233"/>
                      </a:cubicBezTo>
                      <a:lnTo>
                        <a:pt x="60" y="1160"/>
                      </a:lnTo>
                      <a:cubicBezTo>
                        <a:pt x="0" y="1276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91"/>
                        <a:pt x="463" y="1331"/>
                        <a:pt x="524" y="1215"/>
                      </a:cubicBezTo>
                      <a:lnTo>
                        <a:pt x="640" y="288"/>
                      </a:lnTo>
                      <a:cubicBezTo>
                        <a:pt x="695" y="172"/>
                        <a:pt x="579" y="57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"/>
                <p:cNvSpPr/>
                <p:nvPr/>
              </p:nvSpPr>
              <p:spPr>
                <a:xfrm>
                  <a:off x="2211966" y="2968019"/>
                  <a:ext cx="7395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406" extrusionOk="0">
                      <a:moveTo>
                        <a:pt x="346" y="1"/>
                      </a:moveTo>
                      <a:cubicBezTo>
                        <a:pt x="253" y="1"/>
                        <a:pt x="166" y="96"/>
                        <a:pt x="116" y="191"/>
                      </a:cubicBezTo>
                      <a:lnTo>
                        <a:pt x="0" y="1118"/>
                      </a:lnTo>
                      <a:cubicBezTo>
                        <a:pt x="0" y="1234"/>
                        <a:pt x="60" y="1350"/>
                        <a:pt x="176" y="1406"/>
                      </a:cubicBezTo>
                      <a:cubicBezTo>
                        <a:pt x="232" y="1406"/>
                        <a:pt x="292" y="1406"/>
                        <a:pt x="292" y="1350"/>
                      </a:cubicBezTo>
                      <a:cubicBezTo>
                        <a:pt x="408" y="1350"/>
                        <a:pt x="464" y="1290"/>
                        <a:pt x="464" y="1174"/>
                      </a:cubicBezTo>
                      <a:lnTo>
                        <a:pt x="580" y="247"/>
                      </a:lnTo>
                      <a:cubicBezTo>
                        <a:pt x="640" y="131"/>
                        <a:pt x="524" y="15"/>
                        <a:pt x="408" y="15"/>
                      </a:cubicBezTo>
                      <a:cubicBezTo>
                        <a:pt x="387" y="5"/>
                        <a:pt x="36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2"/>
                <p:cNvSpPr/>
                <p:nvPr/>
              </p:nvSpPr>
              <p:spPr>
                <a:xfrm>
                  <a:off x="2230061" y="2970874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4" y="0"/>
                      </a:moveTo>
                      <a:cubicBezTo>
                        <a:pt x="288" y="0"/>
                        <a:pt x="172" y="60"/>
                        <a:pt x="172" y="176"/>
                      </a:cubicBezTo>
                      <a:lnTo>
                        <a:pt x="1" y="1103"/>
                      </a:lnTo>
                      <a:cubicBezTo>
                        <a:pt x="1" y="1219"/>
                        <a:pt x="56" y="1390"/>
                        <a:pt x="232" y="1390"/>
                      </a:cubicBezTo>
                      <a:lnTo>
                        <a:pt x="288" y="1390"/>
                      </a:lnTo>
                      <a:cubicBezTo>
                        <a:pt x="404" y="1335"/>
                        <a:pt x="464" y="1275"/>
                        <a:pt x="464" y="1159"/>
                      </a:cubicBezTo>
                      <a:lnTo>
                        <a:pt x="636" y="292"/>
                      </a:lnTo>
                      <a:cubicBezTo>
                        <a:pt x="636" y="116"/>
                        <a:pt x="580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2"/>
                <p:cNvSpPr/>
                <p:nvPr/>
              </p:nvSpPr>
              <p:spPr>
                <a:xfrm>
                  <a:off x="2248110" y="2973543"/>
                  <a:ext cx="7407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2" extrusionOk="0">
                      <a:moveTo>
                        <a:pt x="464" y="1"/>
                      </a:moveTo>
                      <a:cubicBezTo>
                        <a:pt x="293" y="1"/>
                        <a:pt x="177" y="61"/>
                        <a:pt x="177" y="233"/>
                      </a:cubicBezTo>
                      <a:lnTo>
                        <a:pt x="1" y="1104"/>
                      </a:lnTo>
                      <a:cubicBezTo>
                        <a:pt x="1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lnTo>
                        <a:pt x="524" y="1220"/>
                      </a:lnTo>
                      <a:lnTo>
                        <a:pt x="640" y="293"/>
                      </a:lnTo>
                      <a:cubicBezTo>
                        <a:pt x="640" y="177"/>
                        <a:pt x="580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2"/>
                <p:cNvSpPr/>
                <p:nvPr/>
              </p:nvSpPr>
              <p:spPr>
                <a:xfrm>
                  <a:off x="2266217" y="2976223"/>
                  <a:ext cx="8042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1" extrusionOk="0">
                      <a:moveTo>
                        <a:pt x="464" y="1"/>
                      </a:moveTo>
                      <a:cubicBezTo>
                        <a:pt x="348" y="1"/>
                        <a:pt x="232" y="116"/>
                        <a:pt x="172" y="232"/>
                      </a:cubicBezTo>
                      <a:lnTo>
                        <a:pt x="56" y="1159"/>
                      </a:lnTo>
                      <a:cubicBezTo>
                        <a:pt x="0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519" y="1275"/>
                        <a:pt x="519" y="1219"/>
                      </a:cubicBezTo>
                      <a:lnTo>
                        <a:pt x="635" y="293"/>
                      </a:lnTo>
                      <a:cubicBezTo>
                        <a:pt x="695" y="177"/>
                        <a:pt x="579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2"/>
                <p:cNvSpPr/>
                <p:nvPr/>
              </p:nvSpPr>
              <p:spPr>
                <a:xfrm>
                  <a:off x="2284959" y="2979413"/>
                  <a:ext cx="7349" cy="1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407" extrusionOk="0">
                      <a:moveTo>
                        <a:pt x="338" y="0"/>
                      </a:moveTo>
                      <a:cubicBezTo>
                        <a:pt x="246" y="0"/>
                        <a:pt x="161" y="94"/>
                        <a:pt x="116" y="188"/>
                      </a:cubicBezTo>
                      <a:lnTo>
                        <a:pt x="0" y="1115"/>
                      </a:lnTo>
                      <a:cubicBezTo>
                        <a:pt x="0" y="1231"/>
                        <a:pt x="56" y="1347"/>
                        <a:pt x="172" y="1407"/>
                      </a:cubicBezTo>
                      <a:cubicBezTo>
                        <a:pt x="232" y="1407"/>
                        <a:pt x="288" y="1407"/>
                        <a:pt x="288" y="1347"/>
                      </a:cubicBezTo>
                      <a:cubicBezTo>
                        <a:pt x="404" y="1347"/>
                        <a:pt x="464" y="1291"/>
                        <a:pt x="464" y="1175"/>
                      </a:cubicBezTo>
                      <a:lnTo>
                        <a:pt x="635" y="248"/>
                      </a:lnTo>
                      <a:cubicBezTo>
                        <a:pt x="635" y="132"/>
                        <a:pt x="519" y="17"/>
                        <a:pt x="404" y="17"/>
                      </a:cubicBezTo>
                      <a:cubicBezTo>
                        <a:pt x="382" y="5"/>
                        <a:pt x="360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"/>
                <p:cNvSpPr/>
                <p:nvPr/>
              </p:nvSpPr>
              <p:spPr>
                <a:xfrm>
                  <a:off x="2303008" y="2982278"/>
                  <a:ext cx="7395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1" extrusionOk="0">
                      <a:moveTo>
                        <a:pt x="408" y="0"/>
                      </a:moveTo>
                      <a:cubicBezTo>
                        <a:pt x="292" y="0"/>
                        <a:pt x="176" y="56"/>
                        <a:pt x="176" y="172"/>
                      </a:cubicBezTo>
                      <a:lnTo>
                        <a:pt x="0" y="1099"/>
                      </a:lnTo>
                      <a:cubicBezTo>
                        <a:pt x="0" y="1215"/>
                        <a:pt x="60" y="1330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30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8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2"/>
                <p:cNvSpPr/>
                <p:nvPr/>
              </p:nvSpPr>
              <p:spPr>
                <a:xfrm>
                  <a:off x="2321103" y="2984947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4" y="1"/>
                      </a:moveTo>
                      <a:cubicBezTo>
                        <a:pt x="288" y="1"/>
                        <a:pt x="172" y="57"/>
                        <a:pt x="172" y="233"/>
                      </a:cubicBezTo>
                      <a:lnTo>
                        <a:pt x="56" y="1099"/>
                      </a:lnTo>
                      <a:cubicBezTo>
                        <a:pt x="1" y="1276"/>
                        <a:pt x="117" y="1391"/>
                        <a:pt x="232" y="1391"/>
                      </a:cubicBezTo>
                      <a:lnTo>
                        <a:pt x="348" y="1391"/>
                      </a:lnTo>
                      <a:lnTo>
                        <a:pt x="520" y="1215"/>
                      </a:lnTo>
                      <a:lnTo>
                        <a:pt x="636" y="288"/>
                      </a:lnTo>
                      <a:cubicBezTo>
                        <a:pt x="696" y="172"/>
                        <a:pt x="580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2"/>
                <p:cNvSpPr/>
                <p:nvPr/>
              </p:nvSpPr>
              <p:spPr>
                <a:xfrm>
                  <a:off x="2339845" y="2987628"/>
                  <a:ext cx="7349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2" extrusionOk="0">
                      <a:moveTo>
                        <a:pt x="404" y="1"/>
                      </a:moveTo>
                      <a:cubicBezTo>
                        <a:pt x="288" y="1"/>
                        <a:pt x="172" y="117"/>
                        <a:pt x="117" y="232"/>
                      </a:cubicBezTo>
                      <a:lnTo>
                        <a:pt x="1" y="1159"/>
                      </a:lnTo>
                      <a:cubicBezTo>
                        <a:pt x="1" y="1275"/>
                        <a:pt x="57" y="1391"/>
                        <a:pt x="172" y="1391"/>
                      </a:cubicBezTo>
                      <a:lnTo>
                        <a:pt x="288" y="1391"/>
                      </a:lnTo>
                      <a:cubicBezTo>
                        <a:pt x="404" y="1391"/>
                        <a:pt x="464" y="1275"/>
                        <a:pt x="464" y="1215"/>
                      </a:cubicBezTo>
                      <a:lnTo>
                        <a:pt x="580" y="288"/>
                      </a:lnTo>
                      <a:cubicBezTo>
                        <a:pt x="636" y="172"/>
                        <a:pt x="520" y="56"/>
                        <a:pt x="4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2"/>
                <p:cNvSpPr/>
                <p:nvPr/>
              </p:nvSpPr>
              <p:spPr>
                <a:xfrm>
                  <a:off x="2357894" y="2990783"/>
                  <a:ext cx="7407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406" extrusionOk="0">
                      <a:moveTo>
                        <a:pt x="347" y="1"/>
                      </a:moveTo>
                      <a:cubicBezTo>
                        <a:pt x="255" y="1"/>
                        <a:pt x="177" y="96"/>
                        <a:pt x="177" y="191"/>
                      </a:cubicBezTo>
                      <a:lnTo>
                        <a:pt x="1" y="1118"/>
                      </a:lnTo>
                      <a:cubicBezTo>
                        <a:pt x="1" y="1234"/>
                        <a:pt x="61" y="1350"/>
                        <a:pt x="233" y="1406"/>
                      </a:cubicBezTo>
                      <a:cubicBezTo>
                        <a:pt x="233" y="1406"/>
                        <a:pt x="293" y="1406"/>
                        <a:pt x="293" y="1350"/>
                      </a:cubicBezTo>
                      <a:cubicBezTo>
                        <a:pt x="409" y="1350"/>
                        <a:pt x="464" y="1290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9" y="15"/>
                      </a:cubicBezTo>
                      <a:cubicBezTo>
                        <a:pt x="388" y="5"/>
                        <a:pt x="36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"/>
                <p:cNvSpPr/>
                <p:nvPr/>
              </p:nvSpPr>
              <p:spPr>
                <a:xfrm>
                  <a:off x="2032551" y="292116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1" y="191"/>
                      </a:cubicBezTo>
                      <a:cubicBezTo>
                        <a:pt x="1" y="307"/>
                        <a:pt x="61" y="478"/>
                        <a:pt x="233" y="478"/>
                      </a:cubicBezTo>
                      <a:lnTo>
                        <a:pt x="1044" y="594"/>
                      </a:lnTo>
                      <a:lnTo>
                        <a:pt x="1159" y="594"/>
                      </a:lnTo>
                      <a:cubicBezTo>
                        <a:pt x="1220" y="594"/>
                        <a:pt x="1275" y="478"/>
                        <a:pt x="1336" y="423"/>
                      </a:cubicBezTo>
                      <a:cubicBezTo>
                        <a:pt x="1336" y="247"/>
                        <a:pt x="1275" y="131"/>
                        <a:pt x="1104" y="131"/>
                      </a:cubicBezTo>
                      <a:lnTo>
                        <a:pt x="293" y="15"/>
                      </a:lnTo>
                      <a:cubicBezTo>
                        <a:pt x="272" y="5"/>
                        <a:pt x="25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"/>
                <p:cNvSpPr/>
                <p:nvPr/>
              </p:nvSpPr>
              <p:spPr>
                <a:xfrm>
                  <a:off x="2035232" y="2903924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1" y="177"/>
                      </a:cubicBezTo>
                      <a:cubicBezTo>
                        <a:pt x="1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19" y="580"/>
                        <a:pt x="1335" y="464"/>
                        <a:pt x="1335" y="409"/>
                      </a:cubicBezTo>
                      <a:cubicBezTo>
                        <a:pt x="1335" y="293"/>
                        <a:pt x="1275" y="177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"/>
                <p:cNvSpPr/>
                <p:nvPr/>
              </p:nvSpPr>
              <p:spPr>
                <a:xfrm>
                  <a:off x="2037913" y="2886522"/>
                  <a:ext cx="15437" cy="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07" extrusionOk="0">
                      <a:moveTo>
                        <a:pt x="292" y="0"/>
                      </a:moveTo>
                      <a:cubicBezTo>
                        <a:pt x="176" y="0"/>
                        <a:pt x="61" y="61"/>
                        <a:pt x="0" y="232"/>
                      </a:cubicBezTo>
                      <a:cubicBezTo>
                        <a:pt x="0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63" y="600"/>
                        <a:pt x="1077" y="607"/>
                        <a:pt x="1088" y="607"/>
                      </a:cubicBezTo>
                      <a:cubicBezTo>
                        <a:pt x="1110" y="607"/>
                        <a:pt x="1122" y="580"/>
                        <a:pt x="1159" y="580"/>
                      </a:cubicBezTo>
                      <a:cubicBezTo>
                        <a:pt x="1219" y="580"/>
                        <a:pt x="1335" y="524"/>
                        <a:pt x="1335" y="408"/>
                      </a:cubicBezTo>
                      <a:cubicBezTo>
                        <a:pt x="1335" y="292"/>
                        <a:pt x="1275" y="177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"/>
                <p:cNvSpPr/>
                <p:nvPr/>
              </p:nvSpPr>
              <p:spPr>
                <a:xfrm>
                  <a:off x="2040594" y="2869120"/>
                  <a:ext cx="15426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0" extrusionOk="0">
                      <a:moveTo>
                        <a:pt x="292" y="0"/>
                      </a:moveTo>
                      <a:cubicBezTo>
                        <a:pt x="176" y="0"/>
                        <a:pt x="60" y="60"/>
                        <a:pt x="0" y="232"/>
                      </a:cubicBezTo>
                      <a:cubicBezTo>
                        <a:pt x="0" y="348"/>
                        <a:pt x="60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3" y="640"/>
                        <a:pt x="1103" y="640"/>
                        <a:pt x="1159" y="579"/>
                      </a:cubicBezTo>
                      <a:cubicBezTo>
                        <a:pt x="1219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"/>
                <p:cNvSpPr/>
                <p:nvPr/>
              </p:nvSpPr>
              <p:spPr>
                <a:xfrm>
                  <a:off x="2043263" y="2851707"/>
                  <a:ext cx="15437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1" extrusionOk="0">
                      <a:moveTo>
                        <a:pt x="293" y="1"/>
                      </a:moveTo>
                      <a:cubicBezTo>
                        <a:pt x="177" y="1"/>
                        <a:pt x="61" y="117"/>
                        <a:pt x="1" y="233"/>
                      </a:cubicBezTo>
                      <a:cubicBezTo>
                        <a:pt x="1" y="348"/>
                        <a:pt x="117" y="464"/>
                        <a:pt x="232" y="525"/>
                      </a:cubicBezTo>
                      <a:lnTo>
                        <a:pt x="1044" y="640"/>
                      </a:lnTo>
                      <a:lnTo>
                        <a:pt x="1159" y="640"/>
                      </a:lnTo>
                      <a:cubicBezTo>
                        <a:pt x="1220" y="580"/>
                        <a:pt x="1336" y="525"/>
                        <a:pt x="1336" y="409"/>
                      </a:cubicBezTo>
                      <a:cubicBezTo>
                        <a:pt x="1336" y="293"/>
                        <a:pt x="1275" y="177"/>
                        <a:pt x="1104" y="17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"/>
                <p:cNvSpPr/>
                <p:nvPr/>
              </p:nvSpPr>
              <p:spPr>
                <a:xfrm>
                  <a:off x="2045944" y="2834813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364"/>
                      </a:cubicBezTo>
                      <a:cubicBezTo>
                        <a:pt x="1335" y="249"/>
                        <a:pt x="1275" y="133"/>
                        <a:pt x="1104" y="133"/>
                      </a:cubicBezTo>
                      <a:lnTo>
                        <a:pt x="292" y="17"/>
                      </a:lnTo>
                      <a:cubicBezTo>
                        <a:pt x="271" y="5"/>
                        <a:pt x="249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"/>
                <p:cNvSpPr/>
                <p:nvPr/>
              </p:nvSpPr>
              <p:spPr>
                <a:xfrm>
                  <a:off x="2048624" y="2817412"/>
                  <a:ext cx="15437" cy="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6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420"/>
                      </a:cubicBezTo>
                      <a:cubicBezTo>
                        <a:pt x="1335" y="248"/>
                        <a:pt x="1275" y="132"/>
                        <a:pt x="1103" y="132"/>
                      </a:cubicBezTo>
                      <a:lnTo>
                        <a:pt x="292" y="17"/>
                      </a:lnTo>
                      <a:cubicBezTo>
                        <a:pt x="270" y="5"/>
                        <a:pt x="24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"/>
                <p:cNvSpPr/>
                <p:nvPr/>
              </p:nvSpPr>
              <p:spPr>
                <a:xfrm>
                  <a:off x="2051294" y="2799998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8" y="1"/>
                      </a:moveTo>
                      <a:cubicBezTo>
                        <a:pt x="135" y="1"/>
                        <a:pt x="50" y="95"/>
                        <a:pt x="1" y="189"/>
                      </a:cubicBezTo>
                      <a:cubicBezTo>
                        <a:pt x="1" y="365"/>
                        <a:pt x="117" y="481"/>
                        <a:pt x="233" y="481"/>
                      </a:cubicBezTo>
                      <a:lnTo>
                        <a:pt x="1044" y="597"/>
                      </a:lnTo>
                      <a:lnTo>
                        <a:pt x="1160" y="597"/>
                      </a:lnTo>
                      <a:cubicBezTo>
                        <a:pt x="1220" y="597"/>
                        <a:pt x="1336" y="481"/>
                        <a:pt x="1336" y="420"/>
                      </a:cubicBezTo>
                      <a:cubicBezTo>
                        <a:pt x="1336" y="305"/>
                        <a:pt x="1276" y="133"/>
                        <a:pt x="1104" y="133"/>
                      </a:cubicBezTo>
                      <a:lnTo>
                        <a:pt x="293" y="17"/>
                      </a:lnTo>
                      <a:cubicBezTo>
                        <a:pt x="271" y="6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"/>
                <p:cNvSpPr/>
                <p:nvPr/>
              </p:nvSpPr>
              <p:spPr>
                <a:xfrm>
                  <a:off x="2053974" y="2782781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57"/>
                        <a:pt x="1" y="172"/>
                      </a:cubicBezTo>
                      <a:cubicBezTo>
                        <a:pt x="1" y="349"/>
                        <a:pt x="117" y="464"/>
                        <a:pt x="232" y="464"/>
                      </a:cubicBezTo>
                      <a:lnTo>
                        <a:pt x="1044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"/>
                <p:cNvSpPr/>
                <p:nvPr/>
              </p:nvSpPr>
              <p:spPr>
                <a:xfrm>
                  <a:off x="2056655" y="2765379"/>
                  <a:ext cx="15437" cy="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22" extrusionOk="0">
                      <a:moveTo>
                        <a:pt x="292" y="1"/>
                      </a:moveTo>
                      <a:cubicBezTo>
                        <a:pt x="177" y="1"/>
                        <a:pt x="61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73" y="608"/>
                        <a:pt x="1102" y="622"/>
                        <a:pt x="1124" y="622"/>
                      </a:cubicBezTo>
                      <a:cubicBezTo>
                        <a:pt x="1145" y="622"/>
                        <a:pt x="1159" y="608"/>
                        <a:pt x="1159" y="580"/>
                      </a:cubicBez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3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"/>
                <p:cNvSpPr/>
                <p:nvPr/>
              </p:nvSpPr>
              <p:spPr>
                <a:xfrm>
                  <a:off x="2059336" y="2747978"/>
                  <a:ext cx="15426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36" extrusionOk="0">
                      <a:moveTo>
                        <a:pt x="292" y="0"/>
                      </a:moveTo>
                      <a:cubicBezTo>
                        <a:pt x="176" y="0"/>
                        <a:pt x="60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35"/>
                      </a:lnTo>
                      <a:cubicBezTo>
                        <a:pt x="1103" y="635"/>
                        <a:pt x="1159" y="635"/>
                        <a:pt x="1159" y="580"/>
                      </a:cubicBezTo>
                      <a:cubicBezTo>
                        <a:pt x="1275" y="580"/>
                        <a:pt x="1335" y="519"/>
                        <a:pt x="1335" y="404"/>
                      </a:cubicBezTo>
                      <a:cubicBezTo>
                        <a:pt x="1335" y="288"/>
                        <a:pt x="1275" y="172"/>
                        <a:pt x="1103" y="172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"/>
                <p:cNvSpPr/>
                <p:nvPr/>
              </p:nvSpPr>
              <p:spPr>
                <a:xfrm>
                  <a:off x="2062005" y="2730576"/>
                  <a:ext cx="15437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36" extrusionOk="0">
                      <a:moveTo>
                        <a:pt x="293" y="0"/>
                      </a:moveTo>
                      <a:cubicBezTo>
                        <a:pt x="177" y="0"/>
                        <a:pt x="61" y="116"/>
                        <a:pt x="1" y="232"/>
                      </a:cubicBezTo>
                      <a:cubicBezTo>
                        <a:pt x="1" y="348"/>
                        <a:pt x="117" y="464"/>
                        <a:pt x="233" y="519"/>
                      </a:cubicBezTo>
                      <a:lnTo>
                        <a:pt x="1044" y="635"/>
                      </a:lnTo>
                      <a:lnTo>
                        <a:pt x="1160" y="635"/>
                      </a:lnTo>
                      <a:cubicBezTo>
                        <a:pt x="1275" y="579"/>
                        <a:pt x="1336" y="519"/>
                        <a:pt x="1336" y="403"/>
                      </a:cubicBezTo>
                      <a:cubicBezTo>
                        <a:pt x="1336" y="287"/>
                        <a:pt x="1275" y="172"/>
                        <a:pt x="1104" y="172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"/>
                <p:cNvSpPr/>
                <p:nvPr/>
              </p:nvSpPr>
              <p:spPr>
                <a:xfrm>
                  <a:off x="2064686" y="2713648"/>
                  <a:ext cx="15437" cy="6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4" extrusionOk="0">
                      <a:moveTo>
                        <a:pt x="231" y="0"/>
                      </a:moveTo>
                      <a:cubicBezTo>
                        <a:pt x="137" y="0"/>
                        <a:pt x="50" y="95"/>
                        <a:pt x="1" y="191"/>
                      </a:cubicBezTo>
                      <a:cubicBezTo>
                        <a:pt x="1" y="306"/>
                        <a:pt x="117" y="422"/>
                        <a:pt x="232" y="478"/>
                      </a:cubicBezTo>
                      <a:lnTo>
                        <a:pt x="1043" y="594"/>
                      </a:lnTo>
                      <a:lnTo>
                        <a:pt x="1159" y="594"/>
                      </a:lnTo>
                      <a:cubicBezTo>
                        <a:pt x="1275" y="538"/>
                        <a:pt x="1335" y="478"/>
                        <a:pt x="1335" y="422"/>
                      </a:cubicBezTo>
                      <a:cubicBezTo>
                        <a:pt x="1335" y="246"/>
                        <a:pt x="1275" y="130"/>
                        <a:pt x="1159" y="130"/>
                      </a:cubicBezTo>
                      <a:lnTo>
                        <a:pt x="293" y="14"/>
                      </a:lnTo>
                      <a:cubicBezTo>
                        <a:pt x="272" y="5"/>
                        <a:pt x="251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"/>
                <p:cNvSpPr/>
                <p:nvPr/>
              </p:nvSpPr>
              <p:spPr>
                <a:xfrm>
                  <a:off x="2067367" y="269623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0" y="191"/>
                      </a:cubicBezTo>
                      <a:cubicBezTo>
                        <a:pt x="0" y="307"/>
                        <a:pt x="116" y="479"/>
                        <a:pt x="232" y="479"/>
                      </a:cubicBezTo>
                      <a:lnTo>
                        <a:pt x="1043" y="595"/>
                      </a:lnTo>
                      <a:lnTo>
                        <a:pt x="1159" y="595"/>
                      </a:lnTo>
                      <a:cubicBezTo>
                        <a:pt x="1275" y="539"/>
                        <a:pt x="1335" y="479"/>
                        <a:pt x="1335" y="423"/>
                      </a:cubicBezTo>
                      <a:cubicBezTo>
                        <a:pt x="1335" y="247"/>
                        <a:pt x="1275" y="131"/>
                        <a:pt x="1159" y="131"/>
                      </a:cubicBezTo>
                      <a:lnTo>
                        <a:pt x="292" y="15"/>
                      </a:lnTo>
                      <a:cubicBezTo>
                        <a:pt x="272" y="5"/>
                        <a:pt x="251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"/>
                <p:cNvSpPr/>
                <p:nvPr/>
              </p:nvSpPr>
              <p:spPr>
                <a:xfrm>
                  <a:off x="2070047" y="2678994"/>
                  <a:ext cx="15426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581" extrusionOk="0">
                      <a:moveTo>
                        <a:pt x="292" y="1"/>
                      </a:moveTo>
                      <a:cubicBezTo>
                        <a:pt x="176" y="1"/>
                        <a:pt x="60" y="61"/>
                        <a:pt x="0" y="177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464"/>
                        <a:pt x="1335" y="409"/>
                      </a:cubicBezTo>
                      <a:cubicBezTo>
                        <a:pt x="1335" y="293"/>
                        <a:pt x="1275" y="117"/>
                        <a:pt x="1159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"/>
                <p:cNvSpPr/>
                <p:nvPr/>
              </p:nvSpPr>
              <p:spPr>
                <a:xfrm>
                  <a:off x="2072717" y="2661592"/>
                  <a:ext cx="15437" cy="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0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61" y="177"/>
                      </a:cubicBezTo>
                      <a:cubicBezTo>
                        <a:pt x="1" y="348"/>
                        <a:pt x="117" y="464"/>
                        <a:pt x="233" y="464"/>
                      </a:cubicBezTo>
                      <a:lnTo>
                        <a:pt x="1044" y="580"/>
                      </a:lnTo>
                      <a:lnTo>
                        <a:pt x="1160" y="580"/>
                      </a:lnTo>
                      <a:cubicBezTo>
                        <a:pt x="1275" y="580"/>
                        <a:pt x="1336" y="524"/>
                        <a:pt x="1336" y="408"/>
                      </a:cubicBezTo>
                      <a:cubicBezTo>
                        <a:pt x="1336" y="293"/>
                        <a:pt x="1275" y="177"/>
                        <a:pt x="1160" y="116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"/>
                <p:cNvSpPr/>
                <p:nvPr/>
              </p:nvSpPr>
              <p:spPr>
                <a:xfrm>
                  <a:off x="2075397" y="2644191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3" y="0"/>
                      </a:moveTo>
                      <a:cubicBezTo>
                        <a:pt x="177" y="0"/>
                        <a:pt x="61" y="61"/>
                        <a:pt x="61" y="232"/>
                      </a:cubicBezTo>
                      <a:cubicBezTo>
                        <a:pt x="1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4" y="640"/>
                        <a:pt x="1159" y="640"/>
                        <a:pt x="1159" y="580"/>
                      </a:cubicBezTo>
                      <a:cubicBezTo>
                        <a:pt x="1275" y="580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16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"/>
                <p:cNvSpPr/>
                <p:nvPr/>
              </p:nvSpPr>
              <p:spPr>
                <a:xfrm>
                  <a:off x="2078078" y="2626789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2" y="0"/>
                      </a:moveTo>
                      <a:cubicBezTo>
                        <a:pt x="176" y="0"/>
                        <a:pt x="61" y="116"/>
                        <a:pt x="61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7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"/>
                <p:cNvSpPr/>
                <p:nvPr/>
              </p:nvSpPr>
              <p:spPr>
                <a:xfrm>
                  <a:off x="2080759" y="2609375"/>
                  <a:ext cx="15426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1" extrusionOk="0">
                      <a:moveTo>
                        <a:pt x="292" y="1"/>
                      </a:moveTo>
                      <a:cubicBezTo>
                        <a:pt x="176" y="1"/>
                        <a:pt x="60" y="117"/>
                        <a:pt x="60" y="232"/>
                      </a:cubicBezTo>
                      <a:cubicBezTo>
                        <a:pt x="0" y="348"/>
                        <a:pt x="116" y="464"/>
                        <a:pt x="232" y="52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80"/>
                        <a:pt x="1335" y="524"/>
                        <a:pt x="1335" y="409"/>
                      </a:cubicBezTo>
                      <a:cubicBezTo>
                        <a:pt x="1335" y="293"/>
                        <a:pt x="1275" y="177"/>
                        <a:pt x="1159" y="17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1" name="Google Shape;561;p2"/>
              <p:cNvGrpSpPr/>
              <p:nvPr/>
            </p:nvGrpSpPr>
            <p:grpSpPr>
              <a:xfrm>
                <a:off x="1446847" y="61339"/>
                <a:ext cx="288513" cy="317764"/>
                <a:chOff x="1856523" y="1848675"/>
                <a:chExt cx="556974" cy="613443"/>
              </a:xfrm>
            </p:grpSpPr>
            <p:sp>
              <p:nvSpPr>
                <p:cNvPr id="562" name="Google Shape;562;p2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6" name="Google Shape;566;p2"/>
              <p:cNvSpPr/>
              <p:nvPr/>
            </p:nvSpPr>
            <p:spPr>
              <a:xfrm>
                <a:off x="1120875" y="145216"/>
                <a:ext cx="288513" cy="182703"/>
              </a:xfrm>
              <a:custGeom>
                <a:avLst/>
                <a:gdLst/>
                <a:ahLst/>
                <a:cxnLst/>
                <a:rect l="l" t="t" r="r" b="b"/>
                <a:pathLst>
                  <a:path w="44031" h="27883" extrusionOk="0">
                    <a:moveTo>
                      <a:pt x="9568" y="0"/>
                    </a:moveTo>
                    <a:cubicBezTo>
                      <a:pt x="5925" y="0"/>
                      <a:pt x="2907" y="2714"/>
                      <a:pt x="1507" y="6028"/>
                    </a:cubicBezTo>
                    <a:cubicBezTo>
                      <a:pt x="1" y="9564"/>
                      <a:pt x="348" y="14255"/>
                      <a:pt x="4580" y="16109"/>
                    </a:cubicBezTo>
                    <a:cubicBezTo>
                      <a:pt x="10081" y="18486"/>
                      <a:pt x="29260" y="25726"/>
                      <a:pt x="34358" y="27464"/>
                    </a:cubicBezTo>
                    <a:cubicBezTo>
                      <a:pt x="35210" y="27752"/>
                      <a:pt x="36019" y="27882"/>
                      <a:pt x="36777" y="27882"/>
                    </a:cubicBezTo>
                    <a:cubicBezTo>
                      <a:pt x="39829" y="27882"/>
                      <a:pt x="42048" y="25766"/>
                      <a:pt x="42932" y="23353"/>
                    </a:cubicBezTo>
                    <a:cubicBezTo>
                      <a:pt x="44031" y="20396"/>
                      <a:pt x="43280" y="16340"/>
                      <a:pt x="38993" y="14602"/>
                    </a:cubicBezTo>
                    <a:cubicBezTo>
                      <a:pt x="34010" y="12577"/>
                      <a:pt x="22711" y="8577"/>
                      <a:pt x="15064" y="6260"/>
                    </a:cubicBezTo>
                    <a:cubicBezTo>
                      <a:pt x="14097" y="5960"/>
                      <a:pt x="13202" y="5813"/>
                      <a:pt x="12398" y="5813"/>
                    </a:cubicBezTo>
                    <a:cubicBezTo>
                      <a:pt x="10405" y="5813"/>
                      <a:pt x="8964" y="6712"/>
                      <a:pt x="8343" y="8406"/>
                    </a:cubicBezTo>
                    <a:cubicBezTo>
                      <a:pt x="7416" y="10779"/>
                      <a:pt x="8519" y="13852"/>
                      <a:pt x="10605" y="14778"/>
                    </a:cubicBezTo>
                    <a:cubicBezTo>
                      <a:pt x="14429" y="16516"/>
                      <a:pt x="18252" y="17963"/>
                      <a:pt x="27058" y="20975"/>
                    </a:cubicBezTo>
                    <a:cubicBezTo>
                      <a:pt x="27089" y="20986"/>
                      <a:pt x="27123" y="20991"/>
                      <a:pt x="27156" y="20991"/>
                    </a:cubicBezTo>
                    <a:cubicBezTo>
                      <a:pt x="27308" y="20991"/>
                      <a:pt x="27472" y="20887"/>
                      <a:pt x="27522" y="20743"/>
                    </a:cubicBezTo>
                    <a:cubicBezTo>
                      <a:pt x="27577" y="20572"/>
                      <a:pt x="27461" y="20340"/>
                      <a:pt x="27290" y="20280"/>
                    </a:cubicBezTo>
                    <a:cubicBezTo>
                      <a:pt x="18540" y="17328"/>
                      <a:pt x="14716" y="15877"/>
                      <a:pt x="10953" y="14139"/>
                    </a:cubicBezTo>
                    <a:cubicBezTo>
                      <a:pt x="9154" y="13328"/>
                      <a:pt x="8227" y="10663"/>
                      <a:pt x="8983" y="8637"/>
                    </a:cubicBezTo>
                    <a:cubicBezTo>
                      <a:pt x="9506" y="7264"/>
                      <a:pt x="10708" y="6537"/>
                      <a:pt x="12388" y="6537"/>
                    </a:cubicBezTo>
                    <a:cubicBezTo>
                      <a:pt x="13118" y="6537"/>
                      <a:pt x="13938" y="6674"/>
                      <a:pt x="14832" y="6955"/>
                    </a:cubicBezTo>
                    <a:cubicBezTo>
                      <a:pt x="22479" y="9272"/>
                      <a:pt x="33779" y="13272"/>
                      <a:pt x="38701" y="15298"/>
                    </a:cubicBezTo>
                    <a:cubicBezTo>
                      <a:pt x="42585" y="16864"/>
                      <a:pt x="43280" y="20456"/>
                      <a:pt x="42237" y="23121"/>
                    </a:cubicBezTo>
                    <a:cubicBezTo>
                      <a:pt x="41448" y="25250"/>
                      <a:pt x="39479" y="27158"/>
                      <a:pt x="36769" y="27158"/>
                    </a:cubicBezTo>
                    <a:cubicBezTo>
                      <a:pt x="36087" y="27158"/>
                      <a:pt x="35358" y="27037"/>
                      <a:pt x="34590" y="26768"/>
                    </a:cubicBezTo>
                    <a:cubicBezTo>
                      <a:pt x="29491" y="25030"/>
                      <a:pt x="10373" y="17847"/>
                      <a:pt x="4867" y="15474"/>
                    </a:cubicBezTo>
                    <a:cubicBezTo>
                      <a:pt x="1104" y="13791"/>
                      <a:pt x="812" y="9564"/>
                      <a:pt x="2202" y="6320"/>
                    </a:cubicBezTo>
                    <a:cubicBezTo>
                      <a:pt x="3446" y="3237"/>
                      <a:pt x="6220" y="738"/>
                      <a:pt x="9513" y="738"/>
                    </a:cubicBezTo>
                    <a:cubicBezTo>
                      <a:pt x="10368" y="738"/>
                      <a:pt x="11259" y="907"/>
                      <a:pt x="12167" y="1278"/>
                    </a:cubicBezTo>
                    <a:cubicBezTo>
                      <a:pt x="21205" y="4869"/>
                      <a:pt x="34474" y="9620"/>
                      <a:pt x="34590" y="9680"/>
                    </a:cubicBezTo>
                    <a:cubicBezTo>
                      <a:pt x="34644" y="9693"/>
                      <a:pt x="34695" y="9700"/>
                      <a:pt x="34742" y="9700"/>
                    </a:cubicBezTo>
                    <a:cubicBezTo>
                      <a:pt x="34896" y="9700"/>
                      <a:pt x="35007" y="9626"/>
                      <a:pt x="35053" y="9449"/>
                    </a:cubicBezTo>
                    <a:cubicBezTo>
                      <a:pt x="35109" y="9272"/>
                      <a:pt x="35053" y="9041"/>
                      <a:pt x="34821" y="8985"/>
                    </a:cubicBezTo>
                    <a:cubicBezTo>
                      <a:pt x="34706" y="8925"/>
                      <a:pt x="21436" y="4174"/>
                      <a:pt x="12459" y="582"/>
                    </a:cubicBezTo>
                    <a:cubicBezTo>
                      <a:pt x="11935" y="411"/>
                      <a:pt x="11416" y="235"/>
                      <a:pt x="10892" y="119"/>
                    </a:cubicBezTo>
                    <a:cubicBezTo>
                      <a:pt x="10443" y="39"/>
                      <a:pt x="10001" y="0"/>
                      <a:pt x="9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2"/>
              <p:cNvGrpSpPr/>
              <p:nvPr/>
            </p:nvGrpSpPr>
            <p:grpSpPr>
              <a:xfrm>
                <a:off x="1446434" y="426257"/>
                <a:ext cx="279835" cy="331995"/>
                <a:chOff x="1444148" y="2187860"/>
                <a:chExt cx="429788" cy="509899"/>
              </a:xfrm>
            </p:grpSpPr>
            <p:sp>
              <p:nvSpPr>
                <p:cNvPr id="568" name="Google Shape;568;p2"/>
                <p:cNvSpPr/>
                <p:nvPr/>
              </p:nvSpPr>
              <p:spPr>
                <a:xfrm>
                  <a:off x="1671065" y="2596884"/>
                  <a:ext cx="177439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6" h="8730" extrusionOk="0">
                      <a:moveTo>
                        <a:pt x="8922" y="618"/>
                      </a:moveTo>
                      <a:cubicBezTo>
                        <a:pt x="11703" y="618"/>
                        <a:pt x="13617" y="2069"/>
                        <a:pt x="14428" y="2704"/>
                      </a:cubicBezTo>
                      <a:lnTo>
                        <a:pt x="811" y="7862"/>
                      </a:lnTo>
                      <a:cubicBezTo>
                        <a:pt x="1103" y="6412"/>
                        <a:pt x="2262" y="2472"/>
                        <a:pt x="5794" y="1198"/>
                      </a:cubicBezTo>
                      <a:cubicBezTo>
                        <a:pt x="6897" y="794"/>
                        <a:pt x="7940" y="618"/>
                        <a:pt x="8922" y="618"/>
                      </a:cubicBezTo>
                      <a:close/>
                      <a:moveTo>
                        <a:pt x="8885" y="0"/>
                      </a:moveTo>
                      <a:cubicBezTo>
                        <a:pt x="7872" y="0"/>
                        <a:pt x="6759" y="176"/>
                        <a:pt x="5562" y="618"/>
                      </a:cubicBezTo>
                      <a:cubicBezTo>
                        <a:pt x="872" y="2301"/>
                        <a:pt x="61" y="8094"/>
                        <a:pt x="61" y="8326"/>
                      </a:cubicBezTo>
                      <a:cubicBezTo>
                        <a:pt x="0" y="8442"/>
                        <a:pt x="61" y="8558"/>
                        <a:pt x="176" y="8673"/>
                      </a:cubicBezTo>
                      <a:cubicBezTo>
                        <a:pt x="232" y="8673"/>
                        <a:pt x="292" y="8729"/>
                        <a:pt x="348" y="8729"/>
                      </a:cubicBezTo>
                      <a:cubicBezTo>
                        <a:pt x="408" y="8729"/>
                        <a:pt x="464" y="8729"/>
                        <a:pt x="464" y="8673"/>
                      </a:cubicBezTo>
                      <a:lnTo>
                        <a:pt x="15123" y="3112"/>
                      </a:lnTo>
                      <a:cubicBezTo>
                        <a:pt x="15239" y="3112"/>
                        <a:pt x="15295" y="2996"/>
                        <a:pt x="15295" y="2936"/>
                      </a:cubicBezTo>
                      <a:cubicBezTo>
                        <a:pt x="15355" y="2820"/>
                        <a:pt x="15295" y="2704"/>
                        <a:pt x="15239" y="2588"/>
                      </a:cubicBezTo>
                      <a:cubicBezTo>
                        <a:pt x="15192" y="2588"/>
                        <a:pt x="12775" y="0"/>
                        <a:pt x="88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"/>
                <p:cNvSpPr/>
                <p:nvPr/>
              </p:nvSpPr>
              <p:spPr>
                <a:xfrm>
                  <a:off x="1543867" y="2187860"/>
                  <a:ext cx="330069" cy="44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5" h="38218" extrusionOk="0">
                      <a:moveTo>
                        <a:pt x="8986" y="1"/>
                      </a:moveTo>
                      <a:cubicBezTo>
                        <a:pt x="5993" y="1"/>
                        <a:pt x="2986" y="701"/>
                        <a:pt x="233" y="2127"/>
                      </a:cubicBezTo>
                      <a:cubicBezTo>
                        <a:pt x="61" y="2183"/>
                        <a:pt x="1" y="2359"/>
                        <a:pt x="117" y="2530"/>
                      </a:cubicBezTo>
                      <a:cubicBezTo>
                        <a:pt x="162" y="2663"/>
                        <a:pt x="305" y="2727"/>
                        <a:pt x="422" y="2727"/>
                      </a:cubicBezTo>
                      <a:cubicBezTo>
                        <a:pt x="460" y="2727"/>
                        <a:pt x="496" y="2720"/>
                        <a:pt x="525" y="2707"/>
                      </a:cubicBezTo>
                      <a:cubicBezTo>
                        <a:pt x="3174" y="1333"/>
                        <a:pt x="6064" y="661"/>
                        <a:pt x="8944" y="661"/>
                      </a:cubicBezTo>
                      <a:cubicBezTo>
                        <a:pt x="12992" y="661"/>
                        <a:pt x="17021" y="1988"/>
                        <a:pt x="20338" y="4560"/>
                      </a:cubicBezTo>
                      <a:cubicBezTo>
                        <a:pt x="24217" y="7573"/>
                        <a:pt x="26711" y="11916"/>
                        <a:pt x="27290" y="16842"/>
                      </a:cubicBezTo>
                      <a:cubicBezTo>
                        <a:pt x="27925" y="21709"/>
                        <a:pt x="26595" y="26515"/>
                        <a:pt x="23522" y="30455"/>
                      </a:cubicBezTo>
                      <a:cubicBezTo>
                        <a:pt x="19961" y="35026"/>
                        <a:pt x="14577" y="37563"/>
                        <a:pt x="8998" y="37563"/>
                      </a:cubicBezTo>
                      <a:cubicBezTo>
                        <a:pt x="6867" y="37563"/>
                        <a:pt x="4707" y="37193"/>
                        <a:pt x="2610" y="36424"/>
                      </a:cubicBezTo>
                      <a:cubicBezTo>
                        <a:pt x="2566" y="36409"/>
                        <a:pt x="2522" y="36401"/>
                        <a:pt x="2479" y="36401"/>
                      </a:cubicBezTo>
                      <a:cubicBezTo>
                        <a:pt x="2355" y="36401"/>
                        <a:pt x="2247" y="36467"/>
                        <a:pt x="2202" y="36596"/>
                      </a:cubicBezTo>
                      <a:cubicBezTo>
                        <a:pt x="2147" y="36772"/>
                        <a:pt x="2202" y="36943"/>
                        <a:pt x="2378" y="37003"/>
                      </a:cubicBezTo>
                      <a:cubicBezTo>
                        <a:pt x="4580" y="37815"/>
                        <a:pt x="6781" y="38218"/>
                        <a:pt x="9039" y="38218"/>
                      </a:cubicBezTo>
                      <a:cubicBezTo>
                        <a:pt x="14776" y="38218"/>
                        <a:pt x="20338" y="35613"/>
                        <a:pt x="24046" y="30802"/>
                      </a:cubicBezTo>
                      <a:cubicBezTo>
                        <a:pt x="27174" y="26807"/>
                        <a:pt x="28565" y="21825"/>
                        <a:pt x="27925" y="16727"/>
                      </a:cubicBezTo>
                      <a:cubicBezTo>
                        <a:pt x="27346" y="11684"/>
                        <a:pt x="24741" y="7165"/>
                        <a:pt x="20741" y="4037"/>
                      </a:cubicBezTo>
                      <a:cubicBezTo>
                        <a:pt x="17331" y="1370"/>
                        <a:pt x="13171" y="1"/>
                        <a:pt x="8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"/>
                <p:cNvSpPr/>
                <p:nvPr/>
              </p:nvSpPr>
              <p:spPr>
                <a:xfrm>
                  <a:off x="1444148" y="2231665"/>
                  <a:ext cx="383568" cy="356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5" h="30835" extrusionOk="0">
                      <a:moveTo>
                        <a:pt x="17381" y="654"/>
                      </a:moveTo>
                      <a:cubicBezTo>
                        <a:pt x="20565" y="654"/>
                        <a:pt x="23754" y="1636"/>
                        <a:pt x="26475" y="3782"/>
                      </a:cubicBezTo>
                      <a:cubicBezTo>
                        <a:pt x="29603" y="6155"/>
                        <a:pt x="31573" y="9691"/>
                        <a:pt x="32036" y="13571"/>
                      </a:cubicBezTo>
                      <a:cubicBezTo>
                        <a:pt x="32500" y="17510"/>
                        <a:pt x="31457" y="21394"/>
                        <a:pt x="29024" y="24462"/>
                      </a:cubicBezTo>
                      <a:cubicBezTo>
                        <a:pt x="26590" y="27591"/>
                        <a:pt x="23114" y="29560"/>
                        <a:pt x="19235" y="30084"/>
                      </a:cubicBezTo>
                      <a:cubicBezTo>
                        <a:pt x="18625" y="30156"/>
                        <a:pt x="18017" y="30191"/>
                        <a:pt x="17413" y="30191"/>
                      </a:cubicBezTo>
                      <a:cubicBezTo>
                        <a:pt x="14113" y="30191"/>
                        <a:pt x="10937" y="29128"/>
                        <a:pt x="8343" y="27071"/>
                      </a:cubicBezTo>
                      <a:cubicBezTo>
                        <a:pt x="1910" y="22029"/>
                        <a:pt x="752" y="12759"/>
                        <a:pt x="5734" y="6331"/>
                      </a:cubicBezTo>
                      <a:cubicBezTo>
                        <a:pt x="8631" y="2623"/>
                        <a:pt x="13034" y="654"/>
                        <a:pt x="17381" y="654"/>
                      </a:cubicBezTo>
                      <a:close/>
                      <a:moveTo>
                        <a:pt x="17371" y="1"/>
                      </a:moveTo>
                      <a:cubicBezTo>
                        <a:pt x="12778" y="1"/>
                        <a:pt x="8237" y="2028"/>
                        <a:pt x="5215" y="5923"/>
                      </a:cubicBezTo>
                      <a:cubicBezTo>
                        <a:pt x="1" y="12644"/>
                        <a:pt x="1215" y="22321"/>
                        <a:pt x="7936" y="27591"/>
                      </a:cubicBezTo>
                      <a:cubicBezTo>
                        <a:pt x="10661" y="29676"/>
                        <a:pt x="13961" y="30835"/>
                        <a:pt x="17381" y="30835"/>
                      </a:cubicBezTo>
                      <a:cubicBezTo>
                        <a:pt x="18016" y="30835"/>
                        <a:pt x="18656" y="30779"/>
                        <a:pt x="19291" y="30719"/>
                      </a:cubicBezTo>
                      <a:cubicBezTo>
                        <a:pt x="23406" y="30200"/>
                        <a:pt x="26998" y="28114"/>
                        <a:pt x="29547" y="24870"/>
                      </a:cubicBezTo>
                      <a:cubicBezTo>
                        <a:pt x="32097" y="21626"/>
                        <a:pt x="33195" y="17570"/>
                        <a:pt x="32676" y="13515"/>
                      </a:cubicBezTo>
                      <a:cubicBezTo>
                        <a:pt x="32212" y="9399"/>
                        <a:pt x="30127" y="5752"/>
                        <a:pt x="26882" y="3258"/>
                      </a:cubicBezTo>
                      <a:cubicBezTo>
                        <a:pt x="24058" y="1067"/>
                        <a:pt x="20701" y="1"/>
                        <a:pt x="17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"/>
                <p:cNvSpPr/>
                <p:nvPr/>
              </p:nvSpPr>
              <p:spPr>
                <a:xfrm>
                  <a:off x="1520468" y="2231665"/>
                  <a:ext cx="246364" cy="356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1" h="30835" extrusionOk="0">
                      <a:moveTo>
                        <a:pt x="10252" y="654"/>
                      </a:moveTo>
                      <a:cubicBezTo>
                        <a:pt x="15411" y="654"/>
                        <a:pt x="19930" y="6910"/>
                        <a:pt x="20393" y="14845"/>
                      </a:cubicBezTo>
                      <a:cubicBezTo>
                        <a:pt x="20625" y="18785"/>
                        <a:pt x="19870" y="22553"/>
                        <a:pt x="18192" y="25449"/>
                      </a:cubicBezTo>
                      <a:cubicBezTo>
                        <a:pt x="16570" y="28346"/>
                        <a:pt x="14252" y="29968"/>
                        <a:pt x="11703" y="30140"/>
                      </a:cubicBezTo>
                      <a:cubicBezTo>
                        <a:pt x="11559" y="30150"/>
                        <a:pt x="11415" y="30155"/>
                        <a:pt x="11271" y="30155"/>
                      </a:cubicBezTo>
                      <a:cubicBezTo>
                        <a:pt x="8874" y="30155"/>
                        <a:pt x="6549" y="28778"/>
                        <a:pt x="4691" y="26316"/>
                      </a:cubicBezTo>
                      <a:cubicBezTo>
                        <a:pt x="2665" y="23595"/>
                        <a:pt x="1391" y="19943"/>
                        <a:pt x="1159" y="16004"/>
                      </a:cubicBezTo>
                      <a:cubicBezTo>
                        <a:pt x="635" y="7893"/>
                        <a:pt x="4575" y="1001"/>
                        <a:pt x="9905" y="654"/>
                      </a:cubicBezTo>
                      <a:close/>
                      <a:moveTo>
                        <a:pt x="10278" y="1"/>
                      </a:moveTo>
                      <a:cubicBezTo>
                        <a:pt x="10135" y="1"/>
                        <a:pt x="9993" y="5"/>
                        <a:pt x="9849" y="14"/>
                      </a:cubicBezTo>
                      <a:cubicBezTo>
                        <a:pt x="4172" y="362"/>
                        <a:pt x="0" y="7545"/>
                        <a:pt x="520" y="16064"/>
                      </a:cubicBezTo>
                      <a:cubicBezTo>
                        <a:pt x="751" y="20119"/>
                        <a:pt x="2026" y="23883"/>
                        <a:pt x="4172" y="26664"/>
                      </a:cubicBezTo>
                      <a:cubicBezTo>
                        <a:pt x="6141" y="29389"/>
                        <a:pt x="8691" y="30835"/>
                        <a:pt x="11295" y="30835"/>
                      </a:cubicBezTo>
                      <a:cubicBezTo>
                        <a:pt x="11411" y="30835"/>
                        <a:pt x="11587" y="30779"/>
                        <a:pt x="11759" y="30779"/>
                      </a:cubicBezTo>
                      <a:cubicBezTo>
                        <a:pt x="14484" y="30603"/>
                        <a:pt x="16973" y="28865"/>
                        <a:pt x="18771" y="25797"/>
                      </a:cubicBezTo>
                      <a:cubicBezTo>
                        <a:pt x="20509" y="22784"/>
                        <a:pt x="21320" y="18845"/>
                        <a:pt x="21089" y="14790"/>
                      </a:cubicBezTo>
                      <a:cubicBezTo>
                        <a:pt x="20524" y="6486"/>
                        <a:pt x="15775" y="1"/>
                        <a:pt x="102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"/>
                <p:cNvSpPr/>
                <p:nvPr/>
              </p:nvSpPr>
              <p:spPr>
                <a:xfrm>
                  <a:off x="1630253" y="2231827"/>
                  <a:ext cx="29465" cy="355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30766" extrusionOk="0">
                      <a:moveTo>
                        <a:pt x="348" y="0"/>
                      </a:moveTo>
                      <a:cubicBezTo>
                        <a:pt x="172" y="0"/>
                        <a:pt x="1" y="176"/>
                        <a:pt x="56" y="348"/>
                      </a:cubicBezTo>
                      <a:lnTo>
                        <a:pt x="1910" y="30473"/>
                      </a:lnTo>
                      <a:cubicBezTo>
                        <a:pt x="1910" y="30649"/>
                        <a:pt x="2026" y="30765"/>
                        <a:pt x="2202" y="30765"/>
                      </a:cubicBezTo>
                      <a:lnTo>
                        <a:pt x="2258" y="30765"/>
                      </a:lnTo>
                      <a:cubicBezTo>
                        <a:pt x="2434" y="30765"/>
                        <a:pt x="2550" y="30589"/>
                        <a:pt x="2550" y="30418"/>
                      </a:cubicBezTo>
                      <a:lnTo>
                        <a:pt x="696" y="292"/>
                      </a:lnTo>
                      <a:cubicBezTo>
                        <a:pt x="696" y="116"/>
                        <a:pt x="520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"/>
                <p:cNvSpPr/>
                <p:nvPr/>
              </p:nvSpPr>
              <p:spPr>
                <a:xfrm>
                  <a:off x="1496365" y="2294629"/>
                  <a:ext cx="285189" cy="23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" h="2041" extrusionOk="0">
                      <a:moveTo>
                        <a:pt x="24400" y="0"/>
                      </a:moveTo>
                      <a:cubicBezTo>
                        <a:pt x="24378" y="0"/>
                        <a:pt x="24356" y="4"/>
                        <a:pt x="24333" y="11"/>
                      </a:cubicBezTo>
                      <a:lnTo>
                        <a:pt x="288" y="1346"/>
                      </a:lnTo>
                      <a:cubicBezTo>
                        <a:pt x="117" y="1401"/>
                        <a:pt x="1" y="1517"/>
                        <a:pt x="1" y="1693"/>
                      </a:cubicBezTo>
                      <a:cubicBezTo>
                        <a:pt x="1" y="1865"/>
                        <a:pt x="172" y="2041"/>
                        <a:pt x="348" y="2041"/>
                      </a:cubicBezTo>
                      <a:lnTo>
                        <a:pt x="24389" y="650"/>
                      </a:lnTo>
                      <a:cubicBezTo>
                        <a:pt x="24565" y="650"/>
                        <a:pt x="24681" y="474"/>
                        <a:pt x="24681" y="303"/>
                      </a:cubicBezTo>
                      <a:cubicBezTo>
                        <a:pt x="24681" y="150"/>
                        <a:pt x="24548" y="0"/>
                        <a:pt x="24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"/>
                <p:cNvSpPr/>
                <p:nvPr/>
              </p:nvSpPr>
              <p:spPr>
                <a:xfrm>
                  <a:off x="1507076" y="2502965"/>
                  <a:ext cx="285189" cy="2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" h="2026" extrusionOk="0">
                      <a:moveTo>
                        <a:pt x="24333" y="1"/>
                      </a:moveTo>
                      <a:lnTo>
                        <a:pt x="288" y="1391"/>
                      </a:lnTo>
                      <a:cubicBezTo>
                        <a:pt x="117" y="1391"/>
                        <a:pt x="1" y="1507"/>
                        <a:pt x="1" y="1739"/>
                      </a:cubicBezTo>
                      <a:cubicBezTo>
                        <a:pt x="1" y="1910"/>
                        <a:pt x="172" y="2026"/>
                        <a:pt x="348" y="2026"/>
                      </a:cubicBezTo>
                      <a:lnTo>
                        <a:pt x="24389" y="636"/>
                      </a:lnTo>
                      <a:cubicBezTo>
                        <a:pt x="24565" y="636"/>
                        <a:pt x="24681" y="464"/>
                        <a:pt x="24681" y="288"/>
                      </a:cubicBezTo>
                      <a:cubicBezTo>
                        <a:pt x="24681" y="116"/>
                        <a:pt x="24505" y="1"/>
                        <a:pt x="243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"/>
                <p:cNvSpPr/>
                <p:nvPr/>
              </p:nvSpPr>
              <p:spPr>
                <a:xfrm>
                  <a:off x="1467558" y="2397202"/>
                  <a:ext cx="354808" cy="27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6" h="2373" extrusionOk="0">
                      <a:moveTo>
                        <a:pt x="30358" y="0"/>
                      </a:moveTo>
                      <a:lnTo>
                        <a:pt x="292" y="1738"/>
                      </a:lnTo>
                      <a:cubicBezTo>
                        <a:pt x="116" y="1738"/>
                        <a:pt x="0" y="1910"/>
                        <a:pt x="0" y="2086"/>
                      </a:cubicBezTo>
                      <a:cubicBezTo>
                        <a:pt x="0" y="2257"/>
                        <a:pt x="176" y="2373"/>
                        <a:pt x="292" y="2373"/>
                      </a:cubicBezTo>
                      <a:lnTo>
                        <a:pt x="348" y="2373"/>
                      </a:lnTo>
                      <a:lnTo>
                        <a:pt x="30418" y="635"/>
                      </a:lnTo>
                      <a:cubicBezTo>
                        <a:pt x="30590" y="635"/>
                        <a:pt x="30705" y="519"/>
                        <a:pt x="30705" y="287"/>
                      </a:cubicBezTo>
                      <a:cubicBezTo>
                        <a:pt x="30705" y="116"/>
                        <a:pt x="30534" y="0"/>
                        <a:pt x="30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6" name="Google Shape;576;p2"/>
            <p:cNvGrpSpPr/>
            <p:nvPr/>
          </p:nvGrpSpPr>
          <p:grpSpPr>
            <a:xfrm>
              <a:off x="3848148" y="50933"/>
              <a:ext cx="1063837" cy="707319"/>
              <a:chOff x="671523" y="50933"/>
              <a:chExt cx="1063837" cy="707319"/>
            </a:xfrm>
          </p:grpSpPr>
          <p:grpSp>
            <p:nvGrpSpPr>
              <p:cNvPr id="577" name="Google Shape;577;p2"/>
              <p:cNvGrpSpPr/>
              <p:nvPr/>
            </p:nvGrpSpPr>
            <p:grpSpPr>
              <a:xfrm rot="-5015110">
                <a:off x="689544" y="339429"/>
                <a:ext cx="276491" cy="283417"/>
                <a:chOff x="1427393" y="3362195"/>
                <a:chExt cx="465932" cy="477603"/>
              </a:xfrm>
            </p:grpSpPr>
            <p:sp>
              <p:nvSpPr>
                <p:cNvPr id="578" name="Google Shape;578;p2"/>
                <p:cNvSpPr/>
                <p:nvPr/>
              </p:nvSpPr>
              <p:spPr>
                <a:xfrm>
                  <a:off x="1571992" y="3362195"/>
                  <a:ext cx="321333" cy="3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09" h="27081" extrusionOk="0">
                      <a:moveTo>
                        <a:pt x="13849" y="723"/>
                      </a:moveTo>
                      <a:cubicBezTo>
                        <a:pt x="14484" y="723"/>
                        <a:pt x="15123" y="779"/>
                        <a:pt x="15758" y="894"/>
                      </a:cubicBezTo>
                      <a:cubicBezTo>
                        <a:pt x="22710" y="1882"/>
                        <a:pt x="27577" y="8426"/>
                        <a:pt x="26534" y="15378"/>
                      </a:cubicBezTo>
                      <a:cubicBezTo>
                        <a:pt x="25641" y="21753"/>
                        <a:pt x="20147" y="26355"/>
                        <a:pt x="13932" y="26355"/>
                      </a:cubicBezTo>
                      <a:cubicBezTo>
                        <a:pt x="13310" y="26355"/>
                        <a:pt x="12682" y="26309"/>
                        <a:pt x="12050" y="26214"/>
                      </a:cubicBezTo>
                      <a:cubicBezTo>
                        <a:pt x="5043" y="25171"/>
                        <a:pt x="232" y="18682"/>
                        <a:pt x="1219" y="11670"/>
                      </a:cubicBezTo>
                      <a:cubicBezTo>
                        <a:pt x="1738" y="8310"/>
                        <a:pt x="3476" y="5297"/>
                        <a:pt x="6257" y="3272"/>
                      </a:cubicBezTo>
                      <a:cubicBezTo>
                        <a:pt x="8458" y="1590"/>
                        <a:pt x="11123" y="723"/>
                        <a:pt x="13849" y="723"/>
                      </a:cubicBezTo>
                      <a:close/>
                      <a:moveTo>
                        <a:pt x="13904" y="0"/>
                      </a:moveTo>
                      <a:cubicBezTo>
                        <a:pt x="10989" y="0"/>
                        <a:pt x="8160" y="940"/>
                        <a:pt x="5793" y="2693"/>
                      </a:cubicBezTo>
                      <a:cubicBezTo>
                        <a:pt x="2897" y="4834"/>
                        <a:pt x="1043" y="8023"/>
                        <a:pt x="524" y="11554"/>
                      </a:cubicBezTo>
                      <a:cubicBezTo>
                        <a:pt x="0" y="15146"/>
                        <a:pt x="871" y="18738"/>
                        <a:pt x="3073" y="21635"/>
                      </a:cubicBezTo>
                      <a:cubicBezTo>
                        <a:pt x="5214" y="24531"/>
                        <a:pt x="8343" y="26385"/>
                        <a:pt x="11935" y="26909"/>
                      </a:cubicBezTo>
                      <a:cubicBezTo>
                        <a:pt x="12574" y="27025"/>
                        <a:pt x="13269" y="27081"/>
                        <a:pt x="13904" y="27081"/>
                      </a:cubicBezTo>
                      <a:cubicBezTo>
                        <a:pt x="16801" y="27081"/>
                        <a:pt x="19642" y="26154"/>
                        <a:pt x="21959" y="24360"/>
                      </a:cubicBezTo>
                      <a:cubicBezTo>
                        <a:pt x="24856" y="22214"/>
                        <a:pt x="26766" y="19086"/>
                        <a:pt x="27289" y="15494"/>
                      </a:cubicBezTo>
                      <a:cubicBezTo>
                        <a:pt x="27808" y="11902"/>
                        <a:pt x="26882" y="8370"/>
                        <a:pt x="24740" y="5474"/>
                      </a:cubicBezTo>
                      <a:cubicBezTo>
                        <a:pt x="22594" y="2577"/>
                        <a:pt x="19410" y="663"/>
                        <a:pt x="15874" y="144"/>
                      </a:cubicBezTo>
                      <a:cubicBezTo>
                        <a:pt x="15216" y="48"/>
                        <a:pt x="14558" y="0"/>
                        <a:pt x="139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"/>
                <p:cNvSpPr/>
                <p:nvPr/>
              </p:nvSpPr>
              <p:spPr>
                <a:xfrm>
                  <a:off x="1621528" y="3410287"/>
                  <a:ext cx="222260" cy="21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5" h="18748" extrusionOk="0">
                      <a:moveTo>
                        <a:pt x="9562" y="732"/>
                      </a:moveTo>
                      <a:cubicBezTo>
                        <a:pt x="10025" y="732"/>
                        <a:pt x="10428" y="788"/>
                        <a:pt x="10836" y="848"/>
                      </a:cubicBezTo>
                      <a:cubicBezTo>
                        <a:pt x="13154" y="1196"/>
                        <a:pt x="15123" y="2354"/>
                        <a:pt x="16514" y="4208"/>
                      </a:cubicBezTo>
                      <a:cubicBezTo>
                        <a:pt x="17904" y="6062"/>
                        <a:pt x="18484" y="8319"/>
                        <a:pt x="18136" y="10637"/>
                      </a:cubicBezTo>
                      <a:cubicBezTo>
                        <a:pt x="17788" y="12898"/>
                        <a:pt x="16630" y="14924"/>
                        <a:pt x="14776" y="16314"/>
                      </a:cubicBezTo>
                      <a:cubicBezTo>
                        <a:pt x="13236" y="17423"/>
                        <a:pt x="11415" y="18010"/>
                        <a:pt x="9514" y="18010"/>
                      </a:cubicBezTo>
                      <a:cubicBezTo>
                        <a:pt x="9127" y="18010"/>
                        <a:pt x="8735" y="17986"/>
                        <a:pt x="8343" y="17936"/>
                      </a:cubicBezTo>
                      <a:cubicBezTo>
                        <a:pt x="6086" y="17589"/>
                        <a:pt x="4056" y="16374"/>
                        <a:pt x="2665" y="14520"/>
                      </a:cubicBezTo>
                      <a:cubicBezTo>
                        <a:pt x="1335" y="12667"/>
                        <a:pt x="756" y="10405"/>
                        <a:pt x="1043" y="8148"/>
                      </a:cubicBezTo>
                      <a:cubicBezTo>
                        <a:pt x="1391" y="5830"/>
                        <a:pt x="2610" y="3861"/>
                        <a:pt x="4463" y="2470"/>
                      </a:cubicBezTo>
                      <a:cubicBezTo>
                        <a:pt x="5970" y="1312"/>
                        <a:pt x="7763" y="732"/>
                        <a:pt x="9562" y="732"/>
                      </a:cubicBezTo>
                      <a:close/>
                      <a:moveTo>
                        <a:pt x="9628" y="0"/>
                      </a:moveTo>
                      <a:cubicBezTo>
                        <a:pt x="7605" y="0"/>
                        <a:pt x="5665" y="653"/>
                        <a:pt x="4000" y="1891"/>
                      </a:cubicBezTo>
                      <a:cubicBezTo>
                        <a:pt x="2030" y="3337"/>
                        <a:pt x="695" y="5538"/>
                        <a:pt x="348" y="8032"/>
                      </a:cubicBezTo>
                      <a:cubicBezTo>
                        <a:pt x="0" y="10521"/>
                        <a:pt x="640" y="12954"/>
                        <a:pt x="2086" y="14984"/>
                      </a:cubicBezTo>
                      <a:cubicBezTo>
                        <a:pt x="3592" y="16954"/>
                        <a:pt x="5794" y="18284"/>
                        <a:pt x="8227" y="18631"/>
                      </a:cubicBezTo>
                      <a:cubicBezTo>
                        <a:pt x="8690" y="18692"/>
                        <a:pt x="9154" y="18747"/>
                        <a:pt x="9617" y="18747"/>
                      </a:cubicBezTo>
                      <a:cubicBezTo>
                        <a:pt x="11647" y="18747"/>
                        <a:pt x="13557" y="18112"/>
                        <a:pt x="15179" y="16893"/>
                      </a:cubicBezTo>
                      <a:cubicBezTo>
                        <a:pt x="17209" y="15387"/>
                        <a:pt x="18484" y="13186"/>
                        <a:pt x="18887" y="10752"/>
                      </a:cubicBezTo>
                      <a:cubicBezTo>
                        <a:pt x="19234" y="8264"/>
                        <a:pt x="18599" y="5770"/>
                        <a:pt x="17093" y="3800"/>
                      </a:cubicBezTo>
                      <a:cubicBezTo>
                        <a:pt x="15642" y="1775"/>
                        <a:pt x="13441" y="500"/>
                        <a:pt x="10952" y="93"/>
                      </a:cubicBezTo>
                      <a:cubicBezTo>
                        <a:pt x="10508" y="31"/>
                        <a:pt x="10066" y="0"/>
                        <a:pt x="9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"/>
                <p:cNvSpPr/>
                <p:nvPr/>
              </p:nvSpPr>
              <p:spPr>
                <a:xfrm>
                  <a:off x="1427393" y="3631993"/>
                  <a:ext cx="202871" cy="20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7" h="17984" extrusionOk="0">
                      <a:moveTo>
                        <a:pt x="11879" y="719"/>
                      </a:moveTo>
                      <a:cubicBezTo>
                        <a:pt x="12166" y="719"/>
                        <a:pt x="12398" y="835"/>
                        <a:pt x="12630" y="1011"/>
                      </a:cubicBezTo>
                      <a:lnTo>
                        <a:pt x="16282" y="4371"/>
                      </a:lnTo>
                      <a:cubicBezTo>
                        <a:pt x="16746" y="4774"/>
                        <a:pt x="16801" y="5530"/>
                        <a:pt x="16338" y="5993"/>
                      </a:cubicBezTo>
                      <a:lnTo>
                        <a:pt x="6373" y="16885"/>
                      </a:lnTo>
                      <a:cubicBezTo>
                        <a:pt x="6202" y="17117"/>
                        <a:pt x="5910" y="17232"/>
                        <a:pt x="5562" y="17232"/>
                      </a:cubicBezTo>
                      <a:cubicBezTo>
                        <a:pt x="5514" y="17242"/>
                        <a:pt x="5466" y="17246"/>
                        <a:pt x="5418" y="17246"/>
                      </a:cubicBezTo>
                      <a:cubicBezTo>
                        <a:pt x="5179" y="17246"/>
                        <a:pt x="4944" y="17134"/>
                        <a:pt x="4751" y="16940"/>
                      </a:cubicBezTo>
                      <a:lnTo>
                        <a:pt x="1103" y="13641"/>
                      </a:lnTo>
                      <a:cubicBezTo>
                        <a:pt x="872" y="13409"/>
                        <a:pt x="756" y="13117"/>
                        <a:pt x="756" y="12829"/>
                      </a:cubicBezTo>
                      <a:cubicBezTo>
                        <a:pt x="756" y="12482"/>
                        <a:pt x="872" y="12190"/>
                        <a:pt x="1043" y="11958"/>
                      </a:cubicBezTo>
                      <a:lnTo>
                        <a:pt x="11008" y="1127"/>
                      </a:lnTo>
                      <a:cubicBezTo>
                        <a:pt x="11240" y="835"/>
                        <a:pt x="11532" y="719"/>
                        <a:pt x="11879" y="719"/>
                      </a:cubicBezTo>
                      <a:close/>
                      <a:moveTo>
                        <a:pt x="11865" y="1"/>
                      </a:moveTo>
                      <a:cubicBezTo>
                        <a:pt x="11357" y="1"/>
                        <a:pt x="10857" y="205"/>
                        <a:pt x="10489" y="603"/>
                      </a:cubicBezTo>
                      <a:lnTo>
                        <a:pt x="524" y="11495"/>
                      </a:lnTo>
                      <a:cubicBezTo>
                        <a:pt x="176" y="11842"/>
                        <a:pt x="0" y="12366"/>
                        <a:pt x="0" y="12829"/>
                      </a:cubicBezTo>
                      <a:cubicBezTo>
                        <a:pt x="61" y="13349"/>
                        <a:pt x="232" y="13812"/>
                        <a:pt x="640" y="14160"/>
                      </a:cubicBezTo>
                      <a:lnTo>
                        <a:pt x="4287" y="17464"/>
                      </a:lnTo>
                      <a:cubicBezTo>
                        <a:pt x="4635" y="17812"/>
                        <a:pt x="5043" y="17983"/>
                        <a:pt x="5506" y="17983"/>
                      </a:cubicBezTo>
                      <a:lnTo>
                        <a:pt x="5622" y="17983"/>
                      </a:lnTo>
                      <a:cubicBezTo>
                        <a:pt x="6141" y="17928"/>
                        <a:pt x="6605" y="17752"/>
                        <a:pt x="6952" y="17348"/>
                      </a:cubicBezTo>
                      <a:lnTo>
                        <a:pt x="16861" y="6457"/>
                      </a:lnTo>
                      <a:cubicBezTo>
                        <a:pt x="17557" y="5701"/>
                        <a:pt x="17557" y="4543"/>
                        <a:pt x="16746" y="3792"/>
                      </a:cubicBezTo>
                      <a:lnTo>
                        <a:pt x="13154" y="487"/>
                      </a:lnTo>
                      <a:cubicBezTo>
                        <a:pt x="12773" y="161"/>
                        <a:pt x="12315" y="1"/>
                        <a:pt x="118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"/>
                <p:cNvSpPr/>
                <p:nvPr/>
              </p:nvSpPr>
              <p:spPr>
                <a:xfrm>
                  <a:off x="1580023" y="3610605"/>
                  <a:ext cx="68983" cy="68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0" h="5931" extrusionOk="0">
                      <a:moveTo>
                        <a:pt x="3093" y="0"/>
                      </a:moveTo>
                      <a:cubicBezTo>
                        <a:pt x="2991" y="0"/>
                        <a:pt x="2878" y="43"/>
                        <a:pt x="2781" y="137"/>
                      </a:cubicBezTo>
                      <a:lnTo>
                        <a:pt x="116" y="2978"/>
                      </a:lnTo>
                      <a:cubicBezTo>
                        <a:pt x="61" y="3033"/>
                        <a:pt x="0" y="3094"/>
                        <a:pt x="0" y="3210"/>
                      </a:cubicBezTo>
                      <a:cubicBezTo>
                        <a:pt x="0" y="3325"/>
                        <a:pt x="61" y="3381"/>
                        <a:pt x="116" y="3441"/>
                      </a:cubicBezTo>
                      <a:lnTo>
                        <a:pt x="2610" y="5814"/>
                      </a:lnTo>
                      <a:cubicBezTo>
                        <a:pt x="2726" y="5875"/>
                        <a:pt x="2781" y="5930"/>
                        <a:pt x="2897" y="5930"/>
                      </a:cubicBezTo>
                      <a:cubicBezTo>
                        <a:pt x="2957" y="5930"/>
                        <a:pt x="3073" y="5875"/>
                        <a:pt x="3129" y="5814"/>
                      </a:cubicBezTo>
                      <a:lnTo>
                        <a:pt x="5854" y="2978"/>
                      </a:lnTo>
                      <a:cubicBezTo>
                        <a:pt x="5970" y="2802"/>
                        <a:pt x="5970" y="2570"/>
                        <a:pt x="5794" y="2454"/>
                      </a:cubicBezTo>
                      <a:cubicBezTo>
                        <a:pt x="5736" y="2396"/>
                        <a:pt x="5649" y="2367"/>
                        <a:pt x="5555" y="2367"/>
                      </a:cubicBezTo>
                      <a:cubicBezTo>
                        <a:pt x="5461" y="2367"/>
                        <a:pt x="5360" y="2396"/>
                        <a:pt x="5275" y="2454"/>
                      </a:cubicBezTo>
                      <a:lnTo>
                        <a:pt x="2841" y="5063"/>
                      </a:lnTo>
                      <a:lnTo>
                        <a:pt x="872" y="3210"/>
                      </a:lnTo>
                      <a:lnTo>
                        <a:pt x="3305" y="600"/>
                      </a:lnTo>
                      <a:cubicBezTo>
                        <a:pt x="3476" y="484"/>
                        <a:pt x="3476" y="253"/>
                        <a:pt x="3305" y="81"/>
                      </a:cubicBezTo>
                      <a:cubicBezTo>
                        <a:pt x="3253" y="29"/>
                        <a:pt x="3177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2" name="Google Shape;582;p2"/>
              <p:cNvGrpSpPr/>
              <p:nvPr/>
            </p:nvGrpSpPr>
            <p:grpSpPr>
              <a:xfrm rot="1606244">
                <a:off x="1082609" y="337253"/>
                <a:ext cx="246360" cy="287767"/>
                <a:chOff x="1972304" y="3421391"/>
                <a:chExt cx="366224" cy="427778"/>
              </a:xfrm>
            </p:grpSpPr>
            <p:sp>
              <p:nvSpPr>
                <p:cNvPr id="583" name="Google Shape;583;p2"/>
                <p:cNvSpPr/>
                <p:nvPr/>
              </p:nvSpPr>
              <p:spPr>
                <a:xfrm>
                  <a:off x="1972304" y="3421391"/>
                  <a:ext cx="366224" cy="42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4" h="37021" extrusionOk="0">
                      <a:moveTo>
                        <a:pt x="4757" y="579"/>
                      </a:moveTo>
                      <a:cubicBezTo>
                        <a:pt x="4794" y="579"/>
                        <a:pt x="4830" y="580"/>
                        <a:pt x="4867" y="582"/>
                      </a:cubicBezTo>
                      <a:lnTo>
                        <a:pt x="29431" y="2492"/>
                      </a:lnTo>
                      <a:cubicBezTo>
                        <a:pt x="29895" y="2492"/>
                        <a:pt x="30358" y="2723"/>
                        <a:pt x="30650" y="3071"/>
                      </a:cubicBezTo>
                      <a:cubicBezTo>
                        <a:pt x="30938" y="3479"/>
                        <a:pt x="31114" y="3942"/>
                        <a:pt x="31053" y="4406"/>
                      </a:cubicBezTo>
                      <a:lnTo>
                        <a:pt x="28736" y="35051"/>
                      </a:lnTo>
                      <a:cubicBezTo>
                        <a:pt x="28625" y="35826"/>
                        <a:pt x="27985" y="36445"/>
                        <a:pt x="27171" y="36445"/>
                      </a:cubicBezTo>
                      <a:cubicBezTo>
                        <a:pt x="27134" y="36445"/>
                        <a:pt x="27096" y="36444"/>
                        <a:pt x="27058" y="36441"/>
                      </a:cubicBezTo>
                      <a:lnTo>
                        <a:pt x="2031" y="34532"/>
                      </a:lnTo>
                      <a:cubicBezTo>
                        <a:pt x="1623" y="34532"/>
                        <a:pt x="1220" y="34300"/>
                        <a:pt x="988" y="34008"/>
                      </a:cubicBezTo>
                      <a:cubicBezTo>
                        <a:pt x="696" y="33720"/>
                        <a:pt x="580" y="33313"/>
                        <a:pt x="580" y="32909"/>
                      </a:cubicBezTo>
                      <a:lnTo>
                        <a:pt x="2958" y="2260"/>
                      </a:lnTo>
                      <a:cubicBezTo>
                        <a:pt x="3011" y="1314"/>
                        <a:pt x="3821" y="579"/>
                        <a:pt x="4757" y="579"/>
                      </a:cubicBezTo>
                      <a:close/>
                      <a:moveTo>
                        <a:pt x="4817" y="0"/>
                      </a:moveTo>
                      <a:cubicBezTo>
                        <a:pt x="3586" y="0"/>
                        <a:pt x="2491" y="967"/>
                        <a:pt x="2378" y="2204"/>
                      </a:cubicBezTo>
                      <a:lnTo>
                        <a:pt x="61" y="32849"/>
                      </a:lnTo>
                      <a:cubicBezTo>
                        <a:pt x="1" y="33428"/>
                        <a:pt x="177" y="33952"/>
                        <a:pt x="524" y="34355"/>
                      </a:cubicBezTo>
                      <a:cubicBezTo>
                        <a:pt x="928" y="34819"/>
                        <a:pt x="1391" y="35051"/>
                        <a:pt x="1970" y="35111"/>
                      </a:cubicBezTo>
                      <a:lnTo>
                        <a:pt x="26998" y="37020"/>
                      </a:lnTo>
                      <a:lnTo>
                        <a:pt x="27174" y="37020"/>
                      </a:lnTo>
                      <a:cubicBezTo>
                        <a:pt x="28273" y="37020"/>
                        <a:pt x="29200" y="36209"/>
                        <a:pt x="29260" y="35111"/>
                      </a:cubicBezTo>
                      <a:lnTo>
                        <a:pt x="31633" y="4406"/>
                      </a:lnTo>
                      <a:cubicBezTo>
                        <a:pt x="31693" y="3827"/>
                        <a:pt x="31461" y="3187"/>
                        <a:pt x="31053" y="2723"/>
                      </a:cubicBezTo>
                      <a:cubicBezTo>
                        <a:pt x="30650" y="2260"/>
                        <a:pt x="30127" y="1973"/>
                        <a:pt x="29492" y="1912"/>
                      </a:cubicBezTo>
                      <a:lnTo>
                        <a:pt x="4927" y="3"/>
                      </a:lnTo>
                      <a:cubicBezTo>
                        <a:pt x="4890" y="1"/>
                        <a:pt x="4853" y="0"/>
                        <a:pt x="48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"/>
                <p:cNvSpPr/>
                <p:nvPr/>
              </p:nvSpPr>
              <p:spPr>
                <a:xfrm>
                  <a:off x="2039947" y="3480333"/>
                  <a:ext cx="249680" cy="6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8" h="5734" extrusionOk="0">
                      <a:moveTo>
                        <a:pt x="867" y="579"/>
                      </a:moveTo>
                      <a:lnTo>
                        <a:pt x="20973" y="2141"/>
                      </a:lnTo>
                      <a:lnTo>
                        <a:pt x="20741" y="5154"/>
                      </a:lnTo>
                      <a:lnTo>
                        <a:pt x="635" y="3592"/>
                      </a:lnTo>
                      <a:lnTo>
                        <a:pt x="867" y="579"/>
                      </a:lnTo>
                      <a:close/>
                      <a:moveTo>
                        <a:pt x="348" y="0"/>
                      </a:moveTo>
                      <a:lnTo>
                        <a:pt x="0" y="4111"/>
                      </a:lnTo>
                      <a:lnTo>
                        <a:pt x="21260" y="5733"/>
                      </a:lnTo>
                      <a:lnTo>
                        <a:pt x="21608" y="1622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"/>
                <p:cNvSpPr/>
                <p:nvPr/>
              </p:nvSpPr>
              <p:spPr>
                <a:xfrm>
                  <a:off x="2020500" y="3566661"/>
                  <a:ext cx="52933" cy="52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4580" extrusionOk="0">
                      <a:moveTo>
                        <a:pt x="872" y="640"/>
                      </a:moveTo>
                      <a:lnTo>
                        <a:pt x="3941" y="872"/>
                      </a:lnTo>
                      <a:lnTo>
                        <a:pt x="3709" y="4000"/>
                      </a:lnTo>
                      <a:lnTo>
                        <a:pt x="580" y="3768"/>
                      </a:lnTo>
                      <a:lnTo>
                        <a:pt x="872" y="640"/>
                      </a:lnTo>
                      <a:close/>
                      <a:moveTo>
                        <a:pt x="349" y="0"/>
                      </a:moveTo>
                      <a:lnTo>
                        <a:pt x="1" y="4287"/>
                      </a:lnTo>
                      <a:lnTo>
                        <a:pt x="4232" y="4579"/>
                      </a:lnTo>
                      <a:lnTo>
                        <a:pt x="4580" y="348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"/>
                <p:cNvSpPr/>
                <p:nvPr/>
              </p:nvSpPr>
              <p:spPr>
                <a:xfrm>
                  <a:off x="2094833" y="3572704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68" y="580"/>
                      </a:moveTo>
                      <a:lnTo>
                        <a:pt x="3996" y="868"/>
                      </a:lnTo>
                      <a:lnTo>
                        <a:pt x="3764" y="3940"/>
                      </a:lnTo>
                      <a:lnTo>
                        <a:pt x="636" y="3709"/>
                      </a:lnTo>
                      <a:lnTo>
                        <a:pt x="868" y="580"/>
                      </a:lnTo>
                      <a:close/>
                      <a:moveTo>
                        <a:pt x="349" y="1"/>
                      </a:moveTo>
                      <a:lnTo>
                        <a:pt x="1" y="4228"/>
                      </a:lnTo>
                      <a:lnTo>
                        <a:pt x="4288" y="4575"/>
                      </a:lnTo>
                      <a:lnTo>
                        <a:pt x="4575" y="349"/>
                      </a:lnTo>
                      <a:lnTo>
                        <a:pt x="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"/>
                <p:cNvSpPr/>
                <p:nvPr/>
              </p:nvSpPr>
              <p:spPr>
                <a:xfrm>
                  <a:off x="2165804" y="3578066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11" y="635"/>
                      </a:moveTo>
                      <a:lnTo>
                        <a:pt x="3940" y="867"/>
                      </a:lnTo>
                      <a:lnTo>
                        <a:pt x="3708" y="3940"/>
                      </a:lnTo>
                      <a:lnTo>
                        <a:pt x="579" y="3708"/>
                      </a:lnTo>
                      <a:lnTo>
                        <a:pt x="811" y="635"/>
                      </a:lnTo>
                      <a:close/>
                      <a:moveTo>
                        <a:pt x="287" y="0"/>
                      </a:moveTo>
                      <a:lnTo>
                        <a:pt x="0" y="4227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"/>
                <p:cNvSpPr/>
                <p:nvPr/>
              </p:nvSpPr>
              <p:spPr>
                <a:xfrm>
                  <a:off x="2013809" y="3652341"/>
                  <a:ext cx="52922" cy="53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636" extrusionOk="0">
                      <a:moveTo>
                        <a:pt x="872" y="640"/>
                      </a:moveTo>
                      <a:lnTo>
                        <a:pt x="4000" y="872"/>
                      </a:lnTo>
                      <a:lnTo>
                        <a:pt x="3708" y="4001"/>
                      </a:lnTo>
                      <a:lnTo>
                        <a:pt x="640" y="3769"/>
                      </a:lnTo>
                      <a:lnTo>
                        <a:pt x="872" y="640"/>
                      </a:lnTo>
                      <a:close/>
                      <a:moveTo>
                        <a:pt x="348" y="1"/>
                      </a:moveTo>
                      <a:lnTo>
                        <a:pt x="1" y="4288"/>
                      </a:lnTo>
                      <a:lnTo>
                        <a:pt x="4288" y="4635"/>
                      </a:lnTo>
                      <a:lnTo>
                        <a:pt x="4580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"/>
                <p:cNvSpPr/>
                <p:nvPr/>
              </p:nvSpPr>
              <p:spPr>
                <a:xfrm>
                  <a:off x="2088142" y="3658396"/>
                  <a:ext cx="52876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5" extrusionOk="0">
                      <a:moveTo>
                        <a:pt x="867" y="635"/>
                      </a:moveTo>
                      <a:lnTo>
                        <a:pt x="3996" y="867"/>
                      </a:lnTo>
                      <a:lnTo>
                        <a:pt x="3764" y="3996"/>
                      </a:lnTo>
                      <a:lnTo>
                        <a:pt x="636" y="3708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1" y="4227"/>
                      </a:lnTo>
                      <a:lnTo>
                        <a:pt x="4288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"/>
                <p:cNvSpPr/>
                <p:nvPr/>
              </p:nvSpPr>
              <p:spPr>
                <a:xfrm>
                  <a:off x="2159102" y="3663746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12" y="636"/>
                      </a:moveTo>
                      <a:lnTo>
                        <a:pt x="3940" y="868"/>
                      </a:lnTo>
                      <a:lnTo>
                        <a:pt x="3708" y="3996"/>
                      </a:lnTo>
                      <a:lnTo>
                        <a:pt x="580" y="3709"/>
                      </a:lnTo>
                      <a:lnTo>
                        <a:pt x="812" y="636"/>
                      </a:lnTo>
                      <a:close/>
                      <a:moveTo>
                        <a:pt x="288" y="1"/>
                      </a:moveTo>
                      <a:lnTo>
                        <a:pt x="1" y="4228"/>
                      </a:lnTo>
                      <a:lnTo>
                        <a:pt x="4228" y="4575"/>
                      </a:lnTo>
                      <a:lnTo>
                        <a:pt x="4575" y="349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"/>
                <p:cNvSpPr/>
                <p:nvPr/>
              </p:nvSpPr>
              <p:spPr>
                <a:xfrm>
                  <a:off x="2007119" y="3738726"/>
                  <a:ext cx="52922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576" extrusionOk="0">
                      <a:moveTo>
                        <a:pt x="872" y="580"/>
                      </a:moveTo>
                      <a:lnTo>
                        <a:pt x="4000" y="812"/>
                      </a:lnTo>
                      <a:lnTo>
                        <a:pt x="3768" y="3940"/>
                      </a:lnTo>
                      <a:lnTo>
                        <a:pt x="640" y="3708"/>
                      </a:lnTo>
                      <a:lnTo>
                        <a:pt x="872" y="580"/>
                      </a:lnTo>
                      <a:close/>
                      <a:moveTo>
                        <a:pt x="348" y="1"/>
                      </a:moveTo>
                      <a:lnTo>
                        <a:pt x="0" y="4227"/>
                      </a:lnTo>
                      <a:lnTo>
                        <a:pt x="4287" y="4575"/>
                      </a:lnTo>
                      <a:lnTo>
                        <a:pt x="4579" y="28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2"/>
                <p:cNvSpPr/>
                <p:nvPr/>
              </p:nvSpPr>
              <p:spPr>
                <a:xfrm>
                  <a:off x="2081452" y="3744088"/>
                  <a:ext cx="53569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6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64" y="3995"/>
                      </a:lnTo>
                      <a:lnTo>
                        <a:pt x="635" y="3708"/>
                      </a:lnTo>
                      <a:lnTo>
                        <a:pt x="867" y="635"/>
                      </a:lnTo>
                      <a:close/>
                      <a:moveTo>
                        <a:pt x="348" y="0"/>
                      </a:moveTo>
                      <a:lnTo>
                        <a:pt x="0" y="4287"/>
                      </a:lnTo>
                      <a:lnTo>
                        <a:pt x="4287" y="4575"/>
                      </a:lnTo>
                      <a:lnTo>
                        <a:pt x="4635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2"/>
                <p:cNvSpPr/>
                <p:nvPr/>
              </p:nvSpPr>
              <p:spPr>
                <a:xfrm>
                  <a:off x="2152411" y="3749438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08" y="3996"/>
                      </a:lnTo>
                      <a:lnTo>
                        <a:pt x="580" y="3764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0" y="4288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2"/>
                <p:cNvSpPr/>
                <p:nvPr/>
              </p:nvSpPr>
              <p:spPr>
                <a:xfrm>
                  <a:off x="2223371" y="3723300"/>
                  <a:ext cx="61600" cy="90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" h="7825" extrusionOk="0">
                      <a:moveTo>
                        <a:pt x="1099" y="640"/>
                      </a:moveTo>
                      <a:lnTo>
                        <a:pt x="4691" y="928"/>
                      </a:lnTo>
                      <a:lnTo>
                        <a:pt x="4227" y="7245"/>
                      </a:lnTo>
                      <a:lnTo>
                        <a:pt x="580" y="6953"/>
                      </a:lnTo>
                      <a:lnTo>
                        <a:pt x="1099" y="640"/>
                      </a:lnTo>
                      <a:close/>
                      <a:moveTo>
                        <a:pt x="580" y="1"/>
                      </a:moveTo>
                      <a:lnTo>
                        <a:pt x="0" y="7477"/>
                      </a:lnTo>
                      <a:lnTo>
                        <a:pt x="4751" y="7824"/>
                      </a:lnTo>
                      <a:lnTo>
                        <a:pt x="5330" y="409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2"/>
                <p:cNvSpPr/>
                <p:nvPr/>
              </p:nvSpPr>
              <p:spPr>
                <a:xfrm>
                  <a:off x="2231401" y="3646991"/>
                  <a:ext cx="56885" cy="5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" h="4867" extrusionOk="0">
                      <a:moveTo>
                        <a:pt x="867" y="640"/>
                      </a:moveTo>
                      <a:lnTo>
                        <a:pt x="4288" y="872"/>
                      </a:lnTo>
                      <a:lnTo>
                        <a:pt x="4056" y="4287"/>
                      </a:lnTo>
                      <a:lnTo>
                        <a:pt x="636" y="4000"/>
                      </a:lnTo>
                      <a:lnTo>
                        <a:pt x="867" y="640"/>
                      </a:lnTo>
                      <a:close/>
                      <a:moveTo>
                        <a:pt x="348" y="0"/>
                      </a:moveTo>
                      <a:lnTo>
                        <a:pt x="1" y="4519"/>
                      </a:lnTo>
                      <a:lnTo>
                        <a:pt x="4575" y="4867"/>
                      </a:lnTo>
                      <a:lnTo>
                        <a:pt x="4923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2"/>
                <p:cNvSpPr/>
                <p:nvPr/>
              </p:nvSpPr>
              <p:spPr>
                <a:xfrm>
                  <a:off x="2233389" y="3581347"/>
                  <a:ext cx="58919" cy="4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" h="3828" extrusionOk="0">
                      <a:moveTo>
                        <a:pt x="1970" y="583"/>
                      </a:moveTo>
                      <a:lnTo>
                        <a:pt x="3305" y="643"/>
                      </a:lnTo>
                      <a:cubicBezTo>
                        <a:pt x="3592" y="699"/>
                        <a:pt x="3940" y="875"/>
                        <a:pt x="4171" y="1107"/>
                      </a:cubicBezTo>
                      <a:cubicBezTo>
                        <a:pt x="4403" y="1394"/>
                        <a:pt x="4519" y="1686"/>
                        <a:pt x="4463" y="2034"/>
                      </a:cubicBezTo>
                      <a:cubicBezTo>
                        <a:pt x="4406" y="2745"/>
                        <a:pt x="3833" y="3253"/>
                        <a:pt x="3182" y="3253"/>
                      </a:cubicBezTo>
                      <a:cubicBezTo>
                        <a:pt x="3146" y="3253"/>
                        <a:pt x="3109" y="3251"/>
                        <a:pt x="3073" y="3248"/>
                      </a:cubicBezTo>
                      <a:lnTo>
                        <a:pt x="1798" y="3132"/>
                      </a:lnTo>
                      <a:cubicBezTo>
                        <a:pt x="1451" y="3132"/>
                        <a:pt x="1103" y="2961"/>
                        <a:pt x="927" y="2729"/>
                      </a:cubicBezTo>
                      <a:cubicBezTo>
                        <a:pt x="695" y="2437"/>
                        <a:pt x="579" y="2089"/>
                        <a:pt x="579" y="1742"/>
                      </a:cubicBezTo>
                      <a:cubicBezTo>
                        <a:pt x="640" y="1107"/>
                        <a:pt x="1219" y="583"/>
                        <a:pt x="1914" y="583"/>
                      </a:cubicBezTo>
                      <a:close/>
                      <a:moveTo>
                        <a:pt x="1922" y="1"/>
                      </a:moveTo>
                      <a:cubicBezTo>
                        <a:pt x="927" y="1"/>
                        <a:pt x="112" y="735"/>
                        <a:pt x="0" y="1742"/>
                      </a:cubicBezTo>
                      <a:cubicBezTo>
                        <a:pt x="0" y="2205"/>
                        <a:pt x="176" y="2669"/>
                        <a:pt x="464" y="3077"/>
                      </a:cubicBezTo>
                      <a:cubicBezTo>
                        <a:pt x="811" y="3424"/>
                        <a:pt x="1275" y="3656"/>
                        <a:pt x="1738" y="3712"/>
                      </a:cubicBezTo>
                      <a:lnTo>
                        <a:pt x="3013" y="3827"/>
                      </a:lnTo>
                      <a:lnTo>
                        <a:pt x="3189" y="3827"/>
                      </a:lnTo>
                      <a:cubicBezTo>
                        <a:pt x="4116" y="3827"/>
                        <a:pt x="4982" y="3077"/>
                        <a:pt x="5043" y="2089"/>
                      </a:cubicBezTo>
                      <a:cubicBezTo>
                        <a:pt x="5098" y="1626"/>
                        <a:pt x="4927" y="1107"/>
                        <a:pt x="4579" y="759"/>
                      </a:cubicBezTo>
                      <a:cubicBezTo>
                        <a:pt x="4287" y="351"/>
                        <a:pt x="3824" y="120"/>
                        <a:pt x="3305" y="120"/>
                      </a:cubicBezTo>
                      <a:lnTo>
                        <a:pt x="2030" y="4"/>
                      </a:lnTo>
                      <a:cubicBezTo>
                        <a:pt x="1994" y="2"/>
                        <a:pt x="1958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7" name="Google Shape;597;p2"/>
              <p:cNvGrpSpPr/>
              <p:nvPr/>
            </p:nvGrpSpPr>
            <p:grpSpPr>
              <a:xfrm rot="10800000">
                <a:off x="708968" y="50933"/>
                <a:ext cx="322044" cy="371283"/>
                <a:chOff x="2027201" y="2578581"/>
                <a:chExt cx="376924" cy="434503"/>
              </a:xfrm>
            </p:grpSpPr>
            <p:sp>
              <p:nvSpPr>
                <p:cNvPr id="598" name="Google Shape;598;p2"/>
                <p:cNvSpPr/>
                <p:nvPr/>
              </p:nvSpPr>
              <p:spPr>
                <a:xfrm>
                  <a:off x="2027201" y="2578581"/>
                  <a:ext cx="376924" cy="43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0" h="37603" extrusionOk="0">
                      <a:moveTo>
                        <a:pt x="5391" y="872"/>
                      </a:moveTo>
                      <a:lnTo>
                        <a:pt x="31809" y="37023"/>
                      </a:lnTo>
                      <a:lnTo>
                        <a:pt x="31809" y="37023"/>
                      </a:lnTo>
                      <a:lnTo>
                        <a:pt x="524" y="32156"/>
                      </a:lnTo>
                      <a:lnTo>
                        <a:pt x="5391" y="872"/>
                      </a:lnTo>
                      <a:close/>
                      <a:moveTo>
                        <a:pt x="5159" y="1"/>
                      </a:moveTo>
                      <a:cubicBezTo>
                        <a:pt x="5099" y="61"/>
                        <a:pt x="5043" y="117"/>
                        <a:pt x="4983" y="233"/>
                      </a:cubicBezTo>
                      <a:lnTo>
                        <a:pt x="0" y="32328"/>
                      </a:lnTo>
                      <a:cubicBezTo>
                        <a:pt x="0" y="32444"/>
                        <a:pt x="61" y="32560"/>
                        <a:pt x="232" y="32620"/>
                      </a:cubicBezTo>
                      <a:lnTo>
                        <a:pt x="32328" y="37602"/>
                      </a:lnTo>
                      <a:lnTo>
                        <a:pt x="32443" y="37602"/>
                      </a:lnTo>
                      <a:cubicBezTo>
                        <a:pt x="32504" y="37542"/>
                        <a:pt x="32559" y="37542"/>
                        <a:pt x="32559" y="37486"/>
                      </a:cubicBezTo>
                      <a:cubicBezTo>
                        <a:pt x="32620" y="37426"/>
                        <a:pt x="32620" y="37310"/>
                        <a:pt x="32559" y="37194"/>
                      </a:cubicBezTo>
                      <a:lnTo>
                        <a:pt x="5446" y="117"/>
                      </a:lnTo>
                      <a:cubicBezTo>
                        <a:pt x="5391" y="61"/>
                        <a:pt x="5275" y="1"/>
                        <a:pt x="5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"/>
                <p:cNvSpPr/>
                <p:nvPr/>
              </p:nvSpPr>
              <p:spPr>
                <a:xfrm>
                  <a:off x="2089483" y="2723585"/>
                  <a:ext cx="184776" cy="21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1" h="18375" extrusionOk="0">
                      <a:moveTo>
                        <a:pt x="2837" y="837"/>
                      </a:moveTo>
                      <a:lnTo>
                        <a:pt x="15235" y="17809"/>
                      </a:lnTo>
                      <a:lnTo>
                        <a:pt x="520" y="15492"/>
                      </a:lnTo>
                      <a:lnTo>
                        <a:pt x="2837" y="837"/>
                      </a:lnTo>
                      <a:close/>
                      <a:moveTo>
                        <a:pt x="2695" y="1"/>
                      </a:moveTo>
                      <a:cubicBezTo>
                        <a:pt x="2669" y="1"/>
                        <a:pt x="2639" y="8"/>
                        <a:pt x="2605" y="26"/>
                      </a:cubicBezTo>
                      <a:cubicBezTo>
                        <a:pt x="2489" y="26"/>
                        <a:pt x="2434" y="142"/>
                        <a:pt x="2434" y="197"/>
                      </a:cubicBezTo>
                      <a:lnTo>
                        <a:pt x="1" y="15668"/>
                      </a:lnTo>
                      <a:cubicBezTo>
                        <a:pt x="1" y="15724"/>
                        <a:pt x="56" y="15784"/>
                        <a:pt x="56" y="15839"/>
                      </a:cubicBezTo>
                      <a:cubicBezTo>
                        <a:pt x="116" y="15900"/>
                        <a:pt x="172" y="15955"/>
                        <a:pt x="232" y="15955"/>
                      </a:cubicBezTo>
                      <a:lnTo>
                        <a:pt x="15698" y="18333"/>
                      </a:lnTo>
                      <a:cubicBezTo>
                        <a:pt x="15729" y="18361"/>
                        <a:pt x="15744" y="18375"/>
                        <a:pt x="15758" y="18375"/>
                      </a:cubicBezTo>
                      <a:cubicBezTo>
                        <a:pt x="15773" y="18375"/>
                        <a:pt x="15786" y="18361"/>
                        <a:pt x="15814" y="18333"/>
                      </a:cubicBezTo>
                      <a:cubicBezTo>
                        <a:pt x="15874" y="18333"/>
                        <a:pt x="15930" y="18273"/>
                        <a:pt x="15930" y="18273"/>
                      </a:cubicBezTo>
                      <a:cubicBezTo>
                        <a:pt x="15990" y="18157"/>
                        <a:pt x="15990" y="18041"/>
                        <a:pt x="15930" y="17985"/>
                      </a:cubicBezTo>
                      <a:lnTo>
                        <a:pt x="2837" y="81"/>
                      </a:lnTo>
                      <a:cubicBezTo>
                        <a:pt x="2798" y="42"/>
                        <a:pt x="2756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"/>
                <p:cNvSpPr/>
                <p:nvPr/>
              </p:nvSpPr>
              <p:spPr>
                <a:xfrm>
                  <a:off x="2047284" y="2942587"/>
                  <a:ext cx="7395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2" extrusionOk="0">
                      <a:moveTo>
                        <a:pt x="347" y="0"/>
                      </a:moveTo>
                      <a:cubicBezTo>
                        <a:pt x="255" y="0"/>
                        <a:pt x="176" y="96"/>
                        <a:pt x="176" y="191"/>
                      </a:cubicBezTo>
                      <a:lnTo>
                        <a:pt x="0" y="1118"/>
                      </a:lnTo>
                      <a:cubicBezTo>
                        <a:pt x="0" y="1234"/>
                        <a:pt x="61" y="1350"/>
                        <a:pt x="232" y="1350"/>
                      </a:cubicBezTo>
                      <a:cubicBezTo>
                        <a:pt x="232" y="1377"/>
                        <a:pt x="247" y="1391"/>
                        <a:pt x="269" y="1391"/>
                      </a:cubicBezTo>
                      <a:cubicBezTo>
                        <a:pt x="291" y="1391"/>
                        <a:pt x="320" y="1377"/>
                        <a:pt x="348" y="1350"/>
                      </a:cubicBezTo>
                      <a:cubicBezTo>
                        <a:pt x="408" y="1350"/>
                        <a:pt x="464" y="1289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8" y="15"/>
                      </a:cubicBezTo>
                      <a:cubicBezTo>
                        <a:pt x="388" y="5"/>
                        <a:pt x="367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"/>
                <p:cNvSpPr/>
                <p:nvPr/>
              </p:nvSpPr>
              <p:spPr>
                <a:xfrm>
                  <a:off x="2065379" y="2945268"/>
                  <a:ext cx="8054" cy="1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405" extrusionOk="0">
                      <a:moveTo>
                        <a:pt x="376" y="0"/>
                      </a:moveTo>
                      <a:cubicBezTo>
                        <a:pt x="251" y="0"/>
                        <a:pt x="172" y="95"/>
                        <a:pt x="172" y="191"/>
                      </a:cubicBezTo>
                      <a:lnTo>
                        <a:pt x="57" y="1118"/>
                      </a:lnTo>
                      <a:cubicBezTo>
                        <a:pt x="1" y="1234"/>
                        <a:pt x="117" y="1349"/>
                        <a:pt x="233" y="1405"/>
                      </a:cubicBezTo>
                      <a:lnTo>
                        <a:pt x="348" y="1405"/>
                      </a:lnTo>
                      <a:cubicBezTo>
                        <a:pt x="404" y="1349"/>
                        <a:pt x="464" y="1289"/>
                        <a:pt x="520" y="1173"/>
                      </a:cubicBezTo>
                      <a:lnTo>
                        <a:pt x="636" y="246"/>
                      </a:lnTo>
                      <a:cubicBezTo>
                        <a:pt x="696" y="130"/>
                        <a:pt x="580" y="15"/>
                        <a:pt x="464" y="15"/>
                      </a:cubicBezTo>
                      <a:cubicBezTo>
                        <a:pt x="433" y="5"/>
                        <a:pt x="40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"/>
                <p:cNvSpPr/>
                <p:nvPr/>
              </p:nvSpPr>
              <p:spPr>
                <a:xfrm>
                  <a:off x="2084133" y="2948110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61"/>
                        <a:pt x="116" y="176"/>
                      </a:cubicBezTo>
                      <a:lnTo>
                        <a:pt x="0" y="1103"/>
                      </a:lnTo>
                      <a:cubicBezTo>
                        <a:pt x="0" y="1219"/>
                        <a:pt x="56" y="1391"/>
                        <a:pt x="172" y="1391"/>
                      </a:cubicBezTo>
                      <a:lnTo>
                        <a:pt x="287" y="1391"/>
                      </a:lnTo>
                      <a:cubicBezTo>
                        <a:pt x="403" y="1335"/>
                        <a:pt x="464" y="1275"/>
                        <a:pt x="464" y="1219"/>
                      </a:cubicBezTo>
                      <a:lnTo>
                        <a:pt x="579" y="292"/>
                      </a:lnTo>
                      <a:cubicBezTo>
                        <a:pt x="635" y="116"/>
                        <a:pt x="519" y="0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"/>
                <p:cNvSpPr/>
                <p:nvPr/>
              </p:nvSpPr>
              <p:spPr>
                <a:xfrm>
                  <a:off x="2102170" y="2950791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9" y="0"/>
                      </a:moveTo>
                      <a:cubicBezTo>
                        <a:pt x="293" y="0"/>
                        <a:pt x="177" y="60"/>
                        <a:pt x="177" y="232"/>
                      </a:cubicBezTo>
                      <a:lnTo>
                        <a:pt x="1" y="1103"/>
                      </a:lnTo>
                      <a:cubicBezTo>
                        <a:pt x="1" y="1275"/>
                        <a:pt x="61" y="1390"/>
                        <a:pt x="233" y="1390"/>
                      </a:cubicBezTo>
                      <a:lnTo>
                        <a:pt x="293" y="1390"/>
                      </a:lnTo>
                      <a:cubicBezTo>
                        <a:pt x="409" y="1390"/>
                        <a:pt x="464" y="1275"/>
                        <a:pt x="464" y="1219"/>
                      </a:cubicBezTo>
                      <a:lnTo>
                        <a:pt x="641" y="292"/>
                      </a:lnTo>
                      <a:cubicBezTo>
                        <a:pt x="641" y="176"/>
                        <a:pt x="580" y="6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2"/>
                <p:cNvSpPr/>
                <p:nvPr/>
              </p:nvSpPr>
              <p:spPr>
                <a:xfrm>
                  <a:off x="2120277" y="2953969"/>
                  <a:ext cx="7349" cy="1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74" extrusionOk="0">
                      <a:moveTo>
                        <a:pt x="371" y="1"/>
                      </a:moveTo>
                      <a:cubicBezTo>
                        <a:pt x="248" y="1"/>
                        <a:pt x="172" y="95"/>
                        <a:pt x="172" y="189"/>
                      </a:cubicBezTo>
                      <a:lnTo>
                        <a:pt x="0" y="1115"/>
                      </a:lnTo>
                      <a:cubicBezTo>
                        <a:pt x="0" y="1231"/>
                        <a:pt x="116" y="1347"/>
                        <a:pt x="232" y="1347"/>
                      </a:cubicBezTo>
                      <a:cubicBezTo>
                        <a:pt x="251" y="1367"/>
                        <a:pt x="263" y="1374"/>
                        <a:pt x="274" y="1374"/>
                      </a:cubicBezTo>
                      <a:cubicBezTo>
                        <a:pt x="295" y="1374"/>
                        <a:pt x="308" y="1347"/>
                        <a:pt x="348" y="1347"/>
                      </a:cubicBezTo>
                      <a:cubicBezTo>
                        <a:pt x="404" y="1347"/>
                        <a:pt x="464" y="1292"/>
                        <a:pt x="520" y="1176"/>
                      </a:cubicBezTo>
                      <a:lnTo>
                        <a:pt x="635" y="249"/>
                      </a:lnTo>
                      <a:cubicBezTo>
                        <a:pt x="635" y="133"/>
                        <a:pt x="580" y="17"/>
                        <a:pt x="464" y="17"/>
                      </a:cubicBezTo>
                      <a:cubicBezTo>
                        <a:pt x="431" y="6"/>
                        <a:pt x="400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2"/>
                <p:cNvSpPr/>
                <p:nvPr/>
              </p:nvSpPr>
              <p:spPr>
                <a:xfrm>
                  <a:off x="2138326" y="2956649"/>
                  <a:ext cx="8042" cy="1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408" extrusionOk="0">
                      <a:moveTo>
                        <a:pt x="399" y="0"/>
                      </a:moveTo>
                      <a:cubicBezTo>
                        <a:pt x="306" y="0"/>
                        <a:pt x="222" y="94"/>
                        <a:pt x="177" y="188"/>
                      </a:cubicBezTo>
                      <a:lnTo>
                        <a:pt x="61" y="1115"/>
                      </a:lnTo>
                      <a:cubicBezTo>
                        <a:pt x="0" y="1231"/>
                        <a:pt x="116" y="1347"/>
                        <a:pt x="232" y="1407"/>
                      </a:cubicBezTo>
                      <a:lnTo>
                        <a:pt x="348" y="1407"/>
                      </a:lnTo>
                      <a:cubicBezTo>
                        <a:pt x="408" y="1347"/>
                        <a:pt x="524" y="1291"/>
                        <a:pt x="524" y="1175"/>
                      </a:cubicBezTo>
                      <a:lnTo>
                        <a:pt x="640" y="249"/>
                      </a:lnTo>
                      <a:cubicBezTo>
                        <a:pt x="696" y="133"/>
                        <a:pt x="580" y="17"/>
                        <a:pt x="464" y="17"/>
                      </a:cubicBezTo>
                      <a:cubicBezTo>
                        <a:pt x="442" y="5"/>
                        <a:pt x="420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2"/>
                <p:cNvSpPr/>
                <p:nvPr/>
              </p:nvSpPr>
              <p:spPr>
                <a:xfrm>
                  <a:off x="2157068" y="2959515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8" y="1"/>
                      </a:moveTo>
                      <a:cubicBezTo>
                        <a:pt x="293" y="1"/>
                        <a:pt x="177" y="56"/>
                        <a:pt x="116" y="172"/>
                      </a:cubicBezTo>
                      <a:lnTo>
                        <a:pt x="1" y="1099"/>
                      </a:lnTo>
                      <a:cubicBezTo>
                        <a:pt x="1" y="1215"/>
                        <a:pt x="61" y="1391"/>
                        <a:pt x="177" y="1391"/>
                      </a:cubicBezTo>
                      <a:lnTo>
                        <a:pt x="293" y="1391"/>
                      </a:lnTo>
                      <a:cubicBezTo>
                        <a:pt x="408" y="1331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"/>
                <p:cNvSpPr/>
                <p:nvPr/>
              </p:nvSpPr>
              <p:spPr>
                <a:xfrm>
                  <a:off x="2175175" y="2962196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56"/>
                        <a:pt x="172" y="232"/>
                      </a:cubicBezTo>
                      <a:lnTo>
                        <a:pt x="0" y="1099"/>
                      </a:lnTo>
                      <a:cubicBezTo>
                        <a:pt x="0" y="1275"/>
                        <a:pt x="5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464" y="1275"/>
                        <a:pt x="464" y="1215"/>
                      </a:cubicBezTo>
                      <a:lnTo>
                        <a:pt x="635" y="288"/>
                      </a:lnTo>
                      <a:cubicBezTo>
                        <a:pt x="635" y="172"/>
                        <a:pt x="579" y="56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"/>
                <p:cNvSpPr/>
                <p:nvPr/>
              </p:nvSpPr>
              <p:spPr>
                <a:xfrm>
                  <a:off x="2193224" y="2964865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3" y="1"/>
                      </a:moveTo>
                      <a:cubicBezTo>
                        <a:pt x="292" y="1"/>
                        <a:pt x="176" y="117"/>
                        <a:pt x="176" y="233"/>
                      </a:cubicBezTo>
                      <a:lnTo>
                        <a:pt x="60" y="1160"/>
                      </a:lnTo>
                      <a:cubicBezTo>
                        <a:pt x="0" y="1276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91"/>
                        <a:pt x="463" y="1331"/>
                        <a:pt x="524" y="1215"/>
                      </a:cubicBezTo>
                      <a:lnTo>
                        <a:pt x="640" y="288"/>
                      </a:lnTo>
                      <a:cubicBezTo>
                        <a:pt x="695" y="172"/>
                        <a:pt x="579" y="57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"/>
                <p:cNvSpPr/>
                <p:nvPr/>
              </p:nvSpPr>
              <p:spPr>
                <a:xfrm>
                  <a:off x="2211966" y="2968019"/>
                  <a:ext cx="7395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406" extrusionOk="0">
                      <a:moveTo>
                        <a:pt x="346" y="1"/>
                      </a:moveTo>
                      <a:cubicBezTo>
                        <a:pt x="253" y="1"/>
                        <a:pt x="166" y="96"/>
                        <a:pt x="116" y="191"/>
                      </a:cubicBezTo>
                      <a:lnTo>
                        <a:pt x="0" y="1118"/>
                      </a:lnTo>
                      <a:cubicBezTo>
                        <a:pt x="0" y="1234"/>
                        <a:pt x="60" y="1350"/>
                        <a:pt x="176" y="1406"/>
                      </a:cubicBezTo>
                      <a:cubicBezTo>
                        <a:pt x="232" y="1406"/>
                        <a:pt x="292" y="1406"/>
                        <a:pt x="292" y="1350"/>
                      </a:cubicBezTo>
                      <a:cubicBezTo>
                        <a:pt x="408" y="1350"/>
                        <a:pt x="464" y="1290"/>
                        <a:pt x="464" y="1174"/>
                      </a:cubicBezTo>
                      <a:lnTo>
                        <a:pt x="580" y="247"/>
                      </a:lnTo>
                      <a:cubicBezTo>
                        <a:pt x="640" y="131"/>
                        <a:pt x="524" y="15"/>
                        <a:pt x="408" y="15"/>
                      </a:cubicBezTo>
                      <a:cubicBezTo>
                        <a:pt x="387" y="5"/>
                        <a:pt x="36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"/>
                <p:cNvSpPr/>
                <p:nvPr/>
              </p:nvSpPr>
              <p:spPr>
                <a:xfrm>
                  <a:off x="2230061" y="2970874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4" y="0"/>
                      </a:moveTo>
                      <a:cubicBezTo>
                        <a:pt x="288" y="0"/>
                        <a:pt x="172" y="60"/>
                        <a:pt x="172" y="176"/>
                      </a:cubicBezTo>
                      <a:lnTo>
                        <a:pt x="1" y="1103"/>
                      </a:lnTo>
                      <a:cubicBezTo>
                        <a:pt x="1" y="1219"/>
                        <a:pt x="56" y="1390"/>
                        <a:pt x="232" y="1390"/>
                      </a:cubicBezTo>
                      <a:lnTo>
                        <a:pt x="288" y="1390"/>
                      </a:lnTo>
                      <a:cubicBezTo>
                        <a:pt x="404" y="1335"/>
                        <a:pt x="464" y="1275"/>
                        <a:pt x="464" y="1159"/>
                      </a:cubicBezTo>
                      <a:lnTo>
                        <a:pt x="636" y="292"/>
                      </a:lnTo>
                      <a:cubicBezTo>
                        <a:pt x="636" y="116"/>
                        <a:pt x="580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"/>
                <p:cNvSpPr/>
                <p:nvPr/>
              </p:nvSpPr>
              <p:spPr>
                <a:xfrm>
                  <a:off x="2248110" y="2973543"/>
                  <a:ext cx="7407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2" extrusionOk="0">
                      <a:moveTo>
                        <a:pt x="464" y="1"/>
                      </a:moveTo>
                      <a:cubicBezTo>
                        <a:pt x="293" y="1"/>
                        <a:pt x="177" y="61"/>
                        <a:pt x="177" y="233"/>
                      </a:cubicBezTo>
                      <a:lnTo>
                        <a:pt x="1" y="1104"/>
                      </a:lnTo>
                      <a:cubicBezTo>
                        <a:pt x="1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lnTo>
                        <a:pt x="524" y="1220"/>
                      </a:lnTo>
                      <a:lnTo>
                        <a:pt x="640" y="293"/>
                      </a:lnTo>
                      <a:cubicBezTo>
                        <a:pt x="640" y="177"/>
                        <a:pt x="580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"/>
                <p:cNvSpPr/>
                <p:nvPr/>
              </p:nvSpPr>
              <p:spPr>
                <a:xfrm>
                  <a:off x="2266217" y="2976223"/>
                  <a:ext cx="8042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1" extrusionOk="0">
                      <a:moveTo>
                        <a:pt x="464" y="1"/>
                      </a:moveTo>
                      <a:cubicBezTo>
                        <a:pt x="348" y="1"/>
                        <a:pt x="232" y="116"/>
                        <a:pt x="172" y="232"/>
                      </a:cubicBezTo>
                      <a:lnTo>
                        <a:pt x="56" y="1159"/>
                      </a:lnTo>
                      <a:cubicBezTo>
                        <a:pt x="0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519" y="1275"/>
                        <a:pt x="519" y="1219"/>
                      </a:cubicBezTo>
                      <a:lnTo>
                        <a:pt x="635" y="293"/>
                      </a:lnTo>
                      <a:cubicBezTo>
                        <a:pt x="695" y="177"/>
                        <a:pt x="579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"/>
                <p:cNvSpPr/>
                <p:nvPr/>
              </p:nvSpPr>
              <p:spPr>
                <a:xfrm>
                  <a:off x="2284959" y="2979413"/>
                  <a:ext cx="7349" cy="1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407" extrusionOk="0">
                      <a:moveTo>
                        <a:pt x="338" y="0"/>
                      </a:moveTo>
                      <a:cubicBezTo>
                        <a:pt x="246" y="0"/>
                        <a:pt x="161" y="94"/>
                        <a:pt x="116" y="188"/>
                      </a:cubicBezTo>
                      <a:lnTo>
                        <a:pt x="0" y="1115"/>
                      </a:lnTo>
                      <a:cubicBezTo>
                        <a:pt x="0" y="1231"/>
                        <a:pt x="56" y="1347"/>
                        <a:pt x="172" y="1407"/>
                      </a:cubicBezTo>
                      <a:cubicBezTo>
                        <a:pt x="232" y="1407"/>
                        <a:pt x="288" y="1407"/>
                        <a:pt x="288" y="1347"/>
                      </a:cubicBezTo>
                      <a:cubicBezTo>
                        <a:pt x="404" y="1347"/>
                        <a:pt x="464" y="1291"/>
                        <a:pt x="464" y="1175"/>
                      </a:cubicBezTo>
                      <a:lnTo>
                        <a:pt x="635" y="248"/>
                      </a:lnTo>
                      <a:cubicBezTo>
                        <a:pt x="635" y="132"/>
                        <a:pt x="519" y="17"/>
                        <a:pt x="404" y="17"/>
                      </a:cubicBezTo>
                      <a:cubicBezTo>
                        <a:pt x="382" y="5"/>
                        <a:pt x="360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"/>
                <p:cNvSpPr/>
                <p:nvPr/>
              </p:nvSpPr>
              <p:spPr>
                <a:xfrm>
                  <a:off x="2303008" y="2982278"/>
                  <a:ext cx="7395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1" extrusionOk="0">
                      <a:moveTo>
                        <a:pt x="408" y="0"/>
                      </a:moveTo>
                      <a:cubicBezTo>
                        <a:pt x="292" y="0"/>
                        <a:pt x="176" y="56"/>
                        <a:pt x="176" y="172"/>
                      </a:cubicBezTo>
                      <a:lnTo>
                        <a:pt x="0" y="1099"/>
                      </a:lnTo>
                      <a:cubicBezTo>
                        <a:pt x="0" y="1215"/>
                        <a:pt x="60" y="1330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30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8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"/>
                <p:cNvSpPr/>
                <p:nvPr/>
              </p:nvSpPr>
              <p:spPr>
                <a:xfrm>
                  <a:off x="2321103" y="2984947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4" y="1"/>
                      </a:moveTo>
                      <a:cubicBezTo>
                        <a:pt x="288" y="1"/>
                        <a:pt x="172" y="57"/>
                        <a:pt x="172" y="233"/>
                      </a:cubicBezTo>
                      <a:lnTo>
                        <a:pt x="56" y="1099"/>
                      </a:lnTo>
                      <a:cubicBezTo>
                        <a:pt x="1" y="1276"/>
                        <a:pt x="117" y="1391"/>
                        <a:pt x="232" y="1391"/>
                      </a:cubicBezTo>
                      <a:lnTo>
                        <a:pt x="348" y="1391"/>
                      </a:lnTo>
                      <a:lnTo>
                        <a:pt x="520" y="1215"/>
                      </a:lnTo>
                      <a:lnTo>
                        <a:pt x="636" y="288"/>
                      </a:lnTo>
                      <a:cubicBezTo>
                        <a:pt x="696" y="172"/>
                        <a:pt x="580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"/>
                <p:cNvSpPr/>
                <p:nvPr/>
              </p:nvSpPr>
              <p:spPr>
                <a:xfrm>
                  <a:off x="2339845" y="2987628"/>
                  <a:ext cx="7349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2" extrusionOk="0">
                      <a:moveTo>
                        <a:pt x="404" y="1"/>
                      </a:moveTo>
                      <a:cubicBezTo>
                        <a:pt x="288" y="1"/>
                        <a:pt x="172" y="117"/>
                        <a:pt x="117" y="232"/>
                      </a:cubicBezTo>
                      <a:lnTo>
                        <a:pt x="1" y="1159"/>
                      </a:lnTo>
                      <a:cubicBezTo>
                        <a:pt x="1" y="1275"/>
                        <a:pt x="57" y="1391"/>
                        <a:pt x="172" y="1391"/>
                      </a:cubicBezTo>
                      <a:lnTo>
                        <a:pt x="288" y="1391"/>
                      </a:lnTo>
                      <a:cubicBezTo>
                        <a:pt x="404" y="1391"/>
                        <a:pt x="464" y="1275"/>
                        <a:pt x="464" y="1215"/>
                      </a:cubicBezTo>
                      <a:lnTo>
                        <a:pt x="580" y="288"/>
                      </a:lnTo>
                      <a:cubicBezTo>
                        <a:pt x="636" y="172"/>
                        <a:pt x="520" y="56"/>
                        <a:pt x="4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2"/>
                <p:cNvSpPr/>
                <p:nvPr/>
              </p:nvSpPr>
              <p:spPr>
                <a:xfrm>
                  <a:off x="2357894" y="2990783"/>
                  <a:ext cx="7407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406" extrusionOk="0">
                      <a:moveTo>
                        <a:pt x="347" y="1"/>
                      </a:moveTo>
                      <a:cubicBezTo>
                        <a:pt x="255" y="1"/>
                        <a:pt x="177" y="96"/>
                        <a:pt x="177" y="191"/>
                      </a:cubicBezTo>
                      <a:lnTo>
                        <a:pt x="1" y="1118"/>
                      </a:lnTo>
                      <a:cubicBezTo>
                        <a:pt x="1" y="1234"/>
                        <a:pt x="61" y="1350"/>
                        <a:pt x="233" y="1406"/>
                      </a:cubicBezTo>
                      <a:cubicBezTo>
                        <a:pt x="233" y="1406"/>
                        <a:pt x="293" y="1406"/>
                        <a:pt x="293" y="1350"/>
                      </a:cubicBezTo>
                      <a:cubicBezTo>
                        <a:pt x="409" y="1350"/>
                        <a:pt x="464" y="1290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9" y="15"/>
                      </a:cubicBezTo>
                      <a:cubicBezTo>
                        <a:pt x="388" y="5"/>
                        <a:pt x="36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2"/>
                <p:cNvSpPr/>
                <p:nvPr/>
              </p:nvSpPr>
              <p:spPr>
                <a:xfrm>
                  <a:off x="2032551" y="292116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1" y="191"/>
                      </a:cubicBezTo>
                      <a:cubicBezTo>
                        <a:pt x="1" y="307"/>
                        <a:pt x="61" y="478"/>
                        <a:pt x="233" y="478"/>
                      </a:cubicBezTo>
                      <a:lnTo>
                        <a:pt x="1044" y="594"/>
                      </a:lnTo>
                      <a:lnTo>
                        <a:pt x="1159" y="594"/>
                      </a:lnTo>
                      <a:cubicBezTo>
                        <a:pt x="1220" y="594"/>
                        <a:pt x="1275" y="478"/>
                        <a:pt x="1336" y="423"/>
                      </a:cubicBezTo>
                      <a:cubicBezTo>
                        <a:pt x="1336" y="247"/>
                        <a:pt x="1275" y="131"/>
                        <a:pt x="1104" y="131"/>
                      </a:cubicBezTo>
                      <a:lnTo>
                        <a:pt x="293" y="15"/>
                      </a:lnTo>
                      <a:cubicBezTo>
                        <a:pt x="272" y="5"/>
                        <a:pt x="25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"/>
                <p:cNvSpPr/>
                <p:nvPr/>
              </p:nvSpPr>
              <p:spPr>
                <a:xfrm>
                  <a:off x="2035232" y="2903924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1" y="177"/>
                      </a:cubicBezTo>
                      <a:cubicBezTo>
                        <a:pt x="1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19" y="580"/>
                        <a:pt x="1335" y="464"/>
                        <a:pt x="1335" y="409"/>
                      </a:cubicBezTo>
                      <a:cubicBezTo>
                        <a:pt x="1335" y="293"/>
                        <a:pt x="1275" y="177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2"/>
                <p:cNvSpPr/>
                <p:nvPr/>
              </p:nvSpPr>
              <p:spPr>
                <a:xfrm>
                  <a:off x="2037913" y="2886522"/>
                  <a:ext cx="15437" cy="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07" extrusionOk="0">
                      <a:moveTo>
                        <a:pt x="292" y="0"/>
                      </a:moveTo>
                      <a:cubicBezTo>
                        <a:pt x="176" y="0"/>
                        <a:pt x="61" y="61"/>
                        <a:pt x="0" y="232"/>
                      </a:cubicBezTo>
                      <a:cubicBezTo>
                        <a:pt x="0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63" y="600"/>
                        <a:pt x="1077" y="607"/>
                        <a:pt x="1088" y="607"/>
                      </a:cubicBezTo>
                      <a:cubicBezTo>
                        <a:pt x="1110" y="607"/>
                        <a:pt x="1122" y="580"/>
                        <a:pt x="1159" y="580"/>
                      </a:cubicBezTo>
                      <a:cubicBezTo>
                        <a:pt x="1219" y="580"/>
                        <a:pt x="1335" y="524"/>
                        <a:pt x="1335" y="408"/>
                      </a:cubicBezTo>
                      <a:cubicBezTo>
                        <a:pt x="1335" y="292"/>
                        <a:pt x="1275" y="177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2"/>
                <p:cNvSpPr/>
                <p:nvPr/>
              </p:nvSpPr>
              <p:spPr>
                <a:xfrm>
                  <a:off x="2040594" y="2869120"/>
                  <a:ext cx="15426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0" extrusionOk="0">
                      <a:moveTo>
                        <a:pt x="292" y="0"/>
                      </a:moveTo>
                      <a:cubicBezTo>
                        <a:pt x="176" y="0"/>
                        <a:pt x="60" y="60"/>
                        <a:pt x="0" y="232"/>
                      </a:cubicBezTo>
                      <a:cubicBezTo>
                        <a:pt x="0" y="348"/>
                        <a:pt x="60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3" y="640"/>
                        <a:pt x="1103" y="640"/>
                        <a:pt x="1159" y="579"/>
                      </a:cubicBezTo>
                      <a:cubicBezTo>
                        <a:pt x="1219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2"/>
                <p:cNvSpPr/>
                <p:nvPr/>
              </p:nvSpPr>
              <p:spPr>
                <a:xfrm>
                  <a:off x="2043263" y="2851707"/>
                  <a:ext cx="15437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1" extrusionOk="0">
                      <a:moveTo>
                        <a:pt x="293" y="1"/>
                      </a:moveTo>
                      <a:cubicBezTo>
                        <a:pt x="177" y="1"/>
                        <a:pt x="61" y="117"/>
                        <a:pt x="1" y="233"/>
                      </a:cubicBezTo>
                      <a:cubicBezTo>
                        <a:pt x="1" y="348"/>
                        <a:pt x="117" y="464"/>
                        <a:pt x="232" y="525"/>
                      </a:cubicBezTo>
                      <a:lnTo>
                        <a:pt x="1044" y="640"/>
                      </a:lnTo>
                      <a:lnTo>
                        <a:pt x="1159" y="640"/>
                      </a:lnTo>
                      <a:cubicBezTo>
                        <a:pt x="1220" y="580"/>
                        <a:pt x="1336" y="525"/>
                        <a:pt x="1336" y="409"/>
                      </a:cubicBezTo>
                      <a:cubicBezTo>
                        <a:pt x="1336" y="293"/>
                        <a:pt x="1275" y="177"/>
                        <a:pt x="1104" y="17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2"/>
                <p:cNvSpPr/>
                <p:nvPr/>
              </p:nvSpPr>
              <p:spPr>
                <a:xfrm>
                  <a:off x="2045944" y="2834813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364"/>
                      </a:cubicBezTo>
                      <a:cubicBezTo>
                        <a:pt x="1335" y="249"/>
                        <a:pt x="1275" y="133"/>
                        <a:pt x="1104" y="133"/>
                      </a:cubicBezTo>
                      <a:lnTo>
                        <a:pt x="292" y="17"/>
                      </a:lnTo>
                      <a:cubicBezTo>
                        <a:pt x="271" y="5"/>
                        <a:pt x="249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2"/>
                <p:cNvSpPr/>
                <p:nvPr/>
              </p:nvSpPr>
              <p:spPr>
                <a:xfrm>
                  <a:off x="2048624" y="2817412"/>
                  <a:ext cx="15437" cy="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6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420"/>
                      </a:cubicBezTo>
                      <a:cubicBezTo>
                        <a:pt x="1335" y="248"/>
                        <a:pt x="1275" y="132"/>
                        <a:pt x="1103" y="132"/>
                      </a:cubicBezTo>
                      <a:lnTo>
                        <a:pt x="292" y="17"/>
                      </a:lnTo>
                      <a:cubicBezTo>
                        <a:pt x="270" y="5"/>
                        <a:pt x="24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2"/>
                <p:cNvSpPr/>
                <p:nvPr/>
              </p:nvSpPr>
              <p:spPr>
                <a:xfrm>
                  <a:off x="2051294" y="2799998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8" y="1"/>
                      </a:moveTo>
                      <a:cubicBezTo>
                        <a:pt x="135" y="1"/>
                        <a:pt x="50" y="95"/>
                        <a:pt x="1" y="189"/>
                      </a:cubicBezTo>
                      <a:cubicBezTo>
                        <a:pt x="1" y="365"/>
                        <a:pt x="117" y="481"/>
                        <a:pt x="233" y="481"/>
                      </a:cubicBezTo>
                      <a:lnTo>
                        <a:pt x="1044" y="597"/>
                      </a:lnTo>
                      <a:lnTo>
                        <a:pt x="1160" y="597"/>
                      </a:lnTo>
                      <a:cubicBezTo>
                        <a:pt x="1220" y="597"/>
                        <a:pt x="1336" y="481"/>
                        <a:pt x="1336" y="420"/>
                      </a:cubicBezTo>
                      <a:cubicBezTo>
                        <a:pt x="1336" y="305"/>
                        <a:pt x="1276" y="133"/>
                        <a:pt x="1104" y="133"/>
                      </a:cubicBezTo>
                      <a:lnTo>
                        <a:pt x="293" y="17"/>
                      </a:lnTo>
                      <a:cubicBezTo>
                        <a:pt x="271" y="6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"/>
                <p:cNvSpPr/>
                <p:nvPr/>
              </p:nvSpPr>
              <p:spPr>
                <a:xfrm>
                  <a:off x="2053974" y="2782781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57"/>
                        <a:pt x="1" y="172"/>
                      </a:cubicBezTo>
                      <a:cubicBezTo>
                        <a:pt x="1" y="349"/>
                        <a:pt x="117" y="464"/>
                        <a:pt x="232" y="464"/>
                      </a:cubicBezTo>
                      <a:lnTo>
                        <a:pt x="1044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2"/>
                <p:cNvSpPr/>
                <p:nvPr/>
              </p:nvSpPr>
              <p:spPr>
                <a:xfrm>
                  <a:off x="2056655" y="2765379"/>
                  <a:ext cx="15437" cy="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22" extrusionOk="0">
                      <a:moveTo>
                        <a:pt x="292" y="1"/>
                      </a:moveTo>
                      <a:cubicBezTo>
                        <a:pt x="177" y="1"/>
                        <a:pt x="61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73" y="608"/>
                        <a:pt x="1102" y="622"/>
                        <a:pt x="1124" y="622"/>
                      </a:cubicBezTo>
                      <a:cubicBezTo>
                        <a:pt x="1145" y="622"/>
                        <a:pt x="1159" y="608"/>
                        <a:pt x="1159" y="580"/>
                      </a:cubicBez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3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"/>
                <p:cNvSpPr/>
                <p:nvPr/>
              </p:nvSpPr>
              <p:spPr>
                <a:xfrm>
                  <a:off x="2059336" y="2747978"/>
                  <a:ext cx="15426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36" extrusionOk="0">
                      <a:moveTo>
                        <a:pt x="292" y="0"/>
                      </a:moveTo>
                      <a:cubicBezTo>
                        <a:pt x="176" y="0"/>
                        <a:pt x="60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35"/>
                      </a:lnTo>
                      <a:cubicBezTo>
                        <a:pt x="1103" y="635"/>
                        <a:pt x="1159" y="635"/>
                        <a:pt x="1159" y="580"/>
                      </a:cubicBezTo>
                      <a:cubicBezTo>
                        <a:pt x="1275" y="580"/>
                        <a:pt x="1335" y="519"/>
                        <a:pt x="1335" y="404"/>
                      </a:cubicBezTo>
                      <a:cubicBezTo>
                        <a:pt x="1335" y="288"/>
                        <a:pt x="1275" y="172"/>
                        <a:pt x="1103" y="172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"/>
                <p:cNvSpPr/>
                <p:nvPr/>
              </p:nvSpPr>
              <p:spPr>
                <a:xfrm>
                  <a:off x="2062005" y="2730576"/>
                  <a:ext cx="15437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36" extrusionOk="0">
                      <a:moveTo>
                        <a:pt x="293" y="0"/>
                      </a:moveTo>
                      <a:cubicBezTo>
                        <a:pt x="177" y="0"/>
                        <a:pt x="61" y="116"/>
                        <a:pt x="1" y="232"/>
                      </a:cubicBezTo>
                      <a:cubicBezTo>
                        <a:pt x="1" y="348"/>
                        <a:pt x="117" y="464"/>
                        <a:pt x="233" y="519"/>
                      </a:cubicBezTo>
                      <a:lnTo>
                        <a:pt x="1044" y="635"/>
                      </a:lnTo>
                      <a:lnTo>
                        <a:pt x="1160" y="635"/>
                      </a:lnTo>
                      <a:cubicBezTo>
                        <a:pt x="1275" y="579"/>
                        <a:pt x="1336" y="519"/>
                        <a:pt x="1336" y="403"/>
                      </a:cubicBezTo>
                      <a:cubicBezTo>
                        <a:pt x="1336" y="287"/>
                        <a:pt x="1275" y="172"/>
                        <a:pt x="1104" y="172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2"/>
                <p:cNvSpPr/>
                <p:nvPr/>
              </p:nvSpPr>
              <p:spPr>
                <a:xfrm>
                  <a:off x="2064686" y="2713648"/>
                  <a:ext cx="15437" cy="6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4" extrusionOk="0">
                      <a:moveTo>
                        <a:pt x="231" y="0"/>
                      </a:moveTo>
                      <a:cubicBezTo>
                        <a:pt x="137" y="0"/>
                        <a:pt x="50" y="95"/>
                        <a:pt x="1" y="191"/>
                      </a:cubicBezTo>
                      <a:cubicBezTo>
                        <a:pt x="1" y="306"/>
                        <a:pt x="117" y="422"/>
                        <a:pt x="232" y="478"/>
                      </a:cubicBezTo>
                      <a:lnTo>
                        <a:pt x="1043" y="594"/>
                      </a:lnTo>
                      <a:lnTo>
                        <a:pt x="1159" y="594"/>
                      </a:lnTo>
                      <a:cubicBezTo>
                        <a:pt x="1275" y="538"/>
                        <a:pt x="1335" y="478"/>
                        <a:pt x="1335" y="422"/>
                      </a:cubicBezTo>
                      <a:cubicBezTo>
                        <a:pt x="1335" y="246"/>
                        <a:pt x="1275" y="130"/>
                        <a:pt x="1159" y="130"/>
                      </a:cubicBezTo>
                      <a:lnTo>
                        <a:pt x="293" y="14"/>
                      </a:lnTo>
                      <a:cubicBezTo>
                        <a:pt x="272" y="5"/>
                        <a:pt x="251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2"/>
                <p:cNvSpPr/>
                <p:nvPr/>
              </p:nvSpPr>
              <p:spPr>
                <a:xfrm>
                  <a:off x="2067367" y="269623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0" y="191"/>
                      </a:cubicBezTo>
                      <a:cubicBezTo>
                        <a:pt x="0" y="307"/>
                        <a:pt x="116" y="479"/>
                        <a:pt x="232" y="479"/>
                      </a:cubicBezTo>
                      <a:lnTo>
                        <a:pt x="1043" y="595"/>
                      </a:lnTo>
                      <a:lnTo>
                        <a:pt x="1159" y="595"/>
                      </a:lnTo>
                      <a:cubicBezTo>
                        <a:pt x="1275" y="539"/>
                        <a:pt x="1335" y="479"/>
                        <a:pt x="1335" y="423"/>
                      </a:cubicBezTo>
                      <a:cubicBezTo>
                        <a:pt x="1335" y="247"/>
                        <a:pt x="1275" y="131"/>
                        <a:pt x="1159" y="131"/>
                      </a:cubicBezTo>
                      <a:lnTo>
                        <a:pt x="292" y="15"/>
                      </a:lnTo>
                      <a:cubicBezTo>
                        <a:pt x="272" y="5"/>
                        <a:pt x="251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"/>
                <p:cNvSpPr/>
                <p:nvPr/>
              </p:nvSpPr>
              <p:spPr>
                <a:xfrm>
                  <a:off x="2070047" y="2678994"/>
                  <a:ext cx="15426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581" extrusionOk="0">
                      <a:moveTo>
                        <a:pt x="292" y="1"/>
                      </a:moveTo>
                      <a:cubicBezTo>
                        <a:pt x="176" y="1"/>
                        <a:pt x="60" y="61"/>
                        <a:pt x="0" y="177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464"/>
                        <a:pt x="1335" y="409"/>
                      </a:cubicBezTo>
                      <a:cubicBezTo>
                        <a:pt x="1335" y="293"/>
                        <a:pt x="1275" y="117"/>
                        <a:pt x="1159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2"/>
                <p:cNvSpPr/>
                <p:nvPr/>
              </p:nvSpPr>
              <p:spPr>
                <a:xfrm>
                  <a:off x="2072717" y="2661592"/>
                  <a:ext cx="15437" cy="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0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61" y="177"/>
                      </a:cubicBezTo>
                      <a:cubicBezTo>
                        <a:pt x="1" y="348"/>
                        <a:pt x="117" y="464"/>
                        <a:pt x="233" y="464"/>
                      </a:cubicBezTo>
                      <a:lnTo>
                        <a:pt x="1044" y="580"/>
                      </a:lnTo>
                      <a:lnTo>
                        <a:pt x="1160" y="580"/>
                      </a:lnTo>
                      <a:cubicBezTo>
                        <a:pt x="1275" y="580"/>
                        <a:pt x="1336" y="524"/>
                        <a:pt x="1336" y="408"/>
                      </a:cubicBezTo>
                      <a:cubicBezTo>
                        <a:pt x="1336" y="293"/>
                        <a:pt x="1275" y="177"/>
                        <a:pt x="1160" y="116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2"/>
                <p:cNvSpPr/>
                <p:nvPr/>
              </p:nvSpPr>
              <p:spPr>
                <a:xfrm>
                  <a:off x="2075397" y="2644191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3" y="0"/>
                      </a:moveTo>
                      <a:cubicBezTo>
                        <a:pt x="177" y="0"/>
                        <a:pt x="61" y="61"/>
                        <a:pt x="61" y="232"/>
                      </a:cubicBezTo>
                      <a:cubicBezTo>
                        <a:pt x="1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4" y="640"/>
                        <a:pt x="1159" y="640"/>
                        <a:pt x="1159" y="580"/>
                      </a:cubicBezTo>
                      <a:cubicBezTo>
                        <a:pt x="1275" y="580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16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2"/>
                <p:cNvSpPr/>
                <p:nvPr/>
              </p:nvSpPr>
              <p:spPr>
                <a:xfrm>
                  <a:off x="2078078" y="2626789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2" y="0"/>
                      </a:moveTo>
                      <a:cubicBezTo>
                        <a:pt x="176" y="0"/>
                        <a:pt x="61" y="116"/>
                        <a:pt x="61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7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2"/>
                <p:cNvSpPr/>
                <p:nvPr/>
              </p:nvSpPr>
              <p:spPr>
                <a:xfrm>
                  <a:off x="2080759" y="2609375"/>
                  <a:ext cx="15426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1" extrusionOk="0">
                      <a:moveTo>
                        <a:pt x="292" y="1"/>
                      </a:moveTo>
                      <a:cubicBezTo>
                        <a:pt x="176" y="1"/>
                        <a:pt x="60" y="117"/>
                        <a:pt x="60" y="232"/>
                      </a:cubicBezTo>
                      <a:cubicBezTo>
                        <a:pt x="0" y="348"/>
                        <a:pt x="116" y="464"/>
                        <a:pt x="232" y="52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80"/>
                        <a:pt x="1335" y="524"/>
                        <a:pt x="1335" y="409"/>
                      </a:cubicBezTo>
                      <a:cubicBezTo>
                        <a:pt x="1335" y="293"/>
                        <a:pt x="1275" y="177"/>
                        <a:pt x="1159" y="17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7" name="Google Shape;637;p2"/>
              <p:cNvGrpSpPr/>
              <p:nvPr/>
            </p:nvGrpSpPr>
            <p:grpSpPr>
              <a:xfrm>
                <a:off x="1446847" y="61339"/>
                <a:ext cx="288513" cy="317764"/>
                <a:chOff x="1856523" y="1848675"/>
                <a:chExt cx="556974" cy="613443"/>
              </a:xfrm>
            </p:grpSpPr>
            <p:sp>
              <p:nvSpPr>
                <p:cNvPr id="638" name="Google Shape;638;p2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2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2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42" name="Google Shape;642;p2"/>
              <p:cNvSpPr/>
              <p:nvPr/>
            </p:nvSpPr>
            <p:spPr>
              <a:xfrm>
                <a:off x="1120875" y="145216"/>
                <a:ext cx="288513" cy="182703"/>
              </a:xfrm>
              <a:custGeom>
                <a:avLst/>
                <a:gdLst/>
                <a:ahLst/>
                <a:cxnLst/>
                <a:rect l="l" t="t" r="r" b="b"/>
                <a:pathLst>
                  <a:path w="44031" h="27883" extrusionOk="0">
                    <a:moveTo>
                      <a:pt x="9568" y="0"/>
                    </a:moveTo>
                    <a:cubicBezTo>
                      <a:pt x="5925" y="0"/>
                      <a:pt x="2907" y="2714"/>
                      <a:pt x="1507" y="6028"/>
                    </a:cubicBezTo>
                    <a:cubicBezTo>
                      <a:pt x="1" y="9564"/>
                      <a:pt x="348" y="14255"/>
                      <a:pt x="4580" y="16109"/>
                    </a:cubicBezTo>
                    <a:cubicBezTo>
                      <a:pt x="10081" y="18486"/>
                      <a:pt x="29260" y="25726"/>
                      <a:pt x="34358" y="27464"/>
                    </a:cubicBezTo>
                    <a:cubicBezTo>
                      <a:pt x="35210" y="27752"/>
                      <a:pt x="36019" y="27882"/>
                      <a:pt x="36777" y="27882"/>
                    </a:cubicBezTo>
                    <a:cubicBezTo>
                      <a:pt x="39829" y="27882"/>
                      <a:pt x="42048" y="25766"/>
                      <a:pt x="42932" y="23353"/>
                    </a:cubicBezTo>
                    <a:cubicBezTo>
                      <a:pt x="44031" y="20396"/>
                      <a:pt x="43280" y="16340"/>
                      <a:pt x="38993" y="14602"/>
                    </a:cubicBezTo>
                    <a:cubicBezTo>
                      <a:pt x="34010" y="12577"/>
                      <a:pt x="22711" y="8577"/>
                      <a:pt x="15064" y="6260"/>
                    </a:cubicBezTo>
                    <a:cubicBezTo>
                      <a:pt x="14097" y="5960"/>
                      <a:pt x="13202" y="5813"/>
                      <a:pt x="12398" y="5813"/>
                    </a:cubicBezTo>
                    <a:cubicBezTo>
                      <a:pt x="10405" y="5813"/>
                      <a:pt x="8964" y="6712"/>
                      <a:pt x="8343" y="8406"/>
                    </a:cubicBezTo>
                    <a:cubicBezTo>
                      <a:pt x="7416" y="10779"/>
                      <a:pt x="8519" y="13852"/>
                      <a:pt x="10605" y="14778"/>
                    </a:cubicBezTo>
                    <a:cubicBezTo>
                      <a:pt x="14429" y="16516"/>
                      <a:pt x="18252" y="17963"/>
                      <a:pt x="27058" y="20975"/>
                    </a:cubicBezTo>
                    <a:cubicBezTo>
                      <a:pt x="27089" y="20986"/>
                      <a:pt x="27123" y="20991"/>
                      <a:pt x="27156" y="20991"/>
                    </a:cubicBezTo>
                    <a:cubicBezTo>
                      <a:pt x="27308" y="20991"/>
                      <a:pt x="27472" y="20887"/>
                      <a:pt x="27522" y="20743"/>
                    </a:cubicBezTo>
                    <a:cubicBezTo>
                      <a:pt x="27577" y="20572"/>
                      <a:pt x="27461" y="20340"/>
                      <a:pt x="27290" y="20280"/>
                    </a:cubicBezTo>
                    <a:cubicBezTo>
                      <a:pt x="18540" y="17328"/>
                      <a:pt x="14716" y="15877"/>
                      <a:pt x="10953" y="14139"/>
                    </a:cubicBezTo>
                    <a:cubicBezTo>
                      <a:pt x="9154" y="13328"/>
                      <a:pt x="8227" y="10663"/>
                      <a:pt x="8983" y="8637"/>
                    </a:cubicBezTo>
                    <a:cubicBezTo>
                      <a:pt x="9506" y="7264"/>
                      <a:pt x="10708" y="6537"/>
                      <a:pt x="12388" y="6537"/>
                    </a:cubicBezTo>
                    <a:cubicBezTo>
                      <a:pt x="13118" y="6537"/>
                      <a:pt x="13938" y="6674"/>
                      <a:pt x="14832" y="6955"/>
                    </a:cubicBezTo>
                    <a:cubicBezTo>
                      <a:pt x="22479" y="9272"/>
                      <a:pt x="33779" y="13272"/>
                      <a:pt x="38701" y="15298"/>
                    </a:cubicBezTo>
                    <a:cubicBezTo>
                      <a:pt x="42585" y="16864"/>
                      <a:pt x="43280" y="20456"/>
                      <a:pt x="42237" y="23121"/>
                    </a:cubicBezTo>
                    <a:cubicBezTo>
                      <a:pt x="41448" y="25250"/>
                      <a:pt x="39479" y="27158"/>
                      <a:pt x="36769" y="27158"/>
                    </a:cubicBezTo>
                    <a:cubicBezTo>
                      <a:pt x="36087" y="27158"/>
                      <a:pt x="35358" y="27037"/>
                      <a:pt x="34590" y="26768"/>
                    </a:cubicBezTo>
                    <a:cubicBezTo>
                      <a:pt x="29491" y="25030"/>
                      <a:pt x="10373" y="17847"/>
                      <a:pt x="4867" y="15474"/>
                    </a:cubicBezTo>
                    <a:cubicBezTo>
                      <a:pt x="1104" y="13791"/>
                      <a:pt x="812" y="9564"/>
                      <a:pt x="2202" y="6320"/>
                    </a:cubicBezTo>
                    <a:cubicBezTo>
                      <a:pt x="3446" y="3237"/>
                      <a:pt x="6220" y="738"/>
                      <a:pt x="9513" y="738"/>
                    </a:cubicBezTo>
                    <a:cubicBezTo>
                      <a:pt x="10368" y="738"/>
                      <a:pt x="11259" y="907"/>
                      <a:pt x="12167" y="1278"/>
                    </a:cubicBezTo>
                    <a:cubicBezTo>
                      <a:pt x="21205" y="4869"/>
                      <a:pt x="34474" y="9620"/>
                      <a:pt x="34590" y="9680"/>
                    </a:cubicBezTo>
                    <a:cubicBezTo>
                      <a:pt x="34644" y="9693"/>
                      <a:pt x="34695" y="9700"/>
                      <a:pt x="34742" y="9700"/>
                    </a:cubicBezTo>
                    <a:cubicBezTo>
                      <a:pt x="34896" y="9700"/>
                      <a:pt x="35007" y="9626"/>
                      <a:pt x="35053" y="9449"/>
                    </a:cubicBezTo>
                    <a:cubicBezTo>
                      <a:pt x="35109" y="9272"/>
                      <a:pt x="35053" y="9041"/>
                      <a:pt x="34821" y="8985"/>
                    </a:cubicBezTo>
                    <a:cubicBezTo>
                      <a:pt x="34706" y="8925"/>
                      <a:pt x="21436" y="4174"/>
                      <a:pt x="12459" y="582"/>
                    </a:cubicBezTo>
                    <a:cubicBezTo>
                      <a:pt x="11935" y="411"/>
                      <a:pt x="11416" y="235"/>
                      <a:pt x="10892" y="119"/>
                    </a:cubicBezTo>
                    <a:cubicBezTo>
                      <a:pt x="10443" y="39"/>
                      <a:pt x="10001" y="0"/>
                      <a:pt x="9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3" name="Google Shape;643;p2"/>
              <p:cNvGrpSpPr/>
              <p:nvPr/>
            </p:nvGrpSpPr>
            <p:grpSpPr>
              <a:xfrm>
                <a:off x="1446434" y="426257"/>
                <a:ext cx="279835" cy="331995"/>
                <a:chOff x="1444148" y="2187860"/>
                <a:chExt cx="429788" cy="509899"/>
              </a:xfrm>
            </p:grpSpPr>
            <p:sp>
              <p:nvSpPr>
                <p:cNvPr id="644" name="Google Shape;644;p2"/>
                <p:cNvSpPr/>
                <p:nvPr/>
              </p:nvSpPr>
              <p:spPr>
                <a:xfrm>
                  <a:off x="1671065" y="2596884"/>
                  <a:ext cx="177439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6" h="8730" extrusionOk="0">
                      <a:moveTo>
                        <a:pt x="8922" y="618"/>
                      </a:moveTo>
                      <a:cubicBezTo>
                        <a:pt x="11703" y="618"/>
                        <a:pt x="13617" y="2069"/>
                        <a:pt x="14428" y="2704"/>
                      </a:cubicBezTo>
                      <a:lnTo>
                        <a:pt x="811" y="7862"/>
                      </a:lnTo>
                      <a:cubicBezTo>
                        <a:pt x="1103" y="6412"/>
                        <a:pt x="2262" y="2472"/>
                        <a:pt x="5794" y="1198"/>
                      </a:cubicBezTo>
                      <a:cubicBezTo>
                        <a:pt x="6897" y="794"/>
                        <a:pt x="7940" y="618"/>
                        <a:pt x="8922" y="618"/>
                      </a:cubicBezTo>
                      <a:close/>
                      <a:moveTo>
                        <a:pt x="8885" y="0"/>
                      </a:moveTo>
                      <a:cubicBezTo>
                        <a:pt x="7872" y="0"/>
                        <a:pt x="6759" y="176"/>
                        <a:pt x="5562" y="618"/>
                      </a:cubicBezTo>
                      <a:cubicBezTo>
                        <a:pt x="872" y="2301"/>
                        <a:pt x="61" y="8094"/>
                        <a:pt x="61" y="8326"/>
                      </a:cubicBezTo>
                      <a:cubicBezTo>
                        <a:pt x="0" y="8442"/>
                        <a:pt x="61" y="8558"/>
                        <a:pt x="176" y="8673"/>
                      </a:cubicBezTo>
                      <a:cubicBezTo>
                        <a:pt x="232" y="8673"/>
                        <a:pt x="292" y="8729"/>
                        <a:pt x="348" y="8729"/>
                      </a:cubicBezTo>
                      <a:cubicBezTo>
                        <a:pt x="408" y="8729"/>
                        <a:pt x="464" y="8729"/>
                        <a:pt x="464" y="8673"/>
                      </a:cubicBezTo>
                      <a:lnTo>
                        <a:pt x="15123" y="3112"/>
                      </a:lnTo>
                      <a:cubicBezTo>
                        <a:pt x="15239" y="3112"/>
                        <a:pt x="15295" y="2996"/>
                        <a:pt x="15295" y="2936"/>
                      </a:cubicBezTo>
                      <a:cubicBezTo>
                        <a:pt x="15355" y="2820"/>
                        <a:pt x="15295" y="2704"/>
                        <a:pt x="15239" y="2588"/>
                      </a:cubicBezTo>
                      <a:cubicBezTo>
                        <a:pt x="15192" y="2588"/>
                        <a:pt x="12775" y="0"/>
                        <a:pt x="88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2"/>
                <p:cNvSpPr/>
                <p:nvPr/>
              </p:nvSpPr>
              <p:spPr>
                <a:xfrm>
                  <a:off x="1543867" y="2187860"/>
                  <a:ext cx="330069" cy="44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5" h="38218" extrusionOk="0">
                      <a:moveTo>
                        <a:pt x="8986" y="1"/>
                      </a:moveTo>
                      <a:cubicBezTo>
                        <a:pt x="5993" y="1"/>
                        <a:pt x="2986" y="701"/>
                        <a:pt x="233" y="2127"/>
                      </a:cubicBezTo>
                      <a:cubicBezTo>
                        <a:pt x="61" y="2183"/>
                        <a:pt x="1" y="2359"/>
                        <a:pt x="117" y="2530"/>
                      </a:cubicBezTo>
                      <a:cubicBezTo>
                        <a:pt x="162" y="2663"/>
                        <a:pt x="305" y="2727"/>
                        <a:pt x="422" y="2727"/>
                      </a:cubicBezTo>
                      <a:cubicBezTo>
                        <a:pt x="460" y="2727"/>
                        <a:pt x="496" y="2720"/>
                        <a:pt x="525" y="2707"/>
                      </a:cubicBezTo>
                      <a:cubicBezTo>
                        <a:pt x="3174" y="1333"/>
                        <a:pt x="6064" y="661"/>
                        <a:pt x="8944" y="661"/>
                      </a:cubicBezTo>
                      <a:cubicBezTo>
                        <a:pt x="12992" y="661"/>
                        <a:pt x="17021" y="1988"/>
                        <a:pt x="20338" y="4560"/>
                      </a:cubicBezTo>
                      <a:cubicBezTo>
                        <a:pt x="24217" y="7573"/>
                        <a:pt x="26711" y="11916"/>
                        <a:pt x="27290" y="16842"/>
                      </a:cubicBezTo>
                      <a:cubicBezTo>
                        <a:pt x="27925" y="21709"/>
                        <a:pt x="26595" y="26515"/>
                        <a:pt x="23522" y="30455"/>
                      </a:cubicBezTo>
                      <a:cubicBezTo>
                        <a:pt x="19961" y="35026"/>
                        <a:pt x="14577" y="37563"/>
                        <a:pt x="8998" y="37563"/>
                      </a:cubicBezTo>
                      <a:cubicBezTo>
                        <a:pt x="6867" y="37563"/>
                        <a:pt x="4707" y="37193"/>
                        <a:pt x="2610" y="36424"/>
                      </a:cubicBezTo>
                      <a:cubicBezTo>
                        <a:pt x="2566" y="36409"/>
                        <a:pt x="2522" y="36401"/>
                        <a:pt x="2479" y="36401"/>
                      </a:cubicBezTo>
                      <a:cubicBezTo>
                        <a:pt x="2355" y="36401"/>
                        <a:pt x="2247" y="36467"/>
                        <a:pt x="2202" y="36596"/>
                      </a:cubicBezTo>
                      <a:cubicBezTo>
                        <a:pt x="2147" y="36772"/>
                        <a:pt x="2202" y="36943"/>
                        <a:pt x="2378" y="37003"/>
                      </a:cubicBezTo>
                      <a:cubicBezTo>
                        <a:pt x="4580" y="37815"/>
                        <a:pt x="6781" y="38218"/>
                        <a:pt x="9039" y="38218"/>
                      </a:cubicBezTo>
                      <a:cubicBezTo>
                        <a:pt x="14776" y="38218"/>
                        <a:pt x="20338" y="35613"/>
                        <a:pt x="24046" y="30802"/>
                      </a:cubicBezTo>
                      <a:cubicBezTo>
                        <a:pt x="27174" y="26807"/>
                        <a:pt x="28565" y="21825"/>
                        <a:pt x="27925" y="16727"/>
                      </a:cubicBezTo>
                      <a:cubicBezTo>
                        <a:pt x="27346" y="11684"/>
                        <a:pt x="24741" y="7165"/>
                        <a:pt x="20741" y="4037"/>
                      </a:cubicBezTo>
                      <a:cubicBezTo>
                        <a:pt x="17331" y="1370"/>
                        <a:pt x="13171" y="1"/>
                        <a:pt x="8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"/>
                <p:cNvSpPr/>
                <p:nvPr/>
              </p:nvSpPr>
              <p:spPr>
                <a:xfrm>
                  <a:off x="1444148" y="2231665"/>
                  <a:ext cx="383568" cy="356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5" h="30835" extrusionOk="0">
                      <a:moveTo>
                        <a:pt x="17381" y="654"/>
                      </a:moveTo>
                      <a:cubicBezTo>
                        <a:pt x="20565" y="654"/>
                        <a:pt x="23754" y="1636"/>
                        <a:pt x="26475" y="3782"/>
                      </a:cubicBezTo>
                      <a:cubicBezTo>
                        <a:pt x="29603" y="6155"/>
                        <a:pt x="31573" y="9691"/>
                        <a:pt x="32036" y="13571"/>
                      </a:cubicBezTo>
                      <a:cubicBezTo>
                        <a:pt x="32500" y="17510"/>
                        <a:pt x="31457" y="21394"/>
                        <a:pt x="29024" y="24462"/>
                      </a:cubicBezTo>
                      <a:cubicBezTo>
                        <a:pt x="26590" y="27591"/>
                        <a:pt x="23114" y="29560"/>
                        <a:pt x="19235" y="30084"/>
                      </a:cubicBezTo>
                      <a:cubicBezTo>
                        <a:pt x="18625" y="30156"/>
                        <a:pt x="18017" y="30191"/>
                        <a:pt x="17413" y="30191"/>
                      </a:cubicBezTo>
                      <a:cubicBezTo>
                        <a:pt x="14113" y="30191"/>
                        <a:pt x="10937" y="29128"/>
                        <a:pt x="8343" y="27071"/>
                      </a:cubicBezTo>
                      <a:cubicBezTo>
                        <a:pt x="1910" y="22029"/>
                        <a:pt x="752" y="12759"/>
                        <a:pt x="5734" y="6331"/>
                      </a:cubicBezTo>
                      <a:cubicBezTo>
                        <a:pt x="8631" y="2623"/>
                        <a:pt x="13034" y="654"/>
                        <a:pt x="17381" y="654"/>
                      </a:cubicBezTo>
                      <a:close/>
                      <a:moveTo>
                        <a:pt x="17371" y="1"/>
                      </a:moveTo>
                      <a:cubicBezTo>
                        <a:pt x="12778" y="1"/>
                        <a:pt x="8237" y="2028"/>
                        <a:pt x="5215" y="5923"/>
                      </a:cubicBezTo>
                      <a:cubicBezTo>
                        <a:pt x="1" y="12644"/>
                        <a:pt x="1215" y="22321"/>
                        <a:pt x="7936" y="27591"/>
                      </a:cubicBezTo>
                      <a:cubicBezTo>
                        <a:pt x="10661" y="29676"/>
                        <a:pt x="13961" y="30835"/>
                        <a:pt x="17381" y="30835"/>
                      </a:cubicBezTo>
                      <a:cubicBezTo>
                        <a:pt x="18016" y="30835"/>
                        <a:pt x="18656" y="30779"/>
                        <a:pt x="19291" y="30719"/>
                      </a:cubicBezTo>
                      <a:cubicBezTo>
                        <a:pt x="23406" y="30200"/>
                        <a:pt x="26998" y="28114"/>
                        <a:pt x="29547" y="24870"/>
                      </a:cubicBezTo>
                      <a:cubicBezTo>
                        <a:pt x="32097" y="21626"/>
                        <a:pt x="33195" y="17570"/>
                        <a:pt x="32676" y="13515"/>
                      </a:cubicBezTo>
                      <a:cubicBezTo>
                        <a:pt x="32212" y="9399"/>
                        <a:pt x="30127" y="5752"/>
                        <a:pt x="26882" y="3258"/>
                      </a:cubicBezTo>
                      <a:cubicBezTo>
                        <a:pt x="24058" y="1067"/>
                        <a:pt x="20701" y="1"/>
                        <a:pt x="17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2"/>
                <p:cNvSpPr/>
                <p:nvPr/>
              </p:nvSpPr>
              <p:spPr>
                <a:xfrm>
                  <a:off x="1520468" y="2231665"/>
                  <a:ext cx="246364" cy="356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1" h="30835" extrusionOk="0">
                      <a:moveTo>
                        <a:pt x="10252" y="654"/>
                      </a:moveTo>
                      <a:cubicBezTo>
                        <a:pt x="15411" y="654"/>
                        <a:pt x="19930" y="6910"/>
                        <a:pt x="20393" y="14845"/>
                      </a:cubicBezTo>
                      <a:cubicBezTo>
                        <a:pt x="20625" y="18785"/>
                        <a:pt x="19870" y="22553"/>
                        <a:pt x="18192" y="25449"/>
                      </a:cubicBezTo>
                      <a:cubicBezTo>
                        <a:pt x="16570" y="28346"/>
                        <a:pt x="14252" y="29968"/>
                        <a:pt x="11703" y="30140"/>
                      </a:cubicBezTo>
                      <a:cubicBezTo>
                        <a:pt x="11559" y="30150"/>
                        <a:pt x="11415" y="30155"/>
                        <a:pt x="11271" y="30155"/>
                      </a:cubicBezTo>
                      <a:cubicBezTo>
                        <a:pt x="8874" y="30155"/>
                        <a:pt x="6549" y="28778"/>
                        <a:pt x="4691" y="26316"/>
                      </a:cubicBezTo>
                      <a:cubicBezTo>
                        <a:pt x="2665" y="23595"/>
                        <a:pt x="1391" y="19943"/>
                        <a:pt x="1159" y="16004"/>
                      </a:cubicBezTo>
                      <a:cubicBezTo>
                        <a:pt x="635" y="7893"/>
                        <a:pt x="4575" y="1001"/>
                        <a:pt x="9905" y="654"/>
                      </a:cubicBezTo>
                      <a:close/>
                      <a:moveTo>
                        <a:pt x="10278" y="1"/>
                      </a:moveTo>
                      <a:cubicBezTo>
                        <a:pt x="10135" y="1"/>
                        <a:pt x="9993" y="5"/>
                        <a:pt x="9849" y="14"/>
                      </a:cubicBezTo>
                      <a:cubicBezTo>
                        <a:pt x="4172" y="362"/>
                        <a:pt x="0" y="7545"/>
                        <a:pt x="520" y="16064"/>
                      </a:cubicBezTo>
                      <a:cubicBezTo>
                        <a:pt x="751" y="20119"/>
                        <a:pt x="2026" y="23883"/>
                        <a:pt x="4172" y="26664"/>
                      </a:cubicBezTo>
                      <a:cubicBezTo>
                        <a:pt x="6141" y="29389"/>
                        <a:pt x="8691" y="30835"/>
                        <a:pt x="11295" y="30835"/>
                      </a:cubicBezTo>
                      <a:cubicBezTo>
                        <a:pt x="11411" y="30835"/>
                        <a:pt x="11587" y="30779"/>
                        <a:pt x="11759" y="30779"/>
                      </a:cubicBezTo>
                      <a:cubicBezTo>
                        <a:pt x="14484" y="30603"/>
                        <a:pt x="16973" y="28865"/>
                        <a:pt x="18771" y="25797"/>
                      </a:cubicBezTo>
                      <a:cubicBezTo>
                        <a:pt x="20509" y="22784"/>
                        <a:pt x="21320" y="18845"/>
                        <a:pt x="21089" y="14790"/>
                      </a:cubicBezTo>
                      <a:cubicBezTo>
                        <a:pt x="20524" y="6486"/>
                        <a:pt x="15775" y="1"/>
                        <a:pt x="102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2"/>
                <p:cNvSpPr/>
                <p:nvPr/>
              </p:nvSpPr>
              <p:spPr>
                <a:xfrm>
                  <a:off x="1630253" y="2231827"/>
                  <a:ext cx="29465" cy="355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30766" extrusionOk="0">
                      <a:moveTo>
                        <a:pt x="348" y="0"/>
                      </a:moveTo>
                      <a:cubicBezTo>
                        <a:pt x="172" y="0"/>
                        <a:pt x="1" y="176"/>
                        <a:pt x="56" y="348"/>
                      </a:cubicBezTo>
                      <a:lnTo>
                        <a:pt x="1910" y="30473"/>
                      </a:lnTo>
                      <a:cubicBezTo>
                        <a:pt x="1910" y="30649"/>
                        <a:pt x="2026" y="30765"/>
                        <a:pt x="2202" y="30765"/>
                      </a:cubicBezTo>
                      <a:lnTo>
                        <a:pt x="2258" y="30765"/>
                      </a:lnTo>
                      <a:cubicBezTo>
                        <a:pt x="2434" y="30765"/>
                        <a:pt x="2550" y="30589"/>
                        <a:pt x="2550" y="30418"/>
                      </a:cubicBezTo>
                      <a:lnTo>
                        <a:pt x="696" y="292"/>
                      </a:lnTo>
                      <a:cubicBezTo>
                        <a:pt x="696" y="116"/>
                        <a:pt x="520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2"/>
                <p:cNvSpPr/>
                <p:nvPr/>
              </p:nvSpPr>
              <p:spPr>
                <a:xfrm>
                  <a:off x="1496365" y="2294629"/>
                  <a:ext cx="285189" cy="23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" h="2041" extrusionOk="0">
                      <a:moveTo>
                        <a:pt x="24400" y="0"/>
                      </a:moveTo>
                      <a:cubicBezTo>
                        <a:pt x="24378" y="0"/>
                        <a:pt x="24356" y="4"/>
                        <a:pt x="24333" y="11"/>
                      </a:cubicBezTo>
                      <a:lnTo>
                        <a:pt x="288" y="1346"/>
                      </a:lnTo>
                      <a:cubicBezTo>
                        <a:pt x="117" y="1401"/>
                        <a:pt x="1" y="1517"/>
                        <a:pt x="1" y="1693"/>
                      </a:cubicBezTo>
                      <a:cubicBezTo>
                        <a:pt x="1" y="1865"/>
                        <a:pt x="172" y="2041"/>
                        <a:pt x="348" y="2041"/>
                      </a:cubicBezTo>
                      <a:lnTo>
                        <a:pt x="24389" y="650"/>
                      </a:lnTo>
                      <a:cubicBezTo>
                        <a:pt x="24565" y="650"/>
                        <a:pt x="24681" y="474"/>
                        <a:pt x="24681" y="303"/>
                      </a:cubicBezTo>
                      <a:cubicBezTo>
                        <a:pt x="24681" y="150"/>
                        <a:pt x="24548" y="0"/>
                        <a:pt x="24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2"/>
                <p:cNvSpPr/>
                <p:nvPr/>
              </p:nvSpPr>
              <p:spPr>
                <a:xfrm>
                  <a:off x="1507076" y="2502965"/>
                  <a:ext cx="285189" cy="2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" h="2026" extrusionOk="0">
                      <a:moveTo>
                        <a:pt x="24333" y="1"/>
                      </a:moveTo>
                      <a:lnTo>
                        <a:pt x="288" y="1391"/>
                      </a:lnTo>
                      <a:cubicBezTo>
                        <a:pt x="117" y="1391"/>
                        <a:pt x="1" y="1507"/>
                        <a:pt x="1" y="1739"/>
                      </a:cubicBezTo>
                      <a:cubicBezTo>
                        <a:pt x="1" y="1910"/>
                        <a:pt x="172" y="2026"/>
                        <a:pt x="348" y="2026"/>
                      </a:cubicBezTo>
                      <a:lnTo>
                        <a:pt x="24389" y="636"/>
                      </a:lnTo>
                      <a:cubicBezTo>
                        <a:pt x="24565" y="636"/>
                        <a:pt x="24681" y="464"/>
                        <a:pt x="24681" y="288"/>
                      </a:cubicBezTo>
                      <a:cubicBezTo>
                        <a:pt x="24681" y="116"/>
                        <a:pt x="24505" y="1"/>
                        <a:pt x="243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2"/>
                <p:cNvSpPr/>
                <p:nvPr/>
              </p:nvSpPr>
              <p:spPr>
                <a:xfrm>
                  <a:off x="1467558" y="2397202"/>
                  <a:ext cx="354808" cy="27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6" h="2373" extrusionOk="0">
                      <a:moveTo>
                        <a:pt x="30358" y="0"/>
                      </a:moveTo>
                      <a:lnTo>
                        <a:pt x="292" y="1738"/>
                      </a:lnTo>
                      <a:cubicBezTo>
                        <a:pt x="116" y="1738"/>
                        <a:pt x="0" y="1910"/>
                        <a:pt x="0" y="2086"/>
                      </a:cubicBezTo>
                      <a:cubicBezTo>
                        <a:pt x="0" y="2257"/>
                        <a:pt x="176" y="2373"/>
                        <a:pt x="292" y="2373"/>
                      </a:cubicBezTo>
                      <a:lnTo>
                        <a:pt x="348" y="2373"/>
                      </a:lnTo>
                      <a:lnTo>
                        <a:pt x="30418" y="635"/>
                      </a:lnTo>
                      <a:cubicBezTo>
                        <a:pt x="30590" y="635"/>
                        <a:pt x="30705" y="519"/>
                        <a:pt x="30705" y="287"/>
                      </a:cubicBezTo>
                      <a:cubicBezTo>
                        <a:pt x="30705" y="116"/>
                        <a:pt x="30534" y="0"/>
                        <a:pt x="30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2" name="Google Shape;652;p2"/>
            <p:cNvGrpSpPr/>
            <p:nvPr/>
          </p:nvGrpSpPr>
          <p:grpSpPr>
            <a:xfrm>
              <a:off x="4948011" y="50933"/>
              <a:ext cx="1063837" cy="707319"/>
              <a:chOff x="671523" y="50933"/>
              <a:chExt cx="1063837" cy="707319"/>
            </a:xfrm>
          </p:grpSpPr>
          <p:grpSp>
            <p:nvGrpSpPr>
              <p:cNvPr id="653" name="Google Shape;653;p2"/>
              <p:cNvGrpSpPr/>
              <p:nvPr/>
            </p:nvGrpSpPr>
            <p:grpSpPr>
              <a:xfrm rot="-5015110">
                <a:off x="689544" y="339429"/>
                <a:ext cx="276491" cy="283417"/>
                <a:chOff x="1427393" y="3362195"/>
                <a:chExt cx="465932" cy="477603"/>
              </a:xfrm>
            </p:grpSpPr>
            <p:sp>
              <p:nvSpPr>
                <p:cNvPr id="654" name="Google Shape;654;p2"/>
                <p:cNvSpPr/>
                <p:nvPr/>
              </p:nvSpPr>
              <p:spPr>
                <a:xfrm>
                  <a:off x="1571992" y="3362195"/>
                  <a:ext cx="321333" cy="3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09" h="27081" extrusionOk="0">
                      <a:moveTo>
                        <a:pt x="13849" y="723"/>
                      </a:moveTo>
                      <a:cubicBezTo>
                        <a:pt x="14484" y="723"/>
                        <a:pt x="15123" y="779"/>
                        <a:pt x="15758" y="894"/>
                      </a:cubicBezTo>
                      <a:cubicBezTo>
                        <a:pt x="22710" y="1882"/>
                        <a:pt x="27577" y="8426"/>
                        <a:pt x="26534" y="15378"/>
                      </a:cubicBezTo>
                      <a:cubicBezTo>
                        <a:pt x="25641" y="21753"/>
                        <a:pt x="20147" y="26355"/>
                        <a:pt x="13932" y="26355"/>
                      </a:cubicBezTo>
                      <a:cubicBezTo>
                        <a:pt x="13310" y="26355"/>
                        <a:pt x="12682" y="26309"/>
                        <a:pt x="12050" y="26214"/>
                      </a:cubicBezTo>
                      <a:cubicBezTo>
                        <a:pt x="5043" y="25171"/>
                        <a:pt x="232" y="18682"/>
                        <a:pt x="1219" y="11670"/>
                      </a:cubicBezTo>
                      <a:cubicBezTo>
                        <a:pt x="1738" y="8310"/>
                        <a:pt x="3476" y="5297"/>
                        <a:pt x="6257" y="3272"/>
                      </a:cubicBezTo>
                      <a:cubicBezTo>
                        <a:pt x="8458" y="1590"/>
                        <a:pt x="11123" y="723"/>
                        <a:pt x="13849" y="723"/>
                      </a:cubicBezTo>
                      <a:close/>
                      <a:moveTo>
                        <a:pt x="13904" y="0"/>
                      </a:moveTo>
                      <a:cubicBezTo>
                        <a:pt x="10989" y="0"/>
                        <a:pt x="8160" y="940"/>
                        <a:pt x="5793" y="2693"/>
                      </a:cubicBezTo>
                      <a:cubicBezTo>
                        <a:pt x="2897" y="4834"/>
                        <a:pt x="1043" y="8023"/>
                        <a:pt x="524" y="11554"/>
                      </a:cubicBezTo>
                      <a:cubicBezTo>
                        <a:pt x="0" y="15146"/>
                        <a:pt x="871" y="18738"/>
                        <a:pt x="3073" y="21635"/>
                      </a:cubicBezTo>
                      <a:cubicBezTo>
                        <a:pt x="5214" y="24531"/>
                        <a:pt x="8343" y="26385"/>
                        <a:pt x="11935" y="26909"/>
                      </a:cubicBezTo>
                      <a:cubicBezTo>
                        <a:pt x="12574" y="27025"/>
                        <a:pt x="13269" y="27081"/>
                        <a:pt x="13904" y="27081"/>
                      </a:cubicBezTo>
                      <a:cubicBezTo>
                        <a:pt x="16801" y="27081"/>
                        <a:pt x="19642" y="26154"/>
                        <a:pt x="21959" y="24360"/>
                      </a:cubicBezTo>
                      <a:cubicBezTo>
                        <a:pt x="24856" y="22214"/>
                        <a:pt x="26766" y="19086"/>
                        <a:pt x="27289" y="15494"/>
                      </a:cubicBezTo>
                      <a:cubicBezTo>
                        <a:pt x="27808" y="11902"/>
                        <a:pt x="26882" y="8370"/>
                        <a:pt x="24740" y="5474"/>
                      </a:cubicBezTo>
                      <a:cubicBezTo>
                        <a:pt x="22594" y="2577"/>
                        <a:pt x="19410" y="663"/>
                        <a:pt x="15874" y="144"/>
                      </a:cubicBezTo>
                      <a:cubicBezTo>
                        <a:pt x="15216" y="48"/>
                        <a:pt x="14558" y="0"/>
                        <a:pt x="139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2"/>
                <p:cNvSpPr/>
                <p:nvPr/>
              </p:nvSpPr>
              <p:spPr>
                <a:xfrm>
                  <a:off x="1621528" y="3410287"/>
                  <a:ext cx="222260" cy="21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5" h="18748" extrusionOk="0">
                      <a:moveTo>
                        <a:pt x="9562" y="732"/>
                      </a:moveTo>
                      <a:cubicBezTo>
                        <a:pt x="10025" y="732"/>
                        <a:pt x="10428" y="788"/>
                        <a:pt x="10836" y="848"/>
                      </a:cubicBezTo>
                      <a:cubicBezTo>
                        <a:pt x="13154" y="1196"/>
                        <a:pt x="15123" y="2354"/>
                        <a:pt x="16514" y="4208"/>
                      </a:cubicBezTo>
                      <a:cubicBezTo>
                        <a:pt x="17904" y="6062"/>
                        <a:pt x="18484" y="8319"/>
                        <a:pt x="18136" y="10637"/>
                      </a:cubicBezTo>
                      <a:cubicBezTo>
                        <a:pt x="17788" y="12898"/>
                        <a:pt x="16630" y="14924"/>
                        <a:pt x="14776" y="16314"/>
                      </a:cubicBezTo>
                      <a:cubicBezTo>
                        <a:pt x="13236" y="17423"/>
                        <a:pt x="11415" y="18010"/>
                        <a:pt x="9514" y="18010"/>
                      </a:cubicBezTo>
                      <a:cubicBezTo>
                        <a:pt x="9127" y="18010"/>
                        <a:pt x="8735" y="17986"/>
                        <a:pt x="8343" y="17936"/>
                      </a:cubicBezTo>
                      <a:cubicBezTo>
                        <a:pt x="6086" y="17589"/>
                        <a:pt x="4056" y="16374"/>
                        <a:pt x="2665" y="14520"/>
                      </a:cubicBezTo>
                      <a:cubicBezTo>
                        <a:pt x="1335" y="12667"/>
                        <a:pt x="756" y="10405"/>
                        <a:pt x="1043" y="8148"/>
                      </a:cubicBezTo>
                      <a:cubicBezTo>
                        <a:pt x="1391" y="5830"/>
                        <a:pt x="2610" y="3861"/>
                        <a:pt x="4463" y="2470"/>
                      </a:cubicBezTo>
                      <a:cubicBezTo>
                        <a:pt x="5970" y="1312"/>
                        <a:pt x="7763" y="732"/>
                        <a:pt x="9562" y="732"/>
                      </a:cubicBezTo>
                      <a:close/>
                      <a:moveTo>
                        <a:pt x="9628" y="0"/>
                      </a:moveTo>
                      <a:cubicBezTo>
                        <a:pt x="7605" y="0"/>
                        <a:pt x="5665" y="653"/>
                        <a:pt x="4000" y="1891"/>
                      </a:cubicBezTo>
                      <a:cubicBezTo>
                        <a:pt x="2030" y="3337"/>
                        <a:pt x="695" y="5538"/>
                        <a:pt x="348" y="8032"/>
                      </a:cubicBezTo>
                      <a:cubicBezTo>
                        <a:pt x="0" y="10521"/>
                        <a:pt x="640" y="12954"/>
                        <a:pt x="2086" y="14984"/>
                      </a:cubicBezTo>
                      <a:cubicBezTo>
                        <a:pt x="3592" y="16954"/>
                        <a:pt x="5794" y="18284"/>
                        <a:pt x="8227" y="18631"/>
                      </a:cubicBezTo>
                      <a:cubicBezTo>
                        <a:pt x="8690" y="18692"/>
                        <a:pt x="9154" y="18747"/>
                        <a:pt x="9617" y="18747"/>
                      </a:cubicBezTo>
                      <a:cubicBezTo>
                        <a:pt x="11647" y="18747"/>
                        <a:pt x="13557" y="18112"/>
                        <a:pt x="15179" y="16893"/>
                      </a:cubicBezTo>
                      <a:cubicBezTo>
                        <a:pt x="17209" y="15387"/>
                        <a:pt x="18484" y="13186"/>
                        <a:pt x="18887" y="10752"/>
                      </a:cubicBezTo>
                      <a:cubicBezTo>
                        <a:pt x="19234" y="8264"/>
                        <a:pt x="18599" y="5770"/>
                        <a:pt x="17093" y="3800"/>
                      </a:cubicBezTo>
                      <a:cubicBezTo>
                        <a:pt x="15642" y="1775"/>
                        <a:pt x="13441" y="500"/>
                        <a:pt x="10952" y="93"/>
                      </a:cubicBezTo>
                      <a:cubicBezTo>
                        <a:pt x="10508" y="31"/>
                        <a:pt x="10066" y="0"/>
                        <a:pt x="9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2"/>
                <p:cNvSpPr/>
                <p:nvPr/>
              </p:nvSpPr>
              <p:spPr>
                <a:xfrm>
                  <a:off x="1427393" y="3631993"/>
                  <a:ext cx="202871" cy="20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7" h="17984" extrusionOk="0">
                      <a:moveTo>
                        <a:pt x="11879" y="719"/>
                      </a:moveTo>
                      <a:cubicBezTo>
                        <a:pt x="12166" y="719"/>
                        <a:pt x="12398" y="835"/>
                        <a:pt x="12630" y="1011"/>
                      </a:cubicBezTo>
                      <a:lnTo>
                        <a:pt x="16282" y="4371"/>
                      </a:lnTo>
                      <a:cubicBezTo>
                        <a:pt x="16746" y="4774"/>
                        <a:pt x="16801" y="5530"/>
                        <a:pt x="16338" y="5993"/>
                      </a:cubicBezTo>
                      <a:lnTo>
                        <a:pt x="6373" y="16885"/>
                      </a:lnTo>
                      <a:cubicBezTo>
                        <a:pt x="6202" y="17117"/>
                        <a:pt x="5910" y="17232"/>
                        <a:pt x="5562" y="17232"/>
                      </a:cubicBezTo>
                      <a:cubicBezTo>
                        <a:pt x="5514" y="17242"/>
                        <a:pt x="5466" y="17246"/>
                        <a:pt x="5418" y="17246"/>
                      </a:cubicBezTo>
                      <a:cubicBezTo>
                        <a:pt x="5179" y="17246"/>
                        <a:pt x="4944" y="17134"/>
                        <a:pt x="4751" y="16940"/>
                      </a:cubicBezTo>
                      <a:lnTo>
                        <a:pt x="1103" y="13641"/>
                      </a:lnTo>
                      <a:cubicBezTo>
                        <a:pt x="872" y="13409"/>
                        <a:pt x="756" y="13117"/>
                        <a:pt x="756" y="12829"/>
                      </a:cubicBezTo>
                      <a:cubicBezTo>
                        <a:pt x="756" y="12482"/>
                        <a:pt x="872" y="12190"/>
                        <a:pt x="1043" y="11958"/>
                      </a:cubicBezTo>
                      <a:lnTo>
                        <a:pt x="11008" y="1127"/>
                      </a:lnTo>
                      <a:cubicBezTo>
                        <a:pt x="11240" y="835"/>
                        <a:pt x="11532" y="719"/>
                        <a:pt x="11879" y="719"/>
                      </a:cubicBezTo>
                      <a:close/>
                      <a:moveTo>
                        <a:pt x="11865" y="1"/>
                      </a:moveTo>
                      <a:cubicBezTo>
                        <a:pt x="11357" y="1"/>
                        <a:pt x="10857" y="205"/>
                        <a:pt x="10489" y="603"/>
                      </a:cubicBezTo>
                      <a:lnTo>
                        <a:pt x="524" y="11495"/>
                      </a:lnTo>
                      <a:cubicBezTo>
                        <a:pt x="176" y="11842"/>
                        <a:pt x="0" y="12366"/>
                        <a:pt x="0" y="12829"/>
                      </a:cubicBezTo>
                      <a:cubicBezTo>
                        <a:pt x="61" y="13349"/>
                        <a:pt x="232" y="13812"/>
                        <a:pt x="640" y="14160"/>
                      </a:cubicBezTo>
                      <a:lnTo>
                        <a:pt x="4287" y="17464"/>
                      </a:lnTo>
                      <a:cubicBezTo>
                        <a:pt x="4635" y="17812"/>
                        <a:pt x="5043" y="17983"/>
                        <a:pt x="5506" y="17983"/>
                      </a:cubicBezTo>
                      <a:lnTo>
                        <a:pt x="5622" y="17983"/>
                      </a:lnTo>
                      <a:cubicBezTo>
                        <a:pt x="6141" y="17928"/>
                        <a:pt x="6605" y="17752"/>
                        <a:pt x="6952" y="17348"/>
                      </a:cubicBezTo>
                      <a:lnTo>
                        <a:pt x="16861" y="6457"/>
                      </a:lnTo>
                      <a:cubicBezTo>
                        <a:pt x="17557" y="5701"/>
                        <a:pt x="17557" y="4543"/>
                        <a:pt x="16746" y="3792"/>
                      </a:cubicBezTo>
                      <a:lnTo>
                        <a:pt x="13154" y="487"/>
                      </a:lnTo>
                      <a:cubicBezTo>
                        <a:pt x="12773" y="161"/>
                        <a:pt x="12315" y="1"/>
                        <a:pt x="118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2"/>
                <p:cNvSpPr/>
                <p:nvPr/>
              </p:nvSpPr>
              <p:spPr>
                <a:xfrm>
                  <a:off x="1580023" y="3610605"/>
                  <a:ext cx="68983" cy="68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0" h="5931" extrusionOk="0">
                      <a:moveTo>
                        <a:pt x="3093" y="0"/>
                      </a:moveTo>
                      <a:cubicBezTo>
                        <a:pt x="2991" y="0"/>
                        <a:pt x="2878" y="43"/>
                        <a:pt x="2781" y="137"/>
                      </a:cubicBezTo>
                      <a:lnTo>
                        <a:pt x="116" y="2978"/>
                      </a:lnTo>
                      <a:cubicBezTo>
                        <a:pt x="61" y="3033"/>
                        <a:pt x="0" y="3094"/>
                        <a:pt x="0" y="3210"/>
                      </a:cubicBezTo>
                      <a:cubicBezTo>
                        <a:pt x="0" y="3325"/>
                        <a:pt x="61" y="3381"/>
                        <a:pt x="116" y="3441"/>
                      </a:cubicBezTo>
                      <a:lnTo>
                        <a:pt x="2610" y="5814"/>
                      </a:lnTo>
                      <a:cubicBezTo>
                        <a:pt x="2726" y="5875"/>
                        <a:pt x="2781" y="5930"/>
                        <a:pt x="2897" y="5930"/>
                      </a:cubicBezTo>
                      <a:cubicBezTo>
                        <a:pt x="2957" y="5930"/>
                        <a:pt x="3073" y="5875"/>
                        <a:pt x="3129" y="5814"/>
                      </a:cubicBezTo>
                      <a:lnTo>
                        <a:pt x="5854" y="2978"/>
                      </a:lnTo>
                      <a:cubicBezTo>
                        <a:pt x="5970" y="2802"/>
                        <a:pt x="5970" y="2570"/>
                        <a:pt x="5794" y="2454"/>
                      </a:cubicBezTo>
                      <a:cubicBezTo>
                        <a:pt x="5736" y="2396"/>
                        <a:pt x="5649" y="2367"/>
                        <a:pt x="5555" y="2367"/>
                      </a:cubicBezTo>
                      <a:cubicBezTo>
                        <a:pt x="5461" y="2367"/>
                        <a:pt x="5360" y="2396"/>
                        <a:pt x="5275" y="2454"/>
                      </a:cubicBezTo>
                      <a:lnTo>
                        <a:pt x="2841" y="5063"/>
                      </a:lnTo>
                      <a:lnTo>
                        <a:pt x="872" y="3210"/>
                      </a:lnTo>
                      <a:lnTo>
                        <a:pt x="3305" y="600"/>
                      </a:lnTo>
                      <a:cubicBezTo>
                        <a:pt x="3476" y="484"/>
                        <a:pt x="3476" y="253"/>
                        <a:pt x="3305" y="81"/>
                      </a:cubicBezTo>
                      <a:cubicBezTo>
                        <a:pt x="3253" y="29"/>
                        <a:pt x="3177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" name="Google Shape;658;p2"/>
              <p:cNvGrpSpPr/>
              <p:nvPr/>
            </p:nvGrpSpPr>
            <p:grpSpPr>
              <a:xfrm rot="1606244">
                <a:off x="1082609" y="337253"/>
                <a:ext cx="246360" cy="287767"/>
                <a:chOff x="1972304" y="3421391"/>
                <a:chExt cx="366224" cy="427778"/>
              </a:xfrm>
            </p:grpSpPr>
            <p:sp>
              <p:nvSpPr>
                <p:cNvPr id="659" name="Google Shape;659;p2"/>
                <p:cNvSpPr/>
                <p:nvPr/>
              </p:nvSpPr>
              <p:spPr>
                <a:xfrm>
                  <a:off x="1972304" y="3421391"/>
                  <a:ext cx="366224" cy="42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4" h="37021" extrusionOk="0">
                      <a:moveTo>
                        <a:pt x="4757" y="579"/>
                      </a:moveTo>
                      <a:cubicBezTo>
                        <a:pt x="4794" y="579"/>
                        <a:pt x="4830" y="580"/>
                        <a:pt x="4867" y="582"/>
                      </a:cubicBezTo>
                      <a:lnTo>
                        <a:pt x="29431" y="2492"/>
                      </a:lnTo>
                      <a:cubicBezTo>
                        <a:pt x="29895" y="2492"/>
                        <a:pt x="30358" y="2723"/>
                        <a:pt x="30650" y="3071"/>
                      </a:cubicBezTo>
                      <a:cubicBezTo>
                        <a:pt x="30938" y="3479"/>
                        <a:pt x="31114" y="3942"/>
                        <a:pt x="31053" y="4406"/>
                      </a:cubicBezTo>
                      <a:lnTo>
                        <a:pt x="28736" y="35051"/>
                      </a:lnTo>
                      <a:cubicBezTo>
                        <a:pt x="28625" y="35826"/>
                        <a:pt x="27985" y="36445"/>
                        <a:pt x="27171" y="36445"/>
                      </a:cubicBezTo>
                      <a:cubicBezTo>
                        <a:pt x="27134" y="36445"/>
                        <a:pt x="27096" y="36444"/>
                        <a:pt x="27058" y="36441"/>
                      </a:cubicBezTo>
                      <a:lnTo>
                        <a:pt x="2031" y="34532"/>
                      </a:lnTo>
                      <a:cubicBezTo>
                        <a:pt x="1623" y="34532"/>
                        <a:pt x="1220" y="34300"/>
                        <a:pt x="988" y="34008"/>
                      </a:cubicBezTo>
                      <a:cubicBezTo>
                        <a:pt x="696" y="33720"/>
                        <a:pt x="580" y="33313"/>
                        <a:pt x="580" y="32909"/>
                      </a:cubicBezTo>
                      <a:lnTo>
                        <a:pt x="2958" y="2260"/>
                      </a:lnTo>
                      <a:cubicBezTo>
                        <a:pt x="3011" y="1314"/>
                        <a:pt x="3821" y="579"/>
                        <a:pt x="4757" y="579"/>
                      </a:cubicBezTo>
                      <a:close/>
                      <a:moveTo>
                        <a:pt x="4817" y="0"/>
                      </a:moveTo>
                      <a:cubicBezTo>
                        <a:pt x="3586" y="0"/>
                        <a:pt x="2491" y="967"/>
                        <a:pt x="2378" y="2204"/>
                      </a:cubicBezTo>
                      <a:lnTo>
                        <a:pt x="61" y="32849"/>
                      </a:lnTo>
                      <a:cubicBezTo>
                        <a:pt x="1" y="33428"/>
                        <a:pt x="177" y="33952"/>
                        <a:pt x="524" y="34355"/>
                      </a:cubicBezTo>
                      <a:cubicBezTo>
                        <a:pt x="928" y="34819"/>
                        <a:pt x="1391" y="35051"/>
                        <a:pt x="1970" y="35111"/>
                      </a:cubicBezTo>
                      <a:lnTo>
                        <a:pt x="26998" y="37020"/>
                      </a:lnTo>
                      <a:lnTo>
                        <a:pt x="27174" y="37020"/>
                      </a:lnTo>
                      <a:cubicBezTo>
                        <a:pt x="28273" y="37020"/>
                        <a:pt x="29200" y="36209"/>
                        <a:pt x="29260" y="35111"/>
                      </a:cubicBezTo>
                      <a:lnTo>
                        <a:pt x="31633" y="4406"/>
                      </a:lnTo>
                      <a:cubicBezTo>
                        <a:pt x="31693" y="3827"/>
                        <a:pt x="31461" y="3187"/>
                        <a:pt x="31053" y="2723"/>
                      </a:cubicBezTo>
                      <a:cubicBezTo>
                        <a:pt x="30650" y="2260"/>
                        <a:pt x="30127" y="1973"/>
                        <a:pt x="29492" y="1912"/>
                      </a:cubicBezTo>
                      <a:lnTo>
                        <a:pt x="4927" y="3"/>
                      </a:lnTo>
                      <a:cubicBezTo>
                        <a:pt x="4890" y="1"/>
                        <a:pt x="4853" y="0"/>
                        <a:pt x="48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2"/>
                <p:cNvSpPr/>
                <p:nvPr/>
              </p:nvSpPr>
              <p:spPr>
                <a:xfrm>
                  <a:off x="2039947" y="3480333"/>
                  <a:ext cx="249680" cy="6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8" h="5734" extrusionOk="0">
                      <a:moveTo>
                        <a:pt x="867" y="579"/>
                      </a:moveTo>
                      <a:lnTo>
                        <a:pt x="20973" y="2141"/>
                      </a:lnTo>
                      <a:lnTo>
                        <a:pt x="20741" y="5154"/>
                      </a:lnTo>
                      <a:lnTo>
                        <a:pt x="635" y="3592"/>
                      </a:lnTo>
                      <a:lnTo>
                        <a:pt x="867" y="579"/>
                      </a:lnTo>
                      <a:close/>
                      <a:moveTo>
                        <a:pt x="348" y="0"/>
                      </a:moveTo>
                      <a:lnTo>
                        <a:pt x="0" y="4111"/>
                      </a:lnTo>
                      <a:lnTo>
                        <a:pt x="21260" y="5733"/>
                      </a:lnTo>
                      <a:lnTo>
                        <a:pt x="21608" y="1622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2"/>
                <p:cNvSpPr/>
                <p:nvPr/>
              </p:nvSpPr>
              <p:spPr>
                <a:xfrm>
                  <a:off x="2020500" y="3566661"/>
                  <a:ext cx="52933" cy="52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4580" extrusionOk="0">
                      <a:moveTo>
                        <a:pt x="872" y="640"/>
                      </a:moveTo>
                      <a:lnTo>
                        <a:pt x="3941" y="872"/>
                      </a:lnTo>
                      <a:lnTo>
                        <a:pt x="3709" y="4000"/>
                      </a:lnTo>
                      <a:lnTo>
                        <a:pt x="580" y="3768"/>
                      </a:lnTo>
                      <a:lnTo>
                        <a:pt x="872" y="640"/>
                      </a:lnTo>
                      <a:close/>
                      <a:moveTo>
                        <a:pt x="349" y="0"/>
                      </a:moveTo>
                      <a:lnTo>
                        <a:pt x="1" y="4287"/>
                      </a:lnTo>
                      <a:lnTo>
                        <a:pt x="4232" y="4579"/>
                      </a:lnTo>
                      <a:lnTo>
                        <a:pt x="4580" y="348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2"/>
                <p:cNvSpPr/>
                <p:nvPr/>
              </p:nvSpPr>
              <p:spPr>
                <a:xfrm>
                  <a:off x="2094833" y="3572704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68" y="580"/>
                      </a:moveTo>
                      <a:lnTo>
                        <a:pt x="3996" y="868"/>
                      </a:lnTo>
                      <a:lnTo>
                        <a:pt x="3764" y="3940"/>
                      </a:lnTo>
                      <a:lnTo>
                        <a:pt x="636" y="3709"/>
                      </a:lnTo>
                      <a:lnTo>
                        <a:pt x="868" y="580"/>
                      </a:lnTo>
                      <a:close/>
                      <a:moveTo>
                        <a:pt x="349" y="1"/>
                      </a:moveTo>
                      <a:lnTo>
                        <a:pt x="1" y="4228"/>
                      </a:lnTo>
                      <a:lnTo>
                        <a:pt x="4288" y="4575"/>
                      </a:lnTo>
                      <a:lnTo>
                        <a:pt x="4575" y="349"/>
                      </a:lnTo>
                      <a:lnTo>
                        <a:pt x="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2"/>
                <p:cNvSpPr/>
                <p:nvPr/>
              </p:nvSpPr>
              <p:spPr>
                <a:xfrm>
                  <a:off x="2165804" y="3578066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11" y="635"/>
                      </a:moveTo>
                      <a:lnTo>
                        <a:pt x="3940" y="867"/>
                      </a:lnTo>
                      <a:lnTo>
                        <a:pt x="3708" y="3940"/>
                      </a:lnTo>
                      <a:lnTo>
                        <a:pt x="579" y="3708"/>
                      </a:lnTo>
                      <a:lnTo>
                        <a:pt x="811" y="635"/>
                      </a:lnTo>
                      <a:close/>
                      <a:moveTo>
                        <a:pt x="287" y="0"/>
                      </a:moveTo>
                      <a:lnTo>
                        <a:pt x="0" y="4227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2"/>
                <p:cNvSpPr/>
                <p:nvPr/>
              </p:nvSpPr>
              <p:spPr>
                <a:xfrm>
                  <a:off x="2013809" y="3652341"/>
                  <a:ext cx="52922" cy="53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636" extrusionOk="0">
                      <a:moveTo>
                        <a:pt x="872" y="640"/>
                      </a:moveTo>
                      <a:lnTo>
                        <a:pt x="4000" y="872"/>
                      </a:lnTo>
                      <a:lnTo>
                        <a:pt x="3708" y="4001"/>
                      </a:lnTo>
                      <a:lnTo>
                        <a:pt x="640" y="3769"/>
                      </a:lnTo>
                      <a:lnTo>
                        <a:pt x="872" y="640"/>
                      </a:lnTo>
                      <a:close/>
                      <a:moveTo>
                        <a:pt x="348" y="1"/>
                      </a:moveTo>
                      <a:lnTo>
                        <a:pt x="1" y="4288"/>
                      </a:lnTo>
                      <a:lnTo>
                        <a:pt x="4288" y="4635"/>
                      </a:lnTo>
                      <a:lnTo>
                        <a:pt x="4580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2"/>
                <p:cNvSpPr/>
                <p:nvPr/>
              </p:nvSpPr>
              <p:spPr>
                <a:xfrm>
                  <a:off x="2088142" y="3658396"/>
                  <a:ext cx="52876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5" extrusionOk="0">
                      <a:moveTo>
                        <a:pt x="867" y="635"/>
                      </a:moveTo>
                      <a:lnTo>
                        <a:pt x="3996" y="867"/>
                      </a:lnTo>
                      <a:lnTo>
                        <a:pt x="3764" y="3996"/>
                      </a:lnTo>
                      <a:lnTo>
                        <a:pt x="636" y="3708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1" y="4227"/>
                      </a:lnTo>
                      <a:lnTo>
                        <a:pt x="4288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2"/>
                <p:cNvSpPr/>
                <p:nvPr/>
              </p:nvSpPr>
              <p:spPr>
                <a:xfrm>
                  <a:off x="2159102" y="3663746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12" y="636"/>
                      </a:moveTo>
                      <a:lnTo>
                        <a:pt x="3940" y="868"/>
                      </a:lnTo>
                      <a:lnTo>
                        <a:pt x="3708" y="3996"/>
                      </a:lnTo>
                      <a:lnTo>
                        <a:pt x="580" y="3709"/>
                      </a:lnTo>
                      <a:lnTo>
                        <a:pt x="812" y="636"/>
                      </a:lnTo>
                      <a:close/>
                      <a:moveTo>
                        <a:pt x="288" y="1"/>
                      </a:moveTo>
                      <a:lnTo>
                        <a:pt x="1" y="4228"/>
                      </a:lnTo>
                      <a:lnTo>
                        <a:pt x="4228" y="4575"/>
                      </a:lnTo>
                      <a:lnTo>
                        <a:pt x="4575" y="349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2"/>
                <p:cNvSpPr/>
                <p:nvPr/>
              </p:nvSpPr>
              <p:spPr>
                <a:xfrm>
                  <a:off x="2007119" y="3738726"/>
                  <a:ext cx="52922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576" extrusionOk="0">
                      <a:moveTo>
                        <a:pt x="872" y="580"/>
                      </a:moveTo>
                      <a:lnTo>
                        <a:pt x="4000" y="812"/>
                      </a:lnTo>
                      <a:lnTo>
                        <a:pt x="3768" y="3940"/>
                      </a:lnTo>
                      <a:lnTo>
                        <a:pt x="640" y="3708"/>
                      </a:lnTo>
                      <a:lnTo>
                        <a:pt x="872" y="580"/>
                      </a:lnTo>
                      <a:close/>
                      <a:moveTo>
                        <a:pt x="348" y="1"/>
                      </a:moveTo>
                      <a:lnTo>
                        <a:pt x="0" y="4227"/>
                      </a:lnTo>
                      <a:lnTo>
                        <a:pt x="4287" y="4575"/>
                      </a:lnTo>
                      <a:lnTo>
                        <a:pt x="4579" y="28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2"/>
                <p:cNvSpPr/>
                <p:nvPr/>
              </p:nvSpPr>
              <p:spPr>
                <a:xfrm>
                  <a:off x="2081452" y="3744088"/>
                  <a:ext cx="53569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6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64" y="3995"/>
                      </a:lnTo>
                      <a:lnTo>
                        <a:pt x="635" y="3708"/>
                      </a:lnTo>
                      <a:lnTo>
                        <a:pt x="867" y="635"/>
                      </a:lnTo>
                      <a:close/>
                      <a:moveTo>
                        <a:pt x="348" y="0"/>
                      </a:moveTo>
                      <a:lnTo>
                        <a:pt x="0" y="4287"/>
                      </a:lnTo>
                      <a:lnTo>
                        <a:pt x="4287" y="4575"/>
                      </a:lnTo>
                      <a:lnTo>
                        <a:pt x="4635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2"/>
                <p:cNvSpPr/>
                <p:nvPr/>
              </p:nvSpPr>
              <p:spPr>
                <a:xfrm>
                  <a:off x="2152411" y="3749438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08" y="3996"/>
                      </a:lnTo>
                      <a:lnTo>
                        <a:pt x="580" y="3764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0" y="4288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2"/>
                <p:cNvSpPr/>
                <p:nvPr/>
              </p:nvSpPr>
              <p:spPr>
                <a:xfrm>
                  <a:off x="2223371" y="3723300"/>
                  <a:ext cx="61600" cy="90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" h="7825" extrusionOk="0">
                      <a:moveTo>
                        <a:pt x="1099" y="640"/>
                      </a:moveTo>
                      <a:lnTo>
                        <a:pt x="4691" y="928"/>
                      </a:lnTo>
                      <a:lnTo>
                        <a:pt x="4227" y="7245"/>
                      </a:lnTo>
                      <a:lnTo>
                        <a:pt x="580" y="6953"/>
                      </a:lnTo>
                      <a:lnTo>
                        <a:pt x="1099" y="640"/>
                      </a:lnTo>
                      <a:close/>
                      <a:moveTo>
                        <a:pt x="580" y="1"/>
                      </a:moveTo>
                      <a:lnTo>
                        <a:pt x="0" y="7477"/>
                      </a:lnTo>
                      <a:lnTo>
                        <a:pt x="4751" y="7824"/>
                      </a:lnTo>
                      <a:lnTo>
                        <a:pt x="5330" y="409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2"/>
                <p:cNvSpPr/>
                <p:nvPr/>
              </p:nvSpPr>
              <p:spPr>
                <a:xfrm>
                  <a:off x="2231401" y="3646991"/>
                  <a:ext cx="56885" cy="5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" h="4867" extrusionOk="0">
                      <a:moveTo>
                        <a:pt x="867" y="640"/>
                      </a:moveTo>
                      <a:lnTo>
                        <a:pt x="4288" y="872"/>
                      </a:lnTo>
                      <a:lnTo>
                        <a:pt x="4056" y="4287"/>
                      </a:lnTo>
                      <a:lnTo>
                        <a:pt x="636" y="4000"/>
                      </a:lnTo>
                      <a:lnTo>
                        <a:pt x="867" y="640"/>
                      </a:lnTo>
                      <a:close/>
                      <a:moveTo>
                        <a:pt x="348" y="0"/>
                      </a:moveTo>
                      <a:lnTo>
                        <a:pt x="1" y="4519"/>
                      </a:lnTo>
                      <a:lnTo>
                        <a:pt x="4575" y="4867"/>
                      </a:lnTo>
                      <a:lnTo>
                        <a:pt x="4923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2"/>
                <p:cNvSpPr/>
                <p:nvPr/>
              </p:nvSpPr>
              <p:spPr>
                <a:xfrm>
                  <a:off x="2233389" y="3581347"/>
                  <a:ext cx="58919" cy="4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" h="3828" extrusionOk="0">
                      <a:moveTo>
                        <a:pt x="1970" y="583"/>
                      </a:moveTo>
                      <a:lnTo>
                        <a:pt x="3305" y="643"/>
                      </a:lnTo>
                      <a:cubicBezTo>
                        <a:pt x="3592" y="699"/>
                        <a:pt x="3940" y="875"/>
                        <a:pt x="4171" y="1107"/>
                      </a:cubicBezTo>
                      <a:cubicBezTo>
                        <a:pt x="4403" y="1394"/>
                        <a:pt x="4519" y="1686"/>
                        <a:pt x="4463" y="2034"/>
                      </a:cubicBezTo>
                      <a:cubicBezTo>
                        <a:pt x="4406" y="2745"/>
                        <a:pt x="3833" y="3253"/>
                        <a:pt x="3182" y="3253"/>
                      </a:cubicBezTo>
                      <a:cubicBezTo>
                        <a:pt x="3146" y="3253"/>
                        <a:pt x="3109" y="3251"/>
                        <a:pt x="3073" y="3248"/>
                      </a:cubicBezTo>
                      <a:lnTo>
                        <a:pt x="1798" y="3132"/>
                      </a:lnTo>
                      <a:cubicBezTo>
                        <a:pt x="1451" y="3132"/>
                        <a:pt x="1103" y="2961"/>
                        <a:pt x="927" y="2729"/>
                      </a:cubicBezTo>
                      <a:cubicBezTo>
                        <a:pt x="695" y="2437"/>
                        <a:pt x="579" y="2089"/>
                        <a:pt x="579" y="1742"/>
                      </a:cubicBezTo>
                      <a:cubicBezTo>
                        <a:pt x="640" y="1107"/>
                        <a:pt x="1219" y="583"/>
                        <a:pt x="1914" y="583"/>
                      </a:cubicBezTo>
                      <a:close/>
                      <a:moveTo>
                        <a:pt x="1922" y="1"/>
                      </a:moveTo>
                      <a:cubicBezTo>
                        <a:pt x="927" y="1"/>
                        <a:pt x="112" y="735"/>
                        <a:pt x="0" y="1742"/>
                      </a:cubicBezTo>
                      <a:cubicBezTo>
                        <a:pt x="0" y="2205"/>
                        <a:pt x="176" y="2669"/>
                        <a:pt x="464" y="3077"/>
                      </a:cubicBezTo>
                      <a:cubicBezTo>
                        <a:pt x="811" y="3424"/>
                        <a:pt x="1275" y="3656"/>
                        <a:pt x="1738" y="3712"/>
                      </a:cubicBezTo>
                      <a:lnTo>
                        <a:pt x="3013" y="3827"/>
                      </a:lnTo>
                      <a:lnTo>
                        <a:pt x="3189" y="3827"/>
                      </a:lnTo>
                      <a:cubicBezTo>
                        <a:pt x="4116" y="3827"/>
                        <a:pt x="4982" y="3077"/>
                        <a:pt x="5043" y="2089"/>
                      </a:cubicBezTo>
                      <a:cubicBezTo>
                        <a:pt x="5098" y="1626"/>
                        <a:pt x="4927" y="1107"/>
                        <a:pt x="4579" y="759"/>
                      </a:cubicBezTo>
                      <a:cubicBezTo>
                        <a:pt x="4287" y="351"/>
                        <a:pt x="3824" y="120"/>
                        <a:pt x="3305" y="120"/>
                      </a:cubicBezTo>
                      <a:lnTo>
                        <a:pt x="2030" y="4"/>
                      </a:lnTo>
                      <a:cubicBezTo>
                        <a:pt x="1994" y="2"/>
                        <a:pt x="1958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3" name="Google Shape;673;p2"/>
              <p:cNvGrpSpPr/>
              <p:nvPr/>
            </p:nvGrpSpPr>
            <p:grpSpPr>
              <a:xfrm rot="10800000">
                <a:off x="708968" y="50933"/>
                <a:ext cx="322044" cy="371283"/>
                <a:chOff x="2027201" y="2578581"/>
                <a:chExt cx="376924" cy="434503"/>
              </a:xfrm>
            </p:grpSpPr>
            <p:sp>
              <p:nvSpPr>
                <p:cNvPr id="674" name="Google Shape;674;p2"/>
                <p:cNvSpPr/>
                <p:nvPr/>
              </p:nvSpPr>
              <p:spPr>
                <a:xfrm>
                  <a:off x="2027201" y="2578581"/>
                  <a:ext cx="376924" cy="43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0" h="37603" extrusionOk="0">
                      <a:moveTo>
                        <a:pt x="5391" y="872"/>
                      </a:moveTo>
                      <a:lnTo>
                        <a:pt x="31809" y="37023"/>
                      </a:lnTo>
                      <a:lnTo>
                        <a:pt x="31809" y="37023"/>
                      </a:lnTo>
                      <a:lnTo>
                        <a:pt x="524" y="32156"/>
                      </a:lnTo>
                      <a:lnTo>
                        <a:pt x="5391" y="872"/>
                      </a:lnTo>
                      <a:close/>
                      <a:moveTo>
                        <a:pt x="5159" y="1"/>
                      </a:moveTo>
                      <a:cubicBezTo>
                        <a:pt x="5099" y="61"/>
                        <a:pt x="5043" y="117"/>
                        <a:pt x="4983" y="233"/>
                      </a:cubicBezTo>
                      <a:lnTo>
                        <a:pt x="0" y="32328"/>
                      </a:lnTo>
                      <a:cubicBezTo>
                        <a:pt x="0" y="32444"/>
                        <a:pt x="61" y="32560"/>
                        <a:pt x="232" y="32620"/>
                      </a:cubicBezTo>
                      <a:lnTo>
                        <a:pt x="32328" y="37602"/>
                      </a:lnTo>
                      <a:lnTo>
                        <a:pt x="32443" y="37602"/>
                      </a:lnTo>
                      <a:cubicBezTo>
                        <a:pt x="32504" y="37542"/>
                        <a:pt x="32559" y="37542"/>
                        <a:pt x="32559" y="37486"/>
                      </a:cubicBezTo>
                      <a:cubicBezTo>
                        <a:pt x="32620" y="37426"/>
                        <a:pt x="32620" y="37310"/>
                        <a:pt x="32559" y="37194"/>
                      </a:cubicBezTo>
                      <a:lnTo>
                        <a:pt x="5446" y="117"/>
                      </a:lnTo>
                      <a:cubicBezTo>
                        <a:pt x="5391" y="61"/>
                        <a:pt x="5275" y="1"/>
                        <a:pt x="5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2"/>
                <p:cNvSpPr/>
                <p:nvPr/>
              </p:nvSpPr>
              <p:spPr>
                <a:xfrm>
                  <a:off x="2089483" y="2723585"/>
                  <a:ext cx="184776" cy="21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1" h="18375" extrusionOk="0">
                      <a:moveTo>
                        <a:pt x="2837" y="837"/>
                      </a:moveTo>
                      <a:lnTo>
                        <a:pt x="15235" y="17809"/>
                      </a:lnTo>
                      <a:lnTo>
                        <a:pt x="520" y="15492"/>
                      </a:lnTo>
                      <a:lnTo>
                        <a:pt x="2837" y="837"/>
                      </a:lnTo>
                      <a:close/>
                      <a:moveTo>
                        <a:pt x="2695" y="1"/>
                      </a:moveTo>
                      <a:cubicBezTo>
                        <a:pt x="2669" y="1"/>
                        <a:pt x="2639" y="8"/>
                        <a:pt x="2605" y="26"/>
                      </a:cubicBezTo>
                      <a:cubicBezTo>
                        <a:pt x="2489" y="26"/>
                        <a:pt x="2434" y="142"/>
                        <a:pt x="2434" y="197"/>
                      </a:cubicBezTo>
                      <a:lnTo>
                        <a:pt x="1" y="15668"/>
                      </a:lnTo>
                      <a:cubicBezTo>
                        <a:pt x="1" y="15724"/>
                        <a:pt x="56" y="15784"/>
                        <a:pt x="56" y="15839"/>
                      </a:cubicBezTo>
                      <a:cubicBezTo>
                        <a:pt x="116" y="15900"/>
                        <a:pt x="172" y="15955"/>
                        <a:pt x="232" y="15955"/>
                      </a:cubicBezTo>
                      <a:lnTo>
                        <a:pt x="15698" y="18333"/>
                      </a:lnTo>
                      <a:cubicBezTo>
                        <a:pt x="15729" y="18361"/>
                        <a:pt x="15744" y="18375"/>
                        <a:pt x="15758" y="18375"/>
                      </a:cubicBezTo>
                      <a:cubicBezTo>
                        <a:pt x="15773" y="18375"/>
                        <a:pt x="15786" y="18361"/>
                        <a:pt x="15814" y="18333"/>
                      </a:cubicBezTo>
                      <a:cubicBezTo>
                        <a:pt x="15874" y="18333"/>
                        <a:pt x="15930" y="18273"/>
                        <a:pt x="15930" y="18273"/>
                      </a:cubicBezTo>
                      <a:cubicBezTo>
                        <a:pt x="15990" y="18157"/>
                        <a:pt x="15990" y="18041"/>
                        <a:pt x="15930" y="17985"/>
                      </a:cubicBezTo>
                      <a:lnTo>
                        <a:pt x="2837" y="81"/>
                      </a:lnTo>
                      <a:cubicBezTo>
                        <a:pt x="2798" y="42"/>
                        <a:pt x="2756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2"/>
                <p:cNvSpPr/>
                <p:nvPr/>
              </p:nvSpPr>
              <p:spPr>
                <a:xfrm>
                  <a:off x="2047284" y="2942587"/>
                  <a:ext cx="7395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2" extrusionOk="0">
                      <a:moveTo>
                        <a:pt x="347" y="0"/>
                      </a:moveTo>
                      <a:cubicBezTo>
                        <a:pt x="255" y="0"/>
                        <a:pt x="176" y="96"/>
                        <a:pt x="176" y="191"/>
                      </a:cubicBezTo>
                      <a:lnTo>
                        <a:pt x="0" y="1118"/>
                      </a:lnTo>
                      <a:cubicBezTo>
                        <a:pt x="0" y="1234"/>
                        <a:pt x="61" y="1350"/>
                        <a:pt x="232" y="1350"/>
                      </a:cubicBezTo>
                      <a:cubicBezTo>
                        <a:pt x="232" y="1377"/>
                        <a:pt x="247" y="1391"/>
                        <a:pt x="269" y="1391"/>
                      </a:cubicBezTo>
                      <a:cubicBezTo>
                        <a:pt x="291" y="1391"/>
                        <a:pt x="320" y="1377"/>
                        <a:pt x="348" y="1350"/>
                      </a:cubicBezTo>
                      <a:cubicBezTo>
                        <a:pt x="408" y="1350"/>
                        <a:pt x="464" y="1289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8" y="15"/>
                      </a:cubicBezTo>
                      <a:cubicBezTo>
                        <a:pt x="388" y="5"/>
                        <a:pt x="367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2"/>
                <p:cNvSpPr/>
                <p:nvPr/>
              </p:nvSpPr>
              <p:spPr>
                <a:xfrm>
                  <a:off x="2065379" y="2945268"/>
                  <a:ext cx="8054" cy="1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405" extrusionOk="0">
                      <a:moveTo>
                        <a:pt x="376" y="0"/>
                      </a:moveTo>
                      <a:cubicBezTo>
                        <a:pt x="251" y="0"/>
                        <a:pt x="172" y="95"/>
                        <a:pt x="172" y="191"/>
                      </a:cubicBezTo>
                      <a:lnTo>
                        <a:pt x="57" y="1118"/>
                      </a:lnTo>
                      <a:cubicBezTo>
                        <a:pt x="1" y="1234"/>
                        <a:pt x="117" y="1349"/>
                        <a:pt x="233" y="1405"/>
                      </a:cubicBezTo>
                      <a:lnTo>
                        <a:pt x="348" y="1405"/>
                      </a:lnTo>
                      <a:cubicBezTo>
                        <a:pt x="404" y="1349"/>
                        <a:pt x="464" y="1289"/>
                        <a:pt x="520" y="1173"/>
                      </a:cubicBezTo>
                      <a:lnTo>
                        <a:pt x="636" y="246"/>
                      </a:lnTo>
                      <a:cubicBezTo>
                        <a:pt x="696" y="130"/>
                        <a:pt x="580" y="15"/>
                        <a:pt x="464" y="15"/>
                      </a:cubicBezTo>
                      <a:cubicBezTo>
                        <a:pt x="433" y="5"/>
                        <a:pt x="40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2"/>
                <p:cNvSpPr/>
                <p:nvPr/>
              </p:nvSpPr>
              <p:spPr>
                <a:xfrm>
                  <a:off x="2084133" y="2948110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61"/>
                        <a:pt x="116" y="176"/>
                      </a:cubicBezTo>
                      <a:lnTo>
                        <a:pt x="0" y="1103"/>
                      </a:lnTo>
                      <a:cubicBezTo>
                        <a:pt x="0" y="1219"/>
                        <a:pt x="56" y="1391"/>
                        <a:pt x="172" y="1391"/>
                      </a:cubicBezTo>
                      <a:lnTo>
                        <a:pt x="287" y="1391"/>
                      </a:lnTo>
                      <a:cubicBezTo>
                        <a:pt x="403" y="1335"/>
                        <a:pt x="464" y="1275"/>
                        <a:pt x="464" y="1219"/>
                      </a:cubicBezTo>
                      <a:lnTo>
                        <a:pt x="579" y="292"/>
                      </a:lnTo>
                      <a:cubicBezTo>
                        <a:pt x="635" y="116"/>
                        <a:pt x="519" y="0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2"/>
                <p:cNvSpPr/>
                <p:nvPr/>
              </p:nvSpPr>
              <p:spPr>
                <a:xfrm>
                  <a:off x="2102170" y="2950791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9" y="0"/>
                      </a:moveTo>
                      <a:cubicBezTo>
                        <a:pt x="293" y="0"/>
                        <a:pt x="177" y="60"/>
                        <a:pt x="177" y="232"/>
                      </a:cubicBezTo>
                      <a:lnTo>
                        <a:pt x="1" y="1103"/>
                      </a:lnTo>
                      <a:cubicBezTo>
                        <a:pt x="1" y="1275"/>
                        <a:pt x="61" y="1390"/>
                        <a:pt x="233" y="1390"/>
                      </a:cubicBezTo>
                      <a:lnTo>
                        <a:pt x="293" y="1390"/>
                      </a:lnTo>
                      <a:cubicBezTo>
                        <a:pt x="409" y="1390"/>
                        <a:pt x="464" y="1275"/>
                        <a:pt x="464" y="1219"/>
                      </a:cubicBezTo>
                      <a:lnTo>
                        <a:pt x="641" y="292"/>
                      </a:lnTo>
                      <a:cubicBezTo>
                        <a:pt x="641" y="176"/>
                        <a:pt x="580" y="6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2"/>
                <p:cNvSpPr/>
                <p:nvPr/>
              </p:nvSpPr>
              <p:spPr>
                <a:xfrm>
                  <a:off x="2120277" y="2953969"/>
                  <a:ext cx="7349" cy="1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74" extrusionOk="0">
                      <a:moveTo>
                        <a:pt x="371" y="1"/>
                      </a:moveTo>
                      <a:cubicBezTo>
                        <a:pt x="248" y="1"/>
                        <a:pt x="172" y="95"/>
                        <a:pt x="172" y="189"/>
                      </a:cubicBezTo>
                      <a:lnTo>
                        <a:pt x="0" y="1115"/>
                      </a:lnTo>
                      <a:cubicBezTo>
                        <a:pt x="0" y="1231"/>
                        <a:pt x="116" y="1347"/>
                        <a:pt x="232" y="1347"/>
                      </a:cubicBezTo>
                      <a:cubicBezTo>
                        <a:pt x="251" y="1367"/>
                        <a:pt x="263" y="1374"/>
                        <a:pt x="274" y="1374"/>
                      </a:cubicBezTo>
                      <a:cubicBezTo>
                        <a:pt x="295" y="1374"/>
                        <a:pt x="308" y="1347"/>
                        <a:pt x="348" y="1347"/>
                      </a:cubicBezTo>
                      <a:cubicBezTo>
                        <a:pt x="404" y="1347"/>
                        <a:pt x="464" y="1292"/>
                        <a:pt x="520" y="1176"/>
                      </a:cubicBezTo>
                      <a:lnTo>
                        <a:pt x="635" y="249"/>
                      </a:lnTo>
                      <a:cubicBezTo>
                        <a:pt x="635" y="133"/>
                        <a:pt x="580" y="17"/>
                        <a:pt x="464" y="17"/>
                      </a:cubicBezTo>
                      <a:cubicBezTo>
                        <a:pt x="431" y="6"/>
                        <a:pt x="400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2"/>
                <p:cNvSpPr/>
                <p:nvPr/>
              </p:nvSpPr>
              <p:spPr>
                <a:xfrm>
                  <a:off x="2138326" y="2956649"/>
                  <a:ext cx="8042" cy="1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408" extrusionOk="0">
                      <a:moveTo>
                        <a:pt x="399" y="0"/>
                      </a:moveTo>
                      <a:cubicBezTo>
                        <a:pt x="306" y="0"/>
                        <a:pt x="222" y="94"/>
                        <a:pt x="177" y="188"/>
                      </a:cubicBezTo>
                      <a:lnTo>
                        <a:pt x="61" y="1115"/>
                      </a:lnTo>
                      <a:cubicBezTo>
                        <a:pt x="0" y="1231"/>
                        <a:pt x="116" y="1347"/>
                        <a:pt x="232" y="1407"/>
                      </a:cubicBezTo>
                      <a:lnTo>
                        <a:pt x="348" y="1407"/>
                      </a:lnTo>
                      <a:cubicBezTo>
                        <a:pt x="408" y="1347"/>
                        <a:pt x="524" y="1291"/>
                        <a:pt x="524" y="1175"/>
                      </a:cubicBezTo>
                      <a:lnTo>
                        <a:pt x="640" y="249"/>
                      </a:lnTo>
                      <a:cubicBezTo>
                        <a:pt x="696" y="133"/>
                        <a:pt x="580" y="17"/>
                        <a:pt x="464" y="17"/>
                      </a:cubicBezTo>
                      <a:cubicBezTo>
                        <a:pt x="442" y="5"/>
                        <a:pt x="420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2"/>
                <p:cNvSpPr/>
                <p:nvPr/>
              </p:nvSpPr>
              <p:spPr>
                <a:xfrm>
                  <a:off x="2157068" y="2959515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8" y="1"/>
                      </a:moveTo>
                      <a:cubicBezTo>
                        <a:pt x="293" y="1"/>
                        <a:pt x="177" y="56"/>
                        <a:pt x="116" y="172"/>
                      </a:cubicBezTo>
                      <a:lnTo>
                        <a:pt x="1" y="1099"/>
                      </a:lnTo>
                      <a:cubicBezTo>
                        <a:pt x="1" y="1215"/>
                        <a:pt x="61" y="1391"/>
                        <a:pt x="177" y="1391"/>
                      </a:cubicBezTo>
                      <a:lnTo>
                        <a:pt x="293" y="1391"/>
                      </a:lnTo>
                      <a:cubicBezTo>
                        <a:pt x="408" y="1331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2"/>
                <p:cNvSpPr/>
                <p:nvPr/>
              </p:nvSpPr>
              <p:spPr>
                <a:xfrm>
                  <a:off x="2175175" y="2962196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56"/>
                        <a:pt x="172" y="232"/>
                      </a:cubicBezTo>
                      <a:lnTo>
                        <a:pt x="0" y="1099"/>
                      </a:lnTo>
                      <a:cubicBezTo>
                        <a:pt x="0" y="1275"/>
                        <a:pt x="5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464" y="1275"/>
                        <a:pt x="464" y="1215"/>
                      </a:cubicBezTo>
                      <a:lnTo>
                        <a:pt x="635" y="288"/>
                      </a:lnTo>
                      <a:cubicBezTo>
                        <a:pt x="635" y="172"/>
                        <a:pt x="579" y="56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2"/>
                <p:cNvSpPr/>
                <p:nvPr/>
              </p:nvSpPr>
              <p:spPr>
                <a:xfrm>
                  <a:off x="2193224" y="2964865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3" y="1"/>
                      </a:moveTo>
                      <a:cubicBezTo>
                        <a:pt x="292" y="1"/>
                        <a:pt x="176" y="117"/>
                        <a:pt x="176" y="233"/>
                      </a:cubicBezTo>
                      <a:lnTo>
                        <a:pt x="60" y="1160"/>
                      </a:lnTo>
                      <a:cubicBezTo>
                        <a:pt x="0" y="1276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91"/>
                        <a:pt x="463" y="1331"/>
                        <a:pt x="524" y="1215"/>
                      </a:cubicBezTo>
                      <a:lnTo>
                        <a:pt x="640" y="288"/>
                      </a:lnTo>
                      <a:cubicBezTo>
                        <a:pt x="695" y="172"/>
                        <a:pt x="579" y="57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2"/>
                <p:cNvSpPr/>
                <p:nvPr/>
              </p:nvSpPr>
              <p:spPr>
                <a:xfrm>
                  <a:off x="2211966" y="2968019"/>
                  <a:ext cx="7395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406" extrusionOk="0">
                      <a:moveTo>
                        <a:pt x="346" y="1"/>
                      </a:moveTo>
                      <a:cubicBezTo>
                        <a:pt x="253" y="1"/>
                        <a:pt x="166" y="96"/>
                        <a:pt x="116" y="191"/>
                      </a:cubicBezTo>
                      <a:lnTo>
                        <a:pt x="0" y="1118"/>
                      </a:lnTo>
                      <a:cubicBezTo>
                        <a:pt x="0" y="1234"/>
                        <a:pt x="60" y="1350"/>
                        <a:pt x="176" y="1406"/>
                      </a:cubicBezTo>
                      <a:cubicBezTo>
                        <a:pt x="232" y="1406"/>
                        <a:pt x="292" y="1406"/>
                        <a:pt x="292" y="1350"/>
                      </a:cubicBezTo>
                      <a:cubicBezTo>
                        <a:pt x="408" y="1350"/>
                        <a:pt x="464" y="1290"/>
                        <a:pt x="464" y="1174"/>
                      </a:cubicBezTo>
                      <a:lnTo>
                        <a:pt x="580" y="247"/>
                      </a:lnTo>
                      <a:cubicBezTo>
                        <a:pt x="640" y="131"/>
                        <a:pt x="524" y="15"/>
                        <a:pt x="408" y="15"/>
                      </a:cubicBezTo>
                      <a:cubicBezTo>
                        <a:pt x="387" y="5"/>
                        <a:pt x="36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2"/>
                <p:cNvSpPr/>
                <p:nvPr/>
              </p:nvSpPr>
              <p:spPr>
                <a:xfrm>
                  <a:off x="2230061" y="2970874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4" y="0"/>
                      </a:moveTo>
                      <a:cubicBezTo>
                        <a:pt x="288" y="0"/>
                        <a:pt x="172" y="60"/>
                        <a:pt x="172" y="176"/>
                      </a:cubicBezTo>
                      <a:lnTo>
                        <a:pt x="1" y="1103"/>
                      </a:lnTo>
                      <a:cubicBezTo>
                        <a:pt x="1" y="1219"/>
                        <a:pt x="56" y="1390"/>
                        <a:pt x="232" y="1390"/>
                      </a:cubicBezTo>
                      <a:lnTo>
                        <a:pt x="288" y="1390"/>
                      </a:lnTo>
                      <a:cubicBezTo>
                        <a:pt x="404" y="1335"/>
                        <a:pt x="464" y="1275"/>
                        <a:pt x="464" y="1159"/>
                      </a:cubicBezTo>
                      <a:lnTo>
                        <a:pt x="636" y="292"/>
                      </a:lnTo>
                      <a:cubicBezTo>
                        <a:pt x="636" y="116"/>
                        <a:pt x="580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2"/>
                <p:cNvSpPr/>
                <p:nvPr/>
              </p:nvSpPr>
              <p:spPr>
                <a:xfrm>
                  <a:off x="2248110" y="2973543"/>
                  <a:ext cx="7407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2" extrusionOk="0">
                      <a:moveTo>
                        <a:pt x="464" y="1"/>
                      </a:moveTo>
                      <a:cubicBezTo>
                        <a:pt x="293" y="1"/>
                        <a:pt x="177" y="61"/>
                        <a:pt x="177" y="233"/>
                      </a:cubicBezTo>
                      <a:lnTo>
                        <a:pt x="1" y="1104"/>
                      </a:lnTo>
                      <a:cubicBezTo>
                        <a:pt x="1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lnTo>
                        <a:pt x="524" y="1220"/>
                      </a:lnTo>
                      <a:lnTo>
                        <a:pt x="640" y="293"/>
                      </a:lnTo>
                      <a:cubicBezTo>
                        <a:pt x="640" y="177"/>
                        <a:pt x="580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2"/>
                <p:cNvSpPr/>
                <p:nvPr/>
              </p:nvSpPr>
              <p:spPr>
                <a:xfrm>
                  <a:off x="2266217" y="2976223"/>
                  <a:ext cx="8042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1" extrusionOk="0">
                      <a:moveTo>
                        <a:pt x="464" y="1"/>
                      </a:moveTo>
                      <a:cubicBezTo>
                        <a:pt x="348" y="1"/>
                        <a:pt x="232" y="116"/>
                        <a:pt x="172" y="232"/>
                      </a:cubicBezTo>
                      <a:lnTo>
                        <a:pt x="56" y="1159"/>
                      </a:lnTo>
                      <a:cubicBezTo>
                        <a:pt x="0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519" y="1275"/>
                        <a:pt x="519" y="1219"/>
                      </a:cubicBezTo>
                      <a:lnTo>
                        <a:pt x="635" y="293"/>
                      </a:lnTo>
                      <a:cubicBezTo>
                        <a:pt x="695" y="177"/>
                        <a:pt x="579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2"/>
                <p:cNvSpPr/>
                <p:nvPr/>
              </p:nvSpPr>
              <p:spPr>
                <a:xfrm>
                  <a:off x="2284959" y="2979413"/>
                  <a:ext cx="7349" cy="1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407" extrusionOk="0">
                      <a:moveTo>
                        <a:pt x="338" y="0"/>
                      </a:moveTo>
                      <a:cubicBezTo>
                        <a:pt x="246" y="0"/>
                        <a:pt x="161" y="94"/>
                        <a:pt x="116" y="188"/>
                      </a:cubicBezTo>
                      <a:lnTo>
                        <a:pt x="0" y="1115"/>
                      </a:lnTo>
                      <a:cubicBezTo>
                        <a:pt x="0" y="1231"/>
                        <a:pt x="56" y="1347"/>
                        <a:pt x="172" y="1407"/>
                      </a:cubicBezTo>
                      <a:cubicBezTo>
                        <a:pt x="232" y="1407"/>
                        <a:pt x="288" y="1407"/>
                        <a:pt x="288" y="1347"/>
                      </a:cubicBezTo>
                      <a:cubicBezTo>
                        <a:pt x="404" y="1347"/>
                        <a:pt x="464" y="1291"/>
                        <a:pt x="464" y="1175"/>
                      </a:cubicBezTo>
                      <a:lnTo>
                        <a:pt x="635" y="248"/>
                      </a:lnTo>
                      <a:cubicBezTo>
                        <a:pt x="635" y="132"/>
                        <a:pt x="519" y="17"/>
                        <a:pt x="404" y="17"/>
                      </a:cubicBezTo>
                      <a:cubicBezTo>
                        <a:pt x="382" y="5"/>
                        <a:pt x="360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"/>
                <p:cNvSpPr/>
                <p:nvPr/>
              </p:nvSpPr>
              <p:spPr>
                <a:xfrm>
                  <a:off x="2303008" y="2982278"/>
                  <a:ext cx="7395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1" extrusionOk="0">
                      <a:moveTo>
                        <a:pt x="408" y="0"/>
                      </a:moveTo>
                      <a:cubicBezTo>
                        <a:pt x="292" y="0"/>
                        <a:pt x="176" y="56"/>
                        <a:pt x="176" y="172"/>
                      </a:cubicBezTo>
                      <a:lnTo>
                        <a:pt x="0" y="1099"/>
                      </a:lnTo>
                      <a:cubicBezTo>
                        <a:pt x="0" y="1215"/>
                        <a:pt x="60" y="1330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30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8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"/>
                <p:cNvSpPr/>
                <p:nvPr/>
              </p:nvSpPr>
              <p:spPr>
                <a:xfrm>
                  <a:off x="2321103" y="2984947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4" y="1"/>
                      </a:moveTo>
                      <a:cubicBezTo>
                        <a:pt x="288" y="1"/>
                        <a:pt x="172" y="57"/>
                        <a:pt x="172" y="233"/>
                      </a:cubicBezTo>
                      <a:lnTo>
                        <a:pt x="56" y="1099"/>
                      </a:lnTo>
                      <a:cubicBezTo>
                        <a:pt x="1" y="1276"/>
                        <a:pt x="117" y="1391"/>
                        <a:pt x="232" y="1391"/>
                      </a:cubicBezTo>
                      <a:lnTo>
                        <a:pt x="348" y="1391"/>
                      </a:lnTo>
                      <a:lnTo>
                        <a:pt x="520" y="1215"/>
                      </a:lnTo>
                      <a:lnTo>
                        <a:pt x="636" y="288"/>
                      </a:lnTo>
                      <a:cubicBezTo>
                        <a:pt x="696" y="172"/>
                        <a:pt x="580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"/>
                <p:cNvSpPr/>
                <p:nvPr/>
              </p:nvSpPr>
              <p:spPr>
                <a:xfrm>
                  <a:off x="2339845" y="2987628"/>
                  <a:ext cx="7349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2" extrusionOk="0">
                      <a:moveTo>
                        <a:pt x="404" y="1"/>
                      </a:moveTo>
                      <a:cubicBezTo>
                        <a:pt x="288" y="1"/>
                        <a:pt x="172" y="117"/>
                        <a:pt x="117" y="232"/>
                      </a:cubicBezTo>
                      <a:lnTo>
                        <a:pt x="1" y="1159"/>
                      </a:lnTo>
                      <a:cubicBezTo>
                        <a:pt x="1" y="1275"/>
                        <a:pt x="57" y="1391"/>
                        <a:pt x="172" y="1391"/>
                      </a:cubicBezTo>
                      <a:lnTo>
                        <a:pt x="288" y="1391"/>
                      </a:lnTo>
                      <a:cubicBezTo>
                        <a:pt x="404" y="1391"/>
                        <a:pt x="464" y="1275"/>
                        <a:pt x="464" y="1215"/>
                      </a:cubicBezTo>
                      <a:lnTo>
                        <a:pt x="580" y="288"/>
                      </a:lnTo>
                      <a:cubicBezTo>
                        <a:pt x="636" y="172"/>
                        <a:pt x="520" y="56"/>
                        <a:pt x="4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"/>
                <p:cNvSpPr/>
                <p:nvPr/>
              </p:nvSpPr>
              <p:spPr>
                <a:xfrm>
                  <a:off x="2357894" y="2990783"/>
                  <a:ext cx="7407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406" extrusionOk="0">
                      <a:moveTo>
                        <a:pt x="347" y="1"/>
                      </a:moveTo>
                      <a:cubicBezTo>
                        <a:pt x="255" y="1"/>
                        <a:pt x="177" y="96"/>
                        <a:pt x="177" y="191"/>
                      </a:cubicBezTo>
                      <a:lnTo>
                        <a:pt x="1" y="1118"/>
                      </a:lnTo>
                      <a:cubicBezTo>
                        <a:pt x="1" y="1234"/>
                        <a:pt x="61" y="1350"/>
                        <a:pt x="233" y="1406"/>
                      </a:cubicBezTo>
                      <a:cubicBezTo>
                        <a:pt x="233" y="1406"/>
                        <a:pt x="293" y="1406"/>
                        <a:pt x="293" y="1350"/>
                      </a:cubicBezTo>
                      <a:cubicBezTo>
                        <a:pt x="409" y="1350"/>
                        <a:pt x="464" y="1290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9" y="15"/>
                      </a:cubicBezTo>
                      <a:cubicBezTo>
                        <a:pt x="388" y="5"/>
                        <a:pt x="36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"/>
                <p:cNvSpPr/>
                <p:nvPr/>
              </p:nvSpPr>
              <p:spPr>
                <a:xfrm>
                  <a:off x="2032551" y="292116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1" y="191"/>
                      </a:cubicBezTo>
                      <a:cubicBezTo>
                        <a:pt x="1" y="307"/>
                        <a:pt x="61" y="478"/>
                        <a:pt x="233" y="478"/>
                      </a:cubicBezTo>
                      <a:lnTo>
                        <a:pt x="1044" y="594"/>
                      </a:lnTo>
                      <a:lnTo>
                        <a:pt x="1159" y="594"/>
                      </a:lnTo>
                      <a:cubicBezTo>
                        <a:pt x="1220" y="594"/>
                        <a:pt x="1275" y="478"/>
                        <a:pt x="1336" y="423"/>
                      </a:cubicBezTo>
                      <a:cubicBezTo>
                        <a:pt x="1336" y="247"/>
                        <a:pt x="1275" y="131"/>
                        <a:pt x="1104" y="131"/>
                      </a:cubicBezTo>
                      <a:lnTo>
                        <a:pt x="293" y="15"/>
                      </a:lnTo>
                      <a:cubicBezTo>
                        <a:pt x="272" y="5"/>
                        <a:pt x="25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"/>
                <p:cNvSpPr/>
                <p:nvPr/>
              </p:nvSpPr>
              <p:spPr>
                <a:xfrm>
                  <a:off x="2035232" y="2903924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1" y="177"/>
                      </a:cubicBezTo>
                      <a:cubicBezTo>
                        <a:pt x="1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19" y="580"/>
                        <a:pt x="1335" y="464"/>
                        <a:pt x="1335" y="409"/>
                      </a:cubicBezTo>
                      <a:cubicBezTo>
                        <a:pt x="1335" y="293"/>
                        <a:pt x="1275" y="177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"/>
                <p:cNvSpPr/>
                <p:nvPr/>
              </p:nvSpPr>
              <p:spPr>
                <a:xfrm>
                  <a:off x="2037913" y="2886522"/>
                  <a:ext cx="15437" cy="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07" extrusionOk="0">
                      <a:moveTo>
                        <a:pt x="292" y="0"/>
                      </a:moveTo>
                      <a:cubicBezTo>
                        <a:pt x="176" y="0"/>
                        <a:pt x="61" y="61"/>
                        <a:pt x="0" y="232"/>
                      </a:cubicBezTo>
                      <a:cubicBezTo>
                        <a:pt x="0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63" y="600"/>
                        <a:pt x="1077" y="607"/>
                        <a:pt x="1088" y="607"/>
                      </a:cubicBezTo>
                      <a:cubicBezTo>
                        <a:pt x="1110" y="607"/>
                        <a:pt x="1122" y="580"/>
                        <a:pt x="1159" y="580"/>
                      </a:cubicBezTo>
                      <a:cubicBezTo>
                        <a:pt x="1219" y="580"/>
                        <a:pt x="1335" y="524"/>
                        <a:pt x="1335" y="408"/>
                      </a:cubicBezTo>
                      <a:cubicBezTo>
                        <a:pt x="1335" y="292"/>
                        <a:pt x="1275" y="177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"/>
                <p:cNvSpPr/>
                <p:nvPr/>
              </p:nvSpPr>
              <p:spPr>
                <a:xfrm>
                  <a:off x="2040594" y="2869120"/>
                  <a:ext cx="15426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0" extrusionOk="0">
                      <a:moveTo>
                        <a:pt x="292" y="0"/>
                      </a:moveTo>
                      <a:cubicBezTo>
                        <a:pt x="176" y="0"/>
                        <a:pt x="60" y="60"/>
                        <a:pt x="0" y="232"/>
                      </a:cubicBezTo>
                      <a:cubicBezTo>
                        <a:pt x="0" y="348"/>
                        <a:pt x="60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3" y="640"/>
                        <a:pt x="1103" y="640"/>
                        <a:pt x="1159" y="579"/>
                      </a:cubicBezTo>
                      <a:cubicBezTo>
                        <a:pt x="1219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"/>
                <p:cNvSpPr/>
                <p:nvPr/>
              </p:nvSpPr>
              <p:spPr>
                <a:xfrm>
                  <a:off x="2043263" y="2851707"/>
                  <a:ext cx="15437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1" extrusionOk="0">
                      <a:moveTo>
                        <a:pt x="293" y="1"/>
                      </a:moveTo>
                      <a:cubicBezTo>
                        <a:pt x="177" y="1"/>
                        <a:pt x="61" y="117"/>
                        <a:pt x="1" y="233"/>
                      </a:cubicBezTo>
                      <a:cubicBezTo>
                        <a:pt x="1" y="348"/>
                        <a:pt x="117" y="464"/>
                        <a:pt x="232" y="525"/>
                      </a:cubicBezTo>
                      <a:lnTo>
                        <a:pt x="1044" y="640"/>
                      </a:lnTo>
                      <a:lnTo>
                        <a:pt x="1159" y="640"/>
                      </a:lnTo>
                      <a:cubicBezTo>
                        <a:pt x="1220" y="580"/>
                        <a:pt x="1336" y="525"/>
                        <a:pt x="1336" y="409"/>
                      </a:cubicBezTo>
                      <a:cubicBezTo>
                        <a:pt x="1336" y="293"/>
                        <a:pt x="1275" y="177"/>
                        <a:pt x="1104" y="17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"/>
                <p:cNvSpPr/>
                <p:nvPr/>
              </p:nvSpPr>
              <p:spPr>
                <a:xfrm>
                  <a:off x="2045944" y="2834813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364"/>
                      </a:cubicBezTo>
                      <a:cubicBezTo>
                        <a:pt x="1335" y="249"/>
                        <a:pt x="1275" y="133"/>
                        <a:pt x="1104" y="133"/>
                      </a:cubicBezTo>
                      <a:lnTo>
                        <a:pt x="292" y="17"/>
                      </a:lnTo>
                      <a:cubicBezTo>
                        <a:pt x="271" y="5"/>
                        <a:pt x="249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"/>
                <p:cNvSpPr/>
                <p:nvPr/>
              </p:nvSpPr>
              <p:spPr>
                <a:xfrm>
                  <a:off x="2048624" y="2817412"/>
                  <a:ext cx="15437" cy="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6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420"/>
                      </a:cubicBezTo>
                      <a:cubicBezTo>
                        <a:pt x="1335" y="248"/>
                        <a:pt x="1275" y="132"/>
                        <a:pt x="1103" y="132"/>
                      </a:cubicBezTo>
                      <a:lnTo>
                        <a:pt x="292" y="17"/>
                      </a:lnTo>
                      <a:cubicBezTo>
                        <a:pt x="270" y="5"/>
                        <a:pt x="24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"/>
                <p:cNvSpPr/>
                <p:nvPr/>
              </p:nvSpPr>
              <p:spPr>
                <a:xfrm>
                  <a:off x="2051294" y="2799998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8" y="1"/>
                      </a:moveTo>
                      <a:cubicBezTo>
                        <a:pt x="135" y="1"/>
                        <a:pt x="50" y="95"/>
                        <a:pt x="1" y="189"/>
                      </a:cubicBezTo>
                      <a:cubicBezTo>
                        <a:pt x="1" y="365"/>
                        <a:pt x="117" y="481"/>
                        <a:pt x="233" y="481"/>
                      </a:cubicBezTo>
                      <a:lnTo>
                        <a:pt x="1044" y="597"/>
                      </a:lnTo>
                      <a:lnTo>
                        <a:pt x="1160" y="597"/>
                      </a:lnTo>
                      <a:cubicBezTo>
                        <a:pt x="1220" y="597"/>
                        <a:pt x="1336" y="481"/>
                        <a:pt x="1336" y="420"/>
                      </a:cubicBezTo>
                      <a:cubicBezTo>
                        <a:pt x="1336" y="305"/>
                        <a:pt x="1276" y="133"/>
                        <a:pt x="1104" y="133"/>
                      </a:cubicBezTo>
                      <a:lnTo>
                        <a:pt x="293" y="17"/>
                      </a:lnTo>
                      <a:cubicBezTo>
                        <a:pt x="271" y="6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"/>
                <p:cNvSpPr/>
                <p:nvPr/>
              </p:nvSpPr>
              <p:spPr>
                <a:xfrm>
                  <a:off x="2053974" y="2782781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57"/>
                        <a:pt x="1" y="172"/>
                      </a:cubicBezTo>
                      <a:cubicBezTo>
                        <a:pt x="1" y="349"/>
                        <a:pt x="117" y="464"/>
                        <a:pt x="232" y="464"/>
                      </a:cubicBezTo>
                      <a:lnTo>
                        <a:pt x="1044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"/>
                <p:cNvSpPr/>
                <p:nvPr/>
              </p:nvSpPr>
              <p:spPr>
                <a:xfrm>
                  <a:off x="2056655" y="2765379"/>
                  <a:ext cx="15437" cy="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22" extrusionOk="0">
                      <a:moveTo>
                        <a:pt x="292" y="1"/>
                      </a:moveTo>
                      <a:cubicBezTo>
                        <a:pt x="177" y="1"/>
                        <a:pt x="61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73" y="608"/>
                        <a:pt x="1102" y="622"/>
                        <a:pt x="1124" y="622"/>
                      </a:cubicBezTo>
                      <a:cubicBezTo>
                        <a:pt x="1145" y="622"/>
                        <a:pt x="1159" y="608"/>
                        <a:pt x="1159" y="580"/>
                      </a:cubicBez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3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"/>
                <p:cNvSpPr/>
                <p:nvPr/>
              </p:nvSpPr>
              <p:spPr>
                <a:xfrm>
                  <a:off x="2059336" y="2747978"/>
                  <a:ext cx="15426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36" extrusionOk="0">
                      <a:moveTo>
                        <a:pt x="292" y="0"/>
                      </a:moveTo>
                      <a:cubicBezTo>
                        <a:pt x="176" y="0"/>
                        <a:pt x="60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35"/>
                      </a:lnTo>
                      <a:cubicBezTo>
                        <a:pt x="1103" y="635"/>
                        <a:pt x="1159" y="635"/>
                        <a:pt x="1159" y="580"/>
                      </a:cubicBezTo>
                      <a:cubicBezTo>
                        <a:pt x="1275" y="580"/>
                        <a:pt x="1335" y="519"/>
                        <a:pt x="1335" y="404"/>
                      </a:cubicBezTo>
                      <a:cubicBezTo>
                        <a:pt x="1335" y="288"/>
                        <a:pt x="1275" y="172"/>
                        <a:pt x="1103" y="172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"/>
                <p:cNvSpPr/>
                <p:nvPr/>
              </p:nvSpPr>
              <p:spPr>
                <a:xfrm>
                  <a:off x="2062005" y="2730576"/>
                  <a:ext cx="15437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36" extrusionOk="0">
                      <a:moveTo>
                        <a:pt x="293" y="0"/>
                      </a:moveTo>
                      <a:cubicBezTo>
                        <a:pt x="177" y="0"/>
                        <a:pt x="61" y="116"/>
                        <a:pt x="1" y="232"/>
                      </a:cubicBezTo>
                      <a:cubicBezTo>
                        <a:pt x="1" y="348"/>
                        <a:pt x="117" y="464"/>
                        <a:pt x="233" y="519"/>
                      </a:cubicBezTo>
                      <a:lnTo>
                        <a:pt x="1044" y="635"/>
                      </a:lnTo>
                      <a:lnTo>
                        <a:pt x="1160" y="635"/>
                      </a:lnTo>
                      <a:cubicBezTo>
                        <a:pt x="1275" y="579"/>
                        <a:pt x="1336" y="519"/>
                        <a:pt x="1336" y="403"/>
                      </a:cubicBezTo>
                      <a:cubicBezTo>
                        <a:pt x="1336" y="287"/>
                        <a:pt x="1275" y="172"/>
                        <a:pt x="1104" y="172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"/>
                <p:cNvSpPr/>
                <p:nvPr/>
              </p:nvSpPr>
              <p:spPr>
                <a:xfrm>
                  <a:off x="2064686" y="2713648"/>
                  <a:ext cx="15437" cy="6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4" extrusionOk="0">
                      <a:moveTo>
                        <a:pt x="231" y="0"/>
                      </a:moveTo>
                      <a:cubicBezTo>
                        <a:pt x="137" y="0"/>
                        <a:pt x="50" y="95"/>
                        <a:pt x="1" y="191"/>
                      </a:cubicBezTo>
                      <a:cubicBezTo>
                        <a:pt x="1" y="306"/>
                        <a:pt x="117" y="422"/>
                        <a:pt x="232" y="478"/>
                      </a:cubicBezTo>
                      <a:lnTo>
                        <a:pt x="1043" y="594"/>
                      </a:lnTo>
                      <a:lnTo>
                        <a:pt x="1159" y="594"/>
                      </a:lnTo>
                      <a:cubicBezTo>
                        <a:pt x="1275" y="538"/>
                        <a:pt x="1335" y="478"/>
                        <a:pt x="1335" y="422"/>
                      </a:cubicBezTo>
                      <a:cubicBezTo>
                        <a:pt x="1335" y="246"/>
                        <a:pt x="1275" y="130"/>
                        <a:pt x="1159" y="130"/>
                      </a:cubicBezTo>
                      <a:lnTo>
                        <a:pt x="293" y="14"/>
                      </a:lnTo>
                      <a:cubicBezTo>
                        <a:pt x="272" y="5"/>
                        <a:pt x="251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"/>
                <p:cNvSpPr/>
                <p:nvPr/>
              </p:nvSpPr>
              <p:spPr>
                <a:xfrm>
                  <a:off x="2067367" y="269623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0" y="191"/>
                      </a:cubicBezTo>
                      <a:cubicBezTo>
                        <a:pt x="0" y="307"/>
                        <a:pt x="116" y="479"/>
                        <a:pt x="232" y="479"/>
                      </a:cubicBezTo>
                      <a:lnTo>
                        <a:pt x="1043" y="595"/>
                      </a:lnTo>
                      <a:lnTo>
                        <a:pt x="1159" y="595"/>
                      </a:lnTo>
                      <a:cubicBezTo>
                        <a:pt x="1275" y="539"/>
                        <a:pt x="1335" y="479"/>
                        <a:pt x="1335" y="423"/>
                      </a:cubicBezTo>
                      <a:cubicBezTo>
                        <a:pt x="1335" y="247"/>
                        <a:pt x="1275" y="131"/>
                        <a:pt x="1159" y="131"/>
                      </a:cubicBezTo>
                      <a:lnTo>
                        <a:pt x="292" y="15"/>
                      </a:lnTo>
                      <a:cubicBezTo>
                        <a:pt x="272" y="5"/>
                        <a:pt x="251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"/>
                <p:cNvSpPr/>
                <p:nvPr/>
              </p:nvSpPr>
              <p:spPr>
                <a:xfrm>
                  <a:off x="2070047" y="2678994"/>
                  <a:ext cx="15426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581" extrusionOk="0">
                      <a:moveTo>
                        <a:pt x="292" y="1"/>
                      </a:moveTo>
                      <a:cubicBezTo>
                        <a:pt x="176" y="1"/>
                        <a:pt x="60" y="61"/>
                        <a:pt x="0" y="177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464"/>
                        <a:pt x="1335" y="409"/>
                      </a:cubicBezTo>
                      <a:cubicBezTo>
                        <a:pt x="1335" y="293"/>
                        <a:pt x="1275" y="117"/>
                        <a:pt x="1159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"/>
                <p:cNvSpPr/>
                <p:nvPr/>
              </p:nvSpPr>
              <p:spPr>
                <a:xfrm>
                  <a:off x="2072717" y="2661592"/>
                  <a:ext cx="15437" cy="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0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61" y="177"/>
                      </a:cubicBezTo>
                      <a:cubicBezTo>
                        <a:pt x="1" y="348"/>
                        <a:pt x="117" y="464"/>
                        <a:pt x="233" y="464"/>
                      </a:cubicBezTo>
                      <a:lnTo>
                        <a:pt x="1044" y="580"/>
                      </a:lnTo>
                      <a:lnTo>
                        <a:pt x="1160" y="580"/>
                      </a:lnTo>
                      <a:cubicBezTo>
                        <a:pt x="1275" y="580"/>
                        <a:pt x="1336" y="524"/>
                        <a:pt x="1336" y="408"/>
                      </a:cubicBezTo>
                      <a:cubicBezTo>
                        <a:pt x="1336" y="293"/>
                        <a:pt x="1275" y="177"/>
                        <a:pt x="1160" y="116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"/>
                <p:cNvSpPr/>
                <p:nvPr/>
              </p:nvSpPr>
              <p:spPr>
                <a:xfrm>
                  <a:off x="2075397" y="2644191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3" y="0"/>
                      </a:moveTo>
                      <a:cubicBezTo>
                        <a:pt x="177" y="0"/>
                        <a:pt x="61" y="61"/>
                        <a:pt x="61" y="232"/>
                      </a:cubicBezTo>
                      <a:cubicBezTo>
                        <a:pt x="1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4" y="640"/>
                        <a:pt x="1159" y="640"/>
                        <a:pt x="1159" y="580"/>
                      </a:cubicBezTo>
                      <a:cubicBezTo>
                        <a:pt x="1275" y="580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16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"/>
                <p:cNvSpPr/>
                <p:nvPr/>
              </p:nvSpPr>
              <p:spPr>
                <a:xfrm>
                  <a:off x="2078078" y="2626789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2" y="0"/>
                      </a:moveTo>
                      <a:cubicBezTo>
                        <a:pt x="176" y="0"/>
                        <a:pt x="61" y="116"/>
                        <a:pt x="61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7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"/>
                <p:cNvSpPr/>
                <p:nvPr/>
              </p:nvSpPr>
              <p:spPr>
                <a:xfrm>
                  <a:off x="2080759" y="2609375"/>
                  <a:ext cx="15426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1" extrusionOk="0">
                      <a:moveTo>
                        <a:pt x="292" y="1"/>
                      </a:moveTo>
                      <a:cubicBezTo>
                        <a:pt x="176" y="1"/>
                        <a:pt x="60" y="117"/>
                        <a:pt x="60" y="232"/>
                      </a:cubicBezTo>
                      <a:cubicBezTo>
                        <a:pt x="0" y="348"/>
                        <a:pt x="116" y="464"/>
                        <a:pt x="232" y="52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80"/>
                        <a:pt x="1335" y="524"/>
                        <a:pt x="1335" y="409"/>
                      </a:cubicBezTo>
                      <a:cubicBezTo>
                        <a:pt x="1335" y="293"/>
                        <a:pt x="1275" y="177"/>
                        <a:pt x="1159" y="17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3" name="Google Shape;713;p2"/>
              <p:cNvGrpSpPr/>
              <p:nvPr/>
            </p:nvGrpSpPr>
            <p:grpSpPr>
              <a:xfrm>
                <a:off x="1446847" y="61339"/>
                <a:ext cx="288513" cy="317764"/>
                <a:chOff x="1856523" y="1848675"/>
                <a:chExt cx="556974" cy="613443"/>
              </a:xfrm>
            </p:grpSpPr>
            <p:sp>
              <p:nvSpPr>
                <p:cNvPr id="714" name="Google Shape;714;p2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2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8" name="Google Shape;718;p2"/>
              <p:cNvSpPr/>
              <p:nvPr/>
            </p:nvSpPr>
            <p:spPr>
              <a:xfrm>
                <a:off x="1120875" y="145216"/>
                <a:ext cx="288513" cy="182703"/>
              </a:xfrm>
              <a:custGeom>
                <a:avLst/>
                <a:gdLst/>
                <a:ahLst/>
                <a:cxnLst/>
                <a:rect l="l" t="t" r="r" b="b"/>
                <a:pathLst>
                  <a:path w="44031" h="27883" extrusionOk="0">
                    <a:moveTo>
                      <a:pt x="9568" y="0"/>
                    </a:moveTo>
                    <a:cubicBezTo>
                      <a:pt x="5925" y="0"/>
                      <a:pt x="2907" y="2714"/>
                      <a:pt x="1507" y="6028"/>
                    </a:cubicBezTo>
                    <a:cubicBezTo>
                      <a:pt x="1" y="9564"/>
                      <a:pt x="348" y="14255"/>
                      <a:pt x="4580" y="16109"/>
                    </a:cubicBezTo>
                    <a:cubicBezTo>
                      <a:pt x="10081" y="18486"/>
                      <a:pt x="29260" y="25726"/>
                      <a:pt x="34358" y="27464"/>
                    </a:cubicBezTo>
                    <a:cubicBezTo>
                      <a:pt x="35210" y="27752"/>
                      <a:pt x="36019" y="27882"/>
                      <a:pt x="36777" y="27882"/>
                    </a:cubicBezTo>
                    <a:cubicBezTo>
                      <a:pt x="39829" y="27882"/>
                      <a:pt x="42048" y="25766"/>
                      <a:pt x="42932" y="23353"/>
                    </a:cubicBezTo>
                    <a:cubicBezTo>
                      <a:pt x="44031" y="20396"/>
                      <a:pt x="43280" y="16340"/>
                      <a:pt x="38993" y="14602"/>
                    </a:cubicBezTo>
                    <a:cubicBezTo>
                      <a:pt x="34010" y="12577"/>
                      <a:pt x="22711" y="8577"/>
                      <a:pt x="15064" y="6260"/>
                    </a:cubicBezTo>
                    <a:cubicBezTo>
                      <a:pt x="14097" y="5960"/>
                      <a:pt x="13202" y="5813"/>
                      <a:pt x="12398" y="5813"/>
                    </a:cubicBezTo>
                    <a:cubicBezTo>
                      <a:pt x="10405" y="5813"/>
                      <a:pt x="8964" y="6712"/>
                      <a:pt x="8343" y="8406"/>
                    </a:cubicBezTo>
                    <a:cubicBezTo>
                      <a:pt x="7416" y="10779"/>
                      <a:pt x="8519" y="13852"/>
                      <a:pt x="10605" y="14778"/>
                    </a:cubicBezTo>
                    <a:cubicBezTo>
                      <a:pt x="14429" y="16516"/>
                      <a:pt x="18252" y="17963"/>
                      <a:pt x="27058" y="20975"/>
                    </a:cubicBezTo>
                    <a:cubicBezTo>
                      <a:pt x="27089" y="20986"/>
                      <a:pt x="27123" y="20991"/>
                      <a:pt x="27156" y="20991"/>
                    </a:cubicBezTo>
                    <a:cubicBezTo>
                      <a:pt x="27308" y="20991"/>
                      <a:pt x="27472" y="20887"/>
                      <a:pt x="27522" y="20743"/>
                    </a:cubicBezTo>
                    <a:cubicBezTo>
                      <a:pt x="27577" y="20572"/>
                      <a:pt x="27461" y="20340"/>
                      <a:pt x="27290" y="20280"/>
                    </a:cubicBezTo>
                    <a:cubicBezTo>
                      <a:pt x="18540" y="17328"/>
                      <a:pt x="14716" y="15877"/>
                      <a:pt x="10953" y="14139"/>
                    </a:cubicBezTo>
                    <a:cubicBezTo>
                      <a:pt x="9154" y="13328"/>
                      <a:pt x="8227" y="10663"/>
                      <a:pt x="8983" y="8637"/>
                    </a:cubicBezTo>
                    <a:cubicBezTo>
                      <a:pt x="9506" y="7264"/>
                      <a:pt x="10708" y="6537"/>
                      <a:pt x="12388" y="6537"/>
                    </a:cubicBezTo>
                    <a:cubicBezTo>
                      <a:pt x="13118" y="6537"/>
                      <a:pt x="13938" y="6674"/>
                      <a:pt x="14832" y="6955"/>
                    </a:cubicBezTo>
                    <a:cubicBezTo>
                      <a:pt x="22479" y="9272"/>
                      <a:pt x="33779" y="13272"/>
                      <a:pt x="38701" y="15298"/>
                    </a:cubicBezTo>
                    <a:cubicBezTo>
                      <a:pt x="42585" y="16864"/>
                      <a:pt x="43280" y="20456"/>
                      <a:pt x="42237" y="23121"/>
                    </a:cubicBezTo>
                    <a:cubicBezTo>
                      <a:pt x="41448" y="25250"/>
                      <a:pt x="39479" y="27158"/>
                      <a:pt x="36769" y="27158"/>
                    </a:cubicBezTo>
                    <a:cubicBezTo>
                      <a:pt x="36087" y="27158"/>
                      <a:pt x="35358" y="27037"/>
                      <a:pt x="34590" y="26768"/>
                    </a:cubicBezTo>
                    <a:cubicBezTo>
                      <a:pt x="29491" y="25030"/>
                      <a:pt x="10373" y="17847"/>
                      <a:pt x="4867" y="15474"/>
                    </a:cubicBezTo>
                    <a:cubicBezTo>
                      <a:pt x="1104" y="13791"/>
                      <a:pt x="812" y="9564"/>
                      <a:pt x="2202" y="6320"/>
                    </a:cubicBezTo>
                    <a:cubicBezTo>
                      <a:pt x="3446" y="3237"/>
                      <a:pt x="6220" y="738"/>
                      <a:pt x="9513" y="738"/>
                    </a:cubicBezTo>
                    <a:cubicBezTo>
                      <a:pt x="10368" y="738"/>
                      <a:pt x="11259" y="907"/>
                      <a:pt x="12167" y="1278"/>
                    </a:cubicBezTo>
                    <a:cubicBezTo>
                      <a:pt x="21205" y="4869"/>
                      <a:pt x="34474" y="9620"/>
                      <a:pt x="34590" y="9680"/>
                    </a:cubicBezTo>
                    <a:cubicBezTo>
                      <a:pt x="34644" y="9693"/>
                      <a:pt x="34695" y="9700"/>
                      <a:pt x="34742" y="9700"/>
                    </a:cubicBezTo>
                    <a:cubicBezTo>
                      <a:pt x="34896" y="9700"/>
                      <a:pt x="35007" y="9626"/>
                      <a:pt x="35053" y="9449"/>
                    </a:cubicBezTo>
                    <a:cubicBezTo>
                      <a:pt x="35109" y="9272"/>
                      <a:pt x="35053" y="9041"/>
                      <a:pt x="34821" y="8985"/>
                    </a:cubicBezTo>
                    <a:cubicBezTo>
                      <a:pt x="34706" y="8925"/>
                      <a:pt x="21436" y="4174"/>
                      <a:pt x="12459" y="582"/>
                    </a:cubicBezTo>
                    <a:cubicBezTo>
                      <a:pt x="11935" y="411"/>
                      <a:pt x="11416" y="235"/>
                      <a:pt x="10892" y="119"/>
                    </a:cubicBezTo>
                    <a:cubicBezTo>
                      <a:pt x="10443" y="39"/>
                      <a:pt x="10001" y="0"/>
                      <a:pt x="9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9" name="Google Shape;719;p2"/>
              <p:cNvGrpSpPr/>
              <p:nvPr/>
            </p:nvGrpSpPr>
            <p:grpSpPr>
              <a:xfrm>
                <a:off x="1446434" y="426257"/>
                <a:ext cx="279835" cy="331995"/>
                <a:chOff x="1444148" y="2187860"/>
                <a:chExt cx="429788" cy="509899"/>
              </a:xfrm>
            </p:grpSpPr>
            <p:sp>
              <p:nvSpPr>
                <p:cNvPr id="720" name="Google Shape;720;p2"/>
                <p:cNvSpPr/>
                <p:nvPr/>
              </p:nvSpPr>
              <p:spPr>
                <a:xfrm>
                  <a:off x="1671065" y="2596884"/>
                  <a:ext cx="177439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6" h="8730" extrusionOk="0">
                      <a:moveTo>
                        <a:pt x="8922" y="618"/>
                      </a:moveTo>
                      <a:cubicBezTo>
                        <a:pt x="11703" y="618"/>
                        <a:pt x="13617" y="2069"/>
                        <a:pt x="14428" y="2704"/>
                      </a:cubicBezTo>
                      <a:lnTo>
                        <a:pt x="811" y="7862"/>
                      </a:lnTo>
                      <a:cubicBezTo>
                        <a:pt x="1103" y="6412"/>
                        <a:pt x="2262" y="2472"/>
                        <a:pt x="5794" y="1198"/>
                      </a:cubicBezTo>
                      <a:cubicBezTo>
                        <a:pt x="6897" y="794"/>
                        <a:pt x="7940" y="618"/>
                        <a:pt x="8922" y="618"/>
                      </a:cubicBezTo>
                      <a:close/>
                      <a:moveTo>
                        <a:pt x="8885" y="0"/>
                      </a:moveTo>
                      <a:cubicBezTo>
                        <a:pt x="7872" y="0"/>
                        <a:pt x="6759" y="176"/>
                        <a:pt x="5562" y="618"/>
                      </a:cubicBezTo>
                      <a:cubicBezTo>
                        <a:pt x="872" y="2301"/>
                        <a:pt x="61" y="8094"/>
                        <a:pt x="61" y="8326"/>
                      </a:cubicBezTo>
                      <a:cubicBezTo>
                        <a:pt x="0" y="8442"/>
                        <a:pt x="61" y="8558"/>
                        <a:pt x="176" y="8673"/>
                      </a:cubicBezTo>
                      <a:cubicBezTo>
                        <a:pt x="232" y="8673"/>
                        <a:pt x="292" y="8729"/>
                        <a:pt x="348" y="8729"/>
                      </a:cubicBezTo>
                      <a:cubicBezTo>
                        <a:pt x="408" y="8729"/>
                        <a:pt x="464" y="8729"/>
                        <a:pt x="464" y="8673"/>
                      </a:cubicBezTo>
                      <a:lnTo>
                        <a:pt x="15123" y="3112"/>
                      </a:lnTo>
                      <a:cubicBezTo>
                        <a:pt x="15239" y="3112"/>
                        <a:pt x="15295" y="2996"/>
                        <a:pt x="15295" y="2936"/>
                      </a:cubicBezTo>
                      <a:cubicBezTo>
                        <a:pt x="15355" y="2820"/>
                        <a:pt x="15295" y="2704"/>
                        <a:pt x="15239" y="2588"/>
                      </a:cubicBezTo>
                      <a:cubicBezTo>
                        <a:pt x="15192" y="2588"/>
                        <a:pt x="12775" y="0"/>
                        <a:pt x="88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2"/>
                <p:cNvSpPr/>
                <p:nvPr/>
              </p:nvSpPr>
              <p:spPr>
                <a:xfrm>
                  <a:off x="1543867" y="2187860"/>
                  <a:ext cx="330069" cy="44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5" h="38218" extrusionOk="0">
                      <a:moveTo>
                        <a:pt x="8986" y="1"/>
                      </a:moveTo>
                      <a:cubicBezTo>
                        <a:pt x="5993" y="1"/>
                        <a:pt x="2986" y="701"/>
                        <a:pt x="233" y="2127"/>
                      </a:cubicBezTo>
                      <a:cubicBezTo>
                        <a:pt x="61" y="2183"/>
                        <a:pt x="1" y="2359"/>
                        <a:pt x="117" y="2530"/>
                      </a:cubicBezTo>
                      <a:cubicBezTo>
                        <a:pt x="162" y="2663"/>
                        <a:pt x="305" y="2727"/>
                        <a:pt x="422" y="2727"/>
                      </a:cubicBezTo>
                      <a:cubicBezTo>
                        <a:pt x="460" y="2727"/>
                        <a:pt x="496" y="2720"/>
                        <a:pt x="525" y="2707"/>
                      </a:cubicBezTo>
                      <a:cubicBezTo>
                        <a:pt x="3174" y="1333"/>
                        <a:pt x="6064" y="661"/>
                        <a:pt x="8944" y="661"/>
                      </a:cubicBezTo>
                      <a:cubicBezTo>
                        <a:pt x="12992" y="661"/>
                        <a:pt x="17021" y="1988"/>
                        <a:pt x="20338" y="4560"/>
                      </a:cubicBezTo>
                      <a:cubicBezTo>
                        <a:pt x="24217" y="7573"/>
                        <a:pt x="26711" y="11916"/>
                        <a:pt x="27290" y="16842"/>
                      </a:cubicBezTo>
                      <a:cubicBezTo>
                        <a:pt x="27925" y="21709"/>
                        <a:pt x="26595" y="26515"/>
                        <a:pt x="23522" y="30455"/>
                      </a:cubicBezTo>
                      <a:cubicBezTo>
                        <a:pt x="19961" y="35026"/>
                        <a:pt x="14577" y="37563"/>
                        <a:pt x="8998" y="37563"/>
                      </a:cubicBezTo>
                      <a:cubicBezTo>
                        <a:pt x="6867" y="37563"/>
                        <a:pt x="4707" y="37193"/>
                        <a:pt x="2610" y="36424"/>
                      </a:cubicBezTo>
                      <a:cubicBezTo>
                        <a:pt x="2566" y="36409"/>
                        <a:pt x="2522" y="36401"/>
                        <a:pt x="2479" y="36401"/>
                      </a:cubicBezTo>
                      <a:cubicBezTo>
                        <a:pt x="2355" y="36401"/>
                        <a:pt x="2247" y="36467"/>
                        <a:pt x="2202" y="36596"/>
                      </a:cubicBezTo>
                      <a:cubicBezTo>
                        <a:pt x="2147" y="36772"/>
                        <a:pt x="2202" y="36943"/>
                        <a:pt x="2378" y="37003"/>
                      </a:cubicBezTo>
                      <a:cubicBezTo>
                        <a:pt x="4580" y="37815"/>
                        <a:pt x="6781" y="38218"/>
                        <a:pt x="9039" y="38218"/>
                      </a:cubicBezTo>
                      <a:cubicBezTo>
                        <a:pt x="14776" y="38218"/>
                        <a:pt x="20338" y="35613"/>
                        <a:pt x="24046" y="30802"/>
                      </a:cubicBezTo>
                      <a:cubicBezTo>
                        <a:pt x="27174" y="26807"/>
                        <a:pt x="28565" y="21825"/>
                        <a:pt x="27925" y="16727"/>
                      </a:cubicBezTo>
                      <a:cubicBezTo>
                        <a:pt x="27346" y="11684"/>
                        <a:pt x="24741" y="7165"/>
                        <a:pt x="20741" y="4037"/>
                      </a:cubicBezTo>
                      <a:cubicBezTo>
                        <a:pt x="17331" y="1370"/>
                        <a:pt x="13171" y="1"/>
                        <a:pt x="8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2"/>
                <p:cNvSpPr/>
                <p:nvPr/>
              </p:nvSpPr>
              <p:spPr>
                <a:xfrm>
                  <a:off x="1444148" y="2231665"/>
                  <a:ext cx="383568" cy="356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5" h="30835" extrusionOk="0">
                      <a:moveTo>
                        <a:pt x="17381" y="654"/>
                      </a:moveTo>
                      <a:cubicBezTo>
                        <a:pt x="20565" y="654"/>
                        <a:pt x="23754" y="1636"/>
                        <a:pt x="26475" y="3782"/>
                      </a:cubicBezTo>
                      <a:cubicBezTo>
                        <a:pt x="29603" y="6155"/>
                        <a:pt x="31573" y="9691"/>
                        <a:pt x="32036" y="13571"/>
                      </a:cubicBezTo>
                      <a:cubicBezTo>
                        <a:pt x="32500" y="17510"/>
                        <a:pt x="31457" y="21394"/>
                        <a:pt x="29024" y="24462"/>
                      </a:cubicBezTo>
                      <a:cubicBezTo>
                        <a:pt x="26590" y="27591"/>
                        <a:pt x="23114" y="29560"/>
                        <a:pt x="19235" y="30084"/>
                      </a:cubicBezTo>
                      <a:cubicBezTo>
                        <a:pt x="18625" y="30156"/>
                        <a:pt x="18017" y="30191"/>
                        <a:pt x="17413" y="30191"/>
                      </a:cubicBezTo>
                      <a:cubicBezTo>
                        <a:pt x="14113" y="30191"/>
                        <a:pt x="10937" y="29128"/>
                        <a:pt x="8343" y="27071"/>
                      </a:cubicBezTo>
                      <a:cubicBezTo>
                        <a:pt x="1910" y="22029"/>
                        <a:pt x="752" y="12759"/>
                        <a:pt x="5734" y="6331"/>
                      </a:cubicBezTo>
                      <a:cubicBezTo>
                        <a:pt x="8631" y="2623"/>
                        <a:pt x="13034" y="654"/>
                        <a:pt x="17381" y="654"/>
                      </a:cubicBezTo>
                      <a:close/>
                      <a:moveTo>
                        <a:pt x="17371" y="1"/>
                      </a:moveTo>
                      <a:cubicBezTo>
                        <a:pt x="12778" y="1"/>
                        <a:pt x="8237" y="2028"/>
                        <a:pt x="5215" y="5923"/>
                      </a:cubicBezTo>
                      <a:cubicBezTo>
                        <a:pt x="1" y="12644"/>
                        <a:pt x="1215" y="22321"/>
                        <a:pt x="7936" y="27591"/>
                      </a:cubicBezTo>
                      <a:cubicBezTo>
                        <a:pt x="10661" y="29676"/>
                        <a:pt x="13961" y="30835"/>
                        <a:pt x="17381" y="30835"/>
                      </a:cubicBezTo>
                      <a:cubicBezTo>
                        <a:pt x="18016" y="30835"/>
                        <a:pt x="18656" y="30779"/>
                        <a:pt x="19291" y="30719"/>
                      </a:cubicBezTo>
                      <a:cubicBezTo>
                        <a:pt x="23406" y="30200"/>
                        <a:pt x="26998" y="28114"/>
                        <a:pt x="29547" y="24870"/>
                      </a:cubicBezTo>
                      <a:cubicBezTo>
                        <a:pt x="32097" y="21626"/>
                        <a:pt x="33195" y="17570"/>
                        <a:pt x="32676" y="13515"/>
                      </a:cubicBezTo>
                      <a:cubicBezTo>
                        <a:pt x="32212" y="9399"/>
                        <a:pt x="30127" y="5752"/>
                        <a:pt x="26882" y="3258"/>
                      </a:cubicBezTo>
                      <a:cubicBezTo>
                        <a:pt x="24058" y="1067"/>
                        <a:pt x="20701" y="1"/>
                        <a:pt x="17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2"/>
                <p:cNvSpPr/>
                <p:nvPr/>
              </p:nvSpPr>
              <p:spPr>
                <a:xfrm>
                  <a:off x="1520468" y="2231665"/>
                  <a:ext cx="246364" cy="356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1" h="30835" extrusionOk="0">
                      <a:moveTo>
                        <a:pt x="10252" y="654"/>
                      </a:moveTo>
                      <a:cubicBezTo>
                        <a:pt x="15411" y="654"/>
                        <a:pt x="19930" y="6910"/>
                        <a:pt x="20393" y="14845"/>
                      </a:cubicBezTo>
                      <a:cubicBezTo>
                        <a:pt x="20625" y="18785"/>
                        <a:pt x="19870" y="22553"/>
                        <a:pt x="18192" y="25449"/>
                      </a:cubicBezTo>
                      <a:cubicBezTo>
                        <a:pt x="16570" y="28346"/>
                        <a:pt x="14252" y="29968"/>
                        <a:pt x="11703" y="30140"/>
                      </a:cubicBezTo>
                      <a:cubicBezTo>
                        <a:pt x="11559" y="30150"/>
                        <a:pt x="11415" y="30155"/>
                        <a:pt x="11271" y="30155"/>
                      </a:cubicBezTo>
                      <a:cubicBezTo>
                        <a:pt x="8874" y="30155"/>
                        <a:pt x="6549" y="28778"/>
                        <a:pt x="4691" y="26316"/>
                      </a:cubicBezTo>
                      <a:cubicBezTo>
                        <a:pt x="2665" y="23595"/>
                        <a:pt x="1391" y="19943"/>
                        <a:pt x="1159" y="16004"/>
                      </a:cubicBezTo>
                      <a:cubicBezTo>
                        <a:pt x="635" y="7893"/>
                        <a:pt x="4575" y="1001"/>
                        <a:pt x="9905" y="654"/>
                      </a:cubicBezTo>
                      <a:close/>
                      <a:moveTo>
                        <a:pt x="10278" y="1"/>
                      </a:moveTo>
                      <a:cubicBezTo>
                        <a:pt x="10135" y="1"/>
                        <a:pt x="9993" y="5"/>
                        <a:pt x="9849" y="14"/>
                      </a:cubicBezTo>
                      <a:cubicBezTo>
                        <a:pt x="4172" y="362"/>
                        <a:pt x="0" y="7545"/>
                        <a:pt x="520" y="16064"/>
                      </a:cubicBezTo>
                      <a:cubicBezTo>
                        <a:pt x="751" y="20119"/>
                        <a:pt x="2026" y="23883"/>
                        <a:pt x="4172" y="26664"/>
                      </a:cubicBezTo>
                      <a:cubicBezTo>
                        <a:pt x="6141" y="29389"/>
                        <a:pt x="8691" y="30835"/>
                        <a:pt x="11295" y="30835"/>
                      </a:cubicBezTo>
                      <a:cubicBezTo>
                        <a:pt x="11411" y="30835"/>
                        <a:pt x="11587" y="30779"/>
                        <a:pt x="11759" y="30779"/>
                      </a:cubicBezTo>
                      <a:cubicBezTo>
                        <a:pt x="14484" y="30603"/>
                        <a:pt x="16973" y="28865"/>
                        <a:pt x="18771" y="25797"/>
                      </a:cubicBezTo>
                      <a:cubicBezTo>
                        <a:pt x="20509" y="22784"/>
                        <a:pt x="21320" y="18845"/>
                        <a:pt x="21089" y="14790"/>
                      </a:cubicBezTo>
                      <a:cubicBezTo>
                        <a:pt x="20524" y="6486"/>
                        <a:pt x="15775" y="1"/>
                        <a:pt x="102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2"/>
                <p:cNvSpPr/>
                <p:nvPr/>
              </p:nvSpPr>
              <p:spPr>
                <a:xfrm>
                  <a:off x="1630253" y="2231827"/>
                  <a:ext cx="29465" cy="355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30766" extrusionOk="0">
                      <a:moveTo>
                        <a:pt x="348" y="0"/>
                      </a:moveTo>
                      <a:cubicBezTo>
                        <a:pt x="172" y="0"/>
                        <a:pt x="1" y="176"/>
                        <a:pt x="56" y="348"/>
                      </a:cubicBezTo>
                      <a:lnTo>
                        <a:pt x="1910" y="30473"/>
                      </a:lnTo>
                      <a:cubicBezTo>
                        <a:pt x="1910" y="30649"/>
                        <a:pt x="2026" y="30765"/>
                        <a:pt x="2202" y="30765"/>
                      </a:cubicBezTo>
                      <a:lnTo>
                        <a:pt x="2258" y="30765"/>
                      </a:lnTo>
                      <a:cubicBezTo>
                        <a:pt x="2434" y="30765"/>
                        <a:pt x="2550" y="30589"/>
                        <a:pt x="2550" y="30418"/>
                      </a:cubicBezTo>
                      <a:lnTo>
                        <a:pt x="696" y="292"/>
                      </a:lnTo>
                      <a:cubicBezTo>
                        <a:pt x="696" y="116"/>
                        <a:pt x="520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"/>
                <p:cNvSpPr/>
                <p:nvPr/>
              </p:nvSpPr>
              <p:spPr>
                <a:xfrm>
                  <a:off x="1496365" y="2294629"/>
                  <a:ext cx="285189" cy="23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" h="2041" extrusionOk="0">
                      <a:moveTo>
                        <a:pt x="24400" y="0"/>
                      </a:moveTo>
                      <a:cubicBezTo>
                        <a:pt x="24378" y="0"/>
                        <a:pt x="24356" y="4"/>
                        <a:pt x="24333" y="11"/>
                      </a:cubicBezTo>
                      <a:lnTo>
                        <a:pt x="288" y="1346"/>
                      </a:lnTo>
                      <a:cubicBezTo>
                        <a:pt x="117" y="1401"/>
                        <a:pt x="1" y="1517"/>
                        <a:pt x="1" y="1693"/>
                      </a:cubicBezTo>
                      <a:cubicBezTo>
                        <a:pt x="1" y="1865"/>
                        <a:pt x="172" y="2041"/>
                        <a:pt x="348" y="2041"/>
                      </a:cubicBezTo>
                      <a:lnTo>
                        <a:pt x="24389" y="650"/>
                      </a:lnTo>
                      <a:cubicBezTo>
                        <a:pt x="24565" y="650"/>
                        <a:pt x="24681" y="474"/>
                        <a:pt x="24681" y="303"/>
                      </a:cubicBezTo>
                      <a:cubicBezTo>
                        <a:pt x="24681" y="150"/>
                        <a:pt x="24548" y="0"/>
                        <a:pt x="24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2"/>
                <p:cNvSpPr/>
                <p:nvPr/>
              </p:nvSpPr>
              <p:spPr>
                <a:xfrm>
                  <a:off x="1507076" y="2502965"/>
                  <a:ext cx="285189" cy="2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" h="2026" extrusionOk="0">
                      <a:moveTo>
                        <a:pt x="24333" y="1"/>
                      </a:moveTo>
                      <a:lnTo>
                        <a:pt x="288" y="1391"/>
                      </a:lnTo>
                      <a:cubicBezTo>
                        <a:pt x="117" y="1391"/>
                        <a:pt x="1" y="1507"/>
                        <a:pt x="1" y="1739"/>
                      </a:cubicBezTo>
                      <a:cubicBezTo>
                        <a:pt x="1" y="1910"/>
                        <a:pt x="172" y="2026"/>
                        <a:pt x="348" y="2026"/>
                      </a:cubicBezTo>
                      <a:lnTo>
                        <a:pt x="24389" y="636"/>
                      </a:lnTo>
                      <a:cubicBezTo>
                        <a:pt x="24565" y="636"/>
                        <a:pt x="24681" y="464"/>
                        <a:pt x="24681" y="288"/>
                      </a:cubicBezTo>
                      <a:cubicBezTo>
                        <a:pt x="24681" y="116"/>
                        <a:pt x="24505" y="1"/>
                        <a:pt x="243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2"/>
                <p:cNvSpPr/>
                <p:nvPr/>
              </p:nvSpPr>
              <p:spPr>
                <a:xfrm>
                  <a:off x="1467558" y="2397202"/>
                  <a:ext cx="354808" cy="27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6" h="2373" extrusionOk="0">
                      <a:moveTo>
                        <a:pt x="30358" y="0"/>
                      </a:moveTo>
                      <a:lnTo>
                        <a:pt x="292" y="1738"/>
                      </a:lnTo>
                      <a:cubicBezTo>
                        <a:pt x="116" y="1738"/>
                        <a:pt x="0" y="1910"/>
                        <a:pt x="0" y="2086"/>
                      </a:cubicBezTo>
                      <a:cubicBezTo>
                        <a:pt x="0" y="2257"/>
                        <a:pt x="176" y="2373"/>
                        <a:pt x="292" y="2373"/>
                      </a:cubicBezTo>
                      <a:lnTo>
                        <a:pt x="348" y="2373"/>
                      </a:lnTo>
                      <a:lnTo>
                        <a:pt x="30418" y="635"/>
                      </a:lnTo>
                      <a:cubicBezTo>
                        <a:pt x="30590" y="635"/>
                        <a:pt x="30705" y="519"/>
                        <a:pt x="30705" y="287"/>
                      </a:cubicBezTo>
                      <a:cubicBezTo>
                        <a:pt x="30705" y="116"/>
                        <a:pt x="30534" y="0"/>
                        <a:pt x="30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8" name="Google Shape;728;p2"/>
            <p:cNvGrpSpPr/>
            <p:nvPr/>
          </p:nvGrpSpPr>
          <p:grpSpPr>
            <a:xfrm>
              <a:off x="6030273" y="50933"/>
              <a:ext cx="1063837" cy="707319"/>
              <a:chOff x="671523" y="50933"/>
              <a:chExt cx="1063837" cy="707319"/>
            </a:xfrm>
          </p:grpSpPr>
          <p:grpSp>
            <p:nvGrpSpPr>
              <p:cNvPr id="729" name="Google Shape;729;p2"/>
              <p:cNvGrpSpPr/>
              <p:nvPr/>
            </p:nvGrpSpPr>
            <p:grpSpPr>
              <a:xfrm rot="-5015110">
                <a:off x="689544" y="339429"/>
                <a:ext cx="276491" cy="283417"/>
                <a:chOff x="1427393" y="3362195"/>
                <a:chExt cx="465932" cy="477603"/>
              </a:xfrm>
            </p:grpSpPr>
            <p:sp>
              <p:nvSpPr>
                <p:cNvPr id="730" name="Google Shape;730;p2"/>
                <p:cNvSpPr/>
                <p:nvPr/>
              </p:nvSpPr>
              <p:spPr>
                <a:xfrm>
                  <a:off x="1571992" y="3362195"/>
                  <a:ext cx="321333" cy="3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09" h="27081" extrusionOk="0">
                      <a:moveTo>
                        <a:pt x="13849" y="723"/>
                      </a:moveTo>
                      <a:cubicBezTo>
                        <a:pt x="14484" y="723"/>
                        <a:pt x="15123" y="779"/>
                        <a:pt x="15758" y="894"/>
                      </a:cubicBezTo>
                      <a:cubicBezTo>
                        <a:pt x="22710" y="1882"/>
                        <a:pt x="27577" y="8426"/>
                        <a:pt x="26534" y="15378"/>
                      </a:cubicBezTo>
                      <a:cubicBezTo>
                        <a:pt x="25641" y="21753"/>
                        <a:pt x="20147" y="26355"/>
                        <a:pt x="13932" y="26355"/>
                      </a:cubicBezTo>
                      <a:cubicBezTo>
                        <a:pt x="13310" y="26355"/>
                        <a:pt x="12682" y="26309"/>
                        <a:pt x="12050" y="26214"/>
                      </a:cubicBezTo>
                      <a:cubicBezTo>
                        <a:pt x="5043" y="25171"/>
                        <a:pt x="232" y="18682"/>
                        <a:pt x="1219" y="11670"/>
                      </a:cubicBezTo>
                      <a:cubicBezTo>
                        <a:pt x="1738" y="8310"/>
                        <a:pt x="3476" y="5297"/>
                        <a:pt x="6257" y="3272"/>
                      </a:cubicBezTo>
                      <a:cubicBezTo>
                        <a:pt x="8458" y="1590"/>
                        <a:pt x="11123" y="723"/>
                        <a:pt x="13849" y="723"/>
                      </a:cubicBezTo>
                      <a:close/>
                      <a:moveTo>
                        <a:pt x="13904" y="0"/>
                      </a:moveTo>
                      <a:cubicBezTo>
                        <a:pt x="10989" y="0"/>
                        <a:pt x="8160" y="940"/>
                        <a:pt x="5793" y="2693"/>
                      </a:cubicBezTo>
                      <a:cubicBezTo>
                        <a:pt x="2897" y="4834"/>
                        <a:pt x="1043" y="8023"/>
                        <a:pt x="524" y="11554"/>
                      </a:cubicBezTo>
                      <a:cubicBezTo>
                        <a:pt x="0" y="15146"/>
                        <a:pt x="871" y="18738"/>
                        <a:pt x="3073" y="21635"/>
                      </a:cubicBezTo>
                      <a:cubicBezTo>
                        <a:pt x="5214" y="24531"/>
                        <a:pt x="8343" y="26385"/>
                        <a:pt x="11935" y="26909"/>
                      </a:cubicBezTo>
                      <a:cubicBezTo>
                        <a:pt x="12574" y="27025"/>
                        <a:pt x="13269" y="27081"/>
                        <a:pt x="13904" y="27081"/>
                      </a:cubicBezTo>
                      <a:cubicBezTo>
                        <a:pt x="16801" y="27081"/>
                        <a:pt x="19642" y="26154"/>
                        <a:pt x="21959" y="24360"/>
                      </a:cubicBezTo>
                      <a:cubicBezTo>
                        <a:pt x="24856" y="22214"/>
                        <a:pt x="26766" y="19086"/>
                        <a:pt x="27289" y="15494"/>
                      </a:cubicBezTo>
                      <a:cubicBezTo>
                        <a:pt x="27808" y="11902"/>
                        <a:pt x="26882" y="8370"/>
                        <a:pt x="24740" y="5474"/>
                      </a:cubicBezTo>
                      <a:cubicBezTo>
                        <a:pt x="22594" y="2577"/>
                        <a:pt x="19410" y="663"/>
                        <a:pt x="15874" y="144"/>
                      </a:cubicBezTo>
                      <a:cubicBezTo>
                        <a:pt x="15216" y="48"/>
                        <a:pt x="14558" y="0"/>
                        <a:pt x="139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2"/>
                <p:cNvSpPr/>
                <p:nvPr/>
              </p:nvSpPr>
              <p:spPr>
                <a:xfrm>
                  <a:off x="1621528" y="3410287"/>
                  <a:ext cx="222260" cy="21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5" h="18748" extrusionOk="0">
                      <a:moveTo>
                        <a:pt x="9562" y="732"/>
                      </a:moveTo>
                      <a:cubicBezTo>
                        <a:pt x="10025" y="732"/>
                        <a:pt x="10428" y="788"/>
                        <a:pt x="10836" y="848"/>
                      </a:cubicBezTo>
                      <a:cubicBezTo>
                        <a:pt x="13154" y="1196"/>
                        <a:pt x="15123" y="2354"/>
                        <a:pt x="16514" y="4208"/>
                      </a:cubicBezTo>
                      <a:cubicBezTo>
                        <a:pt x="17904" y="6062"/>
                        <a:pt x="18484" y="8319"/>
                        <a:pt x="18136" y="10637"/>
                      </a:cubicBezTo>
                      <a:cubicBezTo>
                        <a:pt x="17788" y="12898"/>
                        <a:pt x="16630" y="14924"/>
                        <a:pt x="14776" y="16314"/>
                      </a:cubicBezTo>
                      <a:cubicBezTo>
                        <a:pt x="13236" y="17423"/>
                        <a:pt x="11415" y="18010"/>
                        <a:pt x="9514" y="18010"/>
                      </a:cubicBezTo>
                      <a:cubicBezTo>
                        <a:pt x="9127" y="18010"/>
                        <a:pt x="8735" y="17986"/>
                        <a:pt x="8343" y="17936"/>
                      </a:cubicBezTo>
                      <a:cubicBezTo>
                        <a:pt x="6086" y="17589"/>
                        <a:pt x="4056" y="16374"/>
                        <a:pt x="2665" y="14520"/>
                      </a:cubicBezTo>
                      <a:cubicBezTo>
                        <a:pt x="1335" y="12667"/>
                        <a:pt x="756" y="10405"/>
                        <a:pt x="1043" y="8148"/>
                      </a:cubicBezTo>
                      <a:cubicBezTo>
                        <a:pt x="1391" y="5830"/>
                        <a:pt x="2610" y="3861"/>
                        <a:pt x="4463" y="2470"/>
                      </a:cubicBezTo>
                      <a:cubicBezTo>
                        <a:pt x="5970" y="1312"/>
                        <a:pt x="7763" y="732"/>
                        <a:pt x="9562" y="732"/>
                      </a:cubicBezTo>
                      <a:close/>
                      <a:moveTo>
                        <a:pt x="9628" y="0"/>
                      </a:moveTo>
                      <a:cubicBezTo>
                        <a:pt x="7605" y="0"/>
                        <a:pt x="5665" y="653"/>
                        <a:pt x="4000" y="1891"/>
                      </a:cubicBezTo>
                      <a:cubicBezTo>
                        <a:pt x="2030" y="3337"/>
                        <a:pt x="695" y="5538"/>
                        <a:pt x="348" y="8032"/>
                      </a:cubicBezTo>
                      <a:cubicBezTo>
                        <a:pt x="0" y="10521"/>
                        <a:pt x="640" y="12954"/>
                        <a:pt x="2086" y="14984"/>
                      </a:cubicBezTo>
                      <a:cubicBezTo>
                        <a:pt x="3592" y="16954"/>
                        <a:pt x="5794" y="18284"/>
                        <a:pt x="8227" y="18631"/>
                      </a:cubicBezTo>
                      <a:cubicBezTo>
                        <a:pt x="8690" y="18692"/>
                        <a:pt x="9154" y="18747"/>
                        <a:pt x="9617" y="18747"/>
                      </a:cubicBezTo>
                      <a:cubicBezTo>
                        <a:pt x="11647" y="18747"/>
                        <a:pt x="13557" y="18112"/>
                        <a:pt x="15179" y="16893"/>
                      </a:cubicBezTo>
                      <a:cubicBezTo>
                        <a:pt x="17209" y="15387"/>
                        <a:pt x="18484" y="13186"/>
                        <a:pt x="18887" y="10752"/>
                      </a:cubicBezTo>
                      <a:cubicBezTo>
                        <a:pt x="19234" y="8264"/>
                        <a:pt x="18599" y="5770"/>
                        <a:pt x="17093" y="3800"/>
                      </a:cubicBezTo>
                      <a:cubicBezTo>
                        <a:pt x="15642" y="1775"/>
                        <a:pt x="13441" y="500"/>
                        <a:pt x="10952" y="93"/>
                      </a:cubicBezTo>
                      <a:cubicBezTo>
                        <a:pt x="10508" y="31"/>
                        <a:pt x="10066" y="0"/>
                        <a:pt x="9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2"/>
                <p:cNvSpPr/>
                <p:nvPr/>
              </p:nvSpPr>
              <p:spPr>
                <a:xfrm>
                  <a:off x="1427393" y="3631993"/>
                  <a:ext cx="202871" cy="20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7" h="17984" extrusionOk="0">
                      <a:moveTo>
                        <a:pt x="11879" y="719"/>
                      </a:moveTo>
                      <a:cubicBezTo>
                        <a:pt x="12166" y="719"/>
                        <a:pt x="12398" y="835"/>
                        <a:pt x="12630" y="1011"/>
                      </a:cubicBezTo>
                      <a:lnTo>
                        <a:pt x="16282" y="4371"/>
                      </a:lnTo>
                      <a:cubicBezTo>
                        <a:pt x="16746" y="4774"/>
                        <a:pt x="16801" y="5530"/>
                        <a:pt x="16338" y="5993"/>
                      </a:cubicBezTo>
                      <a:lnTo>
                        <a:pt x="6373" y="16885"/>
                      </a:lnTo>
                      <a:cubicBezTo>
                        <a:pt x="6202" y="17117"/>
                        <a:pt x="5910" y="17232"/>
                        <a:pt x="5562" y="17232"/>
                      </a:cubicBezTo>
                      <a:cubicBezTo>
                        <a:pt x="5514" y="17242"/>
                        <a:pt x="5466" y="17246"/>
                        <a:pt x="5418" y="17246"/>
                      </a:cubicBezTo>
                      <a:cubicBezTo>
                        <a:pt x="5179" y="17246"/>
                        <a:pt x="4944" y="17134"/>
                        <a:pt x="4751" y="16940"/>
                      </a:cubicBezTo>
                      <a:lnTo>
                        <a:pt x="1103" y="13641"/>
                      </a:lnTo>
                      <a:cubicBezTo>
                        <a:pt x="872" y="13409"/>
                        <a:pt x="756" y="13117"/>
                        <a:pt x="756" y="12829"/>
                      </a:cubicBezTo>
                      <a:cubicBezTo>
                        <a:pt x="756" y="12482"/>
                        <a:pt x="872" y="12190"/>
                        <a:pt x="1043" y="11958"/>
                      </a:cubicBezTo>
                      <a:lnTo>
                        <a:pt x="11008" y="1127"/>
                      </a:lnTo>
                      <a:cubicBezTo>
                        <a:pt x="11240" y="835"/>
                        <a:pt x="11532" y="719"/>
                        <a:pt x="11879" y="719"/>
                      </a:cubicBezTo>
                      <a:close/>
                      <a:moveTo>
                        <a:pt x="11865" y="1"/>
                      </a:moveTo>
                      <a:cubicBezTo>
                        <a:pt x="11357" y="1"/>
                        <a:pt x="10857" y="205"/>
                        <a:pt x="10489" y="603"/>
                      </a:cubicBezTo>
                      <a:lnTo>
                        <a:pt x="524" y="11495"/>
                      </a:lnTo>
                      <a:cubicBezTo>
                        <a:pt x="176" y="11842"/>
                        <a:pt x="0" y="12366"/>
                        <a:pt x="0" y="12829"/>
                      </a:cubicBezTo>
                      <a:cubicBezTo>
                        <a:pt x="61" y="13349"/>
                        <a:pt x="232" y="13812"/>
                        <a:pt x="640" y="14160"/>
                      </a:cubicBezTo>
                      <a:lnTo>
                        <a:pt x="4287" y="17464"/>
                      </a:lnTo>
                      <a:cubicBezTo>
                        <a:pt x="4635" y="17812"/>
                        <a:pt x="5043" y="17983"/>
                        <a:pt x="5506" y="17983"/>
                      </a:cubicBezTo>
                      <a:lnTo>
                        <a:pt x="5622" y="17983"/>
                      </a:lnTo>
                      <a:cubicBezTo>
                        <a:pt x="6141" y="17928"/>
                        <a:pt x="6605" y="17752"/>
                        <a:pt x="6952" y="17348"/>
                      </a:cubicBezTo>
                      <a:lnTo>
                        <a:pt x="16861" y="6457"/>
                      </a:lnTo>
                      <a:cubicBezTo>
                        <a:pt x="17557" y="5701"/>
                        <a:pt x="17557" y="4543"/>
                        <a:pt x="16746" y="3792"/>
                      </a:cubicBezTo>
                      <a:lnTo>
                        <a:pt x="13154" y="487"/>
                      </a:lnTo>
                      <a:cubicBezTo>
                        <a:pt x="12773" y="161"/>
                        <a:pt x="12315" y="1"/>
                        <a:pt x="118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2"/>
                <p:cNvSpPr/>
                <p:nvPr/>
              </p:nvSpPr>
              <p:spPr>
                <a:xfrm>
                  <a:off x="1580023" y="3610605"/>
                  <a:ext cx="68983" cy="68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0" h="5931" extrusionOk="0">
                      <a:moveTo>
                        <a:pt x="3093" y="0"/>
                      </a:moveTo>
                      <a:cubicBezTo>
                        <a:pt x="2991" y="0"/>
                        <a:pt x="2878" y="43"/>
                        <a:pt x="2781" y="137"/>
                      </a:cubicBezTo>
                      <a:lnTo>
                        <a:pt x="116" y="2978"/>
                      </a:lnTo>
                      <a:cubicBezTo>
                        <a:pt x="61" y="3033"/>
                        <a:pt x="0" y="3094"/>
                        <a:pt x="0" y="3210"/>
                      </a:cubicBezTo>
                      <a:cubicBezTo>
                        <a:pt x="0" y="3325"/>
                        <a:pt x="61" y="3381"/>
                        <a:pt x="116" y="3441"/>
                      </a:cubicBezTo>
                      <a:lnTo>
                        <a:pt x="2610" y="5814"/>
                      </a:lnTo>
                      <a:cubicBezTo>
                        <a:pt x="2726" y="5875"/>
                        <a:pt x="2781" y="5930"/>
                        <a:pt x="2897" y="5930"/>
                      </a:cubicBezTo>
                      <a:cubicBezTo>
                        <a:pt x="2957" y="5930"/>
                        <a:pt x="3073" y="5875"/>
                        <a:pt x="3129" y="5814"/>
                      </a:cubicBezTo>
                      <a:lnTo>
                        <a:pt x="5854" y="2978"/>
                      </a:lnTo>
                      <a:cubicBezTo>
                        <a:pt x="5970" y="2802"/>
                        <a:pt x="5970" y="2570"/>
                        <a:pt x="5794" y="2454"/>
                      </a:cubicBezTo>
                      <a:cubicBezTo>
                        <a:pt x="5736" y="2396"/>
                        <a:pt x="5649" y="2367"/>
                        <a:pt x="5555" y="2367"/>
                      </a:cubicBezTo>
                      <a:cubicBezTo>
                        <a:pt x="5461" y="2367"/>
                        <a:pt x="5360" y="2396"/>
                        <a:pt x="5275" y="2454"/>
                      </a:cubicBezTo>
                      <a:lnTo>
                        <a:pt x="2841" y="5063"/>
                      </a:lnTo>
                      <a:lnTo>
                        <a:pt x="872" y="3210"/>
                      </a:lnTo>
                      <a:lnTo>
                        <a:pt x="3305" y="600"/>
                      </a:lnTo>
                      <a:cubicBezTo>
                        <a:pt x="3476" y="484"/>
                        <a:pt x="3476" y="253"/>
                        <a:pt x="3305" y="81"/>
                      </a:cubicBezTo>
                      <a:cubicBezTo>
                        <a:pt x="3253" y="29"/>
                        <a:pt x="3177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4" name="Google Shape;734;p2"/>
              <p:cNvGrpSpPr/>
              <p:nvPr/>
            </p:nvGrpSpPr>
            <p:grpSpPr>
              <a:xfrm rot="1606244">
                <a:off x="1082609" y="337253"/>
                <a:ext cx="246360" cy="287767"/>
                <a:chOff x="1972304" y="3421391"/>
                <a:chExt cx="366224" cy="427778"/>
              </a:xfrm>
            </p:grpSpPr>
            <p:sp>
              <p:nvSpPr>
                <p:cNvPr id="735" name="Google Shape;735;p2"/>
                <p:cNvSpPr/>
                <p:nvPr/>
              </p:nvSpPr>
              <p:spPr>
                <a:xfrm>
                  <a:off x="1972304" y="3421391"/>
                  <a:ext cx="366224" cy="42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4" h="37021" extrusionOk="0">
                      <a:moveTo>
                        <a:pt x="4757" y="579"/>
                      </a:moveTo>
                      <a:cubicBezTo>
                        <a:pt x="4794" y="579"/>
                        <a:pt x="4830" y="580"/>
                        <a:pt x="4867" y="582"/>
                      </a:cubicBezTo>
                      <a:lnTo>
                        <a:pt x="29431" y="2492"/>
                      </a:lnTo>
                      <a:cubicBezTo>
                        <a:pt x="29895" y="2492"/>
                        <a:pt x="30358" y="2723"/>
                        <a:pt x="30650" y="3071"/>
                      </a:cubicBezTo>
                      <a:cubicBezTo>
                        <a:pt x="30938" y="3479"/>
                        <a:pt x="31114" y="3942"/>
                        <a:pt x="31053" y="4406"/>
                      </a:cubicBezTo>
                      <a:lnTo>
                        <a:pt x="28736" y="35051"/>
                      </a:lnTo>
                      <a:cubicBezTo>
                        <a:pt x="28625" y="35826"/>
                        <a:pt x="27985" y="36445"/>
                        <a:pt x="27171" y="36445"/>
                      </a:cubicBezTo>
                      <a:cubicBezTo>
                        <a:pt x="27134" y="36445"/>
                        <a:pt x="27096" y="36444"/>
                        <a:pt x="27058" y="36441"/>
                      </a:cubicBezTo>
                      <a:lnTo>
                        <a:pt x="2031" y="34532"/>
                      </a:lnTo>
                      <a:cubicBezTo>
                        <a:pt x="1623" y="34532"/>
                        <a:pt x="1220" y="34300"/>
                        <a:pt x="988" y="34008"/>
                      </a:cubicBezTo>
                      <a:cubicBezTo>
                        <a:pt x="696" y="33720"/>
                        <a:pt x="580" y="33313"/>
                        <a:pt x="580" y="32909"/>
                      </a:cubicBezTo>
                      <a:lnTo>
                        <a:pt x="2958" y="2260"/>
                      </a:lnTo>
                      <a:cubicBezTo>
                        <a:pt x="3011" y="1314"/>
                        <a:pt x="3821" y="579"/>
                        <a:pt x="4757" y="579"/>
                      </a:cubicBezTo>
                      <a:close/>
                      <a:moveTo>
                        <a:pt x="4817" y="0"/>
                      </a:moveTo>
                      <a:cubicBezTo>
                        <a:pt x="3586" y="0"/>
                        <a:pt x="2491" y="967"/>
                        <a:pt x="2378" y="2204"/>
                      </a:cubicBezTo>
                      <a:lnTo>
                        <a:pt x="61" y="32849"/>
                      </a:lnTo>
                      <a:cubicBezTo>
                        <a:pt x="1" y="33428"/>
                        <a:pt x="177" y="33952"/>
                        <a:pt x="524" y="34355"/>
                      </a:cubicBezTo>
                      <a:cubicBezTo>
                        <a:pt x="928" y="34819"/>
                        <a:pt x="1391" y="35051"/>
                        <a:pt x="1970" y="35111"/>
                      </a:cubicBezTo>
                      <a:lnTo>
                        <a:pt x="26998" y="37020"/>
                      </a:lnTo>
                      <a:lnTo>
                        <a:pt x="27174" y="37020"/>
                      </a:lnTo>
                      <a:cubicBezTo>
                        <a:pt x="28273" y="37020"/>
                        <a:pt x="29200" y="36209"/>
                        <a:pt x="29260" y="35111"/>
                      </a:cubicBezTo>
                      <a:lnTo>
                        <a:pt x="31633" y="4406"/>
                      </a:lnTo>
                      <a:cubicBezTo>
                        <a:pt x="31693" y="3827"/>
                        <a:pt x="31461" y="3187"/>
                        <a:pt x="31053" y="2723"/>
                      </a:cubicBezTo>
                      <a:cubicBezTo>
                        <a:pt x="30650" y="2260"/>
                        <a:pt x="30127" y="1973"/>
                        <a:pt x="29492" y="1912"/>
                      </a:cubicBezTo>
                      <a:lnTo>
                        <a:pt x="4927" y="3"/>
                      </a:lnTo>
                      <a:cubicBezTo>
                        <a:pt x="4890" y="1"/>
                        <a:pt x="4853" y="0"/>
                        <a:pt x="48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2"/>
                <p:cNvSpPr/>
                <p:nvPr/>
              </p:nvSpPr>
              <p:spPr>
                <a:xfrm>
                  <a:off x="2039947" y="3480333"/>
                  <a:ext cx="249680" cy="6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8" h="5734" extrusionOk="0">
                      <a:moveTo>
                        <a:pt x="867" y="579"/>
                      </a:moveTo>
                      <a:lnTo>
                        <a:pt x="20973" y="2141"/>
                      </a:lnTo>
                      <a:lnTo>
                        <a:pt x="20741" y="5154"/>
                      </a:lnTo>
                      <a:lnTo>
                        <a:pt x="635" y="3592"/>
                      </a:lnTo>
                      <a:lnTo>
                        <a:pt x="867" y="579"/>
                      </a:lnTo>
                      <a:close/>
                      <a:moveTo>
                        <a:pt x="348" y="0"/>
                      </a:moveTo>
                      <a:lnTo>
                        <a:pt x="0" y="4111"/>
                      </a:lnTo>
                      <a:lnTo>
                        <a:pt x="21260" y="5733"/>
                      </a:lnTo>
                      <a:lnTo>
                        <a:pt x="21608" y="1622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2"/>
                <p:cNvSpPr/>
                <p:nvPr/>
              </p:nvSpPr>
              <p:spPr>
                <a:xfrm>
                  <a:off x="2020500" y="3566661"/>
                  <a:ext cx="52933" cy="52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4580" extrusionOk="0">
                      <a:moveTo>
                        <a:pt x="872" y="640"/>
                      </a:moveTo>
                      <a:lnTo>
                        <a:pt x="3941" y="872"/>
                      </a:lnTo>
                      <a:lnTo>
                        <a:pt x="3709" y="4000"/>
                      </a:lnTo>
                      <a:lnTo>
                        <a:pt x="580" y="3768"/>
                      </a:lnTo>
                      <a:lnTo>
                        <a:pt x="872" y="640"/>
                      </a:lnTo>
                      <a:close/>
                      <a:moveTo>
                        <a:pt x="349" y="0"/>
                      </a:moveTo>
                      <a:lnTo>
                        <a:pt x="1" y="4287"/>
                      </a:lnTo>
                      <a:lnTo>
                        <a:pt x="4232" y="4579"/>
                      </a:lnTo>
                      <a:lnTo>
                        <a:pt x="4580" y="348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2"/>
                <p:cNvSpPr/>
                <p:nvPr/>
              </p:nvSpPr>
              <p:spPr>
                <a:xfrm>
                  <a:off x="2094833" y="3572704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68" y="580"/>
                      </a:moveTo>
                      <a:lnTo>
                        <a:pt x="3996" y="868"/>
                      </a:lnTo>
                      <a:lnTo>
                        <a:pt x="3764" y="3940"/>
                      </a:lnTo>
                      <a:lnTo>
                        <a:pt x="636" y="3709"/>
                      </a:lnTo>
                      <a:lnTo>
                        <a:pt x="868" y="580"/>
                      </a:lnTo>
                      <a:close/>
                      <a:moveTo>
                        <a:pt x="349" y="1"/>
                      </a:moveTo>
                      <a:lnTo>
                        <a:pt x="1" y="4228"/>
                      </a:lnTo>
                      <a:lnTo>
                        <a:pt x="4288" y="4575"/>
                      </a:lnTo>
                      <a:lnTo>
                        <a:pt x="4575" y="349"/>
                      </a:lnTo>
                      <a:lnTo>
                        <a:pt x="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2"/>
                <p:cNvSpPr/>
                <p:nvPr/>
              </p:nvSpPr>
              <p:spPr>
                <a:xfrm>
                  <a:off x="2165804" y="3578066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11" y="635"/>
                      </a:moveTo>
                      <a:lnTo>
                        <a:pt x="3940" y="867"/>
                      </a:lnTo>
                      <a:lnTo>
                        <a:pt x="3708" y="3940"/>
                      </a:lnTo>
                      <a:lnTo>
                        <a:pt x="579" y="3708"/>
                      </a:lnTo>
                      <a:lnTo>
                        <a:pt x="811" y="635"/>
                      </a:lnTo>
                      <a:close/>
                      <a:moveTo>
                        <a:pt x="287" y="0"/>
                      </a:moveTo>
                      <a:lnTo>
                        <a:pt x="0" y="4227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2"/>
                <p:cNvSpPr/>
                <p:nvPr/>
              </p:nvSpPr>
              <p:spPr>
                <a:xfrm>
                  <a:off x="2013809" y="3652341"/>
                  <a:ext cx="52922" cy="53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636" extrusionOk="0">
                      <a:moveTo>
                        <a:pt x="872" y="640"/>
                      </a:moveTo>
                      <a:lnTo>
                        <a:pt x="4000" y="872"/>
                      </a:lnTo>
                      <a:lnTo>
                        <a:pt x="3708" y="4001"/>
                      </a:lnTo>
                      <a:lnTo>
                        <a:pt x="640" y="3769"/>
                      </a:lnTo>
                      <a:lnTo>
                        <a:pt x="872" y="640"/>
                      </a:lnTo>
                      <a:close/>
                      <a:moveTo>
                        <a:pt x="348" y="1"/>
                      </a:moveTo>
                      <a:lnTo>
                        <a:pt x="1" y="4288"/>
                      </a:lnTo>
                      <a:lnTo>
                        <a:pt x="4288" y="4635"/>
                      </a:lnTo>
                      <a:lnTo>
                        <a:pt x="4580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2"/>
                <p:cNvSpPr/>
                <p:nvPr/>
              </p:nvSpPr>
              <p:spPr>
                <a:xfrm>
                  <a:off x="2088142" y="3658396"/>
                  <a:ext cx="52876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5" extrusionOk="0">
                      <a:moveTo>
                        <a:pt x="867" y="635"/>
                      </a:moveTo>
                      <a:lnTo>
                        <a:pt x="3996" y="867"/>
                      </a:lnTo>
                      <a:lnTo>
                        <a:pt x="3764" y="3996"/>
                      </a:lnTo>
                      <a:lnTo>
                        <a:pt x="636" y="3708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1" y="4227"/>
                      </a:lnTo>
                      <a:lnTo>
                        <a:pt x="4288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2"/>
                <p:cNvSpPr/>
                <p:nvPr/>
              </p:nvSpPr>
              <p:spPr>
                <a:xfrm>
                  <a:off x="2159102" y="3663746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12" y="636"/>
                      </a:moveTo>
                      <a:lnTo>
                        <a:pt x="3940" y="868"/>
                      </a:lnTo>
                      <a:lnTo>
                        <a:pt x="3708" y="3996"/>
                      </a:lnTo>
                      <a:lnTo>
                        <a:pt x="580" y="3709"/>
                      </a:lnTo>
                      <a:lnTo>
                        <a:pt x="812" y="636"/>
                      </a:lnTo>
                      <a:close/>
                      <a:moveTo>
                        <a:pt x="288" y="1"/>
                      </a:moveTo>
                      <a:lnTo>
                        <a:pt x="1" y="4228"/>
                      </a:lnTo>
                      <a:lnTo>
                        <a:pt x="4228" y="4575"/>
                      </a:lnTo>
                      <a:lnTo>
                        <a:pt x="4575" y="349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2"/>
                <p:cNvSpPr/>
                <p:nvPr/>
              </p:nvSpPr>
              <p:spPr>
                <a:xfrm>
                  <a:off x="2007119" y="3738726"/>
                  <a:ext cx="52922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576" extrusionOk="0">
                      <a:moveTo>
                        <a:pt x="872" y="580"/>
                      </a:moveTo>
                      <a:lnTo>
                        <a:pt x="4000" y="812"/>
                      </a:lnTo>
                      <a:lnTo>
                        <a:pt x="3768" y="3940"/>
                      </a:lnTo>
                      <a:lnTo>
                        <a:pt x="640" y="3708"/>
                      </a:lnTo>
                      <a:lnTo>
                        <a:pt x="872" y="580"/>
                      </a:lnTo>
                      <a:close/>
                      <a:moveTo>
                        <a:pt x="348" y="1"/>
                      </a:moveTo>
                      <a:lnTo>
                        <a:pt x="0" y="4227"/>
                      </a:lnTo>
                      <a:lnTo>
                        <a:pt x="4287" y="4575"/>
                      </a:lnTo>
                      <a:lnTo>
                        <a:pt x="4579" y="28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2"/>
                <p:cNvSpPr/>
                <p:nvPr/>
              </p:nvSpPr>
              <p:spPr>
                <a:xfrm>
                  <a:off x="2081452" y="3744088"/>
                  <a:ext cx="53569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6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64" y="3995"/>
                      </a:lnTo>
                      <a:lnTo>
                        <a:pt x="635" y="3708"/>
                      </a:lnTo>
                      <a:lnTo>
                        <a:pt x="867" y="635"/>
                      </a:lnTo>
                      <a:close/>
                      <a:moveTo>
                        <a:pt x="348" y="0"/>
                      </a:moveTo>
                      <a:lnTo>
                        <a:pt x="0" y="4287"/>
                      </a:lnTo>
                      <a:lnTo>
                        <a:pt x="4287" y="4575"/>
                      </a:lnTo>
                      <a:lnTo>
                        <a:pt x="4635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"/>
                <p:cNvSpPr/>
                <p:nvPr/>
              </p:nvSpPr>
              <p:spPr>
                <a:xfrm>
                  <a:off x="2152411" y="3749438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08" y="3996"/>
                      </a:lnTo>
                      <a:lnTo>
                        <a:pt x="580" y="3764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0" y="4288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2"/>
                <p:cNvSpPr/>
                <p:nvPr/>
              </p:nvSpPr>
              <p:spPr>
                <a:xfrm>
                  <a:off x="2223371" y="3723300"/>
                  <a:ext cx="61600" cy="90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" h="7825" extrusionOk="0">
                      <a:moveTo>
                        <a:pt x="1099" y="640"/>
                      </a:moveTo>
                      <a:lnTo>
                        <a:pt x="4691" y="928"/>
                      </a:lnTo>
                      <a:lnTo>
                        <a:pt x="4227" y="7245"/>
                      </a:lnTo>
                      <a:lnTo>
                        <a:pt x="580" y="6953"/>
                      </a:lnTo>
                      <a:lnTo>
                        <a:pt x="1099" y="640"/>
                      </a:lnTo>
                      <a:close/>
                      <a:moveTo>
                        <a:pt x="580" y="1"/>
                      </a:moveTo>
                      <a:lnTo>
                        <a:pt x="0" y="7477"/>
                      </a:lnTo>
                      <a:lnTo>
                        <a:pt x="4751" y="7824"/>
                      </a:lnTo>
                      <a:lnTo>
                        <a:pt x="5330" y="409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2"/>
                <p:cNvSpPr/>
                <p:nvPr/>
              </p:nvSpPr>
              <p:spPr>
                <a:xfrm>
                  <a:off x="2231401" y="3646991"/>
                  <a:ext cx="56885" cy="5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" h="4867" extrusionOk="0">
                      <a:moveTo>
                        <a:pt x="867" y="640"/>
                      </a:moveTo>
                      <a:lnTo>
                        <a:pt x="4288" y="872"/>
                      </a:lnTo>
                      <a:lnTo>
                        <a:pt x="4056" y="4287"/>
                      </a:lnTo>
                      <a:lnTo>
                        <a:pt x="636" y="4000"/>
                      </a:lnTo>
                      <a:lnTo>
                        <a:pt x="867" y="640"/>
                      </a:lnTo>
                      <a:close/>
                      <a:moveTo>
                        <a:pt x="348" y="0"/>
                      </a:moveTo>
                      <a:lnTo>
                        <a:pt x="1" y="4519"/>
                      </a:lnTo>
                      <a:lnTo>
                        <a:pt x="4575" y="4867"/>
                      </a:lnTo>
                      <a:lnTo>
                        <a:pt x="4923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2"/>
                <p:cNvSpPr/>
                <p:nvPr/>
              </p:nvSpPr>
              <p:spPr>
                <a:xfrm>
                  <a:off x="2233389" y="3581347"/>
                  <a:ext cx="58919" cy="4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" h="3828" extrusionOk="0">
                      <a:moveTo>
                        <a:pt x="1970" y="583"/>
                      </a:moveTo>
                      <a:lnTo>
                        <a:pt x="3305" y="643"/>
                      </a:lnTo>
                      <a:cubicBezTo>
                        <a:pt x="3592" y="699"/>
                        <a:pt x="3940" y="875"/>
                        <a:pt x="4171" y="1107"/>
                      </a:cubicBezTo>
                      <a:cubicBezTo>
                        <a:pt x="4403" y="1394"/>
                        <a:pt x="4519" y="1686"/>
                        <a:pt x="4463" y="2034"/>
                      </a:cubicBezTo>
                      <a:cubicBezTo>
                        <a:pt x="4406" y="2745"/>
                        <a:pt x="3833" y="3253"/>
                        <a:pt x="3182" y="3253"/>
                      </a:cubicBezTo>
                      <a:cubicBezTo>
                        <a:pt x="3146" y="3253"/>
                        <a:pt x="3109" y="3251"/>
                        <a:pt x="3073" y="3248"/>
                      </a:cubicBezTo>
                      <a:lnTo>
                        <a:pt x="1798" y="3132"/>
                      </a:lnTo>
                      <a:cubicBezTo>
                        <a:pt x="1451" y="3132"/>
                        <a:pt x="1103" y="2961"/>
                        <a:pt x="927" y="2729"/>
                      </a:cubicBezTo>
                      <a:cubicBezTo>
                        <a:pt x="695" y="2437"/>
                        <a:pt x="579" y="2089"/>
                        <a:pt x="579" y="1742"/>
                      </a:cubicBezTo>
                      <a:cubicBezTo>
                        <a:pt x="640" y="1107"/>
                        <a:pt x="1219" y="583"/>
                        <a:pt x="1914" y="583"/>
                      </a:cubicBezTo>
                      <a:close/>
                      <a:moveTo>
                        <a:pt x="1922" y="1"/>
                      </a:moveTo>
                      <a:cubicBezTo>
                        <a:pt x="927" y="1"/>
                        <a:pt x="112" y="735"/>
                        <a:pt x="0" y="1742"/>
                      </a:cubicBezTo>
                      <a:cubicBezTo>
                        <a:pt x="0" y="2205"/>
                        <a:pt x="176" y="2669"/>
                        <a:pt x="464" y="3077"/>
                      </a:cubicBezTo>
                      <a:cubicBezTo>
                        <a:pt x="811" y="3424"/>
                        <a:pt x="1275" y="3656"/>
                        <a:pt x="1738" y="3712"/>
                      </a:cubicBezTo>
                      <a:lnTo>
                        <a:pt x="3013" y="3827"/>
                      </a:lnTo>
                      <a:lnTo>
                        <a:pt x="3189" y="3827"/>
                      </a:lnTo>
                      <a:cubicBezTo>
                        <a:pt x="4116" y="3827"/>
                        <a:pt x="4982" y="3077"/>
                        <a:pt x="5043" y="2089"/>
                      </a:cubicBezTo>
                      <a:cubicBezTo>
                        <a:pt x="5098" y="1626"/>
                        <a:pt x="4927" y="1107"/>
                        <a:pt x="4579" y="759"/>
                      </a:cubicBezTo>
                      <a:cubicBezTo>
                        <a:pt x="4287" y="351"/>
                        <a:pt x="3824" y="120"/>
                        <a:pt x="3305" y="120"/>
                      </a:cubicBezTo>
                      <a:lnTo>
                        <a:pt x="2030" y="4"/>
                      </a:lnTo>
                      <a:cubicBezTo>
                        <a:pt x="1994" y="2"/>
                        <a:pt x="1958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9" name="Google Shape;749;p2"/>
              <p:cNvGrpSpPr/>
              <p:nvPr/>
            </p:nvGrpSpPr>
            <p:grpSpPr>
              <a:xfrm rot="10800000">
                <a:off x="708968" y="50933"/>
                <a:ext cx="322044" cy="371283"/>
                <a:chOff x="2027201" y="2578581"/>
                <a:chExt cx="376924" cy="434503"/>
              </a:xfrm>
            </p:grpSpPr>
            <p:sp>
              <p:nvSpPr>
                <p:cNvPr id="750" name="Google Shape;750;p2"/>
                <p:cNvSpPr/>
                <p:nvPr/>
              </p:nvSpPr>
              <p:spPr>
                <a:xfrm>
                  <a:off x="2027201" y="2578581"/>
                  <a:ext cx="376924" cy="43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0" h="37603" extrusionOk="0">
                      <a:moveTo>
                        <a:pt x="5391" y="872"/>
                      </a:moveTo>
                      <a:lnTo>
                        <a:pt x="31809" y="37023"/>
                      </a:lnTo>
                      <a:lnTo>
                        <a:pt x="31809" y="37023"/>
                      </a:lnTo>
                      <a:lnTo>
                        <a:pt x="524" y="32156"/>
                      </a:lnTo>
                      <a:lnTo>
                        <a:pt x="5391" y="872"/>
                      </a:lnTo>
                      <a:close/>
                      <a:moveTo>
                        <a:pt x="5159" y="1"/>
                      </a:moveTo>
                      <a:cubicBezTo>
                        <a:pt x="5099" y="61"/>
                        <a:pt x="5043" y="117"/>
                        <a:pt x="4983" y="233"/>
                      </a:cubicBezTo>
                      <a:lnTo>
                        <a:pt x="0" y="32328"/>
                      </a:lnTo>
                      <a:cubicBezTo>
                        <a:pt x="0" y="32444"/>
                        <a:pt x="61" y="32560"/>
                        <a:pt x="232" y="32620"/>
                      </a:cubicBezTo>
                      <a:lnTo>
                        <a:pt x="32328" y="37602"/>
                      </a:lnTo>
                      <a:lnTo>
                        <a:pt x="32443" y="37602"/>
                      </a:lnTo>
                      <a:cubicBezTo>
                        <a:pt x="32504" y="37542"/>
                        <a:pt x="32559" y="37542"/>
                        <a:pt x="32559" y="37486"/>
                      </a:cubicBezTo>
                      <a:cubicBezTo>
                        <a:pt x="32620" y="37426"/>
                        <a:pt x="32620" y="37310"/>
                        <a:pt x="32559" y="37194"/>
                      </a:cubicBezTo>
                      <a:lnTo>
                        <a:pt x="5446" y="117"/>
                      </a:lnTo>
                      <a:cubicBezTo>
                        <a:pt x="5391" y="61"/>
                        <a:pt x="5275" y="1"/>
                        <a:pt x="5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2"/>
                <p:cNvSpPr/>
                <p:nvPr/>
              </p:nvSpPr>
              <p:spPr>
                <a:xfrm>
                  <a:off x="2089483" y="2723585"/>
                  <a:ext cx="184776" cy="21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1" h="18375" extrusionOk="0">
                      <a:moveTo>
                        <a:pt x="2837" y="837"/>
                      </a:moveTo>
                      <a:lnTo>
                        <a:pt x="15235" y="17809"/>
                      </a:lnTo>
                      <a:lnTo>
                        <a:pt x="520" y="15492"/>
                      </a:lnTo>
                      <a:lnTo>
                        <a:pt x="2837" y="837"/>
                      </a:lnTo>
                      <a:close/>
                      <a:moveTo>
                        <a:pt x="2695" y="1"/>
                      </a:moveTo>
                      <a:cubicBezTo>
                        <a:pt x="2669" y="1"/>
                        <a:pt x="2639" y="8"/>
                        <a:pt x="2605" y="26"/>
                      </a:cubicBezTo>
                      <a:cubicBezTo>
                        <a:pt x="2489" y="26"/>
                        <a:pt x="2434" y="142"/>
                        <a:pt x="2434" y="197"/>
                      </a:cubicBezTo>
                      <a:lnTo>
                        <a:pt x="1" y="15668"/>
                      </a:lnTo>
                      <a:cubicBezTo>
                        <a:pt x="1" y="15724"/>
                        <a:pt x="56" y="15784"/>
                        <a:pt x="56" y="15839"/>
                      </a:cubicBezTo>
                      <a:cubicBezTo>
                        <a:pt x="116" y="15900"/>
                        <a:pt x="172" y="15955"/>
                        <a:pt x="232" y="15955"/>
                      </a:cubicBezTo>
                      <a:lnTo>
                        <a:pt x="15698" y="18333"/>
                      </a:lnTo>
                      <a:cubicBezTo>
                        <a:pt x="15729" y="18361"/>
                        <a:pt x="15744" y="18375"/>
                        <a:pt x="15758" y="18375"/>
                      </a:cubicBezTo>
                      <a:cubicBezTo>
                        <a:pt x="15773" y="18375"/>
                        <a:pt x="15786" y="18361"/>
                        <a:pt x="15814" y="18333"/>
                      </a:cubicBezTo>
                      <a:cubicBezTo>
                        <a:pt x="15874" y="18333"/>
                        <a:pt x="15930" y="18273"/>
                        <a:pt x="15930" y="18273"/>
                      </a:cubicBezTo>
                      <a:cubicBezTo>
                        <a:pt x="15990" y="18157"/>
                        <a:pt x="15990" y="18041"/>
                        <a:pt x="15930" y="17985"/>
                      </a:cubicBezTo>
                      <a:lnTo>
                        <a:pt x="2837" y="81"/>
                      </a:lnTo>
                      <a:cubicBezTo>
                        <a:pt x="2798" y="42"/>
                        <a:pt x="2756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2"/>
                <p:cNvSpPr/>
                <p:nvPr/>
              </p:nvSpPr>
              <p:spPr>
                <a:xfrm>
                  <a:off x="2047284" y="2942587"/>
                  <a:ext cx="7395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2" extrusionOk="0">
                      <a:moveTo>
                        <a:pt x="347" y="0"/>
                      </a:moveTo>
                      <a:cubicBezTo>
                        <a:pt x="255" y="0"/>
                        <a:pt x="176" y="96"/>
                        <a:pt x="176" y="191"/>
                      </a:cubicBezTo>
                      <a:lnTo>
                        <a:pt x="0" y="1118"/>
                      </a:lnTo>
                      <a:cubicBezTo>
                        <a:pt x="0" y="1234"/>
                        <a:pt x="61" y="1350"/>
                        <a:pt x="232" y="1350"/>
                      </a:cubicBezTo>
                      <a:cubicBezTo>
                        <a:pt x="232" y="1377"/>
                        <a:pt x="247" y="1391"/>
                        <a:pt x="269" y="1391"/>
                      </a:cubicBezTo>
                      <a:cubicBezTo>
                        <a:pt x="291" y="1391"/>
                        <a:pt x="320" y="1377"/>
                        <a:pt x="348" y="1350"/>
                      </a:cubicBezTo>
                      <a:cubicBezTo>
                        <a:pt x="408" y="1350"/>
                        <a:pt x="464" y="1289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8" y="15"/>
                      </a:cubicBezTo>
                      <a:cubicBezTo>
                        <a:pt x="388" y="5"/>
                        <a:pt x="367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2"/>
                <p:cNvSpPr/>
                <p:nvPr/>
              </p:nvSpPr>
              <p:spPr>
                <a:xfrm>
                  <a:off x="2065379" y="2945268"/>
                  <a:ext cx="8054" cy="1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405" extrusionOk="0">
                      <a:moveTo>
                        <a:pt x="376" y="0"/>
                      </a:moveTo>
                      <a:cubicBezTo>
                        <a:pt x="251" y="0"/>
                        <a:pt x="172" y="95"/>
                        <a:pt x="172" y="191"/>
                      </a:cubicBezTo>
                      <a:lnTo>
                        <a:pt x="57" y="1118"/>
                      </a:lnTo>
                      <a:cubicBezTo>
                        <a:pt x="1" y="1234"/>
                        <a:pt x="117" y="1349"/>
                        <a:pt x="233" y="1405"/>
                      </a:cubicBezTo>
                      <a:lnTo>
                        <a:pt x="348" y="1405"/>
                      </a:lnTo>
                      <a:cubicBezTo>
                        <a:pt x="404" y="1349"/>
                        <a:pt x="464" y="1289"/>
                        <a:pt x="520" y="1173"/>
                      </a:cubicBezTo>
                      <a:lnTo>
                        <a:pt x="636" y="246"/>
                      </a:lnTo>
                      <a:cubicBezTo>
                        <a:pt x="696" y="130"/>
                        <a:pt x="580" y="15"/>
                        <a:pt x="464" y="15"/>
                      </a:cubicBezTo>
                      <a:cubicBezTo>
                        <a:pt x="433" y="5"/>
                        <a:pt x="40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2"/>
                <p:cNvSpPr/>
                <p:nvPr/>
              </p:nvSpPr>
              <p:spPr>
                <a:xfrm>
                  <a:off x="2084133" y="2948110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61"/>
                        <a:pt x="116" y="176"/>
                      </a:cubicBezTo>
                      <a:lnTo>
                        <a:pt x="0" y="1103"/>
                      </a:lnTo>
                      <a:cubicBezTo>
                        <a:pt x="0" y="1219"/>
                        <a:pt x="56" y="1391"/>
                        <a:pt x="172" y="1391"/>
                      </a:cubicBezTo>
                      <a:lnTo>
                        <a:pt x="287" y="1391"/>
                      </a:lnTo>
                      <a:cubicBezTo>
                        <a:pt x="403" y="1335"/>
                        <a:pt x="464" y="1275"/>
                        <a:pt x="464" y="1219"/>
                      </a:cubicBezTo>
                      <a:lnTo>
                        <a:pt x="579" y="292"/>
                      </a:lnTo>
                      <a:cubicBezTo>
                        <a:pt x="635" y="116"/>
                        <a:pt x="519" y="0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2"/>
                <p:cNvSpPr/>
                <p:nvPr/>
              </p:nvSpPr>
              <p:spPr>
                <a:xfrm>
                  <a:off x="2102170" y="2950791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9" y="0"/>
                      </a:moveTo>
                      <a:cubicBezTo>
                        <a:pt x="293" y="0"/>
                        <a:pt x="177" y="60"/>
                        <a:pt x="177" y="232"/>
                      </a:cubicBezTo>
                      <a:lnTo>
                        <a:pt x="1" y="1103"/>
                      </a:lnTo>
                      <a:cubicBezTo>
                        <a:pt x="1" y="1275"/>
                        <a:pt x="61" y="1390"/>
                        <a:pt x="233" y="1390"/>
                      </a:cubicBezTo>
                      <a:lnTo>
                        <a:pt x="293" y="1390"/>
                      </a:lnTo>
                      <a:cubicBezTo>
                        <a:pt x="409" y="1390"/>
                        <a:pt x="464" y="1275"/>
                        <a:pt x="464" y="1219"/>
                      </a:cubicBezTo>
                      <a:lnTo>
                        <a:pt x="641" y="292"/>
                      </a:lnTo>
                      <a:cubicBezTo>
                        <a:pt x="641" y="176"/>
                        <a:pt x="580" y="6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2"/>
                <p:cNvSpPr/>
                <p:nvPr/>
              </p:nvSpPr>
              <p:spPr>
                <a:xfrm>
                  <a:off x="2120277" y="2953969"/>
                  <a:ext cx="7349" cy="1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74" extrusionOk="0">
                      <a:moveTo>
                        <a:pt x="371" y="1"/>
                      </a:moveTo>
                      <a:cubicBezTo>
                        <a:pt x="248" y="1"/>
                        <a:pt x="172" y="95"/>
                        <a:pt x="172" y="189"/>
                      </a:cubicBezTo>
                      <a:lnTo>
                        <a:pt x="0" y="1115"/>
                      </a:lnTo>
                      <a:cubicBezTo>
                        <a:pt x="0" y="1231"/>
                        <a:pt x="116" y="1347"/>
                        <a:pt x="232" y="1347"/>
                      </a:cubicBezTo>
                      <a:cubicBezTo>
                        <a:pt x="251" y="1367"/>
                        <a:pt x="263" y="1374"/>
                        <a:pt x="274" y="1374"/>
                      </a:cubicBezTo>
                      <a:cubicBezTo>
                        <a:pt x="295" y="1374"/>
                        <a:pt x="308" y="1347"/>
                        <a:pt x="348" y="1347"/>
                      </a:cubicBezTo>
                      <a:cubicBezTo>
                        <a:pt x="404" y="1347"/>
                        <a:pt x="464" y="1292"/>
                        <a:pt x="520" y="1176"/>
                      </a:cubicBezTo>
                      <a:lnTo>
                        <a:pt x="635" y="249"/>
                      </a:lnTo>
                      <a:cubicBezTo>
                        <a:pt x="635" y="133"/>
                        <a:pt x="580" y="17"/>
                        <a:pt x="464" y="17"/>
                      </a:cubicBezTo>
                      <a:cubicBezTo>
                        <a:pt x="431" y="6"/>
                        <a:pt x="400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2"/>
                <p:cNvSpPr/>
                <p:nvPr/>
              </p:nvSpPr>
              <p:spPr>
                <a:xfrm>
                  <a:off x="2138326" y="2956649"/>
                  <a:ext cx="8042" cy="1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408" extrusionOk="0">
                      <a:moveTo>
                        <a:pt x="399" y="0"/>
                      </a:moveTo>
                      <a:cubicBezTo>
                        <a:pt x="306" y="0"/>
                        <a:pt x="222" y="94"/>
                        <a:pt x="177" y="188"/>
                      </a:cubicBezTo>
                      <a:lnTo>
                        <a:pt x="61" y="1115"/>
                      </a:lnTo>
                      <a:cubicBezTo>
                        <a:pt x="0" y="1231"/>
                        <a:pt x="116" y="1347"/>
                        <a:pt x="232" y="1407"/>
                      </a:cubicBezTo>
                      <a:lnTo>
                        <a:pt x="348" y="1407"/>
                      </a:lnTo>
                      <a:cubicBezTo>
                        <a:pt x="408" y="1347"/>
                        <a:pt x="524" y="1291"/>
                        <a:pt x="524" y="1175"/>
                      </a:cubicBezTo>
                      <a:lnTo>
                        <a:pt x="640" y="249"/>
                      </a:lnTo>
                      <a:cubicBezTo>
                        <a:pt x="696" y="133"/>
                        <a:pt x="580" y="17"/>
                        <a:pt x="464" y="17"/>
                      </a:cubicBezTo>
                      <a:cubicBezTo>
                        <a:pt x="442" y="5"/>
                        <a:pt x="420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2"/>
                <p:cNvSpPr/>
                <p:nvPr/>
              </p:nvSpPr>
              <p:spPr>
                <a:xfrm>
                  <a:off x="2157068" y="2959515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8" y="1"/>
                      </a:moveTo>
                      <a:cubicBezTo>
                        <a:pt x="293" y="1"/>
                        <a:pt x="177" y="56"/>
                        <a:pt x="116" y="172"/>
                      </a:cubicBezTo>
                      <a:lnTo>
                        <a:pt x="1" y="1099"/>
                      </a:lnTo>
                      <a:cubicBezTo>
                        <a:pt x="1" y="1215"/>
                        <a:pt x="61" y="1391"/>
                        <a:pt x="177" y="1391"/>
                      </a:cubicBezTo>
                      <a:lnTo>
                        <a:pt x="293" y="1391"/>
                      </a:lnTo>
                      <a:cubicBezTo>
                        <a:pt x="408" y="1331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2"/>
                <p:cNvSpPr/>
                <p:nvPr/>
              </p:nvSpPr>
              <p:spPr>
                <a:xfrm>
                  <a:off x="2175175" y="2962196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56"/>
                        <a:pt x="172" y="232"/>
                      </a:cubicBezTo>
                      <a:lnTo>
                        <a:pt x="0" y="1099"/>
                      </a:lnTo>
                      <a:cubicBezTo>
                        <a:pt x="0" y="1275"/>
                        <a:pt x="5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464" y="1275"/>
                        <a:pt x="464" y="1215"/>
                      </a:cubicBezTo>
                      <a:lnTo>
                        <a:pt x="635" y="288"/>
                      </a:lnTo>
                      <a:cubicBezTo>
                        <a:pt x="635" y="172"/>
                        <a:pt x="579" y="56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2"/>
                <p:cNvSpPr/>
                <p:nvPr/>
              </p:nvSpPr>
              <p:spPr>
                <a:xfrm>
                  <a:off x="2193224" y="2964865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3" y="1"/>
                      </a:moveTo>
                      <a:cubicBezTo>
                        <a:pt x="292" y="1"/>
                        <a:pt x="176" y="117"/>
                        <a:pt x="176" y="233"/>
                      </a:cubicBezTo>
                      <a:lnTo>
                        <a:pt x="60" y="1160"/>
                      </a:lnTo>
                      <a:cubicBezTo>
                        <a:pt x="0" y="1276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91"/>
                        <a:pt x="463" y="1331"/>
                        <a:pt x="524" y="1215"/>
                      </a:cubicBezTo>
                      <a:lnTo>
                        <a:pt x="640" y="288"/>
                      </a:lnTo>
                      <a:cubicBezTo>
                        <a:pt x="695" y="172"/>
                        <a:pt x="579" y="57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2"/>
                <p:cNvSpPr/>
                <p:nvPr/>
              </p:nvSpPr>
              <p:spPr>
                <a:xfrm>
                  <a:off x="2211966" y="2968019"/>
                  <a:ext cx="7395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406" extrusionOk="0">
                      <a:moveTo>
                        <a:pt x="346" y="1"/>
                      </a:moveTo>
                      <a:cubicBezTo>
                        <a:pt x="253" y="1"/>
                        <a:pt x="166" y="96"/>
                        <a:pt x="116" y="191"/>
                      </a:cubicBezTo>
                      <a:lnTo>
                        <a:pt x="0" y="1118"/>
                      </a:lnTo>
                      <a:cubicBezTo>
                        <a:pt x="0" y="1234"/>
                        <a:pt x="60" y="1350"/>
                        <a:pt x="176" y="1406"/>
                      </a:cubicBezTo>
                      <a:cubicBezTo>
                        <a:pt x="232" y="1406"/>
                        <a:pt x="292" y="1406"/>
                        <a:pt x="292" y="1350"/>
                      </a:cubicBezTo>
                      <a:cubicBezTo>
                        <a:pt x="408" y="1350"/>
                        <a:pt x="464" y="1290"/>
                        <a:pt x="464" y="1174"/>
                      </a:cubicBezTo>
                      <a:lnTo>
                        <a:pt x="580" y="247"/>
                      </a:lnTo>
                      <a:cubicBezTo>
                        <a:pt x="640" y="131"/>
                        <a:pt x="524" y="15"/>
                        <a:pt x="408" y="15"/>
                      </a:cubicBezTo>
                      <a:cubicBezTo>
                        <a:pt x="387" y="5"/>
                        <a:pt x="36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2"/>
                <p:cNvSpPr/>
                <p:nvPr/>
              </p:nvSpPr>
              <p:spPr>
                <a:xfrm>
                  <a:off x="2230061" y="2970874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4" y="0"/>
                      </a:moveTo>
                      <a:cubicBezTo>
                        <a:pt x="288" y="0"/>
                        <a:pt x="172" y="60"/>
                        <a:pt x="172" y="176"/>
                      </a:cubicBezTo>
                      <a:lnTo>
                        <a:pt x="1" y="1103"/>
                      </a:lnTo>
                      <a:cubicBezTo>
                        <a:pt x="1" y="1219"/>
                        <a:pt x="56" y="1390"/>
                        <a:pt x="232" y="1390"/>
                      </a:cubicBezTo>
                      <a:lnTo>
                        <a:pt x="288" y="1390"/>
                      </a:lnTo>
                      <a:cubicBezTo>
                        <a:pt x="404" y="1335"/>
                        <a:pt x="464" y="1275"/>
                        <a:pt x="464" y="1159"/>
                      </a:cubicBezTo>
                      <a:lnTo>
                        <a:pt x="636" y="292"/>
                      </a:lnTo>
                      <a:cubicBezTo>
                        <a:pt x="636" y="116"/>
                        <a:pt x="580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" name="Google Shape;763;p2"/>
                <p:cNvSpPr/>
                <p:nvPr/>
              </p:nvSpPr>
              <p:spPr>
                <a:xfrm>
                  <a:off x="2248110" y="2973543"/>
                  <a:ext cx="7407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2" extrusionOk="0">
                      <a:moveTo>
                        <a:pt x="464" y="1"/>
                      </a:moveTo>
                      <a:cubicBezTo>
                        <a:pt x="293" y="1"/>
                        <a:pt x="177" y="61"/>
                        <a:pt x="177" y="233"/>
                      </a:cubicBezTo>
                      <a:lnTo>
                        <a:pt x="1" y="1104"/>
                      </a:lnTo>
                      <a:cubicBezTo>
                        <a:pt x="1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lnTo>
                        <a:pt x="524" y="1220"/>
                      </a:lnTo>
                      <a:lnTo>
                        <a:pt x="640" y="293"/>
                      </a:lnTo>
                      <a:cubicBezTo>
                        <a:pt x="640" y="177"/>
                        <a:pt x="580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" name="Google Shape;764;p2"/>
                <p:cNvSpPr/>
                <p:nvPr/>
              </p:nvSpPr>
              <p:spPr>
                <a:xfrm>
                  <a:off x="2266217" y="2976223"/>
                  <a:ext cx="8042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1" extrusionOk="0">
                      <a:moveTo>
                        <a:pt x="464" y="1"/>
                      </a:moveTo>
                      <a:cubicBezTo>
                        <a:pt x="348" y="1"/>
                        <a:pt x="232" y="116"/>
                        <a:pt x="172" y="232"/>
                      </a:cubicBezTo>
                      <a:lnTo>
                        <a:pt x="56" y="1159"/>
                      </a:lnTo>
                      <a:cubicBezTo>
                        <a:pt x="0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519" y="1275"/>
                        <a:pt x="519" y="1219"/>
                      </a:cubicBezTo>
                      <a:lnTo>
                        <a:pt x="635" y="293"/>
                      </a:lnTo>
                      <a:cubicBezTo>
                        <a:pt x="695" y="177"/>
                        <a:pt x="579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" name="Google Shape;765;p2"/>
                <p:cNvSpPr/>
                <p:nvPr/>
              </p:nvSpPr>
              <p:spPr>
                <a:xfrm>
                  <a:off x="2284959" y="2979413"/>
                  <a:ext cx="7349" cy="1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407" extrusionOk="0">
                      <a:moveTo>
                        <a:pt x="338" y="0"/>
                      </a:moveTo>
                      <a:cubicBezTo>
                        <a:pt x="246" y="0"/>
                        <a:pt x="161" y="94"/>
                        <a:pt x="116" y="188"/>
                      </a:cubicBezTo>
                      <a:lnTo>
                        <a:pt x="0" y="1115"/>
                      </a:lnTo>
                      <a:cubicBezTo>
                        <a:pt x="0" y="1231"/>
                        <a:pt x="56" y="1347"/>
                        <a:pt x="172" y="1407"/>
                      </a:cubicBezTo>
                      <a:cubicBezTo>
                        <a:pt x="232" y="1407"/>
                        <a:pt x="288" y="1407"/>
                        <a:pt x="288" y="1347"/>
                      </a:cubicBezTo>
                      <a:cubicBezTo>
                        <a:pt x="404" y="1347"/>
                        <a:pt x="464" y="1291"/>
                        <a:pt x="464" y="1175"/>
                      </a:cubicBezTo>
                      <a:lnTo>
                        <a:pt x="635" y="248"/>
                      </a:lnTo>
                      <a:cubicBezTo>
                        <a:pt x="635" y="132"/>
                        <a:pt x="519" y="17"/>
                        <a:pt x="404" y="17"/>
                      </a:cubicBezTo>
                      <a:cubicBezTo>
                        <a:pt x="382" y="5"/>
                        <a:pt x="360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2"/>
                <p:cNvSpPr/>
                <p:nvPr/>
              </p:nvSpPr>
              <p:spPr>
                <a:xfrm>
                  <a:off x="2303008" y="2982278"/>
                  <a:ext cx="7395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1" extrusionOk="0">
                      <a:moveTo>
                        <a:pt x="408" y="0"/>
                      </a:moveTo>
                      <a:cubicBezTo>
                        <a:pt x="292" y="0"/>
                        <a:pt x="176" y="56"/>
                        <a:pt x="176" y="172"/>
                      </a:cubicBezTo>
                      <a:lnTo>
                        <a:pt x="0" y="1099"/>
                      </a:lnTo>
                      <a:cubicBezTo>
                        <a:pt x="0" y="1215"/>
                        <a:pt x="60" y="1330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30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8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2"/>
                <p:cNvSpPr/>
                <p:nvPr/>
              </p:nvSpPr>
              <p:spPr>
                <a:xfrm>
                  <a:off x="2321103" y="2984947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4" y="1"/>
                      </a:moveTo>
                      <a:cubicBezTo>
                        <a:pt x="288" y="1"/>
                        <a:pt x="172" y="57"/>
                        <a:pt x="172" y="233"/>
                      </a:cubicBezTo>
                      <a:lnTo>
                        <a:pt x="56" y="1099"/>
                      </a:lnTo>
                      <a:cubicBezTo>
                        <a:pt x="1" y="1276"/>
                        <a:pt x="117" y="1391"/>
                        <a:pt x="232" y="1391"/>
                      </a:cubicBezTo>
                      <a:lnTo>
                        <a:pt x="348" y="1391"/>
                      </a:lnTo>
                      <a:lnTo>
                        <a:pt x="520" y="1215"/>
                      </a:lnTo>
                      <a:lnTo>
                        <a:pt x="636" y="288"/>
                      </a:lnTo>
                      <a:cubicBezTo>
                        <a:pt x="696" y="172"/>
                        <a:pt x="580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2"/>
                <p:cNvSpPr/>
                <p:nvPr/>
              </p:nvSpPr>
              <p:spPr>
                <a:xfrm>
                  <a:off x="2339845" y="2987628"/>
                  <a:ext cx="7349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2" extrusionOk="0">
                      <a:moveTo>
                        <a:pt x="404" y="1"/>
                      </a:moveTo>
                      <a:cubicBezTo>
                        <a:pt x="288" y="1"/>
                        <a:pt x="172" y="117"/>
                        <a:pt x="117" y="232"/>
                      </a:cubicBezTo>
                      <a:lnTo>
                        <a:pt x="1" y="1159"/>
                      </a:lnTo>
                      <a:cubicBezTo>
                        <a:pt x="1" y="1275"/>
                        <a:pt x="57" y="1391"/>
                        <a:pt x="172" y="1391"/>
                      </a:cubicBezTo>
                      <a:lnTo>
                        <a:pt x="288" y="1391"/>
                      </a:lnTo>
                      <a:cubicBezTo>
                        <a:pt x="404" y="1391"/>
                        <a:pt x="464" y="1275"/>
                        <a:pt x="464" y="1215"/>
                      </a:cubicBezTo>
                      <a:lnTo>
                        <a:pt x="580" y="288"/>
                      </a:lnTo>
                      <a:cubicBezTo>
                        <a:pt x="636" y="172"/>
                        <a:pt x="520" y="56"/>
                        <a:pt x="4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2"/>
                <p:cNvSpPr/>
                <p:nvPr/>
              </p:nvSpPr>
              <p:spPr>
                <a:xfrm>
                  <a:off x="2357894" y="2990783"/>
                  <a:ext cx="7407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406" extrusionOk="0">
                      <a:moveTo>
                        <a:pt x="347" y="1"/>
                      </a:moveTo>
                      <a:cubicBezTo>
                        <a:pt x="255" y="1"/>
                        <a:pt x="177" y="96"/>
                        <a:pt x="177" y="191"/>
                      </a:cubicBezTo>
                      <a:lnTo>
                        <a:pt x="1" y="1118"/>
                      </a:lnTo>
                      <a:cubicBezTo>
                        <a:pt x="1" y="1234"/>
                        <a:pt x="61" y="1350"/>
                        <a:pt x="233" y="1406"/>
                      </a:cubicBezTo>
                      <a:cubicBezTo>
                        <a:pt x="233" y="1406"/>
                        <a:pt x="293" y="1406"/>
                        <a:pt x="293" y="1350"/>
                      </a:cubicBezTo>
                      <a:cubicBezTo>
                        <a:pt x="409" y="1350"/>
                        <a:pt x="464" y="1290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9" y="15"/>
                      </a:cubicBezTo>
                      <a:cubicBezTo>
                        <a:pt x="388" y="5"/>
                        <a:pt x="36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2"/>
                <p:cNvSpPr/>
                <p:nvPr/>
              </p:nvSpPr>
              <p:spPr>
                <a:xfrm>
                  <a:off x="2032551" y="292116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1" y="191"/>
                      </a:cubicBezTo>
                      <a:cubicBezTo>
                        <a:pt x="1" y="307"/>
                        <a:pt x="61" y="478"/>
                        <a:pt x="233" y="478"/>
                      </a:cubicBezTo>
                      <a:lnTo>
                        <a:pt x="1044" y="594"/>
                      </a:lnTo>
                      <a:lnTo>
                        <a:pt x="1159" y="594"/>
                      </a:lnTo>
                      <a:cubicBezTo>
                        <a:pt x="1220" y="594"/>
                        <a:pt x="1275" y="478"/>
                        <a:pt x="1336" y="423"/>
                      </a:cubicBezTo>
                      <a:cubicBezTo>
                        <a:pt x="1336" y="247"/>
                        <a:pt x="1275" y="131"/>
                        <a:pt x="1104" y="131"/>
                      </a:cubicBezTo>
                      <a:lnTo>
                        <a:pt x="293" y="15"/>
                      </a:lnTo>
                      <a:cubicBezTo>
                        <a:pt x="272" y="5"/>
                        <a:pt x="25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2"/>
                <p:cNvSpPr/>
                <p:nvPr/>
              </p:nvSpPr>
              <p:spPr>
                <a:xfrm>
                  <a:off x="2035232" y="2903924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1" y="177"/>
                      </a:cubicBezTo>
                      <a:cubicBezTo>
                        <a:pt x="1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19" y="580"/>
                        <a:pt x="1335" y="464"/>
                        <a:pt x="1335" y="409"/>
                      </a:cubicBezTo>
                      <a:cubicBezTo>
                        <a:pt x="1335" y="293"/>
                        <a:pt x="1275" y="177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2"/>
                <p:cNvSpPr/>
                <p:nvPr/>
              </p:nvSpPr>
              <p:spPr>
                <a:xfrm>
                  <a:off x="2037913" y="2886522"/>
                  <a:ext cx="15437" cy="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07" extrusionOk="0">
                      <a:moveTo>
                        <a:pt x="292" y="0"/>
                      </a:moveTo>
                      <a:cubicBezTo>
                        <a:pt x="176" y="0"/>
                        <a:pt x="61" y="61"/>
                        <a:pt x="0" y="232"/>
                      </a:cubicBezTo>
                      <a:cubicBezTo>
                        <a:pt x="0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63" y="600"/>
                        <a:pt x="1077" y="607"/>
                        <a:pt x="1088" y="607"/>
                      </a:cubicBezTo>
                      <a:cubicBezTo>
                        <a:pt x="1110" y="607"/>
                        <a:pt x="1122" y="580"/>
                        <a:pt x="1159" y="580"/>
                      </a:cubicBezTo>
                      <a:cubicBezTo>
                        <a:pt x="1219" y="580"/>
                        <a:pt x="1335" y="524"/>
                        <a:pt x="1335" y="408"/>
                      </a:cubicBezTo>
                      <a:cubicBezTo>
                        <a:pt x="1335" y="292"/>
                        <a:pt x="1275" y="177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2"/>
                <p:cNvSpPr/>
                <p:nvPr/>
              </p:nvSpPr>
              <p:spPr>
                <a:xfrm>
                  <a:off x="2040594" y="2869120"/>
                  <a:ext cx="15426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0" extrusionOk="0">
                      <a:moveTo>
                        <a:pt x="292" y="0"/>
                      </a:moveTo>
                      <a:cubicBezTo>
                        <a:pt x="176" y="0"/>
                        <a:pt x="60" y="60"/>
                        <a:pt x="0" y="232"/>
                      </a:cubicBezTo>
                      <a:cubicBezTo>
                        <a:pt x="0" y="348"/>
                        <a:pt x="60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3" y="640"/>
                        <a:pt x="1103" y="640"/>
                        <a:pt x="1159" y="579"/>
                      </a:cubicBezTo>
                      <a:cubicBezTo>
                        <a:pt x="1219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2"/>
                <p:cNvSpPr/>
                <p:nvPr/>
              </p:nvSpPr>
              <p:spPr>
                <a:xfrm>
                  <a:off x="2043263" y="2851707"/>
                  <a:ext cx="15437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1" extrusionOk="0">
                      <a:moveTo>
                        <a:pt x="293" y="1"/>
                      </a:moveTo>
                      <a:cubicBezTo>
                        <a:pt x="177" y="1"/>
                        <a:pt x="61" y="117"/>
                        <a:pt x="1" y="233"/>
                      </a:cubicBezTo>
                      <a:cubicBezTo>
                        <a:pt x="1" y="348"/>
                        <a:pt x="117" y="464"/>
                        <a:pt x="232" y="525"/>
                      </a:cubicBezTo>
                      <a:lnTo>
                        <a:pt x="1044" y="640"/>
                      </a:lnTo>
                      <a:lnTo>
                        <a:pt x="1159" y="640"/>
                      </a:lnTo>
                      <a:cubicBezTo>
                        <a:pt x="1220" y="580"/>
                        <a:pt x="1336" y="525"/>
                        <a:pt x="1336" y="409"/>
                      </a:cubicBezTo>
                      <a:cubicBezTo>
                        <a:pt x="1336" y="293"/>
                        <a:pt x="1275" y="177"/>
                        <a:pt x="1104" y="17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2"/>
                <p:cNvSpPr/>
                <p:nvPr/>
              </p:nvSpPr>
              <p:spPr>
                <a:xfrm>
                  <a:off x="2045944" y="2834813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364"/>
                      </a:cubicBezTo>
                      <a:cubicBezTo>
                        <a:pt x="1335" y="249"/>
                        <a:pt x="1275" y="133"/>
                        <a:pt x="1104" y="133"/>
                      </a:cubicBezTo>
                      <a:lnTo>
                        <a:pt x="292" y="17"/>
                      </a:lnTo>
                      <a:cubicBezTo>
                        <a:pt x="271" y="5"/>
                        <a:pt x="249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2"/>
                <p:cNvSpPr/>
                <p:nvPr/>
              </p:nvSpPr>
              <p:spPr>
                <a:xfrm>
                  <a:off x="2048624" y="2817412"/>
                  <a:ext cx="15437" cy="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6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420"/>
                      </a:cubicBezTo>
                      <a:cubicBezTo>
                        <a:pt x="1335" y="248"/>
                        <a:pt x="1275" y="132"/>
                        <a:pt x="1103" y="132"/>
                      </a:cubicBezTo>
                      <a:lnTo>
                        <a:pt x="292" y="17"/>
                      </a:lnTo>
                      <a:cubicBezTo>
                        <a:pt x="270" y="5"/>
                        <a:pt x="24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2"/>
                <p:cNvSpPr/>
                <p:nvPr/>
              </p:nvSpPr>
              <p:spPr>
                <a:xfrm>
                  <a:off x="2051294" y="2799998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8" y="1"/>
                      </a:moveTo>
                      <a:cubicBezTo>
                        <a:pt x="135" y="1"/>
                        <a:pt x="50" y="95"/>
                        <a:pt x="1" y="189"/>
                      </a:cubicBezTo>
                      <a:cubicBezTo>
                        <a:pt x="1" y="365"/>
                        <a:pt x="117" y="481"/>
                        <a:pt x="233" y="481"/>
                      </a:cubicBezTo>
                      <a:lnTo>
                        <a:pt x="1044" y="597"/>
                      </a:lnTo>
                      <a:lnTo>
                        <a:pt x="1160" y="597"/>
                      </a:lnTo>
                      <a:cubicBezTo>
                        <a:pt x="1220" y="597"/>
                        <a:pt x="1336" y="481"/>
                        <a:pt x="1336" y="420"/>
                      </a:cubicBezTo>
                      <a:cubicBezTo>
                        <a:pt x="1336" y="305"/>
                        <a:pt x="1276" y="133"/>
                        <a:pt x="1104" y="133"/>
                      </a:cubicBezTo>
                      <a:lnTo>
                        <a:pt x="293" y="17"/>
                      </a:lnTo>
                      <a:cubicBezTo>
                        <a:pt x="271" y="6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" name="Google Shape;778;p2"/>
                <p:cNvSpPr/>
                <p:nvPr/>
              </p:nvSpPr>
              <p:spPr>
                <a:xfrm>
                  <a:off x="2053974" y="2782781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57"/>
                        <a:pt x="1" y="172"/>
                      </a:cubicBezTo>
                      <a:cubicBezTo>
                        <a:pt x="1" y="349"/>
                        <a:pt x="117" y="464"/>
                        <a:pt x="232" y="464"/>
                      </a:cubicBezTo>
                      <a:lnTo>
                        <a:pt x="1044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" name="Google Shape;779;p2"/>
                <p:cNvSpPr/>
                <p:nvPr/>
              </p:nvSpPr>
              <p:spPr>
                <a:xfrm>
                  <a:off x="2056655" y="2765379"/>
                  <a:ext cx="15437" cy="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22" extrusionOk="0">
                      <a:moveTo>
                        <a:pt x="292" y="1"/>
                      </a:moveTo>
                      <a:cubicBezTo>
                        <a:pt x="177" y="1"/>
                        <a:pt x="61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73" y="608"/>
                        <a:pt x="1102" y="622"/>
                        <a:pt x="1124" y="622"/>
                      </a:cubicBezTo>
                      <a:cubicBezTo>
                        <a:pt x="1145" y="622"/>
                        <a:pt x="1159" y="608"/>
                        <a:pt x="1159" y="580"/>
                      </a:cubicBez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3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2"/>
                <p:cNvSpPr/>
                <p:nvPr/>
              </p:nvSpPr>
              <p:spPr>
                <a:xfrm>
                  <a:off x="2059336" y="2747978"/>
                  <a:ext cx="15426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36" extrusionOk="0">
                      <a:moveTo>
                        <a:pt x="292" y="0"/>
                      </a:moveTo>
                      <a:cubicBezTo>
                        <a:pt x="176" y="0"/>
                        <a:pt x="60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35"/>
                      </a:lnTo>
                      <a:cubicBezTo>
                        <a:pt x="1103" y="635"/>
                        <a:pt x="1159" y="635"/>
                        <a:pt x="1159" y="580"/>
                      </a:cubicBezTo>
                      <a:cubicBezTo>
                        <a:pt x="1275" y="580"/>
                        <a:pt x="1335" y="519"/>
                        <a:pt x="1335" y="404"/>
                      </a:cubicBezTo>
                      <a:cubicBezTo>
                        <a:pt x="1335" y="288"/>
                        <a:pt x="1275" y="172"/>
                        <a:pt x="1103" y="172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2"/>
                <p:cNvSpPr/>
                <p:nvPr/>
              </p:nvSpPr>
              <p:spPr>
                <a:xfrm>
                  <a:off x="2062005" y="2730576"/>
                  <a:ext cx="15437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36" extrusionOk="0">
                      <a:moveTo>
                        <a:pt x="293" y="0"/>
                      </a:moveTo>
                      <a:cubicBezTo>
                        <a:pt x="177" y="0"/>
                        <a:pt x="61" y="116"/>
                        <a:pt x="1" y="232"/>
                      </a:cubicBezTo>
                      <a:cubicBezTo>
                        <a:pt x="1" y="348"/>
                        <a:pt x="117" y="464"/>
                        <a:pt x="233" y="519"/>
                      </a:cubicBezTo>
                      <a:lnTo>
                        <a:pt x="1044" y="635"/>
                      </a:lnTo>
                      <a:lnTo>
                        <a:pt x="1160" y="635"/>
                      </a:lnTo>
                      <a:cubicBezTo>
                        <a:pt x="1275" y="579"/>
                        <a:pt x="1336" y="519"/>
                        <a:pt x="1336" y="403"/>
                      </a:cubicBezTo>
                      <a:cubicBezTo>
                        <a:pt x="1336" y="287"/>
                        <a:pt x="1275" y="172"/>
                        <a:pt x="1104" y="172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2"/>
                <p:cNvSpPr/>
                <p:nvPr/>
              </p:nvSpPr>
              <p:spPr>
                <a:xfrm>
                  <a:off x="2064686" y="2713648"/>
                  <a:ext cx="15437" cy="6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4" extrusionOk="0">
                      <a:moveTo>
                        <a:pt x="231" y="0"/>
                      </a:moveTo>
                      <a:cubicBezTo>
                        <a:pt x="137" y="0"/>
                        <a:pt x="50" y="95"/>
                        <a:pt x="1" y="191"/>
                      </a:cubicBezTo>
                      <a:cubicBezTo>
                        <a:pt x="1" y="306"/>
                        <a:pt x="117" y="422"/>
                        <a:pt x="232" y="478"/>
                      </a:cubicBezTo>
                      <a:lnTo>
                        <a:pt x="1043" y="594"/>
                      </a:lnTo>
                      <a:lnTo>
                        <a:pt x="1159" y="594"/>
                      </a:lnTo>
                      <a:cubicBezTo>
                        <a:pt x="1275" y="538"/>
                        <a:pt x="1335" y="478"/>
                        <a:pt x="1335" y="422"/>
                      </a:cubicBezTo>
                      <a:cubicBezTo>
                        <a:pt x="1335" y="246"/>
                        <a:pt x="1275" y="130"/>
                        <a:pt x="1159" y="130"/>
                      </a:cubicBezTo>
                      <a:lnTo>
                        <a:pt x="293" y="14"/>
                      </a:lnTo>
                      <a:cubicBezTo>
                        <a:pt x="272" y="5"/>
                        <a:pt x="251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"/>
                <p:cNvSpPr/>
                <p:nvPr/>
              </p:nvSpPr>
              <p:spPr>
                <a:xfrm>
                  <a:off x="2067367" y="269623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0" y="191"/>
                      </a:cubicBezTo>
                      <a:cubicBezTo>
                        <a:pt x="0" y="307"/>
                        <a:pt x="116" y="479"/>
                        <a:pt x="232" y="479"/>
                      </a:cubicBezTo>
                      <a:lnTo>
                        <a:pt x="1043" y="595"/>
                      </a:lnTo>
                      <a:lnTo>
                        <a:pt x="1159" y="595"/>
                      </a:lnTo>
                      <a:cubicBezTo>
                        <a:pt x="1275" y="539"/>
                        <a:pt x="1335" y="479"/>
                        <a:pt x="1335" y="423"/>
                      </a:cubicBezTo>
                      <a:cubicBezTo>
                        <a:pt x="1335" y="247"/>
                        <a:pt x="1275" y="131"/>
                        <a:pt x="1159" y="131"/>
                      </a:cubicBezTo>
                      <a:lnTo>
                        <a:pt x="292" y="15"/>
                      </a:lnTo>
                      <a:cubicBezTo>
                        <a:pt x="272" y="5"/>
                        <a:pt x="251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"/>
                <p:cNvSpPr/>
                <p:nvPr/>
              </p:nvSpPr>
              <p:spPr>
                <a:xfrm>
                  <a:off x="2070047" y="2678994"/>
                  <a:ext cx="15426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581" extrusionOk="0">
                      <a:moveTo>
                        <a:pt x="292" y="1"/>
                      </a:moveTo>
                      <a:cubicBezTo>
                        <a:pt x="176" y="1"/>
                        <a:pt x="60" y="61"/>
                        <a:pt x="0" y="177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464"/>
                        <a:pt x="1335" y="409"/>
                      </a:cubicBezTo>
                      <a:cubicBezTo>
                        <a:pt x="1335" y="293"/>
                        <a:pt x="1275" y="117"/>
                        <a:pt x="1159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"/>
                <p:cNvSpPr/>
                <p:nvPr/>
              </p:nvSpPr>
              <p:spPr>
                <a:xfrm>
                  <a:off x="2072717" y="2661592"/>
                  <a:ext cx="15437" cy="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0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61" y="177"/>
                      </a:cubicBezTo>
                      <a:cubicBezTo>
                        <a:pt x="1" y="348"/>
                        <a:pt x="117" y="464"/>
                        <a:pt x="233" y="464"/>
                      </a:cubicBezTo>
                      <a:lnTo>
                        <a:pt x="1044" y="580"/>
                      </a:lnTo>
                      <a:lnTo>
                        <a:pt x="1160" y="580"/>
                      </a:lnTo>
                      <a:cubicBezTo>
                        <a:pt x="1275" y="580"/>
                        <a:pt x="1336" y="524"/>
                        <a:pt x="1336" y="408"/>
                      </a:cubicBezTo>
                      <a:cubicBezTo>
                        <a:pt x="1336" y="293"/>
                        <a:pt x="1275" y="177"/>
                        <a:pt x="1160" y="116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"/>
                <p:cNvSpPr/>
                <p:nvPr/>
              </p:nvSpPr>
              <p:spPr>
                <a:xfrm>
                  <a:off x="2075397" y="2644191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3" y="0"/>
                      </a:moveTo>
                      <a:cubicBezTo>
                        <a:pt x="177" y="0"/>
                        <a:pt x="61" y="61"/>
                        <a:pt x="61" y="232"/>
                      </a:cubicBezTo>
                      <a:cubicBezTo>
                        <a:pt x="1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4" y="640"/>
                        <a:pt x="1159" y="640"/>
                        <a:pt x="1159" y="580"/>
                      </a:cubicBezTo>
                      <a:cubicBezTo>
                        <a:pt x="1275" y="580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16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2"/>
                <p:cNvSpPr/>
                <p:nvPr/>
              </p:nvSpPr>
              <p:spPr>
                <a:xfrm>
                  <a:off x="2078078" y="2626789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2" y="0"/>
                      </a:moveTo>
                      <a:cubicBezTo>
                        <a:pt x="176" y="0"/>
                        <a:pt x="61" y="116"/>
                        <a:pt x="61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7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2"/>
                <p:cNvSpPr/>
                <p:nvPr/>
              </p:nvSpPr>
              <p:spPr>
                <a:xfrm>
                  <a:off x="2080759" y="2609375"/>
                  <a:ext cx="15426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1" extrusionOk="0">
                      <a:moveTo>
                        <a:pt x="292" y="1"/>
                      </a:moveTo>
                      <a:cubicBezTo>
                        <a:pt x="176" y="1"/>
                        <a:pt x="60" y="117"/>
                        <a:pt x="60" y="232"/>
                      </a:cubicBezTo>
                      <a:cubicBezTo>
                        <a:pt x="0" y="348"/>
                        <a:pt x="116" y="464"/>
                        <a:pt x="232" y="52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80"/>
                        <a:pt x="1335" y="524"/>
                        <a:pt x="1335" y="409"/>
                      </a:cubicBezTo>
                      <a:cubicBezTo>
                        <a:pt x="1335" y="293"/>
                        <a:pt x="1275" y="177"/>
                        <a:pt x="1159" y="17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9" name="Google Shape;789;p2"/>
              <p:cNvGrpSpPr/>
              <p:nvPr/>
            </p:nvGrpSpPr>
            <p:grpSpPr>
              <a:xfrm>
                <a:off x="1446847" y="61339"/>
                <a:ext cx="288513" cy="317764"/>
                <a:chOff x="1856523" y="1848675"/>
                <a:chExt cx="556974" cy="613443"/>
              </a:xfrm>
            </p:grpSpPr>
            <p:sp>
              <p:nvSpPr>
                <p:cNvPr id="790" name="Google Shape;790;p2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2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2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2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4" name="Google Shape;794;p2"/>
              <p:cNvSpPr/>
              <p:nvPr/>
            </p:nvSpPr>
            <p:spPr>
              <a:xfrm>
                <a:off x="1120875" y="145216"/>
                <a:ext cx="288513" cy="182703"/>
              </a:xfrm>
              <a:custGeom>
                <a:avLst/>
                <a:gdLst/>
                <a:ahLst/>
                <a:cxnLst/>
                <a:rect l="l" t="t" r="r" b="b"/>
                <a:pathLst>
                  <a:path w="44031" h="27883" extrusionOk="0">
                    <a:moveTo>
                      <a:pt x="9568" y="0"/>
                    </a:moveTo>
                    <a:cubicBezTo>
                      <a:pt x="5925" y="0"/>
                      <a:pt x="2907" y="2714"/>
                      <a:pt x="1507" y="6028"/>
                    </a:cubicBezTo>
                    <a:cubicBezTo>
                      <a:pt x="1" y="9564"/>
                      <a:pt x="348" y="14255"/>
                      <a:pt x="4580" y="16109"/>
                    </a:cubicBezTo>
                    <a:cubicBezTo>
                      <a:pt x="10081" y="18486"/>
                      <a:pt x="29260" y="25726"/>
                      <a:pt x="34358" y="27464"/>
                    </a:cubicBezTo>
                    <a:cubicBezTo>
                      <a:pt x="35210" y="27752"/>
                      <a:pt x="36019" y="27882"/>
                      <a:pt x="36777" y="27882"/>
                    </a:cubicBezTo>
                    <a:cubicBezTo>
                      <a:pt x="39829" y="27882"/>
                      <a:pt x="42048" y="25766"/>
                      <a:pt x="42932" y="23353"/>
                    </a:cubicBezTo>
                    <a:cubicBezTo>
                      <a:pt x="44031" y="20396"/>
                      <a:pt x="43280" y="16340"/>
                      <a:pt x="38993" y="14602"/>
                    </a:cubicBezTo>
                    <a:cubicBezTo>
                      <a:pt x="34010" y="12577"/>
                      <a:pt x="22711" y="8577"/>
                      <a:pt x="15064" y="6260"/>
                    </a:cubicBezTo>
                    <a:cubicBezTo>
                      <a:pt x="14097" y="5960"/>
                      <a:pt x="13202" y="5813"/>
                      <a:pt x="12398" y="5813"/>
                    </a:cubicBezTo>
                    <a:cubicBezTo>
                      <a:pt x="10405" y="5813"/>
                      <a:pt x="8964" y="6712"/>
                      <a:pt x="8343" y="8406"/>
                    </a:cubicBezTo>
                    <a:cubicBezTo>
                      <a:pt x="7416" y="10779"/>
                      <a:pt x="8519" y="13852"/>
                      <a:pt x="10605" y="14778"/>
                    </a:cubicBezTo>
                    <a:cubicBezTo>
                      <a:pt x="14429" y="16516"/>
                      <a:pt x="18252" y="17963"/>
                      <a:pt x="27058" y="20975"/>
                    </a:cubicBezTo>
                    <a:cubicBezTo>
                      <a:pt x="27089" y="20986"/>
                      <a:pt x="27123" y="20991"/>
                      <a:pt x="27156" y="20991"/>
                    </a:cubicBezTo>
                    <a:cubicBezTo>
                      <a:pt x="27308" y="20991"/>
                      <a:pt x="27472" y="20887"/>
                      <a:pt x="27522" y="20743"/>
                    </a:cubicBezTo>
                    <a:cubicBezTo>
                      <a:pt x="27577" y="20572"/>
                      <a:pt x="27461" y="20340"/>
                      <a:pt x="27290" y="20280"/>
                    </a:cubicBezTo>
                    <a:cubicBezTo>
                      <a:pt x="18540" y="17328"/>
                      <a:pt x="14716" y="15877"/>
                      <a:pt x="10953" y="14139"/>
                    </a:cubicBezTo>
                    <a:cubicBezTo>
                      <a:pt x="9154" y="13328"/>
                      <a:pt x="8227" y="10663"/>
                      <a:pt x="8983" y="8637"/>
                    </a:cubicBezTo>
                    <a:cubicBezTo>
                      <a:pt x="9506" y="7264"/>
                      <a:pt x="10708" y="6537"/>
                      <a:pt x="12388" y="6537"/>
                    </a:cubicBezTo>
                    <a:cubicBezTo>
                      <a:pt x="13118" y="6537"/>
                      <a:pt x="13938" y="6674"/>
                      <a:pt x="14832" y="6955"/>
                    </a:cubicBezTo>
                    <a:cubicBezTo>
                      <a:pt x="22479" y="9272"/>
                      <a:pt x="33779" y="13272"/>
                      <a:pt x="38701" y="15298"/>
                    </a:cubicBezTo>
                    <a:cubicBezTo>
                      <a:pt x="42585" y="16864"/>
                      <a:pt x="43280" y="20456"/>
                      <a:pt x="42237" y="23121"/>
                    </a:cubicBezTo>
                    <a:cubicBezTo>
                      <a:pt x="41448" y="25250"/>
                      <a:pt x="39479" y="27158"/>
                      <a:pt x="36769" y="27158"/>
                    </a:cubicBezTo>
                    <a:cubicBezTo>
                      <a:pt x="36087" y="27158"/>
                      <a:pt x="35358" y="27037"/>
                      <a:pt x="34590" y="26768"/>
                    </a:cubicBezTo>
                    <a:cubicBezTo>
                      <a:pt x="29491" y="25030"/>
                      <a:pt x="10373" y="17847"/>
                      <a:pt x="4867" y="15474"/>
                    </a:cubicBezTo>
                    <a:cubicBezTo>
                      <a:pt x="1104" y="13791"/>
                      <a:pt x="812" y="9564"/>
                      <a:pt x="2202" y="6320"/>
                    </a:cubicBezTo>
                    <a:cubicBezTo>
                      <a:pt x="3446" y="3237"/>
                      <a:pt x="6220" y="738"/>
                      <a:pt x="9513" y="738"/>
                    </a:cubicBezTo>
                    <a:cubicBezTo>
                      <a:pt x="10368" y="738"/>
                      <a:pt x="11259" y="907"/>
                      <a:pt x="12167" y="1278"/>
                    </a:cubicBezTo>
                    <a:cubicBezTo>
                      <a:pt x="21205" y="4869"/>
                      <a:pt x="34474" y="9620"/>
                      <a:pt x="34590" y="9680"/>
                    </a:cubicBezTo>
                    <a:cubicBezTo>
                      <a:pt x="34644" y="9693"/>
                      <a:pt x="34695" y="9700"/>
                      <a:pt x="34742" y="9700"/>
                    </a:cubicBezTo>
                    <a:cubicBezTo>
                      <a:pt x="34896" y="9700"/>
                      <a:pt x="35007" y="9626"/>
                      <a:pt x="35053" y="9449"/>
                    </a:cubicBezTo>
                    <a:cubicBezTo>
                      <a:pt x="35109" y="9272"/>
                      <a:pt x="35053" y="9041"/>
                      <a:pt x="34821" y="8985"/>
                    </a:cubicBezTo>
                    <a:cubicBezTo>
                      <a:pt x="34706" y="8925"/>
                      <a:pt x="21436" y="4174"/>
                      <a:pt x="12459" y="582"/>
                    </a:cubicBezTo>
                    <a:cubicBezTo>
                      <a:pt x="11935" y="411"/>
                      <a:pt x="11416" y="235"/>
                      <a:pt x="10892" y="119"/>
                    </a:cubicBezTo>
                    <a:cubicBezTo>
                      <a:pt x="10443" y="39"/>
                      <a:pt x="10001" y="0"/>
                      <a:pt x="9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5" name="Google Shape;795;p2"/>
              <p:cNvGrpSpPr/>
              <p:nvPr/>
            </p:nvGrpSpPr>
            <p:grpSpPr>
              <a:xfrm>
                <a:off x="1446434" y="426257"/>
                <a:ext cx="279835" cy="331995"/>
                <a:chOff x="1444148" y="2187860"/>
                <a:chExt cx="429788" cy="509899"/>
              </a:xfrm>
            </p:grpSpPr>
            <p:sp>
              <p:nvSpPr>
                <p:cNvPr id="796" name="Google Shape;796;p2"/>
                <p:cNvSpPr/>
                <p:nvPr/>
              </p:nvSpPr>
              <p:spPr>
                <a:xfrm>
                  <a:off x="1671065" y="2596884"/>
                  <a:ext cx="177439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6" h="8730" extrusionOk="0">
                      <a:moveTo>
                        <a:pt x="8922" y="618"/>
                      </a:moveTo>
                      <a:cubicBezTo>
                        <a:pt x="11703" y="618"/>
                        <a:pt x="13617" y="2069"/>
                        <a:pt x="14428" y="2704"/>
                      </a:cubicBezTo>
                      <a:lnTo>
                        <a:pt x="811" y="7862"/>
                      </a:lnTo>
                      <a:cubicBezTo>
                        <a:pt x="1103" y="6412"/>
                        <a:pt x="2262" y="2472"/>
                        <a:pt x="5794" y="1198"/>
                      </a:cubicBezTo>
                      <a:cubicBezTo>
                        <a:pt x="6897" y="794"/>
                        <a:pt x="7940" y="618"/>
                        <a:pt x="8922" y="618"/>
                      </a:cubicBezTo>
                      <a:close/>
                      <a:moveTo>
                        <a:pt x="8885" y="0"/>
                      </a:moveTo>
                      <a:cubicBezTo>
                        <a:pt x="7872" y="0"/>
                        <a:pt x="6759" y="176"/>
                        <a:pt x="5562" y="618"/>
                      </a:cubicBezTo>
                      <a:cubicBezTo>
                        <a:pt x="872" y="2301"/>
                        <a:pt x="61" y="8094"/>
                        <a:pt x="61" y="8326"/>
                      </a:cubicBezTo>
                      <a:cubicBezTo>
                        <a:pt x="0" y="8442"/>
                        <a:pt x="61" y="8558"/>
                        <a:pt x="176" y="8673"/>
                      </a:cubicBezTo>
                      <a:cubicBezTo>
                        <a:pt x="232" y="8673"/>
                        <a:pt x="292" y="8729"/>
                        <a:pt x="348" y="8729"/>
                      </a:cubicBezTo>
                      <a:cubicBezTo>
                        <a:pt x="408" y="8729"/>
                        <a:pt x="464" y="8729"/>
                        <a:pt x="464" y="8673"/>
                      </a:cubicBezTo>
                      <a:lnTo>
                        <a:pt x="15123" y="3112"/>
                      </a:lnTo>
                      <a:cubicBezTo>
                        <a:pt x="15239" y="3112"/>
                        <a:pt x="15295" y="2996"/>
                        <a:pt x="15295" y="2936"/>
                      </a:cubicBezTo>
                      <a:cubicBezTo>
                        <a:pt x="15355" y="2820"/>
                        <a:pt x="15295" y="2704"/>
                        <a:pt x="15239" y="2588"/>
                      </a:cubicBezTo>
                      <a:cubicBezTo>
                        <a:pt x="15192" y="2588"/>
                        <a:pt x="12775" y="0"/>
                        <a:pt x="88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" name="Google Shape;797;p2"/>
                <p:cNvSpPr/>
                <p:nvPr/>
              </p:nvSpPr>
              <p:spPr>
                <a:xfrm>
                  <a:off x="1543867" y="2187860"/>
                  <a:ext cx="330069" cy="44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5" h="38218" extrusionOk="0">
                      <a:moveTo>
                        <a:pt x="8986" y="1"/>
                      </a:moveTo>
                      <a:cubicBezTo>
                        <a:pt x="5993" y="1"/>
                        <a:pt x="2986" y="701"/>
                        <a:pt x="233" y="2127"/>
                      </a:cubicBezTo>
                      <a:cubicBezTo>
                        <a:pt x="61" y="2183"/>
                        <a:pt x="1" y="2359"/>
                        <a:pt x="117" y="2530"/>
                      </a:cubicBezTo>
                      <a:cubicBezTo>
                        <a:pt x="162" y="2663"/>
                        <a:pt x="305" y="2727"/>
                        <a:pt x="422" y="2727"/>
                      </a:cubicBezTo>
                      <a:cubicBezTo>
                        <a:pt x="460" y="2727"/>
                        <a:pt x="496" y="2720"/>
                        <a:pt x="525" y="2707"/>
                      </a:cubicBezTo>
                      <a:cubicBezTo>
                        <a:pt x="3174" y="1333"/>
                        <a:pt x="6064" y="661"/>
                        <a:pt x="8944" y="661"/>
                      </a:cubicBezTo>
                      <a:cubicBezTo>
                        <a:pt x="12992" y="661"/>
                        <a:pt x="17021" y="1988"/>
                        <a:pt x="20338" y="4560"/>
                      </a:cubicBezTo>
                      <a:cubicBezTo>
                        <a:pt x="24217" y="7573"/>
                        <a:pt x="26711" y="11916"/>
                        <a:pt x="27290" y="16842"/>
                      </a:cubicBezTo>
                      <a:cubicBezTo>
                        <a:pt x="27925" y="21709"/>
                        <a:pt x="26595" y="26515"/>
                        <a:pt x="23522" y="30455"/>
                      </a:cubicBezTo>
                      <a:cubicBezTo>
                        <a:pt x="19961" y="35026"/>
                        <a:pt x="14577" y="37563"/>
                        <a:pt x="8998" y="37563"/>
                      </a:cubicBezTo>
                      <a:cubicBezTo>
                        <a:pt x="6867" y="37563"/>
                        <a:pt x="4707" y="37193"/>
                        <a:pt x="2610" y="36424"/>
                      </a:cubicBezTo>
                      <a:cubicBezTo>
                        <a:pt x="2566" y="36409"/>
                        <a:pt x="2522" y="36401"/>
                        <a:pt x="2479" y="36401"/>
                      </a:cubicBezTo>
                      <a:cubicBezTo>
                        <a:pt x="2355" y="36401"/>
                        <a:pt x="2247" y="36467"/>
                        <a:pt x="2202" y="36596"/>
                      </a:cubicBezTo>
                      <a:cubicBezTo>
                        <a:pt x="2147" y="36772"/>
                        <a:pt x="2202" y="36943"/>
                        <a:pt x="2378" y="37003"/>
                      </a:cubicBezTo>
                      <a:cubicBezTo>
                        <a:pt x="4580" y="37815"/>
                        <a:pt x="6781" y="38218"/>
                        <a:pt x="9039" y="38218"/>
                      </a:cubicBezTo>
                      <a:cubicBezTo>
                        <a:pt x="14776" y="38218"/>
                        <a:pt x="20338" y="35613"/>
                        <a:pt x="24046" y="30802"/>
                      </a:cubicBezTo>
                      <a:cubicBezTo>
                        <a:pt x="27174" y="26807"/>
                        <a:pt x="28565" y="21825"/>
                        <a:pt x="27925" y="16727"/>
                      </a:cubicBezTo>
                      <a:cubicBezTo>
                        <a:pt x="27346" y="11684"/>
                        <a:pt x="24741" y="7165"/>
                        <a:pt x="20741" y="4037"/>
                      </a:cubicBezTo>
                      <a:cubicBezTo>
                        <a:pt x="17331" y="1370"/>
                        <a:pt x="13171" y="1"/>
                        <a:pt x="8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" name="Google Shape;798;p2"/>
                <p:cNvSpPr/>
                <p:nvPr/>
              </p:nvSpPr>
              <p:spPr>
                <a:xfrm>
                  <a:off x="1444148" y="2231665"/>
                  <a:ext cx="383568" cy="356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5" h="30835" extrusionOk="0">
                      <a:moveTo>
                        <a:pt x="17381" y="654"/>
                      </a:moveTo>
                      <a:cubicBezTo>
                        <a:pt x="20565" y="654"/>
                        <a:pt x="23754" y="1636"/>
                        <a:pt x="26475" y="3782"/>
                      </a:cubicBezTo>
                      <a:cubicBezTo>
                        <a:pt x="29603" y="6155"/>
                        <a:pt x="31573" y="9691"/>
                        <a:pt x="32036" y="13571"/>
                      </a:cubicBezTo>
                      <a:cubicBezTo>
                        <a:pt x="32500" y="17510"/>
                        <a:pt x="31457" y="21394"/>
                        <a:pt x="29024" y="24462"/>
                      </a:cubicBezTo>
                      <a:cubicBezTo>
                        <a:pt x="26590" y="27591"/>
                        <a:pt x="23114" y="29560"/>
                        <a:pt x="19235" y="30084"/>
                      </a:cubicBezTo>
                      <a:cubicBezTo>
                        <a:pt x="18625" y="30156"/>
                        <a:pt x="18017" y="30191"/>
                        <a:pt x="17413" y="30191"/>
                      </a:cubicBezTo>
                      <a:cubicBezTo>
                        <a:pt x="14113" y="30191"/>
                        <a:pt x="10937" y="29128"/>
                        <a:pt x="8343" y="27071"/>
                      </a:cubicBezTo>
                      <a:cubicBezTo>
                        <a:pt x="1910" y="22029"/>
                        <a:pt x="752" y="12759"/>
                        <a:pt x="5734" y="6331"/>
                      </a:cubicBezTo>
                      <a:cubicBezTo>
                        <a:pt x="8631" y="2623"/>
                        <a:pt x="13034" y="654"/>
                        <a:pt x="17381" y="654"/>
                      </a:cubicBezTo>
                      <a:close/>
                      <a:moveTo>
                        <a:pt x="17371" y="1"/>
                      </a:moveTo>
                      <a:cubicBezTo>
                        <a:pt x="12778" y="1"/>
                        <a:pt x="8237" y="2028"/>
                        <a:pt x="5215" y="5923"/>
                      </a:cubicBezTo>
                      <a:cubicBezTo>
                        <a:pt x="1" y="12644"/>
                        <a:pt x="1215" y="22321"/>
                        <a:pt x="7936" y="27591"/>
                      </a:cubicBezTo>
                      <a:cubicBezTo>
                        <a:pt x="10661" y="29676"/>
                        <a:pt x="13961" y="30835"/>
                        <a:pt x="17381" y="30835"/>
                      </a:cubicBezTo>
                      <a:cubicBezTo>
                        <a:pt x="18016" y="30835"/>
                        <a:pt x="18656" y="30779"/>
                        <a:pt x="19291" y="30719"/>
                      </a:cubicBezTo>
                      <a:cubicBezTo>
                        <a:pt x="23406" y="30200"/>
                        <a:pt x="26998" y="28114"/>
                        <a:pt x="29547" y="24870"/>
                      </a:cubicBezTo>
                      <a:cubicBezTo>
                        <a:pt x="32097" y="21626"/>
                        <a:pt x="33195" y="17570"/>
                        <a:pt x="32676" y="13515"/>
                      </a:cubicBezTo>
                      <a:cubicBezTo>
                        <a:pt x="32212" y="9399"/>
                        <a:pt x="30127" y="5752"/>
                        <a:pt x="26882" y="3258"/>
                      </a:cubicBezTo>
                      <a:cubicBezTo>
                        <a:pt x="24058" y="1067"/>
                        <a:pt x="20701" y="1"/>
                        <a:pt x="17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" name="Google Shape;799;p2"/>
                <p:cNvSpPr/>
                <p:nvPr/>
              </p:nvSpPr>
              <p:spPr>
                <a:xfrm>
                  <a:off x="1520468" y="2231665"/>
                  <a:ext cx="246364" cy="356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1" h="30835" extrusionOk="0">
                      <a:moveTo>
                        <a:pt x="10252" y="654"/>
                      </a:moveTo>
                      <a:cubicBezTo>
                        <a:pt x="15411" y="654"/>
                        <a:pt x="19930" y="6910"/>
                        <a:pt x="20393" y="14845"/>
                      </a:cubicBezTo>
                      <a:cubicBezTo>
                        <a:pt x="20625" y="18785"/>
                        <a:pt x="19870" y="22553"/>
                        <a:pt x="18192" y="25449"/>
                      </a:cubicBezTo>
                      <a:cubicBezTo>
                        <a:pt x="16570" y="28346"/>
                        <a:pt x="14252" y="29968"/>
                        <a:pt x="11703" y="30140"/>
                      </a:cubicBezTo>
                      <a:cubicBezTo>
                        <a:pt x="11559" y="30150"/>
                        <a:pt x="11415" y="30155"/>
                        <a:pt x="11271" y="30155"/>
                      </a:cubicBezTo>
                      <a:cubicBezTo>
                        <a:pt x="8874" y="30155"/>
                        <a:pt x="6549" y="28778"/>
                        <a:pt x="4691" y="26316"/>
                      </a:cubicBezTo>
                      <a:cubicBezTo>
                        <a:pt x="2665" y="23595"/>
                        <a:pt x="1391" y="19943"/>
                        <a:pt x="1159" y="16004"/>
                      </a:cubicBezTo>
                      <a:cubicBezTo>
                        <a:pt x="635" y="7893"/>
                        <a:pt x="4575" y="1001"/>
                        <a:pt x="9905" y="654"/>
                      </a:cubicBezTo>
                      <a:close/>
                      <a:moveTo>
                        <a:pt x="10278" y="1"/>
                      </a:moveTo>
                      <a:cubicBezTo>
                        <a:pt x="10135" y="1"/>
                        <a:pt x="9993" y="5"/>
                        <a:pt x="9849" y="14"/>
                      </a:cubicBezTo>
                      <a:cubicBezTo>
                        <a:pt x="4172" y="362"/>
                        <a:pt x="0" y="7545"/>
                        <a:pt x="520" y="16064"/>
                      </a:cubicBezTo>
                      <a:cubicBezTo>
                        <a:pt x="751" y="20119"/>
                        <a:pt x="2026" y="23883"/>
                        <a:pt x="4172" y="26664"/>
                      </a:cubicBezTo>
                      <a:cubicBezTo>
                        <a:pt x="6141" y="29389"/>
                        <a:pt x="8691" y="30835"/>
                        <a:pt x="11295" y="30835"/>
                      </a:cubicBezTo>
                      <a:cubicBezTo>
                        <a:pt x="11411" y="30835"/>
                        <a:pt x="11587" y="30779"/>
                        <a:pt x="11759" y="30779"/>
                      </a:cubicBezTo>
                      <a:cubicBezTo>
                        <a:pt x="14484" y="30603"/>
                        <a:pt x="16973" y="28865"/>
                        <a:pt x="18771" y="25797"/>
                      </a:cubicBezTo>
                      <a:cubicBezTo>
                        <a:pt x="20509" y="22784"/>
                        <a:pt x="21320" y="18845"/>
                        <a:pt x="21089" y="14790"/>
                      </a:cubicBezTo>
                      <a:cubicBezTo>
                        <a:pt x="20524" y="6486"/>
                        <a:pt x="15775" y="1"/>
                        <a:pt x="102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"/>
                <p:cNvSpPr/>
                <p:nvPr/>
              </p:nvSpPr>
              <p:spPr>
                <a:xfrm>
                  <a:off x="1630253" y="2231827"/>
                  <a:ext cx="29465" cy="355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30766" extrusionOk="0">
                      <a:moveTo>
                        <a:pt x="348" y="0"/>
                      </a:moveTo>
                      <a:cubicBezTo>
                        <a:pt x="172" y="0"/>
                        <a:pt x="1" y="176"/>
                        <a:pt x="56" y="348"/>
                      </a:cubicBezTo>
                      <a:lnTo>
                        <a:pt x="1910" y="30473"/>
                      </a:lnTo>
                      <a:cubicBezTo>
                        <a:pt x="1910" y="30649"/>
                        <a:pt x="2026" y="30765"/>
                        <a:pt x="2202" y="30765"/>
                      </a:cubicBezTo>
                      <a:lnTo>
                        <a:pt x="2258" y="30765"/>
                      </a:lnTo>
                      <a:cubicBezTo>
                        <a:pt x="2434" y="30765"/>
                        <a:pt x="2550" y="30589"/>
                        <a:pt x="2550" y="30418"/>
                      </a:cubicBezTo>
                      <a:lnTo>
                        <a:pt x="696" y="292"/>
                      </a:lnTo>
                      <a:cubicBezTo>
                        <a:pt x="696" y="116"/>
                        <a:pt x="520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"/>
                <p:cNvSpPr/>
                <p:nvPr/>
              </p:nvSpPr>
              <p:spPr>
                <a:xfrm>
                  <a:off x="1496365" y="2294629"/>
                  <a:ext cx="285189" cy="23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" h="2041" extrusionOk="0">
                      <a:moveTo>
                        <a:pt x="24400" y="0"/>
                      </a:moveTo>
                      <a:cubicBezTo>
                        <a:pt x="24378" y="0"/>
                        <a:pt x="24356" y="4"/>
                        <a:pt x="24333" y="11"/>
                      </a:cubicBezTo>
                      <a:lnTo>
                        <a:pt x="288" y="1346"/>
                      </a:lnTo>
                      <a:cubicBezTo>
                        <a:pt x="117" y="1401"/>
                        <a:pt x="1" y="1517"/>
                        <a:pt x="1" y="1693"/>
                      </a:cubicBezTo>
                      <a:cubicBezTo>
                        <a:pt x="1" y="1865"/>
                        <a:pt x="172" y="2041"/>
                        <a:pt x="348" y="2041"/>
                      </a:cubicBezTo>
                      <a:lnTo>
                        <a:pt x="24389" y="650"/>
                      </a:lnTo>
                      <a:cubicBezTo>
                        <a:pt x="24565" y="650"/>
                        <a:pt x="24681" y="474"/>
                        <a:pt x="24681" y="303"/>
                      </a:cubicBezTo>
                      <a:cubicBezTo>
                        <a:pt x="24681" y="150"/>
                        <a:pt x="24548" y="0"/>
                        <a:pt x="24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"/>
                <p:cNvSpPr/>
                <p:nvPr/>
              </p:nvSpPr>
              <p:spPr>
                <a:xfrm>
                  <a:off x="1507076" y="2502965"/>
                  <a:ext cx="285189" cy="2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" h="2026" extrusionOk="0">
                      <a:moveTo>
                        <a:pt x="24333" y="1"/>
                      </a:moveTo>
                      <a:lnTo>
                        <a:pt x="288" y="1391"/>
                      </a:lnTo>
                      <a:cubicBezTo>
                        <a:pt x="117" y="1391"/>
                        <a:pt x="1" y="1507"/>
                        <a:pt x="1" y="1739"/>
                      </a:cubicBezTo>
                      <a:cubicBezTo>
                        <a:pt x="1" y="1910"/>
                        <a:pt x="172" y="2026"/>
                        <a:pt x="348" y="2026"/>
                      </a:cubicBezTo>
                      <a:lnTo>
                        <a:pt x="24389" y="636"/>
                      </a:lnTo>
                      <a:cubicBezTo>
                        <a:pt x="24565" y="636"/>
                        <a:pt x="24681" y="464"/>
                        <a:pt x="24681" y="288"/>
                      </a:cubicBezTo>
                      <a:cubicBezTo>
                        <a:pt x="24681" y="116"/>
                        <a:pt x="24505" y="1"/>
                        <a:pt x="243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"/>
                <p:cNvSpPr/>
                <p:nvPr/>
              </p:nvSpPr>
              <p:spPr>
                <a:xfrm>
                  <a:off x="1467558" y="2397202"/>
                  <a:ext cx="354808" cy="27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6" h="2373" extrusionOk="0">
                      <a:moveTo>
                        <a:pt x="30358" y="0"/>
                      </a:moveTo>
                      <a:lnTo>
                        <a:pt x="292" y="1738"/>
                      </a:lnTo>
                      <a:cubicBezTo>
                        <a:pt x="116" y="1738"/>
                        <a:pt x="0" y="1910"/>
                        <a:pt x="0" y="2086"/>
                      </a:cubicBezTo>
                      <a:cubicBezTo>
                        <a:pt x="0" y="2257"/>
                        <a:pt x="176" y="2373"/>
                        <a:pt x="292" y="2373"/>
                      </a:cubicBezTo>
                      <a:lnTo>
                        <a:pt x="348" y="2373"/>
                      </a:lnTo>
                      <a:lnTo>
                        <a:pt x="30418" y="635"/>
                      </a:lnTo>
                      <a:cubicBezTo>
                        <a:pt x="30590" y="635"/>
                        <a:pt x="30705" y="519"/>
                        <a:pt x="30705" y="287"/>
                      </a:cubicBezTo>
                      <a:cubicBezTo>
                        <a:pt x="30705" y="116"/>
                        <a:pt x="30534" y="0"/>
                        <a:pt x="30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4" name="Google Shape;804;p2"/>
            <p:cNvGrpSpPr/>
            <p:nvPr/>
          </p:nvGrpSpPr>
          <p:grpSpPr>
            <a:xfrm>
              <a:off x="7054561" y="50933"/>
              <a:ext cx="1063837" cy="707319"/>
              <a:chOff x="671523" y="50933"/>
              <a:chExt cx="1063837" cy="707319"/>
            </a:xfrm>
          </p:grpSpPr>
          <p:grpSp>
            <p:nvGrpSpPr>
              <p:cNvPr id="805" name="Google Shape;805;p2"/>
              <p:cNvGrpSpPr/>
              <p:nvPr/>
            </p:nvGrpSpPr>
            <p:grpSpPr>
              <a:xfrm rot="-5015110">
                <a:off x="689544" y="339429"/>
                <a:ext cx="276491" cy="283417"/>
                <a:chOff x="1427393" y="3362195"/>
                <a:chExt cx="465932" cy="477603"/>
              </a:xfrm>
            </p:grpSpPr>
            <p:sp>
              <p:nvSpPr>
                <p:cNvPr id="806" name="Google Shape;806;p2"/>
                <p:cNvSpPr/>
                <p:nvPr/>
              </p:nvSpPr>
              <p:spPr>
                <a:xfrm>
                  <a:off x="1571992" y="3362195"/>
                  <a:ext cx="321333" cy="3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09" h="27081" extrusionOk="0">
                      <a:moveTo>
                        <a:pt x="13849" y="723"/>
                      </a:moveTo>
                      <a:cubicBezTo>
                        <a:pt x="14484" y="723"/>
                        <a:pt x="15123" y="779"/>
                        <a:pt x="15758" y="894"/>
                      </a:cubicBezTo>
                      <a:cubicBezTo>
                        <a:pt x="22710" y="1882"/>
                        <a:pt x="27577" y="8426"/>
                        <a:pt x="26534" y="15378"/>
                      </a:cubicBezTo>
                      <a:cubicBezTo>
                        <a:pt x="25641" y="21753"/>
                        <a:pt x="20147" y="26355"/>
                        <a:pt x="13932" y="26355"/>
                      </a:cubicBezTo>
                      <a:cubicBezTo>
                        <a:pt x="13310" y="26355"/>
                        <a:pt x="12682" y="26309"/>
                        <a:pt x="12050" y="26214"/>
                      </a:cubicBezTo>
                      <a:cubicBezTo>
                        <a:pt x="5043" y="25171"/>
                        <a:pt x="232" y="18682"/>
                        <a:pt x="1219" y="11670"/>
                      </a:cubicBezTo>
                      <a:cubicBezTo>
                        <a:pt x="1738" y="8310"/>
                        <a:pt x="3476" y="5297"/>
                        <a:pt x="6257" y="3272"/>
                      </a:cubicBezTo>
                      <a:cubicBezTo>
                        <a:pt x="8458" y="1590"/>
                        <a:pt x="11123" y="723"/>
                        <a:pt x="13849" y="723"/>
                      </a:cubicBezTo>
                      <a:close/>
                      <a:moveTo>
                        <a:pt x="13904" y="0"/>
                      </a:moveTo>
                      <a:cubicBezTo>
                        <a:pt x="10989" y="0"/>
                        <a:pt x="8160" y="940"/>
                        <a:pt x="5793" y="2693"/>
                      </a:cubicBezTo>
                      <a:cubicBezTo>
                        <a:pt x="2897" y="4834"/>
                        <a:pt x="1043" y="8023"/>
                        <a:pt x="524" y="11554"/>
                      </a:cubicBezTo>
                      <a:cubicBezTo>
                        <a:pt x="0" y="15146"/>
                        <a:pt x="871" y="18738"/>
                        <a:pt x="3073" y="21635"/>
                      </a:cubicBezTo>
                      <a:cubicBezTo>
                        <a:pt x="5214" y="24531"/>
                        <a:pt x="8343" y="26385"/>
                        <a:pt x="11935" y="26909"/>
                      </a:cubicBezTo>
                      <a:cubicBezTo>
                        <a:pt x="12574" y="27025"/>
                        <a:pt x="13269" y="27081"/>
                        <a:pt x="13904" y="27081"/>
                      </a:cubicBezTo>
                      <a:cubicBezTo>
                        <a:pt x="16801" y="27081"/>
                        <a:pt x="19642" y="26154"/>
                        <a:pt x="21959" y="24360"/>
                      </a:cubicBezTo>
                      <a:cubicBezTo>
                        <a:pt x="24856" y="22214"/>
                        <a:pt x="26766" y="19086"/>
                        <a:pt x="27289" y="15494"/>
                      </a:cubicBezTo>
                      <a:cubicBezTo>
                        <a:pt x="27808" y="11902"/>
                        <a:pt x="26882" y="8370"/>
                        <a:pt x="24740" y="5474"/>
                      </a:cubicBezTo>
                      <a:cubicBezTo>
                        <a:pt x="22594" y="2577"/>
                        <a:pt x="19410" y="663"/>
                        <a:pt x="15874" y="144"/>
                      </a:cubicBezTo>
                      <a:cubicBezTo>
                        <a:pt x="15216" y="48"/>
                        <a:pt x="14558" y="0"/>
                        <a:pt x="139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" name="Google Shape;807;p2"/>
                <p:cNvSpPr/>
                <p:nvPr/>
              </p:nvSpPr>
              <p:spPr>
                <a:xfrm>
                  <a:off x="1621528" y="3410287"/>
                  <a:ext cx="222260" cy="21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5" h="18748" extrusionOk="0">
                      <a:moveTo>
                        <a:pt x="9562" y="732"/>
                      </a:moveTo>
                      <a:cubicBezTo>
                        <a:pt x="10025" y="732"/>
                        <a:pt x="10428" y="788"/>
                        <a:pt x="10836" y="848"/>
                      </a:cubicBezTo>
                      <a:cubicBezTo>
                        <a:pt x="13154" y="1196"/>
                        <a:pt x="15123" y="2354"/>
                        <a:pt x="16514" y="4208"/>
                      </a:cubicBezTo>
                      <a:cubicBezTo>
                        <a:pt x="17904" y="6062"/>
                        <a:pt x="18484" y="8319"/>
                        <a:pt x="18136" y="10637"/>
                      </a:cubicBezTo>
                      <a:cubicBezTo>
                        <a:pt x="17788" y="12898"/>
                        <a:pt x="16630" y="14924"/>
                        <a:pt x="14776" y="16314"/>
                      </a:cubicBezTo>
                      <a:cubicBezTo>
                        <a:pt x="13236" y="17423"/>
                        <a:pt x="11415" y="18010"/>
                        <a:pt x="9514" y="18010"/>
                      </a:cubicBezTo>
                      <a:cubicBezTo>
                        <a:pt x="9127" y="18010"/>
                        <a:pt x="8735" y="17986"/>
                        <a:pt x="8343" y="17936"/>
                      </a:cubicBezTo>
                      <a:cubicBezTo>
                        <a:pt x="6086" y="17589"/>
                        <a:pt x="4056" y="16374"/>
                        <a:pt x="2665" y="14520"/>
                      </a:cubicBezTo>
                      <a:cubicBezTo>
                        <a:pt x="1335" y="12667"/>
                        <a:pt x="756" y="10405"/>
                        <a:pt x="1043" y="8148"/>
                      </a:cubicBezTo>
                      <a:cubicBezTo>
                        <a:pt x="1391" y="5830"/>
                        <a:pt x="2610" y="3861"/>
                        <a:pt x="4463" y="2470"/>
                      </a:cubicBezTo>
                      <a:cubicBezTo>
                        <a:pt x="5970" y="1312"/>
                        <a:pt x="7763" y="732"/>
                        <a:pt x="9562" y="732"/>
                      </a:cubicBezTo>
                      <a:close/>
                      <a:moveTo>
                        <a:pt x="9628" y="0"/>
                      </a:moveTo>
                      <a:cubicBezTo>
                        <a:pt x="7605" y="0"/>
                        <a:pt x="5665" y="653"/>
                        <a:pt x="4000" y="1891"/>
                      </a:cubicBezTo>
                      <a:cubicBezTo>
                        <a:pt x="2030" y="3337"/>
                        <a:pt x="695" y="5538"/>
                        <a:pt x="348" y="8032"/>
                      </a:cubicBezTo>
                      <a:cubicBezTo>
                        <a:pt x="0" y="10521"/>
                        <a:pt x="640" y="12954"/>
                        <a:pt x="2086" y="14984"/>
                      </a:cubicBezTo>
                      <a:cubicBezTo>
                        <a:pt x="3592" y="16954"/>
                        <a:pt x="5794" y="18284"/>
                        <a:pt x="8227" y="18631"/>
                      </a:cubicBezTo>
                      <a:cubicBezTo>
                        <a:pt x="8690" y="18692"/>
                        <a:pt x="9154" y="18747"/>
                        <a:pt x="9617" y="18747"/>
                      </a:cubicBezTo>
                      <a:cubicBezTo>
                        <a:pt x="11647" y="18747"/>
                        <a:pt x="13557" y="18112"/>
                        <a:pt x="15179" y="16893"/>
                      </a:cubicBezTo>
                      <a:cubicBezTo>
                        <a:pt x="17209" y="15387"/>
                        <a:pt x="18484" y="13186"/>
                        <a:pt x="18887" y="10752"/>
                      </a:cubicBezTo>
                      <a:cubicBezTo>
                        <a:pt x="19234" y="8264"/>
                        <a:pt x="18599" y="5770"/>
                        <a:pt x="17093" y="3800"/>
                      </a:cubicBezTo>
                      <a:cubicBezTo>
                        <a:pt x="15642" y="1775"/>
                        <a:pt x="13441" y="500"/>
                        <a:pt x="10952" y="93"/>
                      </a:cubicBezTo>
                      <a:cubicBezTo>
                        <a:pt x="10508" y="31"/>
                        <a:pt x="10066" y="0"/>
                        <a:pt x="9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2"/>
                <p:cNvSpPr/>
                <p:nvPr/>
              </p:nvSpPr>
              <p:spPr>
                <a:xfrm>
                  <a:off x="1427393" y="3631993"/>
                  <a:ext cx="202871" cy="20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7" h="17984" extrusionOk="0">
                      <a:moveTo>
                        <a:pt x="11879" y="719"/>
                      </a:moveTo>
                      <a:cubicBezTo>
                        <a:pt x="12166" y="719"/>
                        <a:pt x="12398" y="835"/>
                        <a:pt x="12630" y="1011"/>
                      </a:cubicBezTo>
                      <a:lnTo>
                        <a:pt x="16282" y="4371"/>
                      </a:lnTo>
                      <a:cubicBezTo>
                        <a:pt x="16746" y="4774"/>
                        <a:pt x="16801" y="5530"/>
                        <a:pt x="16338" y="5993"/>
                      </a:cubicBezTo>
                      <a:lnTo>
                        <a:pt x="6373" y="16885"/>
                      </a:lnTo>
                      <a:cubicBezTo>
                        <a:pt x="6202" y="17117"/>
                        <a:pt x="5910" y="17232"/>
                        <a:pt x="5562" y="17232"/>
                      </a:cubicBezTo>
                      <a:cubicBezTo>
                        <a:pt x="5514" y="17242"/>
                        <a:pt x="5466" y="17246"/>
                        <a:pt x="5418" y="17246"/>
                      </a:cubicBezTo>
                      <a:cubicBezTo>
                        <a:pt x="5179" y="17246"/>
                        <a:pt x="4944" y="17134"/>
                        <a:pt x="4751" y="16940"/>
                      </a:cubicBezTo>
                      <a:lnTo>
                        <a:pt x="1103" y="13641"/>
                      </a:lnTo>
                      <a:cubicBezTo>
                        <a:pt x="872" y="13409"/>
                        <a:pt x="756" y="13117"/>
                        <a:pt x="756" y="12829"/>
                      </a:cubicBezTo>
                      <a:cubicBezTo>
                        <a:pt x="756" y="12482"/>
                        <a:pt x="872" y="12190"/>
                        <a:pt x="1043" y="11958"/>
                      </a:cubicBezTo>
                      <a:lnTo>
                        <a:pt x="11008" y="1127"/>
                      </a:lnTo>
                      <a:cubicBezTo>
                        <a:pt x="11240" y="835"/>
                        <a:pt x="11532" y="719"/>
                        <a:pt x="11879" y="719"/>
                      </a:cubicBezTo>
                      <a:close/>
                      <a:moveTo>
                        <a:pt x="11865" y="1"/>
                      </a:moveTo>
                      <a:cubicBezTo>
                        <a:pt x="11357" y="1"/>
                        <a:pt x="10857" y="205"/>
                        <a:pt x="10489" y="603"/>
                      </a:cubicBezTo>
                      <a:lnTo>
                        <a:pt x="524" y="11495"/>
                      </a:lnTo>
                      <a:cubicBezTo>
                        <a:pt x="176" y="11842"/>
                        <a:pt x="0" y="12366"/>
                        <a:pt x="0" y="12829"/>
                      </a:cubicBezTo>
                      <a:cubicBezTo>
                        <a:pt x="61" y="13349"/>
                        <a:pt x="232" y="13812"/>
                        <a:pt x="640" y="14160"/>
                      </a:cubicBezTo>
                      <a:lnTo>
                        <a:pt x="4287" y="17464"/>
                      </a:lnTo>
                      <a:cubicBezTo>
                        <a:pt x="4635" y="17812"/>
                        <a:pt x="5043" y="17983"/>
                        <a:pt x="5506" y="17983"/>
                      </a:cubicBezTo>
                      <a:lnTo>
                        <a:pt x="5622" y="17983"/>
                      </a:lnTo>
                      <a:cubicBezTo>
                        <a:pt x="6141" y="17928"/>
                        <a:pt x="6605" y="17752"/>
                        <a:pt x="6952" y="17348"/>
                      </a:cubicBezTo>
                      <a:lnTo>
                        <a:pt x="16861" y="6457"/>
                      </a:lnTo>
                      <a:cubicBezTo>
                        <a:pt x="17557" y="5701"/>
                        <a:pt x="17557" y="4543"/>
                        <a:pt x="16746" y="3792"/>
                      </a:cubicBezTo>
                      <a:lnTo>
                        <a:pt x="13154" y="487"/>
                      </a:lnTo>
                      <a:cubicBezTo>
                        <a:pt x="12773" y="161"/>
                        <a:pt x="12315" y="1"/>
                        <a:pt x="118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2"/>
                <p:cNvSpPr/>
                <p:nvPr/>
              </p:nvSpPr>
              <p:spPr>
                <a:xfrm>
                  <a:off x="1580023" y="3610605"/>
                  <a:ext cx="68983" cy="68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0" h="5931" extrusionOk="0">
                      <a:moveTo>
                        <a:pt x="3093" y="0"/>
                      </a:moveTo>
                      <a:cubicBezTo>
                        <a:pt x="2991" y="0"/>
                        <a:pt x="2878" y="43"/>
                        <a:pt x="2781" y="137"/>
                      </a:cubicBezTo>
                      <a:lnTo>
                        <a:pt x="116" y="2978"/>
                      </a:lnTo>
                      <a:cubicBezTo>
                        <a:pt x="61" y="3033"/>
                        <a:pt x="0" y="3094"/>
                        <a:pt x="0" y="3210"/>
                      </a:cubicBezTo>
                      <a:cubicBezTo>
                        <a:pt x="0" y="3325"/>
                        <a:pt x="61" y="3381"/>
                        <a:pt x="116" y="3441"/>
                      </a:cubicBezTo>
                      <a:lnTo>
                        <a:pt x="2610" y="5814"/>
                      </a:lnTo>
                      <a:cubicBezTo>
                        <a:pt x="2726" y="5875"/>
                        <a:pt x="2781" y="5930"/>
                        <a:pt x="2897" y="5930"/>
                      </a:cubicBezTo>
                      <a:cubicBezTo>
                        <a:pt x="2957" y="5930"/>
                        <a:pt x="3073" y="5875"/>
                        <a:pt x="3129" y="5814"/>
                      </a:cubicBezTo>
                      <a:lnTo>
                        <a:pt x="5854" y="2978"/>
                      </a:lnTo>
                      <a:cubicBezTo>
                        <a:pt x="5970" y="2802"/>
                        <a:pt x="5970" y="2570"/>
                        <a:pt x="5794" y="2454"/>
                      </a:cubicBezTo>
                      <a:cubicBezTo>
                        <a:pt x="5736" y="2396"/>
                        <a:pt x="5649" y="2367"/>
                        <a:pt x="5555" y="2367"/>
                      </a:cubicBezTo>
                      <a:cubicBezTo>
                        <a:pt x="5461" y="2367"/>
                        <a:pt x="5360" y="2396"/>
                        <a:pt x="5275" y="2454"/>
                      </a:cubicBezTo>
                      <a:lnTo>
                        <a:pt x="2841" y="5063"/>
                      </a:lnTo>
                      <a:lnTo>
                        <a:pt x="872" y="3210"/>
                      </a:lnTo>
                      <a:lnTo>
                        <a:pt x="3305" y="600"/>
                      </a:lnTo>
                      <a:cubicBezTo>
                        <a:pt x="3476" y="484"/>
                        <a:pt x="3476" y="253"/>
                        <a:pt x="3305" y="81"/>
                      </a:cubicBezTo>
                      <a:cubicBezTo>
                        <a:pt x="3253" y="29"/>
                        <a:pt x="3177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0" name="Google Shape;810;p2"/>
              <p:cNvGrpSpPr/>
              <p:nvPr/>
            </p:nvGrpSpPr>
            <p:grpSpPr>
              <a:xfrm rot="1606244">
                <a:off x="1082609" y="337253"/>
                <a:ext cx="246360" cy="287767"/>
                <a:chOff x="1972304" y="3421391"/>
                <a:chExt cx="366224" cy="427778"/>
              </a:xfrm>
            </p:grpSpPr>
            <p:sp>
              <p:nvSpPr>
                <p:cNvPr id="811" name="Google Shape;811;p2"/>
                <p:cNvSpPr/>
                <p:nvPr/>
              </p:nvSpPr>
              <p:spPr>
                <a:xfrm>
                  <a:off x="1972304" y="3421391"/>
                  <a:ext cx="366224" cy="42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4" h="37021" extrusionOk="0">
                      <a:moveTo>
                        <a:pt x="4757" y="579"/>
                      </a:moveTo>
                      <a:cubicBezTo>
                        <a:pt x="4794" y="579"/>
                        <a:pt x="4830" y="580"/>
                        <a:pt x="4867" y="582"/>
                      </a:cubicBezTo>
                      <a:lnTo>
                        <a:pt x="29431" y="2492"/>
                      </a:lnTo>
                      <a:cubicBezTo>
                        <a:pt x="29895" y="2492"/>
                        <a:pt x="30358" y="2723"/>
                        <a:pt x="30650" y="3071"/>
                      </a:cubicBezTo>
                      <a:cubicBezTo>
                        <a:pt x="30938" y="3479"/>
                        <a:pt x="31114" y="3942"/>
                        <a:pt x="31053" y="4406"/>
                      </a:cubicBezTo>
                      <a:lnTo>
                        <a:pt x="28736" y="35051"/>
                      </a:lnTo>
                      <a:cubicBezTo>
                        <a:pt x="28625" y="35826"/>
                        <a:pt x="27985" y="36445"/>
                        <a:pt x="27171" y="36445"/>
                      </a:cubicBezTo>
                      <a:cubicBezTo>
                        <a:pt x="27134" y="36445"/>
                        <a:pt x="27096" y="36444"/>
                        <a:pt x="27058" y="36441"/>
                      </a:cubicBezTo>
                      <a:lnTo>
                        <a:pt x="2031" y="34532"/>
                      </a:lnTo>
                      <a:cubicBezTo>
                        <a:pt x="1623" y="34532"/>
                        <a:pt x="1220" y="34300"/>
                        <a:pt x="988" y="34008"/>
                      </a:cubicBezTo>
                      <a:cubicBezTo>
                        <a:pt x="696" y="33720"/>
                        <a:pt x="580" y="33313"/>
                        <a:pt x="580" y="32909"/>
                      </a:cubicBezTo>
                      <a:lnTo>
                        <a:pt x="2958" y="2260"/>
                      </a:lnTo>
                      <a:cubicBezTo>
                        <a:pt x="3011" y="1314"/>
                        <a:pt x="3821" y="579"/>
                        <a:pt x="4757" y="579"/>
                      </a:cubicBezTo>
                      <a:close/>
                      <a:moveTo>
                        <a:pt x="4817" y="0"/>
                      </a:moveTo>
                      <a:cubicBezTo>
                        <a:pt x="3586" y="0"/>
                        <a:pt x="2491" y="967"/>
                        <a:pt x="2378" y="2204"/>
                      </a:cubicBezTo>
                      <a:lnTo>
                        <a:pt x="61" y="32849"/>
                      </a:lnTo>
                      <a:cubicBezTo>
                        <a:pt x="1" y="33428"/>
                        <a:pt x="177" y="33952"/>
                        <a:pt x="524" y="34355"/>
                      </a:cubicBezTo>
                      <a:cubicBezTo>
                        <a:pt x="928" y="34819"/>
                        <a:pt x="1391" y="35051"/>
                        <a:pt x="1970" y="35111"/>
                      </a:cubicBezTo>
                      <a:lnTo>
                        <a:pt x="26998" y="37020"/>
                      </a:lnTo>
                      <a:lnTo>
                        <a:pt x="27174" y="37020"/>
                      </a:lnTo>
                      <a:cubicBezTo>
                        <a:pt x="28273" y="37020"/>
                        <a:pt x="29200" y="36209"/>
                        <a:pt x="29260" y="35111"/>
                      </a:cubicBezTo>
                      <a:lnTo>
                        <a:pt x="31633" y="4406"/>
                      </a:lnTo>
                      <a:cubicBezTo>
                        <a:pt x="31693" y="3827"/>
                        <a:pt x="31461" y="3187"/>
                        <a:pt x="31053" y="2723"/>
                      </a:cubicBezTo>
                      <a:cubicBezTo>
                        <a:pt x="30650" y="2260"/>
                        <a:pt x="30127" y="1973"/>
                        <a:pt x="29492" y="1912"/>
                      </a:cubicBezTo>
                      <a:lnTo>
                        <a:pt x="4927" y="3"/>
                      </a:lnTo>
                      <a:cubicBezTo>
                        <a:pt x="4890" y="1"/>
                        <a:pt x="4853" y="0"/>
                        <a:pt x="48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2"/>
                <p:cNvSpPr/>
                <p:nvPr/>
              </p:nvSpPr>
              <p:spPr>
                <a:xfrm>
                  <a:off x="2039947" y="3480333"/>
                  <a:ext cx="249680" cy="6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8" h="5734" extrusionOk="0">
                      <a:moveTo>
                        <a:pt x="867" y="579"/>
                      </a:moveTo>
                      <a:lnTo>
                        <a:pt x="20973" y="2141"/>
                      </a:lnTo>
                      <a:lnTo>
                        <a:pt x="20741" y="5154"/>
                      </a:lnTo>
                      <a:lnTo>
                        <a:pt x="635" y="3592"/>
                      </a:lnTo>
                      <a:lnTo>
                        <a:pt x="867" y="579"/>
                      </a:lnTo>
                      <a:close/>
                      <a:moveTo>
                        <a:pt x="348" y="0"/>
                      </a:moveTo>
                      <a:lnTo>
                        <a:pt x="0" y="4111"/>
                      </a:lnTo>
                      <a:lnTo>
                        <a:pt x="21260" y="5733"/>
                      </a:lnTo>
                      <a:lnTo>
                        <a:pt x="21608" y="1622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2"/>
                <p:cNvSpPr/>
                <p:nvPr/>
              </p:nvSpPr>
              <p:spPr>
                <a:xfrm>
                  <a:off x="2020500" y="3566661"/>
                  <a:ext cx="52933" cy="52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4580" extrusionOk="0">
                      <a:moveTo>
                        <a:pt x="872" y="640"/>
                      </a:moveTo>
                      <a:lnTo>
                        <a:pt x="3941" y="872"/>
                      </a:lnTo>
                      <a:lnTo>
                        <a:pt x="3709" y="4000"/>
                      </a:lnTo>
                      <a:lnTo>
                        <a:pt x="580" y="3768"/>
                      </a:lnTo>
                      <a:lnTo>
                        <a:pt x="872" y="640"/>
                      </a:lnTo>
                      <a:close/>
                      <a:moveTo>
                        <a:pt x="349" y="0"/>
                      </a:moveTo>
                      <a:lnTo>
                        <a:pt x="1" y="4287"/>
                      </a:lnTo>
                      <a:lnTo>
                        <a:pt x="4232" y="4579"/>
                      </a:lnTo>
                      <a:lnTo>
                        <a:pt x="4580" y="348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2"/>
                <p:cNvSpPr/>
                <p:nvPr/>
              </p:nvSpPr>
              <p:spPr>
                <a:xfrm>
                  <a:off x="2094833" y="3572704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68" y="580"/>
                      </a:moveTo>
                      <a:lnTo>
                        <a:pt x="3996" y="868"/>
                      </a:lnTo>
                      <a:lnTo>
                        <a:pt x="3764" y="3940"/>
                      </a:lnTo>
                      <a:lnTo>
                        <a:pt x="636" y="3709"/>
                      </a:lnTo>
                      <a:lnTo>
                        <a:pt x="868" y="580"/>
                      </a:lnTo>
                      <a:close/>
                      <a:moveTo>
                        <a:pt x="349" y="1"/>
                      </a:moveTo>
                      <a:lnTo>
                        <a:pt x="1" y="4228"/>
                      </a:lnTo>
                      <a:lnTo>
                        <a:pt x="4288" y="4575"/>
                      </a:lnTo>
                      <a:lnTo>
                        <a:pt x="4575" y="349"/>
                      </a:lnTo>
                      <a:lnTo>
                        <a:pt x="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"/>
                <p:cNvSpPr/>
                <p:nvPr/>
              </p:nvSpPr>
              <p:spPr>
                <a:xfrm>
                  <a:off x="2165804" y="3578066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11" y="635"/>
                      </a:moveTo>
                      <a:lnTo>
                        <a:pt x="3940" y="867"/>
                      </a:lnTo>
                      <a:lnTo>
                        <a:pt x="3708" y="3940"/>
                      </a:lnTo>
                      <a:lnTo>
                        <a:pt x="579" y="3708"/>
                      </a:lnTo>
                      <a:lnTo>
                        <a:pt x="811" y="635"/>
                      </a:lnTo>
                      <a:close/>
                      <a:moveTo>
                        <a:pt x="287" y="0"/>
                      </a:moveTo>
                      <a:lnTo>
                        <a:pt x="0" y="4227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2"/>
                <p:cNvSpPr/>
                <p:nvPr/>
              </p:nvSpPr>
              <p:spPr>
                <a:xfrm>
                  <a:off x="2013809" y="3652341"/>
                  <a:ext cx="52922" cy="53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636" extrusionOk="0">
                      <a:moveTo>
                        <a:pt x="872" y="640"/>
                      </a:moveTo>
                      <a:lnTo>
                        <a:pt x="4000" y="872"/>
                      </a:lnTo>
                      <a:lnTo>
                        <a:pt x="3708" y="4001"/>
                      </a:lnTo>
                      <a:lnTo>
                        <a:pt x="640" y="3769"/>
                      </a:lnTo>
                      <a:lnTo>
                        <a:pt x="872" y="640"/>
                      </a:lnTo>
                      <a:close/>
                      <a:moveTo>
                        <a:pt x="348" y="1"/>
                      </a:moveTo>
                      <a:lnTo>
                        <a:pt x="1" y="4288"/>
                      </a:lnTo>
                      <a:lnTo>
                        <a:pt x="4288" y="4635"/>
                      </a:lnTo>
                      <a:lnTo>
                        <a:pt x="4580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2"/>
                <p:cNvSpPr/>
                <p:nvPr/>
              </p:nvSpPr>
              <p:spPr>
                <a:xfrm>
                  <a:off x="2088142" y="3658396"/>
                  <a:ext cx="52876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5" extrusionOk="0">
                      <a:moveTo>
                        <a:pt x="867" y="635"/>
                      </a:moveTo>
                      <a:lnTo>
                        <a:pt x="3996" y="867"/>
                      </a:lnTo>
                      <a:lnTo>
                        <a:pt x="3764" y="3996"/>
                      </a:lnTo>
                      <a:lnTo>
                        <a:pt x="636" y="3708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1" y="4227"/>
                      </a:lnTo>
                      <a:lnTo>
                        <a:pt x="4288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"/>
                <p:cNvSpPr/>
                <p:nvPr/>
              </p:nvSpPr>
              <p:spPr>
                <a:xfrm>
                  <a:off x="2159102" y="3663746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12" y="636"/>
                      </a:moveTo>
                      <a:lnTo>
                        <a:pt x="3940" y="868"/>
                      </a:lnTo>
                      <a:lnTo>
                        <a:pt x="3708" y="3996"/>
                      </a:lnTo>
                      <a:lnTo>
                        <a:pt x="580" y="3709"/>
                      </a:lnTo>
                      <a:lnTo>
                        <a:pt x="812" y="636"/>
                      </a:lnTo>
                      <a:close/>
                      <a:moveTo>
                        <a:pt x="288" y="1"/>
                      </a:moveTo>
                      <a:lnTo>
                        <a:pt x="1" y="4228"/>
                      </a:lnTo>
                      <a:lnTo>
                        <a:pt x="4228" y="4575"/>
                      </a:lnTo>
                      <a:lnTo>
                        <a:pt x="4575" y="349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2"/>
                <p:cNvSpPr/>
                <p:nvPr/>
              </p:nvSpPr>
              <p:spPr>
                <a:xfrm>
                  <a:off x="2007119" y="3738726"/>
                  <a:ext cx="52922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576" extrusionOk="0">
                      <a:moveTo>
                        <a:pt x="872" y="580"/>
                      </a:moveTo>
                      <a:lnTo>
                        <a:pt x="4000" y="812"/>
                      </a:lnTo>
                      <a:lnTo>
                        <a:pt x="3768" y="3940"/>
                      </a:lnTo>
                      <a:lnTo>
                        <a:pt x="640" y="3708"/>
                      </a:lnTo>
                      <a:lnTo>
                        <a:pt x="872" y="580"/>
                      </a:lnTo>
                      <a:close/>
                      <a:moveTo>
                        <a:pt x="348" y="1"/>
                      </a:moveTo>
                      <a:lnTo>
                        <a:pt x="0" y="4227"/>
                      </a:lnTo>
                      <a:lnTo>
                        <a:pt x="4287" y="4575"/>
                      </a:lnTo>
                      <a:lnTo>
                        <a:pt x="4579" y="28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2"/>
                <p:cNvSpPr/>
                <p:nvPr/>
              </p:nvSpPr>
              <p:spPr>
                <a:xfrm>
                  <a:off x="2081452" y="3744088"/>
                  <a:ext cx="53569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6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64" y="3995"/>
                      </a:lnTo>
                      <a:lnTo>
                        <a:pt x="635" y="3708"/>
                      </a:lnTo>
                      <a:lnTo>
                        <a:pt x="867" y="635"/>
                      </a:lnTo>
                      <a:close/>
                      <a:moveTo>
                        <a:pt x="348" y="0"/>
                      </a:moveTo>
                      <a:lnTo>
                        <a:pt x="0" y="4287"/>
                      </a:lnTo>
                      <a:lnTo>
                        <a:pt x="4287" y="4575"/>
                      </a:lnTo>
                      <a:lnTo>
                        <a:pt x="4635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"/>
                <p:cNvSpPr/>
                <p:nvPr/>
              </p:nvSpPr>
              <p:spPr>
                <a:xfrm>
                  <a:off x="2152411" y="3749438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08" y="3996"/>
                      </a:lnTo>
                      <a:lnTo>
                        <a:pt x="580" y="3764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0" y="4288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2"/>
                <p:cNvSpPr/>
                <p:nvPr/>
              </p:nvSpPr>
              <p:spPr>
                <a:xfrm>
                  <a:off x="2223371" y="3723300"/>
                  <a:ext cx="61600" cy="90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" h="7825" extrusionOk="0">
                      <a:moveTo>
                        <a:pt x="1099" y="640"/>
                      </a:moveTo>
                      <a:lnTo>
                        <a:pt x="4691" y="928"/>
                      </a:lnTo>
                      <a:lnTo>
                        <a:pt x="4227" y="7245"/>
                      </a:lnTo>
                      <a:lnTo>
                        <a:pt x="580" y="6953"/>
                      </a:lnTo>
                      <a:lnTo>
                        <a:pt x="1099" y="640"/>
                      </a:lnTo>
                      <a:close/>
                      <a:moveTo>
                        <a:pt x="580" y="1"/>
                      </a:moveTo>
                      <a:lnTo>
                        <a:pt x="0" y="7477"/>
                      </a:lnTo>
                      <a:lnTo>
                        <a:pt x="4751" y="7824"/>
                      </a:lnTo>
                      <a:lnTo>
                        <a:pt x="5330" y="409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"/>
                <p:cNvSpPr/>
                <p:nvPr/>
              </p:nvSpPr>
              <p:spPr>
                <a:xfrm>
                  <a:off x="2231401" y="3646991"/>
                  <a:ext cx="56885" cy="5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" h="4867" extrusionOk="0">
                      <a:moveTo>
                        <a:pt x="867" y="640"/>
                      </a:moveTo>
                      <a:lnTo>
                        <a:pt x="4288" y="872"/>
                      </a:lnTo>
                      <a:lnTo>
                        <a:pt x="4056" y="4287"/>
                      </a:lnTo>
                      <a:lnTo>
                        <a:pt x="636" y="4000"/>
                      </a:lnTo>
                      <a:lnTo>
                        <a:pt x="867" y="640"/>
                      </a:lnTo>
                      <a:close/>
                      <a:moveTo>
                        <a:pt x="348" y="0"/>
                      </a:moveTo>
                      <a:lnTo>
                        <a:pt x="1" y="4519"/>
                      </a:lnTo>
                      <a:lnTo>
                        <a:pt x="4575" y="4867"/>
                      </a:lnTo>
                      <a:lnTo>
                        <a:pt x="4923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2"/>
                <p:cNvSpPr/>
                <p:nvPr/>
              </p:nvSpPr>
              <p:spPr>
                <a:xfrm>
                  <a:off x="2233389" y="3581347"/>
                  <a:ext cx="58919" cy="4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" h="3828" extrusionOk="0">
                      <a:moveTo>
                        <a:pt x="1970" y="583"/>
                      </a:moveTo>
                      <a:lnTo>
                        <a:pt x="3305" y="643"/>
                      </a:lnTo>
                      <a:cubicBezTo>
                        <a:pt x="3592" y="699"/>
                        <a:pt x="3940" y="875"/>
                        <a:pt x="4171" y="1107"/>
                      </a:cubicBezTo>
                      <a:cubicBezTo>
                        <a:pt x="4403" y="1394"/>
                        <a:pt x="4519" y="1686"/>
                        <a:pt x="4463" y="2034"/>
                      </a:cubicBezTo>
                      <a:cubicBezTo>
                        <a:pt x="4406" y="2745"/>
                        <a:pt x="3833" y="3253"/>
                        <a:pt x="3182" y="3253"/>
                      </a:cubicBezTo>
                      <a:cubicBezTo>
                        <a:pt x="3146" y="3253"/>
                        <a:pt x="3109" y="3251"/>
                        <a:pt x="3073" y="3248"/>
                      </a:cubicBezTo>
                      <a:lnTo>
                        <a:pt x="1798" y="3132"/>
                      </a:lnTo>
                      <a:cubicBezTo>
                        <a:pt x="1451" y="3132"/>
                        <a:pt x="1103" y="2961"/>
                        <a:pt x="927" y="2729"/>
                      </a:cubicBezTo>
                      <a:cubicBezTo>
                        <a:pt x="695" y="2437"/>
                        <a:pt x="579" y="2089"/>
                        <a:pt x="579" y="1742"/>
                      </a:cubicBezTo>
                      <a:cubicBezTo>
                        <a:pt x="640" y="1107"/>
                        <a:pt x="1219" y="583"/>
                        <a:pt x="1914" y="583"/>
                      </a:cubicBezTo>
                      <a:close/>
                      <a:moveTo>
                        <a:pt x="1922" y="1"/>
                      </a:moveTo>
                      <a:cubicBezTo>
                        <a:pt x="927" y="1"/>
                        <a:pt x="112" y="735"/>
                        <a:pt x="0" y="1742"/>
                      </a:cubicBezTo>
                      <a:cubicBezTo>
                        <a:pt x="0" y="2205"/>
                        <a:pt x="176" y="2669"/>
                        <a:pt x="464" y="3077"/>
                      </a:cubicBezTo>
                      <a:cubicBezTo>
                        <a:pt x="811" y="3424"/>
                        <a:pt x="1275" y="3656"/>
                        <a:pt x="1738" y="3712"/>
                      </a:cubicBezTo>
                      <a:lnTo>
                        <a:pt x="3013" y="3827"/>
                      </a:lnTo>
                      <a:lnTo>
                        <a:pt x="3189" y="3827"/>
                      </a:lnTo>
                      <a:cubicBezTo>
                        <a:pt x="4116" y="3827"/>
                        <a:pt x="4982" y="3077"/>
                        <a:pt x="5043" y="2089"/>
                      </a:cubicBezTo>
                      <a:cubicBezTo>
                        <a:pt x="5098" y="1626"/>
                        <a:pt x="4927" y="1107"/>
                        <a:pt x="4579" y="759"/>
                      </a:cubicBezTo>
                      <a:cubicBezTo>
                        <a:pt x="4287" y="351"/>
                        <a:pt x="3824" y="120"/>
                        <a:pt x="3305" y="120"/>
                      </a:cubicBezTo>
                      <a:lnTo>
                        <a:pt x="2030" y="4"/>
                      </a:lnTo>
                      <a:cubicBezTo>
                        <a:pt x="1994" y="2"/>
                        <a:pt x="1958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5" name="Google Shape;825;p2"/>
              <p:cNvGrpSpPr/>
              <p:nvPr/>
            </p:nvGrpSpPr>
            <p:grpSpPr>
              <a:xfrm rot="10800000">
                <a:off x="708968" y="50933"/>
                <a:ext cx="322044" cy="371283"/>
                <a:chOff x="2027201" y="2578581"/>
                <a:chExt cx="376924" cy="434503"/>
              </a:xfrm>
            </p:grpSpPr>
            <p:sp>
              <p:nvSpPr>
                <p:cNvPr id="826" name="Google Shape;826;p2"/>
                <p:cNvSpPr/>
                <p:nvPr/>
              </p:nvSpPr>
              <p:spPr>
                <a:xfrm>
                  <a:off x="2027201" y="2578581"/>
                  <a:ext cx="376924" cy="43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0" h="37603" extrusionOk="0">
                      <a:moveTo>
                        <a:pt x="5391" y="872"/>
                      </a:moveTo>
                      <a:lnTo>
                        <a:pt x="31809" y="37023"/>
                      </a:lnTo>
                      <a:lnTo>
                        <a:pt x="31809" y="37023"/>
                      </a:lnTo>
                      <a:lnTo>
                        <a:pt x="524" y="32156"/>
                      </a:lnTo>
                      <a:lnTo>
                        <a:pt x="5391" y="872"/>
                      </a:lnTo>
                      <a:close/>
                      <a:moveTo>
                        <a:pt x="5159" y="1"/>
                      </a:moveTo>
                      <a:cubicBezTo>
                        <a:pt x="5099" y="61"/>
                        <a:pt x="5043" y="117"/>
                        <a:pt x="4983" y="233"/>
                      </a:cubicBezTo>
                      <a:lnTo>
                        <a:pt x="0" y="32328"/>
                      </a:lnTo>
                      <a:cubicBezTo>
                        <a:pt x="0" y="32444"/>
                        <a:pt x="61" y="32560"/>
                        <a:pt x="232" y="32620"/>
                      </a:cubicBezTo>
                      <a:lnTo>
                        <a:pt x="32328" y="37602"/>
                      </a:lnTo>
                      <a:lnTo>
                        <a:pt x="32443" y="37602"/>
                      </a:lnTo>
                      <a:cubicBezTo>
                        <a:pt x="32504" y="37542"/>
                        <a:pt x="32559" y="37542"/>
                        <a:pt x="32559" y="37486"/>
                      </a:cubicBezTo>
                      <a:cubicBezTo>
                        <a:pt x="32620" y="37426"/>
                        <a:pt x="32620" y="37310"/>
                        <a:pt x="32559" y="37194"/>
                      </a:cubicBezTo>
                      <a:lnTo>
                        <a:pt x="5446" y="117"/>
                      </a:lnTo>
                      <a:cubicBezTo>
                        <a:pt x="5391" y="61"/>
                        <a:pt x="5275" y="1"/>
                        <a:pt x="5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"/>
                <p:cNvSpPr/>
                <p:nvPr/>
              </p:nvSpPr>
              <p:spPr>
                <a:xfrm>
                  <a:off x="2089483" y="2723585"/>
                  <a:ext cx="184776" cy="21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1" h="18375" extrusionOk="0">
                      <a:moveTo>
                        <a:pt x="2837" y="837"/>
                      </a:moveTo>
                      <a:lnTo>
                        <a:pt x="15235" y="17809"/>
                      </a:lnTo>
                      <a:lnTo>
                        <a:pt x="520" y="15492"/>
                      </a:lnTo>
                      <a:lnTo>
                        <a:pt x="2837" y="837"/>
                      </a:lnTo>
                      <a:close/>
                      <a:moveTo>
                        <a:pt x="2695" y="1"/>
                      </a:moveTo>
                      <a:cubicBezTo>
                        <a:pt x="2669" y="1"/>
                        <a:pt x="2639" y="8"/>
                        <a:pt x="2605" y="26"/>
                      </a:cubicBezTo>
                      <a:cubicBezTo>
                        <a:pt x="2489" y="26"/>
                        <a:pt x="2434" y="142"/>
                        <a:pt x="2434" y="197"/>
                      </a:cubicBezTo>
                      <a:lnTo>
                        <a:pt x="1" y="15668"/>
                      </a:lnTo>
                      <a:cubicBezTo>
                        <a:pt x="1" y="15724"/>
                        <a:pt x="56" y="15784"/>
                        <a:pt x="56" y="15839"/>
                      </a:cubicBezTo>
                      <a:cubicBezTo>
                        <a:pt x="116" y="15900"/>
                        <a:pt x="172" y="15955"/>
                        <a:pt x="232" y="15955"/>
                      </a:cubicBezTo>
                      <a:lnTo>
                        <a:pt x="15698" y="18333"/>
                      </a:lnTo>
                      <a:cubicBezTo>
                        <a:pt x="15729" y="18361"/>
                        <a:pt x="15744" y="18375"/>
                        <a:pt x="15758" y="18375"/>
                      </a:cubicBezTo>
                      <a:cubicBezTo>
                        <a:pt x="15773" y="18375"/>
                        <a:pt x="15786" y="18361"/>
                        <a:pt x="15814" y="18333"/>
                      </a:cubicBezTo>
                      <a:cubicBezTo>
                        <a:pt x="15874" y="18333"/>
                        <a:pt x="15930" y="18273"/>
                        <a:pt x="15930" y="18273"/>
                      </a:cubicBezTo>
                      <a:cubicBezTo>
                        <a:pt x="15990" y="18157"/>
                        <a:pt x="15990" y="18041"/>
                        <a:pt x="15930" y="17985"/>
                      </a:cubicBezTo>
                      <a:lnTo>
                        <a:pt x="2837" y="81"/>
                      </a:lnTo>
                      <a:cubicBezTo>
                        <a:pt x="2798" y="42"/>
                        <a:pt x="2756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"/>
                <p:cNvSpPr/>
                <p:nvPr/>
              </p:nvSpPr>
              <p:spPr>
                <a:xfrm>
                  <a:off x="2047284" y="2942587"/>
                  <a:ext cx="7395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2" extrusionOk="0">
                      <a:moveTo>
                        <a:pt x="347" y="0"/>
                      </a:moveTo>
                      <a:cubicBezTo>
                        <a:pt x="255" y="0"/>
                        <a:pt x="176" y="96"/>
                        <a:pt x="176" y="191"/>
                      </a:cubicBezTo>
                      <a:lnTo>
                        <a:pt x="0" y="1118"/>
                      </a:lnTo>
                      <a:cubicBezTo>
                        <a:pt x="0" y="1234"/>
                        <a:pt x="61" y="1350"/>
                        <a:pt x="232" y="1350"/>
                      </a:cubicBezTo>
                      <a:cubicBezTo>
                        <a:pt x="232" y="1377"/>
                        <a:pt x="247" y="1391"/>
                        <a:pt x="269" y="1391"/>
                      </a:cubicBezTo>
                      <a:cubicBezTo>
                        <a:pt x="291" y="1391"/>
                        <a:pt x="320" y="1377"/>
                        <a:pt x="348" y="1350"/>
                      </a:cubicBezTo>
                      <a:cubicBezTo>
                        <a:pt x="408" y="1350"/>
                        <a:pt x="464" y="1289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8" y="15"/>
                      </a:cubicBezTo>
                      <a:cubicBezTo>
                        <a:pt x="388" y="5"/>
                        <a:pt x="367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"/>
                <p:cNvSpPr/>
                <p:nvPr/>
              </p:nvSpPr>
              <p:spPr>
                <a:xfrm>
                  <a:off x="2065379" y="2945268"/>
                  <a:ext cx="8054" cy="1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405" extrusionOk="0">
                      <a:moveTo>
                        <a:pt x="376" y="0"/>
                      </a:moveTo>
                      <a:cubicBezTo>
                        <a:pt x="251" y="0"/>
                        <a:pt x="172" y="95"/>
                        <a:pt x="172" y="191"/>
                      </a:cubicBezTo>
                      <a:lnTo>
                        <a:pt x="57" y="1118"/>
                      </a:lnTo>
                      <a:cubicBezTo>
                        <a:pt x="1" y="1234"/>
                        <a:pt x="117" y="1349"/>
                        <a:pt x="233" y="1405"/>
                      </a:cubicBezTo>
                      <a:lnTo>
                        <a:pt x="348" y="1405"/>
                      </a:lnTo>
                      <a:cubicBezTo>
                        <a:pt x="404" y="1349"/>
                        <a:pt x="464" y="1289"/>
                        <a:pt x="520" y="1173"/>
                      </a:cubicBezTo>
                      <a:lnTo>
                        <a:pt x="636" y="246"/>
                      </a:lnTo>
                      <a:cubicBezTo>
                        <a:pt x="696" y="130"/>
                        <a:pt x="580" y="15"/>
                        <a:pt x="464" y="15"/>
                      </a:cubicBezTo>
                      <a:cubicBezTo>
                        <a:pt x="433" y="5"/>
                        <a:pt x="40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"/>
                <p:cNvSpPr/>
                <p:nvPr/>
              </p:nvSpPr>
              <p:spPr>
                <a:xfrm>
                  <a:off x="2084133" y="2948110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61"/>
                        <a:pt x="116" y="176"/>
                      </a:cubicBezTo>
                      <a:lnTo>
                        <a:pt x="0" y="1103"/>
                      </a:lnTo>
                      <a:cubicBezTo>
                        <a:pt x="0" y="1219"/>
                        <a:pt x="56" y="1391"/>
                        <a:pt x="172" y="1391"/>
                      </a:cubicBezTo>
                      <a:lnTo>
                        <a:pt x="287" y="1391"/>
                      </a:lnTo>
                      <a:cubicBezTo>
                        <a:pt x="403" y="1335"/>
                        <a:pt x="464" y="1275"/>
                        <a:pt x="464" y="1219"/>
                      </a:cubicBezTo>
                      <a:lnTo>
                        <a:pt x="579" y="292"/>
                      </a:lnTo>
                      <a:cubicBezTo>
                        <a:pt x="635" y="116"/>
                        <a:pt x="519" y="0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"/>
                <p:cNvSpPr/>
                <p:nvPr/>
              </p:nvSpPr>
              <p:spPr>
                <a:xfrm>
                  <a:off x="2102170" y="2950791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9" y="0"/>
                      </a:moveTo>
                      <a:cubicBezTo>
                        <a:pt x="293" y="0"/>
                        <a:pt x="177" y="60"/>
                        <a:pt x="177" y="232"/>
                      </a:cubicBezTo>
                      <a:lnTo>
                        <a:pt x="1" y="1103"/>
                      </a:lnTo>
                      <a:cubicBezTo>
                        <a:pt x="1" y="1275"/>
                        <a:pt x="61" y="1390"/>
                        <a:pt x="233" y="1390"/>
                      </a:cubicBezTo>
                      <a:lnTo>
                        <a:pt x="293" y="1390"/>
                      </a:lnTo>
                      <a:cubicBezTo>
                        <a:pt x="409" y="1390"/>
                        <a:pt x="464" y="1275"/>
                        <a:pt x="464" y="1219"/>
                      </a:cubicBezTo>
                      <a:lnTo>
                        <a:pt x="641" y="292"/>
                      </a:lnTo>
                      <a:cubicBezTo>
                        <a:pt x="641" y="176"/>
                        <a:pt x="580" y="6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"/>
                <p:cNvSpPr/>
                <p:nvPr/>
              </p:nvSpPr>
              <p:spPr>
                <a:xfrm>
                  <a:off x="2120277" y="2953969"/>
                  <a:ext cx="7349" cy="1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74" extrusionOk="0">
                      <a:moveTo>
                        <a:pt x="371" y="1"/>
                      </a:moveTo>
                      <a:cubicBezTo>
                        <a:pt x="248" y="1"/>
                        <a:pt x="172" y="95"/>
                        <a:pt x="172" y="189"/>
                      </a:cubicBezTo>
                      <a:lnTo>
                        <a:pt x="0" y="1115"/>
                      </a:lnTo>
                      <a:cubicBezTo>
                        <a:pt x="0" y="1231"/>
                        <a:pt x="116" y="1347"/>
                        <a:pt x="232" y="1347"/>
                      </a:cubicBezTo>
                      <a:cubicBezTo>
                        <a:pt x="251" y="1367"/>
                        <a:pt x="263" y="1374"/>
                        <a:pt x="274" y="1374"/>
                      </a:cubicBezTo>
                      <a:cubicBezTo>
                        <a:pt x="295" y="1374"/>
                        <a:pt x="308" y="1347"/>
                        <a:pt x="348" y="1347"/>
                      </a:cubicBezTo>
                      <a:cubicBezTo>
                        <a:pt x="404" y="1347"/>
                        <a:pt x="464" y="1292"/>
                        <a:pt x="520" y="1176"/>
                      </a:cubicBezTo>
                      <a:lnTo>
                        <a:pt x="635" y="249"/>
                      </a:lnTo>
                      <a:cubicBezTo>
                        <a:pt x="635" y="133"/>
                        <a:pt x="580" y="17"/>
                        <a:pt x="464" y="17"/>
                      </a:cubicBezTo>
                      <a:cubicBezTo>
                        <a:pt x="431" y="6"/>
                        <a:pt x="400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"/>
                <p:cNvSpPr/>
                <p:nvPr/>
              </p:nvSpPr>
              <p:spPr>
                <a:xfrm>
                  <a:off x="2138326" y="2956649"/>
                  <a:ext cx="8042" cy="1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408" extrusionOk="0">
                      <a:moveTo>
                        <a:pt x="399" y="0"/>
                      </a:moveTo>
                      <a:cubicBezTo>
                        <a:pt x="306" y="0"/>
                        <a:pt x="222" y="94"/>
                        <a:pt x="177" y="188"/>
                      </a:cubicBezTo>
                      <a:lnTo>
                        <a:pt x="61" y="1115"/>
                      </a:lnTo>
                      <a:cubicBezTo>
                        <a:pt x="0" y="1231"/>
                        <a:pt x="116" y="1347"/>
                        <a:pt x="232" y="1407"/>
                      </a:cubicBezTo>
                      <a:lnTo>
                        <a:pt x="348" y="1407"/>
                      </a:lnTo>
                      <a:cubicBezTo>
                        <a:pt x="408" y="1347"/>
                        <a:pt x="524" y="1291"/>
                        <a:pt x="524" y="1175"/>
                      </a:cubicBezTo>
                      <a:lnTo>
                        <a:pt x="640" y="249"/>
                      </a:lnTo>
                      <a:cubicBezTo>
                        <a:pt x="696" y="133"/>
                        <a:pt x="580" y="17"/>
                        <a:pt x="464" y="17"/>
                      </a:cubicBezTo>
                      <a:cubicBezTo>
                        <a:pt x="442" y="5"/>
                        <a:pt x="420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2"/>
                <p:cNvSpPr/>
                <p:nvPr/>
              </p:nvSpPr>
              <p:spPr>
                <a:xfrm>
                  <a:off x="2157068" y="2959515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8" y="1"/>
                      </a:moveTo>
                      <a:cubicBezTo>
                        <a:pt x="293" y="1"/>
                        <a:pt x="177" y="56"/>
                        <a:pt x="116" y="172"/>
                      </a:cubicBezTo>
                      <a:lnTo>
                        <a:pt x="1" y="1099"/>
                      </a:lnTo>
                      <a:cubicBezTo>
                        <a:pt x="1" y="1215"/>
                        <a:pt x="61" y="1391"/>
                        <a:pt x="177" y="1391"/>
                      </a:cubicBezTo>
                      <a:lnTo>
                        <a:pt x="293" y="1391"/>
                      </a:lnTo>
                      <a:cubicBezTo>
                        <a:pt x="408" y="1331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2"/>
                <p:cNvSpPr/>
                <p:nvPr/>
              </p:nvSpPr>
              <p:spPr>
                <a:xfrm>
                  <a:off x="2175175" y="2962196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56"/>
                        <a:pt x="172" y="232"/>
                      </a:cubicBezTo>
                      <a:lnTo>
                        <a:pt x="0" y="1099"/>
                      </a:lnTo>
                      <a:cubicBezTo>
                        <a:pt x="0" y="1275"/>
                        <a:pt x="5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464" y="1275"/>
                        <a:pt x="464" y="1215"/>
                      </a:cubicBezTo>
                      <a:lnTo>
                        <a:pt x="635" y="288"/>
                      </a:lnTo>
                      <a:cubicBezTo>
                        <a:pt x="635" y="172"/>
                        <a:pt x="579" y="56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2"/>
                <p:cNvSpPr/>
                <p:nvPr/>
              </p:nvSpPr>
              <p:spPr>
                <a:xfrm>
                  <a:off x="2193224" y="2964865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3" y="1"/>
                      </a:moveTo>
                      <a:cubicBezTo>
                        <a:pt x="292" y="1"/>
                        <a:pt x="176" y="117"/>
                        <a:pt x="176" y="233"/>
                      </a:cubicBezTo>
                      <a:lnTo>
                        <a:pt x="60" y="1160"/>
                      </a:lnTo>
                      <a:cubicBezTo>
                        <a:pt x="0" y="1276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91"/>
                        <a:pt x="463" y="1331"/>
                        <a:pt x="524" y="1215"/>
                      </a:cubicBezTo>
                      <a:lnTo>
                        <a:pt x="640" y="288"/>
                      </a:lnTo>
                      <a:cubicBezTo>
                        <a:pt x="695" y="172"/>
                        <a:pt x="579" y="57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2"/>
                <p:cNvSpPr/>
                <p:nvPr/>
              </p:nvSpPr>
              <p:spPr>
                <a:xfrm>
                  <a:off x="2211966" y="2968019"/>
                  <a:ext cx="7395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406" extrusionOk="0">
                      <a:moveTo>
                        <a:pt x="346" y="1"/>
                      </a:moveTo>
                      <a:cubicBezTo>
                        <a:pt x="253" y="1"/>
                        <a:pt x="166" y="96"/>
                        <a:pt x="116" y="191"/>
                      </a:cubicBezTo>
                      <a:lnTo>
                        <a:pt x="0" y="1118"/>
                      </a:lnTo>
                      <a:cubicBezTo>
                        <a:pt x="0" y="1234"/>
                        <a:pt x="60" y="1350"/>
                        <a:pt x="176" y="1406"/>
                      </a:cubicBezTo>
                      <a:cubicBezTo>
                        <a:pt x="232" y="1406"/>
                        <a:pt x="292" y="1406"/>
                        <a:pt x="292" y="1350"/>
                      </a:cubicBezTo>
                      <a:cubicBezTo>
                        <a:pt x="408" y="1350"/>
                        <a:pt x="464" y="1290"/>
                        <a:pt x="464" y="1174"/>
                      </a:cubicBezTo>
                      <a:lnTo>
                        <a:pt x="580" y="247"/>
                      </a:lnTo>
                      <a:cubicBezTo>
                        <a:pt x="640" y="131"/>
                        <a:pt x="524" y="15"/>
                        <a:pt x="408" y="15"/>
                      </a:cubicBezTo>
                      <a:cubicBezTo>
                        <a:pt x="387" y="5"/>
                        <a:pt x="36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2"/>
                <p:cNvSpPr/>
                <p:nvPr/>
              </p:nvSpPr>
              <p:spPr>
                <a:xfrm>
                  <a:off x="2230061" y="2970874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4" y="0"/>
                      </a:moveTo>
                      <a:cubicBezTo>
                        <a:pt x="288" y="0"/>
                        <a:pt x="172" y="60"/>
                        <a:pt x="172" y="176"/>
                      </a:cubicBezTo>
                      <a:lnTo>
                        <a:pt x="1" y="1103"/>
                      </a:lnTo>
                      <a:cubicBezTo>
                        <a:pt x="1" y="1219"/>
                        <a:pt x="56" y="1390"/>
                        <a:pt x="232" y="1390"/>
                      </a:cubicBezTo>
                      <a:lnTo>
                        <a:pt x="288" y="1390"/>
                      </a:lnTo>
                      <a:cubicBezTo>
                        <a:pt x="404" y="1335"/>
                        <a:pt x="464" y="1275"/>
                        <a:pt x="464" y="1159"/>
                      </a:cubicBezTo>
                      <a:lnTo>
                        <a:pt x="636" y="292"/>
                      </a:lnTo>
                      <a:cubicBezTo>
                        <a:pt x="636" y="116"/>
                        <a:pt x="580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2"/>
                <p:cNvSpPr/>
                <p:nvPr/>
              </p:nvSpPr>
              <p:spPr>
                <a:xfrm>
                  <a:off x="2248110" y="2973543"/>
                  <a:ext cx="7407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2" extrusionOk="0">
                      <a:moveTo>
                        <a:pt x="464" y="1"/>
                      </a:moveTo>
                      <a:cubicBezTo>
                        <a:pt x="293" y="1"/>
                        <a:pt x="177" y="61"/>
                        <a:pt x="177" y="233"/>
                      </a:cubicBezTo>
                      <a:lnTo>
                        <a:pt x="1" y="1104"/>
                      </a:lnTo>
                      <a:cubicBezTo>
                        <a:pt x="1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lnTo>
                        <a:pt x="524" y="1220"/>
                      </a:lnTo>
                      <a:lnTo>
                        <a:pt x="640" y="293"/>
                      </a:lnTo>
                      <a:cubicBezTo>
                        <a:pt x="640" y="177"/>
                        <a:pt x="580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2"/>
                <p:cNvSpPr/>
                <p:nvPr/>
              </p:nvSpPr>
              <p:spPr>
                <a:xfrm>
                  <a:off x="2266217" y="2976223"/>
                  <a:ext cx="8042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1" extrusionOk="0">
                      <a:moveTo>
                        <a:pt x="464" y="1"/>
                      </a:moveTo>
                      <a:cubicBezTo>
                        <a:pt x="348" y="1"/>
                        <a:pt x="232" y="116"/>
                        <a:pt x="172" y="232"/>
                      </a:cubicBezTo>
                      <a:lnTo>
                        <a:pt x="56" y="1159"/>
                      </a:lnTo>
                      <a:cubicBezTo>
                        <a:pt x="0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519" y="1275"/>
                        <a:pt x="519" y="1219"/>
                      </a:cubicBezTo>
                      <a:lnTo>
                        <a:pt x="635" y="293"/>
                      </a:lnTo>
                      <a:cubicBezTo>
                        <a:pt x="695" y="177"/>
                        <a:pt x="579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2"/>
                <p:cNvSpPr/>
                <p:nvPr/>
              </p:nvSpPr>
              <p:spPr>
                <a:xfrm>
                  <a:off x="2284959" y="2979413"/>
                  <a:ext cx="7349" cy="1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407" extrusionOk="0">
                      <a:moveTo>
                        <a:pt x="338" y="0"/>
                      </a:moveTo>
                      <a:cubicBezTo>
                        <a:pt x="246" y="0"/>
                        <a:pt x="161" y="94"/>
                        <a:pt x="116" y="188"/>
                      </a:cubicBezTo>
                      <a:lnTo>
                        <a:pt x="0" y="1115"/>
                      </a:lnTo>
                      <a:cubicBezTo>
                        <a:pt x="0" y="1231"/>
                        <a:pt x="56" y="1347"/>
                        <a:pt x="172" y="1407"/>
                      </a:cubicBezTo>
                      <a:cubicBezTo>
                        <a:pt x="232" y="1407"/>
                        <a:pt x="288" y="1407"/>
                        <a:pt x="288" y="1347"/>
                      </a:cubicBezTo>
                      <a:cubicBezTo>
                        <a:pt x="404" y="1347"/>
                        <a:pt x="464" y="1291"/>
                        <a:pt x="464" y="1175"/>
                      </a:cubicBezTo>
                      <a:lnTo>
                        <a:pt x="635" y="248"/>
                      </a:lnTo>
                      <a:cubicBezTo>
                        <a:pt x="635" y="132"/>
                        <a:pt x="519" y="17"/>
                        <a:pt x="404" y="17"/>
                      </a:cubicBezTo>
                      <a:cubicBezTo>
                        <a:pt x="382" y="5"/>
                        <a:pt x="360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2"/>
                <p:cNvSpPr/>
                <p:nvPr/>
              </p:nvSpPr>
              <p:spPr>
                <a:xfrm>
                  <a:off x="2303008" y="2982278"/>
                  <a:ext cx="7395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1" extrusionOk="0">
                      <a:moveTo>
                        <a:pt x="408" y="0"/>
                      </a:moveTo>
                      <a:cubicBezTo>
                        <a:pt x="292" y="0"/>
                        <a:pt x="176" y="56"/>
                        <a:pt x="176" y="172"/>
                      </a:cubicBezTo>
                      <a:lnTo>
                        <a:pt x="0" y="1099"/>
                      </a:lnTo>
                      <a:cubicBezTo>
                        <a:pt x="0" y="1215"/>
                        <a:pt x="60" y="1330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30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8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2"/>
                <p:cNvSpPr/>
                <p:nvPr/>
              </p:nvSpPr>
              <p:spPr>
                <a:xfrm>
                  <a:off x="2321103" y="2984947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4" y="1"/>
                      </a:moveTo>
                      <a:cubicBezTo>
                        <a:pt x="288" y="1"/>
                        <a:pt x="172" y="57"/>
                        <a:pt x="172" y="233"/>
                      </a:cubicBezTo>
                      <a:lnTo>
                        <a:pt x="56" y="1099"/>
                      </a:lnTo>
                      <a:cubicBezTo>
                        <a:pt x="1" y="1276"/>
                        <a:pt x="117" y="1391"/>
                        <a:pt x="232" y="1391"/>
                      </a:cubicBezTo>
                      <a:lnTo>
                        <a:pt x="348" y="1391"/>
                      </a:lnTo>
                      <a:lnTo>
                        <a:pt x="520" y="1215"/>
                      </a:lnTo>
                      <a:lnTo>
                        <a:pt x="636" y="288"/>
                      </a:lnTo>
                      <a:cubicBezTo>
                        <a:pt x="696" y="172"/>
                        <a:pt x="580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2"/>
                <p:cNvSpPr/>
                <p:nvPr/>
              </p:nvSpPr>
              <p:spPr>
                <a:xfrm>
                  <a:off x="2339845" y="2987628"/>
                  <a:ext cx="7349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2" extrusionOk="0">
                      <a:moveTo>
                        <a:pt x="404" y="1"/>
                      </a:moveTo>
                      <a:cubicBezTo>
                        <a:pt x="288" y="1"/>
                        <a:pt x="172" y="117"/>
                        <a:pt x="117" y="232"/>
                      </a:cubicBezTo>
                      <a:lnTo>
                        <a:pt x="1" y="1159"/>
                      </a:lnTo>
                      <a:cubicBezTo>
                        <a:pt x="1" y="1275"/>
                        <a:pt x="57" y="1391"/>
                        <a:pt x="172" y="1391"/>
                      </a:cubicBezTo>
                      <a:lnTo>
                        <a:pt x="288" y="1391"/>
                      </a:lnTo>
                      <a:cubicBezTo>
                        <a:pt x="404" y="1391"/>
                        <a:pt x="464" y="1275"/>
                        <a:pt x="464" y="1215"/>
                      </a:cubicBezTo>
                      <a:lnTo>
                        <a:pt x="580" y="288"/>
                      </a:lnTo>
                      <a:cubicBezTo>
                        <a:pt x="636" y="172"/>
                        <a:pt x="520" y="56"/>
                        <a:pt x="4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2"/>
                <p:cNvSpPr/>
                <p:nvPr/>
              </p:nvSpPr>
              <p:spPr>
                <a:xfrm>
                  <a:off x="2357894" y="2990783"/>
                  <a:ext cx="7407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406" extrusionOk="0">
                      <a:moveTo>
                        <a:pt x="347" y="1"/>
                      </a:moveTo>
                      <a:cubicBezTo>
                        <a:pt x="255" y="1"/>
                        <a:pt x="177" y="96"/>
                        <a:pt x="177" y="191"/>
                      </a:cubicBezTo>
                      <a:lnTo>
                        <a:pt x="1" y="1118"/>
                      </a:lnTo>
                      <a:cubicBezTo>
                        <a:pt x="1" y="1234"/>
                        <a:pt x="61" y="1350"/>
                        <a:pt x="233" y="1406"/>
                      </a:cubicBezTo>
                      <a:cubicBezTo>
                        <a:pt x="233" y="1406"/>
                        <a:pt x="293" y="1406"/>
                        <a:pt x="293" y="1350"/>
                      </a:cubicBezTo>
                      <a:cubicBezTo>
                        <a:pt x="409" y="1350"/>
                        <a:pt x="464" y="1290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9" y="15"/>
                      </a:cubicBezTo>
                      <a:cubicBezTo>
                        <a:pt x="388" y="5"/>
                        <a:pt x="36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2"/>
                <p:cNvSpPr/>
                <p:nvPr/>
              </p:nvSpPr>
              <p:spPr>
                <a:xfrm>
                  <a:off x="2032551" y="292116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1" y="191"/>
                      </a:cubicBezTo>
                      <a:cubicBezTo>
                        <a:pt x="1" y="307"/>
                        <a:pt x="61" y="478"/>
                        <a:pt x="233" y="478"/>
                      </a:cubicBezTo>
                      <a:lnTo>
                        <a:pt x="1044" y="594"/>
                      </a:lnTo>
                      <a:lnTo>
                        <a:pt x="1159" y="594"/>
                      </a:lnTo>
                      <a:cubicBezTo>
                        <a:pt x="1220" y="594"/>
                        <a:pt x="1275" y="478"/>
                        <a:pt x="1336" y="423"/>
                      </a:cubicBezTo>
                      <a:cubicBezTo>
                        <a:pt x="1336" y="247"/>
                        <a:pt x="1275" y="131"/>
                        <a:pt x="1104" y="131"/>
                      </a:cubicBezTo>
                      <a:lnTo>
                        <a:pt x="293" y="15"/>
                      </a:lnTo>
                      <a:cubicBezTo>
                        <a:pt x="272" y="5"/>
                        <a:pt x="25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2"/>
                <p:cNvSpPr/>
                <p:nvPr/>
              </p:nvSpPr>
              <p:spPr>
                <a:xfrm>
                  <a:off x="2035232" y="2903924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1" y="177"/>
                      </a:cubicBezTo>
                      <a:cubicBezTo>
                        <a:pt x="1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19" y="580"/>
                        <a:pt x="1335" y="464"/>
                        <a:pt x="1335" y="409"/>
                      </a:cubicBezTo>
                      <a:cubicBezTo>
                        <a:pt x="1335" y="293"/>
                        <a:pt x="1275" y="177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2"/>
                <p:cNvSpPr/>
                <p:nvPr/>
              </p:nvSpPr>
              <p:spPr>
                <a:xfrm>
                  <a:off x="2037913" y="2886522"/>
                  <a:ext cx="15437" cy="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07" extrusionOk="0">
                      <a:moveTo>
                        <a:pt x="292" y="0"/>
                      </a:moveTo>
                      <a:cubicBezTo>
                        <a:pt x="176" y="0"/>
                        <a:pt x="61" y="61"/>
                        <a:pt x="0" y="232"/>
                      </a:cubicBezTo>
                      <a:cubicBezTo>
                        <a:pt x="0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63" y="600"/>
                        <a:pt x="1077" y="607"/>
                        <a:pt x="1088" y="607"/>
                      </a:cubicBezTo>
                      <a:cubicBezTo>
                        <a:pt x="1110" y="607"/>
                        <a:pt x="1122" y="580"/>
                        <a:pt x="1159" y="580"/>
                      </a:cubicBezTo>
                      <a:cubicBezTo>
                        <a:pt x="1219" y="580"/>
                        <a:pt x="1335" y="524"/>
                        <a:pt x="1335" y="408"/>
                      </a:cubicBezTo>
                      <a:cubicBezTo>
                        <a:pt x="1335" y="292"/>
                        <a:pt x="1275" y="177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2"/>
                <p:cNvSpPr/>
                <p:nvPr/>
              </p:nvSpPr>
              <p:spPr>
                <a:xfrm>
                  <a:off x="2040594" y="2869120"/>
                  <a:ext cx="15426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0" extrusionOk="0">
                      <a:moveTo>
                        <a:pt x="292" y="0"/>
                      </a:moveTo>
                      <a:cubicBezTo>
                        <a:pt x="176" y="0"/>
                        <a:pt x="60" y="60"/>
                        <a:pt x="0" y="232"/>
                      </a:cubicBezTo>
                      <a:cubicBezTo>
                        <a:pt x="0" y="348"/>
                        <a:pt x="60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3" y="640"/>
                        <a:pt x="1103" y="640"/>
                        <a:pt x="1159" y="579"/>
                      </a:cubicBezTo>
                      <a:cubicBezTo>
                        <a:pt x="1219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2"/>
                <p:cNvSpPr/>
                <p:nvPr/>
              </p:nvSpPr>
              <p:spPr>
                <a:xfrm>
                  <a:off x="2043263" y="2851707"/>
                  <a:ext cx="15437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1" extrusionOk="0">
                      <a:moveTo>
                        <a:pt x="293" y="1"/>
                      </a:moveTo>
                      <a:cubicBezTo>
                        <a:pt x="177" y="1"/>
                        <a:pt x="61" y="117"/>
                        <a:pt x="1" y="233"/>
                      </a:cubicBezTo>
                      <a:cubicBezTo>
                        <a:pt x="1" y="348"/>
                        <a:pt x="117" y="464"/>
                        <a:pt x="232" y="525"/>
                      </a:cubicBezTo>
                      <a:lnTo>
                        <a:pt x="1044" y="640"/>
                      </a:lnTo>
                      <a:lnTo>
                        <a:pt x="1159" y="640"/>
                      </a:lnTo>
                      <a:cubicBezTo>
                        <a:pt x="1220" y="580"/>
                        <a:pt x="1336" y="525"/>
                        <a:pt x="1336" y="409"/>
                      </a:cubicBezTo>
                      <a:cubicBezTo>
                        <a:pt x="1336" y="293"/>
                        <a:pt x="1275" y="177"/>
                        <a:pt x="1104" y="17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2"/>
                <p:cNvSpPr/>
                <p:nvPr/>
              </p:nvSpPr>
              <p:spPr>
                <a:xfrm>
                  <a:off x="2045944" y="2834813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364"/>
                      </a:cubicBezTo>
                      <a:cubicBezTo>
                        <a:pt x="1335" y="249"/>
                        <a:pt x="1275" y="133"/>
                        <a:pt x="1104" y="133"/>
                      </a:cubicBezTo>
                      <a:lnTo>
                        <a:pt x="292" y="17"/>
                      </a:lnTo>
                      <a:cubicBezTo>
                        <a:pt x="271" y="5"/>
                        <a:pt x="249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2"/>
                <p:cNvSpPr/>
                <p:nvPr/>
              </p:nvSpPr>
              <p:spPr>
                <a:xfrm>
                  <a:off x="2048624" y="2817412"/>
                  <a:ext cx="15437" cy="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6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420"/>
                      </a:cubicBezTo>
                      <a:cubicBezTo>
                        <a:pt x="1335" y="248"/>
                        <a:pt x="1275" y="132"/>
                        <a:pt x="1103" y="132"/>
                      </a:cubicBezTo>
                      <a:lnTo>
                        <a:pt x="292" y="17"/>
                      </a:lnTo>
                      <a:cubicBezTo>
                        <a:pt x="270" y="5"/>
                        <a:pt x="24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2"/>
                <p:cNvSpPr/>
                <p:nvPr/>
              </p:nvSpPr>
              <p:spPr>
                <a:xfrm>
                  <a:off x="2051294" y="2799998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8" y="1"/>
                      </a:moveTo>
                      <a:cubicBezTo>
                        <a:pt x="135" y="1"/>
                        <a:pt x="50" y="95"/>
                        <a:pt x="1" y="189"/>
                      </a:cubicBezTo>
                      <a:cubicBezTo>
                        <a:pt x="1" y="365"/>
                        <a:pt x="117" y="481"/>
                        <a:pt x="233" y="481"/>
                      </a:cubicBezTo>
                      <a:lnTo>
                        <a:pt x="1044" y="597"/>
                      </a:lnTo>
                      <a:lnTo>
                        <a:pt x="1160" y="597"/>
                      </a:lnTo>
                      <a:cubicBezTo>
                        <a:pt x="1220" y="597"/>
                        <a:pt x="1336" y="481"/>
                        <a:pt x="1336" y="420"/>
                      </a:cubicBezTo>
                      <a:cubicBezTo>
                        <a:pt x="1336" y="305"/>
                        <a:pt x="1276" y="133"/>
                        <a:pt x="1104" y="133"/>
                      </a:cubicBezTo>
                      <a:lnTo>
                        <a:pt x="293" y="17"/>
                      </a:lnTo>
                      <a:cubicBezTo>
                        <a:pt x="271" y="6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2"/>
                <p:cNvSpPr/>
                <p:nvPr/>
              </p:nvSpPr>
              <p:spPr>
                <a:xfrm>
                  <a:off x="2053974" y="2782781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57"/>
                        <a:pt x="1" y="172"/>
                      </a:cubicBezTo>
                      <a:cubicBezTo>
                        <a:pt x="1" y="349"/>
                        <a:pt x="117" y="464"/>
                        <a:pt x="232" y="464"/>
                      </a:cubicBezTo>
                      <a:lnTo>
                        <a:pt x="1044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2"/>
                <p:cNvSpPr/>
                <p:nvPr/>
              </p:nvSpPr>
              <p:spPr>
                <a:xfrm>
                  <a:off x="2056655" y="2765379"/>
                  <a:ext cx="15437" cy="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22" extrusionOk="0">
                      <a:moveTo>
                        <a:pt x="292" y="1"/>
                      </a:moveTo>
                      <a:cubicBezTo>
                        <a:pt x="177" y="1"/>
                        <a:pt x="61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73" y="608"/>
                        <a:pt x="1102" y="622"/>
                        <a:pt x="1124" y="622"/>
                      </a:cubicBezTo>
                      <a:cubicBezTo>
                        <a:pt x="1145" y="622"/>
                        <a:pt x="1159" y="608"/>
                        <a:pt x="1159" y="580"/>
                      </a:cubicBez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3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2"/>
                <p:cNvSpPr/>
                <p:nvPr/>
              </p:nvSpPr>
              <p:spPr>
                <a:xfrm>
                  <a:off x="2059336" y="2747978"/>
                  <a:ext cx="15426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36" extrusionOk="0">
                      <a:moveTo>
                        <a:pt x="292" y="0"/>
                      </a:moveTo>
                      <a:cubicBezTo>
                        <a:pt x="176" y="0"/>
                        <a:pt x="60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35"/>
                      </a:lnTo>
                      <a:cubicBezTo>
                        <a:pt x="1103" y="635"/>
                        <a:pt x="1159" y="635"/>
                        <a:pt x="1159" y="580"/>
                      </a:cubicBezTo>
                      <a:cubicBezTo>
                        <a:pt x="1275" y="580"/>
                        <a:pt x="1335" y="519"/>
                        <a:pt x="1335" y="404"/>
                      </a:cubicBezTo>
                      <a:cubicBezTo>
                        <a:pt x="1335" y="288"/>
                        <a:pt x="1275" y="172"/>
                        <a:pt x="1103" y="172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2"/>
                <p:cNvSpPr/>
                <p:nvPr/>
              </p:nvSpPr>
              <p:spPr>
                <a:xfrm>
                  <a:off x="2062005" y="2730576"/>
                  <a:ext cx="15437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36" extrusionOk="0">
                      <a:moveTo>
                        <a:pt x="293" y="0"/>
                      </a:moveTo>
                      <a:cubicBezTo>
                        <a:pt x="177" y="0"/>
                        <a:pt x="61" y="116"/>
                        <a:pt x="1" y="232"/>
                      </a:cubicBezTo>
                      <a:cubicBezTo>
                        <a:pt x="1" y="348"/>
                        <a:pt x="117" y="464"/>
                        <a:pt x="233" y="519"/>
                      </a:cubicBezTo>
                      <a:lnTo>
                        <a:pt x="1044" y="635"/>
                      </a:lnTo>
                      <a:lnTo>
                        <a:pt x="1160" y="635"/>
                      </a:lnTo>
                      <a:cubicBezTo>
                        <a:pt x="1275" y="579"/>
                        <a:pt x="1336" y="519"/>
                        <a:pt x="1336" y="403"/>
                      </a:cubicBezTo>
                      <a:cubicBezTo>
                        <a:pt x="1336" y="287"/>
                        <a:pt x="1275" y="172"/>
                        <a:pt x="1104" y="172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2"/>
                <p:cNvSpPr/>
                <p:nvPr/>
              </p:nvSpPr>
              <p:spPr>
                <a:xfrm>
                  <a:off x="2064686" y="2713648"/>
                  <a:ext cx="15437" cy="6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4" extrusionOk="0">
                      <a:moveTo>
                        <a:pt x="231" y="0"/>
                      </a:moveTo>
                      <a:cubicBezTo>
                        <a:pt x="137" y="0"/>
                        <a:pt x="50" y="95"/>
                        <a:pt x="1" y="191"/>
                      </a:cubicBezTo>
                      <a:cubicBezTo>
                        <a:pt x="1" y="306"/>
                        <a:pt x="117" y="422"/>
                        <a:pt x="232" y="478"/>
                      </a:cubicBezTo>
                      <a:lnTo>
                        <a:pt x="1043" y="594"/>
                      </a:lnTo>
                      <a:lnTo>
                        <a:pt x="1159" y="594"/>
                      </a:lnTo>
                      <a:cubicBezTo>
                        <a:pt x="1275" y="538"/>
                        <a:pt x="1335" y="478"/>
                        <a:pt x="1335" y="422"/>
                      </a:cubicBezTo>
                      <a:cubicBezTo>
                        <a:pt x="1335" y="246"/>
                        <a:pt x="1275" y="130"/>
                        <a:pt x="1159" y="130"/>
                      </a:cubicBezTo>
                      <a:lnTo>
                        <a:pt x="293" y="14"/>
                      </a:lnTo>
                      <a:cubicBezTo>
                        <a:pt x="272" y="5"/>
                        <a:pt x="251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2"/>
                <p:cNvSpPr/>
                <p:nvPr/>
              </p:nvSpPr>
              <p:spPr>
                <a:xfrm>
                  <a:off x="2067367" y="269623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0" y="191"/>
                      </a:cubicBezTo>
                      <a:cubicBezTo>
                        <a:pt x="0" y="307"/>
                        <a:pt x="116" y="479"/>
                        <a:pt x="232" y="479"/>
                      </a:cubicBezTo>
                      <a:lnTo>
                        <a:pt x="1043" y="595"/>
                      </a:lnTo>
                      <a:lnTo>
                        <a:pt x="1159" y="595"/>
                      </a:lnTo>
                      <a:cubicBezTo>
                        <a:pt x="1275" y="539"/>
                        <a:pt x="1335" y="479"/>
                        <a:pt x="1335" y="423"/>
                      </a:cubicBezTo>
                      <a:cubicBezTo>
                        <a:pt x="1335" y="247"/>
                        <a:pt x="1275" y="131"/>
                        <a:pt x="1159" y="131"/>
                      </a:cubicBezTo>
                      <a:lnTo>
                        <a:pt x="292" y="15"/>
                      </a:lnTo>
                      <a:cubicBezTo>
                        <a:pt x="272" y="5"/>
                        <a:pt x="251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2"/>
                <p:cNvSpPr/>
                <p:nvPr/>
              </p:nvSpPr>
              <p:spPr>
                <a:xfrm>
                  <a:off x="2070047" y="2678994"/>
                  <a:ext cx="15426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581" extrusionOk="0">
                      <a:moveTo>
                        <a:pt x="292" y="1"/>
                      </a:moveTo>
                      <a:cubicBezTo>
                        <a:pt x="176" y="1"/>
                        <a:pt x="60" y="61"/>
                        <a:pt x="0" y="177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464"/>
                        <a:pt x="1335" y="409"/>
                      </a:cubicBezTo>
                      <a:cubicBezTo>
                        <a:pt x="1335" y="293"/>
                        <a:pt x="1275" y="117"/>
                        <a:pt x="1159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2"/>
                <p:cNvSpPr/>
                <p:nvPr/>
              </p:nvSpPr>
              <p:spPr>
                <a:xfrm>
                  <a:off x="2072717" y="2661592"/>
                  <a:ext cx="15437" cy="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0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61" y="177"/>
                      </a:cubicBezTo>
                      <a:cubicBezTo>
                        <a:pt x="1" y="348"/>
                        <a:pt x="117" y="464"/>
                        <a:pt x="233" y="464"/>
                      </a:cubicBezTo>
                      <a:lnTo>
                        <a:pt x="1044" y="580"/>
                      </a:lnTo>
                      <a:lnTo>
                        <a:pt x="1160" y="580"/>
                      </a:lnTo>
                      <a:cubicBezTo>
                        <a:pt x="1275" y="580"/>
                        <a:pt x="1336" y="524"/>
                        <a:pt x="1336" y="408"/>
                      </a:cubicBezTo>
                      <a:cubicBezTo>
                        <a:pt x="1336" y="293"/>
                        <a:pt x="1275" y="177"/>
                        <a:pt x="1160" y="116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2"/>
                <p:cNvSpPr/>
                <p:nvPr/>
              </p:nvSpPr>
              <p:spPr>
                <a:xfrm>
                  <a:off x="2075397" y="2644191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3" y="0"/>
                      </a:moveTo>
                      <a:cubicBezTo>
                        <a:pt x="177" y="0"/>
                        <a:pt x="61" y="61"/>
                        <a:pt x="61" y="232"/>
                      </a:cubicBezTo>
                      <a:cubicBezTo>
                        <a:pt x="1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4" y="640"/>
                        <a:pt x="1159" y="640"/>
                        <a:pt x="1159" y="580"/>
                      </a:cubicBezTo>
                      <a:cubicBezTo>
                        <a:pt x="1275" y="580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16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2"/>
                <p:cNvSpPr/>
                <p:nvPr/>
              </p:nvSpPr>
              <p:spPr>
                <a:xfrm>
                  <a:off x="2078078" y="2626789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2" y="0"/>
                      </a:moveTo>
                      <a:cubicBezTo>
                        <a:pt x="176" y="0"/>
                        <a:pt x="61" y="116"/>
                        <a:pt x="61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7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2"/>
                <p:cNvSpPr/>
                <p:nvPr/>
              </p:nvSpPr>
              <p:spPr>
                <a:xfrm>
                  <a:off x="2080759" y="2609375"/>
                  <a:ext cx="15426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1" extrusionOk="0">
                      <a:moveTo>
                        <a:pt x="292" y="1"/>
                      </a:moveTo>
                      <a:cubicBezTo>
                        <a:pt x="176" y="1"/>
                        <a:pt x="60" y="117"/>
                        <a:pt x="60" y="232"/>
                      </a:cubicBezTo>
                      <a:cubicBezTo>
                        <a:pt x="0" y="348"/>
                        <a:pt x="116" y="464"/>
                        <a:pt x="232" y="52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80"/>
                        <a:pt x="1335" y="524"/>
                        <a:pt x="1335" y="409"/>
                      </a:cubicBezTo>
                      <a:cubicBezTo>
                        <a:pt x="1335" y="293"/>
                        <a:pt x="1275" y="177"/>
                        <a:pt x="1159" y="17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5" name="Google Shape;865;p2"/>
              <p:cNvGrpSpPr/>
              <p:nvPr/>
            </p:nvGrpSpPr>
            <p:grpSpPr>
              <a:xfrm>
                <a:off x="1446847" y="61339"/>
                <a:ext cx="288513" cy="317764"/>
                <a:chOff x="1856523" y="1848675"/>
                <a:chExt cx="556974" cy="613443"/>
              </a:xfrm>
            </p:grpSpPr>
            <p:sp>
              <p:nvSpPr>
                <p:cNvPr id="866" name="Google Shape;866;p2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2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2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0" name="Google Shape;870;p2"/>
              <p:cNvSpPr/>
              <p:nvPr/>
            </p:nvSpPr>
            <p:spPr>
              <a:xfrm>
                <a:off x="1120875" y="145216"/>
                <a:ext cx="288513" cy="182703"/>
              </a:xfrm>
              <a:custGeom>
                <a:avLst/>
                <a:gdLst/>
                <a:ahLst/>
                <a:cxnLst/>
                <a:rect l="l" t="t" r="r" b="b"/>
                <a:pathLst>
                  <a:path w="44031" h="27883" extrusionOk="0">
                    <a:moveTo>
                      <a:pt x="9568" y="0"/>
                    </a:moveTo>
                    <a:cubicBezTo>
                      <a:pt x="5925" y="0"/>
                      <a:pt x="2907" y="2714"/>
                      <a:pt x="1507" y="6028"/>
                    </a:cubicBezTo>
                    <a:cubicBezTo>
                      <a:pt x="1" y="9564"/>
                      <a:pt x="348" y="14255"/>
                      <a:pt x="4580" y="16109"/>
                    </a:cubicBezTo>
                    <a:cubicBezTo>
                      <a:pt x="10081" y="18486"/>
                      <a:pt x="29260" y="25726"/>
                      <a:pt x="34358" y="27464"/>
                    </a:cubicBezTo>
                    <a:cubicBezTo>
                      <a:pt x="35210" y="27752"/>
                      <a:pt x="36019" y="27882"/>
                      <a:pt x="36777" y="27882"/>
                    </a:cubicBezTo>
                    <a:cubicBezTo>
                      <a:pt x="39829" y="27882"/>
                      <a:pt x="42048" y="25766"/>
                      <a:pt x="42932" y="23353"/>
                    </a:cubicBezTo>
                    <a:cubicBezTo>
                      <a:pt x="44031" y="20396"/>
                      <a:pt x="43280" y="16340"/>
                      <a:pt x="38993" y="14602"/>
                    </a:cubicBezTo>
                    <a:cubicBezTo>
                      <a:pt x="34010" y="12577"/>
                      <a:pt x="22711" y="8577"/>
                      <a:pt x="15064" y="6260"/>
                    </a:cubicBezTo>
                    <a:cubicBezTo>
                      <a:pt x="14097" y="5960"/>
                      <a:pt x="13202" y="5813"/>
                      <a:pt x="12398" y="5813"/>
                    </a:cubicBezTo>
                    <a:cubicBezTo>
                      <a:pt x="10405" y="5813"/>
                      <a:pt x="8964" y="6712"/>
                      <a:pt x="8343" y="8406"/>
                    </a:cubicBezTo>
                    <a:cubicBezTo>
                      <a:pt x="7416" y="10779"/>
                      <a:pt x="8519" y="13852"/>
                      <a:pt x="10605" y="14778"/>
                    </a:cubicBezTo>
                    <a:cubicBezTo>
                      <a:pt x="14429" y="16516"/>
                      <a:pt x="18252" y="17963"/>
                      <a:pt x="27058" y="20975"/>
                    </a:cubicBezTo>
                    <a:cubicBezTo>
                      <a:pt x="27089" y="20986"/>
                      <a:pt x="27123" y="20991"/>
                      <a:pt x="27156" y="20991"/>
                    </a:cubicBezTo>
                    <a:cubicBezTo>
                      <a:pt x="27308" y="20991"/>
                      <a:pt x="27472" y="20887"/>
                      <a:pt x="27522" y="20743"/>
                    </a:cubicBezTo>
                    <a:cubicBezTo>
                      <a:pt x="27577" y="20572"/>
                      <a:pt x="27461" y="20340"/>
                      <a:pt x="27290" y="20280"/>
                    </a:cubicBezTo>
                    <a:cubicBezTo>
                      <a:pt x="18540" y="17328"/>
                      <a:pt x="14716" y="15877"/>
                      <a:pt x="10953" y="14139"/>
                    </a:cubicBezTo>
                    <a:cubicBezTo>
                      <a:pt x="9154" y="13328"/>
                      <a:pt x="8227" y="10663"/>
                      <a:pt x="8983" y="8637"/>
                    </a:cubicBezTo>
                    <a:cubicBezTo>
                      <a:pt x="9506" y="7264"/>
                      <a:pt x="10708" y="6537"/>
                      <a:pt x="12388" y="6537"/>
                    </a:cubicBezTo>
                    <a:cubicBezTo>
                      <a:pt x="13118" y="6537"/>
                      <a:pt x="13938" y="6674"/>
                      <a:pt x="14832" y="6955"/>
                    </a:cubicBezTo>
                    <a:cubicBezTo>
                      <a:pt x="22479" y="9272"/>
                      <a:pt x="33779" y="13272"/>
                      <a:pt x="38701" y="15298"/>
                    </a:cubicBezTo>
                    <a:cubicBezTo>
                      <a:pt x="42585" y="16864"/>
                      <a:pt x="43280" y="20456"/>
                      <a:pt x="42237" y="23121"/>
                    </a:cubicBezTo>
                    <a:cubicBezTo>
                      <a:pt x="41448" y="25250"/>
                      <a:pt x="39479" y="27158"/>
                      <a:pt x="36769" y="27158"/>
                    </a:cubicBezTo>
                    <a:cubicBezTo>
                      <a:pt x="36087" y="27158"/>
                      <a:pt x="35358" y="27037"/>
                      <a:pt x="34590" y="26768"/>
                    </a:cubicBezTo>
                    <a:cubicBezTo>
                      <a:pt x="29491" y="25030"/>
                      <a:pt x="10373" y="17847"/>
                      <a:pt x="4867" y="15474"/>
                    </a:cubicBezTo>
                    <a:cubicBezTo>
                      <a:pt x="1104" y="13791"/>
                      <a:pt x="812" y="9564"/>
                      <a:pt x="2202" y="6320"/>
                    </a:cubicBezTo>
                    <a:cubicBezTo>
                      <a:pt x="3446" y="3237"/>
                      <a:pt x="6220" y="738"/>
                      <a:pt x="9513" y="738"/>
                    </a:cubicBezTo>
                    <a:cubicBezTo>
                      <a:pt x="10368" y="738"/>
                      <a:pt x="11259" y="907"/>
                      <a:pt x="12167" y="1278"/>
                    </a:cubicBezTo>
                    <a:cubicBezTo>
                      <a:pt x="21205" y="4869"/>
                      <a:pt x="34474" y="9620"/>
                      <a:pt x="34590" y="9680"/>
                    </a:cubicBezTo>
                    <a:cubicBezTo>
                      <a:pt x="34644" y="9693"/>
                      <a:pt x="34695" y="9700"/>
                      <a:pt x="34742" y="9700"/>
                    </a:cubicBezTo>
                    <a:cubicBezTo>
                      <a:pt x="34896" y="9700"/>
                      <a:pt x="35007" y="9626"/>
                      <a:pt x="35053" y="9449"/>
                    </a:cubicBezTo>
                    <a:cubicBezTo>
                      <a:pt x="35109" y="9272"/>
                      <a:pt x="35053" y="9041"/>
                      <a:pt x="34821" y="8985"/>
                    </a:cubicBezTo>
                    <a:cubicBezTo>
                      <a:pt x="34706" y="8925"/>
                      <a:pt x="21436" y="4174"/>
                      <a:pt x="12459" y="582"/>
                    </a:cubicBezTo>
                    <a:cubicBezTo>
                      <a:pt x="11935" y="411"/>
                      <a:pt x="11416" y="235"/>
                      <a:pt x="10892" y="119"/>
                    </a:cubicBezTo>
                    <a:cubicBezTo>
                      <a:pt x="10443" y="39"/>
                      <a:pt x="10001" y="0"/>
                      <a:pt x="9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1" name="Google Shape;871;p2"/>
              <p:cNvGrpSpPr/>
              <p:nvPr/>
            </p:nvGrpSpPr>
            <p:grpSpPr>
              <a:xfrm>
                <a:off x="1446434" y="426257"/>
                <a:ext cx="279835" cy="331995"/>
                <a:chOff x="1444148" y="2187860"/>
                <a:chExt cx="429788" cy="509899"/>
              </a:xfrm>
            </p:grpSpPr>
            <p:sp>
              <p:nvSpPr>
                <p:cNvPr id="872" name="Google Shape;872;p2"/>
                <p:cNvSpPr/>
                <p:nvPr/>
              </p:nvSpPr>
              <p:spPr>
                <a:xfrm>
                  <a:off x="1671065" y="2596884"/>
                  <a:ext cx="177439" cy="10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6" h="8730" extrusionOk="0">
                      <a:moveTo>
                        <a:pt x="8922" y="618"/>
                      </a:moveTo>
                      <a:cubicBezTo>
                        <a:pt x="11703" y="618"/>
                        <a:pt x="13617" y="2069"/>
                        <a:pt x="14428" y="2704"/>
                      </a:cubicBezTo>
                      <a:lnTo>
                        <a:pt x="811" y="7862"/>
                      </a:lnTo>
                      <a:cubicBezTo>
                        <a:pt x="1103" y="6412"/>
                        <a:pt x="2262" y="2472"/>
                        <a:pt x="5794" y="1198"/>
                      </a:cubicBezTo>
                      <a:cubicBezTo>
                        <a:pt x="6897" y="794"/>
                        <a:pt x="7940" y="618"/>
                        <a:pt x="8922" y="618"/>
                      </a:cubicBezTo>
                      <a:close/>
                      <a:moveTo>
                        <a:pt x="8885" y="0"/>
                      </a:moveTo>
                      <a:cubicBezTo>
                        <a:pt x="7872" y="0"/>
                        <a:pt x="6759" y="176"/>
                        <a:pt x="5562" y="618"/>
                      </a:cubicBezTo>
                      <a:cubicBezTo>
                        <a:pt x="872" y="2301"/>
                        <a:pt x="61" y="8094"/>
                        <a:pt x="61" y="8326"/>
                      </a:cubicBezTo>
                      <a:cubicBezTo>
                        <a:pt x="0" y="8442"/>
                        <a:pt x="61" y="8558"/>
                        <a:pt x="176" y="8673"/>
                      </a:cubicBezTo>
                      <a:cubicBezTo>
                        <a:pt x="232" y="8673"/>
                        <a:pt x="292" y="8729"/>
                        <a:pt x="348" y="8729"/>
                      </a:cubicBezTo>
                      <a:cubicBezTo>
                        <a:pt x="408" y="8729"/>
                        <a:pt x="464" y="8729"/>
                        <a:pt x="464" y="8673"/>
                      </a:cubicBezTo>
                      <a:lnTo>
                        <a:pt x="15123" y="3112"/>
                      </a:lnTo>
                      <a:cubicBezTo>
                        <a:pt x="15239" y="3112"/>
                        <a:pt x="15295" y="2996"/>
                        <a:pt x="15295" y="2936"/>
                      </a:cubicBezTo>
                      <a:cubicBezTo>
                        <a:pt x="15355" y="2820"/>
                        <a:pt x="15295" y="2704"/>
                        <a:pt x="15239" y="2588"/>
                      </a:cubicBezTo>
                      <a:cubicBezTo>
                        <a:pt x="15192" y="2588"/>
                        <a:pt x="12775" y="0"/>
                        <a:pt x="88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2"/>
                <p:cNvSpPr/>
                <p:nvPr/>
              </p:nvSpPr>
              <p:spPr>
                <a:xfrm>
                  <a:off x="1543867" y="2187860"/>
                  <a:ext cx="330069" cy="44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65" h="38218" extrusionOk="0">
                      <a:moveTo>
                        <a:pt x="8986" y="1"/>
                      </a:moveTo>
                      <a:cubicBezTo>
                        <a:pt x="5993" y="1"/>
                        <a:pt x="2986" y="701"/>
                        <a:pt x="233" y="2127"/>
                      </a:cubicBezTo>
                      <a:cubicBezTo>
                        <a:pt x="61" y="2183"/>
                        <a:pt x="1" y="2359"/>
                        <a:pt x="117" y="2530"/>
                      </a:cubicBezTo>
                      <a:cubicBezTo>
                        <a:pt x="162" y="2663"/>
                        <a:pt x="305" y="2727"/>
                        <a:pt x="422" y="2727"/>
                      </a:cubicBezTo>
                      <a:cubicBezTo>
                        <a:pt x="460" y="2727"/>
                        <a:pt x="496" y="2720"/>
                        <a:pt x="525" y="2707"/>
                      </a:cubicBezTo>
                      <a:cubicBezTo>
                        <a:pt x="3174" y="1333"/>
                        <a:pt x="6064" y="661"/>
                        <a:pt x="8944" y="661"/>
                      </a:cubicBezTo>
                      <a:cubicBezTo>
                        <a:pt x="12992" y="661"/>
                        <a:pt x="17021" y="1988"/>
                        <a:pt x="20338" y="4560"/>
                      </a:cubicBezTo>
                      <a:cubicBezTo>
                        <a:pt x="24217" y="7573"/>
                        <a:pt x="26711" y="11916"/>
                        <a:pt x="27290" y="16842"/>
                      </a:cubicBezTo>
                      <a:cubicBezTo>
                        <a:pt x="27925" y="21709"/>
                        <a:pt x="26595" y="26515"/>
                        <a:pt x="23522" y="30455"/>
                      </a:cubicBezTo>
                      <a:cubicBezTo>
                        <a:pt x="19961" y="35026"/>
                        <a:pt x="14577" y="37563"/>
                        <a:pt x="8998" y="37563"/>
                      </a:cubicBezTo>
                      <a:cubicBezTo>
                        <a:pt x="6867" y="37563"/>
                        <a:pt x="4707" y="37193"/>
                        <a:pt x="2610" y="36424"/>
                      </a:cubicBezTo>
                      <a:cubicBezTo>
                        <a:pt x="2566" y="36409"/>
                        <a:pt x="2522" y="36401"/>
                        <a:pt x="2479" y="36401"/>
                      </a:cubicBezTo>
                      <a:cubicBezTo>
                        <a:pt x="2355" y="36401"/>
                        <a:pt x="2247" y="36467"/>
                        <a:pt x="2202" y="36596"/>
                      </a:cubicBezTo>
                      <a:cubicBezTo>
                        <a:pt x="2147" y="36772"/>
                        <a:pt x="2202" y="36943"/>
                        <a:pt x="2378" y="37003"/>
                      </a:cubicBezTo>
                      <a:cubicBezTo>
                        <a:pt x="4580" y="37815"/>
                        <a:pt x="6781" y="38218"/>
                        <a:pt x="9039" y="38218"/>
                      </a:cubicBezTo>
                      <a:cubicBezTo>
                        <a:pt x="14776" y="38218"/>
                        <a:pt x="20338" y="35613"/>
                        <a:pt x="24046" y="30802"/>
                      </a:cubicBezTo>
                      <a:cubicBezTo>
                        <a:pt x="27174" y="26807"/>
                        <a:pt x="28565" y="21825"/>
                        <a:pt x="27925" y="16727"/>
                      </a:cubicBezTo>
                      <a:cubicBezTo>
                        <a:pt x="27346" y="11684"/>
                        <a:pt x="24741" y="7165"/>
                        <a:pt x="20741" y="4037"/>
                      </a:cubicBezTo>
                      <a:cubicBezTo>
                        <a:pt x="17331" y="1370"/>
                        <a:pt x="13171" y="1"/>
                        <a:pt x="89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2"/>
                <p:cNvSpPr/>
                <p:nvPr/>
              </p:nvSpPr>
              <p:spPr>
                <a:xfrm>
                  <a:off x="1444148" y="2231665"/>
                  <a:ext cx="383568" cy="356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5" h="30835" extrusionOk="0">
                      <a:moveTo>
                        <a:pt x="17381" y="654"/>
                      </a:moveTo>
                      <a:cubicBezTo>
                        <a:pt x="20565" y="654"/>
                        <a:pt x="23754" y="1636"/>
                        <a:pt x="26475" y="3782"/>
                      </a:cubicBezTo>
                      <a:cubicBezTo>
                        <a:pt x="29603" y="6155"/>
                        <a:pt x="31573" y="9691"/>
                        <a:pt x="32036" y="13571"/>
                      </a:cubicBezTo>
                      <a:cubicBezTo>
                        <a:pt x="32500" y="17510"/>
                        <a:pt x="31457" y="21394"/>
                        <a:pt x="29024" y="24462"/>
                      </a:cubicBezTo>
                      <a:cubicBezTo>
                        <a:pt x="26590" y="27591"/>
                        <a:pt x="23114" y="29560"/>
                        <a:pt x="19235" y="30084"/>
                      </a:cubicBezTo>
                      <a:cubicBezTo>
                        <a:pt x="18625" y="30156"/>
                        <a:pt x="18017" y="30191"/>
                        <a:pt x="17413" y="30191"/>
                      </a:cubicBezTo>
                      <a:cubicBezTo>
                        <a:pt x="14113" y="30191"/>
                        <a:pt x="10937" y="29128"/>
                        <a:pt x="8343" y="27071"/>
                      </a:cubicBezTo>
                      <a:cubicBezTo>
                        <a:pt x="1910" y="22029"/>
                        <a:pt x="752" y="12759"/>
                        <a:pt x="5734" y="6331"/>
                      </a:cubicBezTo>
                      <a:cubicBezTo>
                        <a:pt x="8631" y="2623"/>
                        <a:pt x="13034" y="654"/>
                        <a:pt x="17381" y="654"/>
                      </a:cubicBezTo>
                      <a:close/>
                      <a:moveTo>
                        <a:pt x="17371" y="1"/>
                      </a:moveTo>
                      <a:cubicBezTo>
                        <a:pt x="12778" y="1"/>
                        <a:pt x="8237" y="2028"/>
                        <a:pt x="5215" y="5923"/>
                      </a:cubicBezTo>
                      <a:cubicBezTo>
                        <a:pt x="1" y="12644"/>
                        <a:pt x="1215" y="22321"/>
                        <a:pt x="7936" y="27591"/>
                      </a:cubicBezTo>
                      <a:cubicBezTo>
                        <a:pt x="10661" y="29676"/>
                        <a:pt x="13961" y="30835"/>
                        <a:pt x="17381" y="30835"/>
                      </a:cubicBezTo>
                      <a:cubicBezTo>
                        <a:pt x="18016" y="30835"/>
                        <a:pt x="18656" y="30779"/>
                        <a:pt x="19291" y="30719"/>
                      </a:cubicBezTo>
                      <a:cubicBezTo>
                        <a:pt x="23406" y="30200"/>
                        <a:pt x="26998" y="28114"/>
                        <a:pt x="29547" y="24870"/>
                      </a:cubicBezTo>
                      <a:cubicBezTo>
                        <a:pt x="32097" y="21626"/>
                        <a:pt x="33195" y="17570"/>
                        <a:pt x="32676" y="13515"/>
                      </a:cubicBezTo>
                      <a:cubicBezTo>
                        <a:pt x="32212" y="9399"/>
                        <a:pt x="30127" y="5752"/>
                        <a:pt x="26882" y="3258"/>
                      </a:cubicBezTo>
                      <a:cubicBezTo>
                        <a:pt x="24058" y="1067"/>
                        <a:pt x="20701" y="1"/>
                        <a:pt x="17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2"/>
                <p:cNvSpPr/>
                <p:nvPr/>
              </p:nvSpPr>
              <p:spPr>
                <a:xfrm>
                  <a:off x="1520468" y="2231665"/>
                  <a:ext cx="246364" cy="356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21" h="30835" extrusionOk="0">
                      <a:moveTo>
                        <a:pt x="10252" y="654"/>
                      </a:moveTo>
                      <a:cubicBezTo>
                        <a:pt x="15411" y="654"/>
                        <a:pt x="19930" y="6910"/>
                        <a:pt x="20393" y="14845"/>
                      </a:cubicBezTo>
                      <a:cubicBezTo>
                        <a:pt x="20625" y="18785"/>
                        <a:pt x="19870" y="22553"/>
                        <a:pt x="18192" y="25449"/>
                      </a:cubicBezTo>
                      <a:cubicBezTo>
                        <a:pt x="16570" y="28346"/>
                        <a:pt x="14252" y="29968"/>
                        <a:pt x="11703" y="30140"/>
                      </a:cubicBezTo>
                      <a:cubicBezTo>
                        <a:pt x="11559" y="30150"/>
                        <a:pt x="11415" y="30155"/>
                        <a:pt x="11271" y="30155"/>
                      </a:cubicBezTo>
                      <a:cubicBezTo>
                        <a:pt x="8874" y="30155"/>
                        <a:pt x="6549" y="28778"/>
                        <a:pt x="4691" y="26316"/>
                      </a:cubicBezTo>
                      <a:cubicBezTo>
                        <a:pt x="2665" y="23595"/>
                        <a:pt x="1391" y="19943"/>
                        <a:pt x="1159" y="16004"/>
                      </a:cubicBezTo>
                      <a:cubicBezTo>
                        <a:pt x="635" y="7893"/>
                        <a:pt x="4575" y="1001"/>
                        <a:pt x="9905" y="654"/>
                      </a:cubicBezTo>
                      <a:close/>
                      <a:moveTo>
                        <a:pt x="10278" y="1"/>
                      </a:moveTo>
                      <a:cubicBezTo>
                        <a:pt x="10135" y="1"/>
                        <a:pt x="9993" y="5"/>
                        <a:pt x="9849" y="14"/>
                      </a:cubicBezTo>
                      <a:cubicBezTo>
                        <a:pt x="4172" y="362"/>
                        <a:pt x="0" y="7545"/>
                        <a:pt x="520" y="16064"/>
                      </a:cubicBezTo>
                      <a:cubicBezTo>
                        <a:pt x="751" y="20119"/>
                        <a:pt x="2026" y="23883"/>
                        <a:pt x="4172" y="26664"/>
                      </a:cubicBezTo>
                      <a:cubicBezTo>
                        <a:pt x="6141" y="29389"/>
                        <a:pt x="8691" y="30835"/>
                        <a:pt x="11295" y="30835"/>
                      </a:cubicBezTo>
                      <a:cubicBezTo>
                        <a:pt x="11411" y="30835"/>
                        <a:pt x="11587" y="30779"/>
                        <a:pt x="11759" y="30779"/>
                      </a:cubicBezTo>
                      <a:cubicBezTo>
                        <a:pt x="14484" y="30603"/>
                        <a:pt x="16973" y="28865"/>
                        <a:pt x="18771" y="25797"/>
                      </a:cubicBezTo>
                      <a:cubicBezTo>
                        <a:pt x="20509" y="22784"/>
                        <a:pt x="21320" y="18845"/>
                        <a:pt x="21089" y="14790"/>
                      </a:cubicBezTo>
                      <a:cubicBezTo>
                        <a:pt x="20524" y="6486"/>
                        <a:pt x="15775" y="1"/>
                        <a:pt x="102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2"/>
                <p:cNvSpPr/>
                <p:nvPr/>
              </p:nvSpPr>
              <p:spPr>
                <a:xfrm>
                  <a:off x="1630253" y="2231827"/>
                  <a:ext cx="29465" cy="355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30766" extrusionOk="0">
                      <a:moveTo>
                        <a:pt x="348" y="0"/>
                      </a:moveTo>
                      <a:cubicBezTo>
                        <a:pt x="172" y="0"/>
                        <a:pt x="1" y="176"/>
                        <a:pt x="56" y="348"/>
                      </a:cubicBezTo>
                      <a:lnTo>
                        <a:pt x="1910" y="30473"/>
                      </a:lnTo>
                      <a:cubicBezTo>
                        <a:pt x="1910" y="30649"/>
                        <a:pt x="2026" y="30765"/>
                        <a:pt x="2202" y="30765"/>
                      </a:cubicBezTo>
                      <a:lnTo>
                        <a:pt x="2258" y="30765"/>
                      </a:lnTo>
                      <a:cubicBezTo>
                        <a:pt x="2434" y="30765"/>
                        <a:pt x="2550" y="30589"/>
                        <a:pt x="2550" y="30418"/>
                      </a:cubicBezTo>
                      <a:lnTo>
                        <a:pt x="696" y="292"/>
                      </a:lnTo>
                      <a:cubicBezTo>
                        <a:pt x="696" y="116"/>
                        <a:pt x="520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2"/>
                <p:cNvSpPr/>
                <p:nvPr/>
              </p:nvSpPr>
              <p:spPr>
                <a:xfrm>
                  <a:off x="1496365" y="2294629"/>
                  <a:ext cx="285189" cy="23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" h="2041" extrusionOk="0">
                      <a:moveTo>
                        <a:pt x="24400" y="0"/>
                      </a:moveTo>
                      <a:cubicBezTo>
                        <a:pt x="24378" y="0"/>
                        <a:pt x="24356" y="4"/>
                        <a:pt x="24333" y="11"/>
                      </a:cubicBezTo>
                      <a:lnTo>
                        <a:pt x="288" y="1346"/>
                      </a:lnTo>
                      <a:cubicBezTo>
                        <a:pt x="117" y="1401"/>
                        <a:pt x="1" y="1517"/>
                        <a:pt x="1" y="1693"/>
                      </a:cubicBezTo>
                      <a:cubicBezTo>
                        <a:pt x="1" y="1865"/>
                        <a:pt x="172" y="2041"/>
                        <a:pt x="348" y="2041"/>
                      </a:cubicBezTo>
                      <a:lnTo>
                        <a:pt x="24389" y="650"/>
                      </a:lnTo>
                      <a:cubicBezTo>
                        <a:pt x="24565" y="650"/>
                        <a:pt x="24681" y="474"/>
                        <a:pt x="24681" y="303"/>
                      </a:cubicBezTo>
                      <a:cubicBezTo>
                        <a:pt x="24681" y="150"/>
                        <a:pt x="24548" y="0"/>
                        <a:pt x="244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2"/>
                <p:cNvSpPr/>
                <p:nvPr/>
              </p:nvSpPr>
              <p:spPr>
                <a:xfrm>
                  <a:off x="1507076" y="2502965"/>
                  <a:ext cx="285189" cy="2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81" h="2026" extrusionOk="0">
                      <a:moveTo>
                        <a:pt x="24333" y="1"/>
                      </a:moveTo>
                      <a:lnTo>
                        <a:pt x="288" y="1391"/>
                      </a:lnTo>
                      <a:cubicBezTo>
                        <a:pt x="117" y="1391"/>
                        <a:pt x="1" y="1507"/>
                        <a:pt x="1" y="1739"/>
                      </a:cubicBezTo>
                      <a:cubicBezTo>
                        <a:pt x="1" y="1910"/>
                        <a:pt x="172" y="2026"/>
                        <a:pt x="348" y="2026"/>
                      </a:cubicBezTo>
                      <a:lnTo>
                        <a:pt x="24389" y="636"/>
                      </a:lnTo>
                      <a:cubicBezTo>
                        <a:pt x="24565" y="636"/>
                        <a:pt x="24681" y="464"/>
                        <a:pt x="24681" y="288"/>
                      </a:cubicBezTo>
                      <a:cubicBezTo>
                        <a:pt x="24681" y="116"/>
                        <a:pt x="24505" y="1"/>
                        <a:pt x="243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2"/>
                <p:cNvSpPr/>
                <p:nvPr/>
              </p:nvSpPr>
              <p:spPr>
                <a:xfrm>
                  <a:off x="1467558" y="2397202"/>
                  <a:ext cx="354808" cy="27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6" h="2373" extrusionOk="0">
                      <a:moveTo>
                        <a:pt x="30358" y="0"/>
                      </a:moveTo>
                      <a:lnTo>
                        <a:pt x="292" y="1738"/>
                      </a:lnTo>
                      <a:cubicBezTo>
                        <a:pt x="116" y="1738"/>
                        <a:pt x="0" y="1910"/>
                        <a:pt x="0" y="2086"/>
                      </a:cubicBezTo>
                      <a:cubicBezTo>
                        <a:pt x="0" y="2257"/>
                        <a:pt x="176" y="2373"/>
                        <a:pt x="292" y="2373"/>
                      </a:cubicBezTo>
                      <a:lnTo>
                        <a:pt x="348" y="2373"/>
                      </a:lnTo>
                      <a:lnTo>
                        <a:pt x="30418" y="635"/>
                      </a:lnTo>
                      <a:cubicBezTo>
                        <a:pt x="30590" y="635"/>
                        <a:pt x="30705" y="519"/>
                        <a:pt x="30705" y="287"/>
                      </a:cubicBezTo>
                      <a:cubicBezTo>
                        <a:pt x="30705" y="116"/>
                        <a:pt x="30534" y="0"/>
                        <a:pt x="30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80" name="Google Shape;880;p2"/>
            <p:cNvGrpSpPr/>
            <p:nvPr/>
          </p:nvGrpSpPr>
          <p:grpSpPr>
            <a:xfrm rot="-5015110">
              <a:off x="8154844" y="339429"/>
              <a:ext cx="276491" cy="283417"/>
              <a:chOff x="1427393" y="3362195"/>
              <a:chExt cx="465932" cy="477603"/>
            </a:xfrm>
          </p:grpSpPr>
          <p:sp>
            <p:nvSpPr>
              <p:cNvPr id="881" name="Google Shape;881;p2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5" name="Google Shape;885;p2"/>
            <p:cNvGrpSpPr/>
            <p:nvPr/>
          </p:nvGrpSpPr>
          <p:grpSpPr>
            <a:xfrm rot="1606244">
              <a:off x="8519384" y="337253"/>
              <a:ext cx="246360" cy="287767"/>
              <a:chOff x="1972304" y="3421391"/>
              <a:chExt cx="366224" cy="427778"/>
            </a:xfrm>
          </p:grpSpPr>
          <p:sp>
            <p:nvSpPr>
              <p:cNvPr id="886" name="Google Shape;886;p2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0" name="Google Shape;900;p2"/>
            <p:cNvGrpSpPr/>
            <p:nvPr/>
          </p:nvGrpSpPr>
          <p:grpSpPr>
            <a:xfrm rot="10800000">
              <a:off x="8174268" y="50933"/>
              <a:ext cx="322044" cy="371283"/>
              <a:chOff x="2027201" y="2578581"/>
              <a:chExt cx="376924" cy="434503"/>
            </a:xfrm>
          </p:grpSpPr>
          <p:sp>
            <p:nvSpPr>
              <p:cNvPr id="901" name="Google Shape;901;p2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0" name="Google Shape;940;p2"/>
            <p:cNvGrpSpPr/>
            <p:nvPr/>
          </p:nvGrpSpPr>
          <p:grpSpPr>
            <a:xfrm>
              <a:off x="8836197" y="61339"/>
              <a:ext cx="288513" cy="317764"/>
              <a:chOff x="1856523" y="1848675"/>
              <a:chExt cx="556974" cy="613443"/>
            </a:xfrm>
          </p:grpSpPr>
          <p:sp>
            <p:nvSpPr>
              <p:cNvPr id="941" name="Google Shape;941;p2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5" name="Google Shape;945;p2"/>
            <p:cNvSpPr/>
            <p:nvPr/>
          </p:nvSpPr>
          <p:spPr>
            <a:xfrm>
              <a:off x="8557650" y="145216"/>
              <a:ext cx="288513" cy="182703"/>
            </a:xfrm>
            <a:custGeom>
              <a:avLst/>
              <a:gdLst/>
              <a:ahLst/>
              <a:cxnLst/>
              <a:rect l="l" t="t" r="r" b="b"/>
              <a:pathLst>
                <a:path w="44031" h="27883" extrusionOk="0">
                  <a:moveTo>
                    <a:pt x="9568" y="0"/>
                  </a:moveTo>
                  <a:cubicBezTo>
                    <a:pt x="5925" y="0"/>
                    <a:pt x="2907" y="2714"/>
                    <a:pt x="1507" y="6028"/>
                  </a:cubicBezTo>
                  <a:cubicBezTo>
                    <a:pt x="1" y="9564"/>
                    <a:pt x="348" y="14255"/>
                    <a:pt x="4580" y="16109"/>
                  </a:cubicBezTo>
                  <a:cubicBezTo>
                    <a:pt x="10081" y="18486"/>
                    <a:pt x="29260" y="25726"/>
                    <a:pt x="34358" y="27464"/>
                  </a:cubicBezTo>
                  <a:cubicBezTo>
                    <a:pt x="35210" y="27752"/>
                    <a:pt x="36019" y="27882"/>
                    <a:pt x="36777" y="27882"/>
                  </a:cubicBezTo>
                  <a:cubicBezTo>
                    <a:pt x="39829" y="27882"/>
                    <a:pt x="42048" y="25766"/>
                    <a:pt x="42932" y="23353"/>
                  </a:cubicBezTo>
                  <a:cubicBezTo>
                    <a:pt x="44031" y="20396"/>
                    <a:pt x="43280" y="16340"/>
                    <a:pt x="38993" y="14602"/>
                  </a:cubicBezTo>
                  <a:cubicBezTo>
                    <a:pt x="34010" y="12577"/>
                    <a:pt x="22711" y="8577"/>
                    <a:pt x="15064" y="6260"/>
                  </a:cubicBezTo>
                  <a:cubicBezTo>
                    <a:pt x="14097" y="5960"/>
                    <a:pt x="13202" y="5813"/>
                    <a:pt x="12398" y="5813"/>
                  </a:cubicBezTo>
                  <a:cubicBezTo>
                    <a:pt x="10405" y="5813"/>
                    <a:pt x="8964" y="6712"/>
                    <a:pt x="8343" y="8406"/>
                  </a:cubicBezTo>
                  <a:cubicBezTo>
                    <a:pt x="7416" y="10779"/>
                    <a:pt x="8519" y="13852"/>
                    <a:pt x="10605" y="14778"/>
                  </a:cubicBezTo>
                  <a:cubicBezTo>
                    <a:pt x="14429" y="16516"/>
                    <a:pt x="18252" y="17963"/>
                    <a:pt x="27058" y="20975"/>
                  </a:cubicBezTo>
                  <a:cubicBezTo>
                    <a:pt x="27089" y="20986"/>
                    <a:pt x="27123" y="20991"/>
                    <a:pt x="27156" y="20991"/>
                  </a:cubicBezTo>
                  <a:cubicBezTo>
                    <a:pt x="27308" y="20991"/>
                    <a:pt x="27472" y="20887"/>
                    <a:pt x="27522" y="20743"/>
                  </a:cubicBezTo>
                  <a:cubicBezTo>
                    <a:pt x="27577" y="20572"/>
                    <a:pt x="27461" y="20340"/>
                    <a:pt x="27290" y="20280"/>
                  </a:cubicBezTo>
                  <a:cubicBezTo>
                    <a:pt x="18540" y="17328"/>
                    <a:pt x="14716" y="15877"/>
                    <a:pt x="10953" y="14139"/>
                  </a:cubicBezTo>
                  <a:cubicBezTo>
                    <a:pt x="9154" y="13328"/>
                    <a:pt x="8227" y="10663"/>
                    <a:pt x="8983" y="8637"/>
                  </a:cubicBezTo>
                  <a:cubicBezTo>
                    <a:pt x="9506" y="7264"/>
                    <a:pt x="10708" y="6537"/>
                    <a:pt x="12388" y="6537"/>
                  </a:cubicBezTo>
                  <a:cubicBezTo>
                    <a:pt x="13118" y="6537"/>
                    <a:pt x="13938" y="6674"/>
                    <a:pt x="14832" y="6955"/>
                  </a:cubicBezTo>
                  <a:cubicBezTo>
                    <a:pt x="22479" y="9272"/>
                    <a:pt x="33779" y="13272"/>
                    <a:pt x="38701" y="15298"/>
                  </a:cubicBezTo>
                  <a:cubicBezTo>
                    <a:pt x="42585" y="16864"/>
                    <a:pt x="43280" y="20456"/>
                    <a:pt x="42237" y="23121"/>
                  </a:cubicBezTo>
                  <a:cubicBezTo>
                    <a:pt x="41448" y="25250"/>
                    <a:pt x="39479" y="27158"/>
                    <a:pt x="36769" y="27158"/>
                  </a:cubicBezTo>
                  <a:cubicBezTo>
                    <a:pt x="36087" y="27158"/>
                    <a:pt x="35358" y="27037"/>
                    <a:pt x="34590" y="26768"/>
                  </a:cubicBezTo>
                  <a:cubicBezTo>
                    <a:pt x="29491" y="25030"/>
                    <a:pt x="10373" y="17847"/>
                    <a:pt x="4867" y="15474"/>
                  </a:cubicBezTo>
                  <a:cubicBezTo>
                    <a:pt x="1104" y="13791"/>
                    <a:pt x="812" y="9564"/>
                    <a:pt x="2202" y="6320"/>
                  </a:cubicBezTo>
                  <a:cubicBezTo>
                    <a:pt x="3446" y="3237"/>
                    <a:pt x="6220" y="738"/>
                    <a:pt x="9513" y="738"/>
                  </a:cubicBezTo>
                  <a:cubicBezTo>
                    <a:pt x="10368" y="738"/>
                    <a:pt x="11259" y="907"/>
                    <a:pt x="12167" y="1278"/>
                  </a:cubicBezTo>
                  <a:cubicBezTo>
                    <a:pt x="21205" y="4869"/>
                    <a:pt x="34474" y="9620"/>
                    <a:pt x="34590" y="9680"/>
                  </a:cubicBezTo>
                  <a:cubicBezTo>
                    <a:pt x="34644" y="9693"/>
                    <a:pt x="34695" y="9700"/>
                    <a:pt x="34742" y="9700"/>
                  </a:cubicBezTo>
                  <a:cubicBezTo>
                    <a:pt x="34896" y="9700"/>
                    <a:pt x="35007" y="9626"/>
                    <a:pt x="35053" y="9449"/>
                  </a:cubicBezTo>
                  <a:cubicBezTo>
                    <a:pt x="35109" y="9272"/>
                    <a:pt x="35053" y="9041"/>
                    <a:pt x="34821" y="8985"/>
                  </a:cubicBezTo>
                  <a:cubicBezTo>
                    <a:pt x="34706" y="8925"/>
                    <a:pt x="21436" y="4174"/>
                    <a:pt x="12459" y="582"/>
                  </a:cubicBezTo>
                  <a:cubicBezTo>
                    <a:pt x="11935" y="411"/>
                    <a:pt x="11416" y="235"/>
                    <a:pt x="10892" y="119"/>
                  </a:cubicBezTo>
                  <a:cubicBezTo>
                    <a:pt x="10443" y="39"/>
                    <a:pt x="10001" y="0"/>
                    <a:pt x="9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6" name="Google Shape;946;p2"/>
            <p:cNvGrpSpPr/>
            <p:nvPr/>
          </p:nvGrpSpPr>
          <p:grpSpPr>
            <a:xfrm>
              <a:off x="8835784" y="426257"/>
              <a:ext cx="279835" cy="331995"/>
              <a:chOff x="1444148" y="2187860"/>
              <a:chExt cx="429788" cy="509899"/>
            </a:xfrm>
          </p:grpSpPr>
          <p:sp>
            <p:nvSpPr>
              <p:cNvPr id="947" name="Google Shape;947;p2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5" name="Google Shape;955;p2"/>
            <p:cNvGrpSpPr/>
            <p:nvPr/>
          </p:nvGrpSpPr>
          <p:grpSpPr>
            <a:xfrm rot="-984872">
              <a:off x="692801" y="4562260"/>
              <a:ext cx="246366" cy="287774"/>
              <a:chOff x="1972304" y="3421391"/>
              <a:chExt cx="366224" cy="427778"/>
            </a:xfrm>
          </p:grpSpPr>
          <p:sp>
            <p:nvSpPr>
              <p:cNvPr id="956" name="Google Shape;956;p2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0" name="Google Shape;970;p2"/>
            <p:cNvSpPr/>
            <p:nvPr/>
          </p:nvSpPr>
          <p:spPr>
            <a:xfrm rot="-3843540">
              <a:off x="751568" y="4863398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1" name="Google Shape;971;p2"/>
            <p:cNvGrpSpPr/>
            <p:nvPr/>
          </p:nvGrpSpPr>
          <p:grpSpPr>
            <a:xfrm>
              <a:off x="1098843" y="4727261"/>
              <a:ext cx="322044" cy="371283"/>
              <a:chOff x="2027201" y="2578581"/>
              <a:chExt cx="376924" cy="434503"/>
            </a:xfrm>
          </p:grpSpPr>
          <p:sp>
            <p:nvSpPr>
              <p:cNvPr id="972" name="Google Shape;972;p2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1" name="Google Shape;1011;p2"/>
            <p:cNvGrpSpPr/>
            <p:nvPr/>
          </p:nvGrpSpPr>
          <p:grpSpPr>
            <a:xfrm>
              <a:off x="1218899" y="4564964"/>
              <a:ext cx="336017" cy="248833"/>
              <a:chOff x="3011953" y="1834589"/>
              <a:chExt cx="659375" cy="488291"/>
            </a:xfrm>
          </p:grpSpPr>
          <p:sp>
            <p:nvSpPr>
              <p:cNvPr id="1012" name="Google Shape;1012;p2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2"/>
            <p:cNvGrpSpPr/>
            <p:nvPr/>
          </p:nvGrpSpPr>
          <p:grpSpPr>
            <a:xfrm>
              <a:off x="1478088" y="4813800"/>
              <a:ext cx="311321" cy="251704"/>
              <a:chOff x="2355918" y="2641256"/>
              <a:chExt cx="348117" cy="281422"/>
            </a:xfrm>
          </p:grpSpPr>
          <p:sp>
            <p:nvSpPr>
              <p:cNvPr id="1019" name="Google Shape;1019;p2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3" name="Google Shape;1023;p2"/>
            <p:cNvGrpSpPr/>
            <p:nvPr/>
          </p:nvGrpSpPr>
          <p:grpSpPr>
            <a:xfrm rot="-984872">
              <a:off x="1748851" y="4562260"/>
              <a:ext cx="246366" cy="287774"/>
              <a:chOff x="1972304" y="3421391"/>
              <a:chExt cx="366224" cy="427778"/>
            </a:xfrm>
          </p:grpSpPr>
          <p:sp>
            <p:nvSpPr>
              <p:cNvPr id="1024" name="Google Shape;1024;p2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8" name="Google Shape;1038;p2"/>
            <p:cNvSpPr/>
            <p:nvPr/>
          </p:nvSpPr>
          <p:spPr>
            <a:xfrm rot="-3843540">
              <a:off x="1807618" y="4863398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9" name="Google Shape;1039;p2"/>
            <p:cNvGrpSpPr/>
            <p:nvPr/>
          </p:nvGrpSpPr>
          <p:grpSpPr>
            <a:xfrm>
              <a:off x="2154893" y="4727261"/>
              <a:ext cx="322044" cy="371283"/>
              <a:chOff x="2027201" y="2578581"/>
              <a:chExt cx="376924" cy="434503"/>
            </a:xfrm>
          </p:grpSpPr>
          <p:sp>
            <p:nvSpPr>
              <p:cNvPr id="1040" name="Google Shape;1040;p2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2"/>
            <p:cNvGrpSpPr/>
            <p:nvPr/>
          </p:nvGrpSpPr>
          <p:grpSpPr>
            <a:xfrm>
              <a:off x="2274949" y="4564964"/>
              <a:ext cx="336017" cy="248833"/>
              <a:chOff x="3011953" y="1834589"/>
              <a:chExt cx="659375" cy="488291"/>
            </a:xfrm>
          </p:grpSpPr>
          <p:sp>
            <p:nvSpPr>
              <p:cNvPr id="1080" name="Google Shape;1080;p2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6" name="Google Shape;1086;p2"/>
            <p:cNvGrpSpPr/>
            <p:nvPr/>
          </p:nvGrpSpPr>
          <p:grpSpPr>
            <a:xfrm>
              <a:off x="2534138" y="4813800"/>
              <a:ext cx="311321" cy="251704"/>
              <a:chOff x="2355918" y="2641256"/>
              <a:chExt cx="348117" cy="281422"/>
            </a:xfrm>
          </p:grpSpPr>
          <p:sp>
            <p:nvSpPr>
              <p:cNvPr id="1087" name="Google Shape;1087;p2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1" name="Google Shape;1091;p2"/>
            <p:cNvGrpSpPr/>
            <p:nvPr/>
          </p:nvGrpSpPr>
          <p:grpSpPr>
            <a:xfrm rot="-984872">
              <a:off x="2816001" y="4562272"/>
              <a:ext cx="246366" cy="287774"/>
              <a:chOff x="1972304" y="3421391"/>
              <a:chExt cx="366224" cy="427778"/>
            </a:xfrm>
          </p:grpSpPr>
          <p:sp>
            <p:nvSpPr>
              <p:cNvPr id="1092" name="Google Shape;1092;p2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6" name="Google Shape;1106;p2"/>
            <p:cNvSpPr/>
            <p:nvPr/>
          </p:nvSpPr>
          <p:spPr>
            <a:xfrm rot="-3843540">
              <a:off x="2874768" y="4863410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7" name="Google Shape;1107;p2"/>
            <p:cNvGrpSpPr/>
            <p:nvPr/>
          </p:nvGrpSpPr>
          <p:grpSpPr>
            <a:xfrm>
              <a:off x="3222043" y="4727273"/>
              <a:ext cx="322044" cy="371283"/>
              <a:chOff x="2027201" y="2578581"/>
              <a:chExt cx="376924" cy="434503"/>
            </a:xfrm>
          </p:grpSpPr>
          <p:sp>
            <p:nvSpPr>
              <p:cNvPr id="1108" name="Google Shape;1108;p2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7" name="Google Shape;1147;p2"/>
            <p:cNvGrpSpPr/>
            <p:nvPr/>
          </p:nvGrpSpPr>
          <p:grpSpPr>
            <a:xfrm>
              <a:off x="3342099" y="4564976"/>
              <a:ext cx="336017" cy="248833"/>
              <a:chOff x="3011953" y="1834589"/>
              <a:chExt cx="659375" cy="488291"/>
            </a:xfrm>
          </p:grpSpPr>
          <p:sp>
            <p:nvSpPr>
              <p:cNvPr id="1148" name="Google Shape;1148;p2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2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4" name="Google Shape;1154;p2"/>
            <p:cNvGrpSpPr/>
            <p:nvPr/>
          </p:nvGrpSpPr>
          <p:grpSpPr>
            <a:xfrm>
              <a:off x="3601288" y="4813813"/>
              <a:ext cx="311321" cy="251704"/>
              <a:chOff x="2355918" y="2641256"/>
              <a:chExt cx="348117" cy="281422"/>
            </a:xfrm>
          </p:grpSpPr>
          <p:sp>
            <p:nvSpPr>
              <p:cNvPr id="1155" name="Google Shape;1155;p2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2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2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9" name="Google Shape;1159;p2"/>
            <p:cNvGrpSpPr/>
            <p:nvPr/>
          </p:nvGrpSpPr>
          <p:grpSpPr>
            <a:xfrm rot="-984872">
              <a:off x="3872051" y="4562272"/>
              <a:ext cx="246366" cy="287774"/>
              <a:chOff x="1972304" y="3421391"/>
              <a:chExt cx="366224" cy="427778"/>
            </a:xfrm>
          </p:grpSpPr>
          <p:sp>
            <p:nvSpPr>
              <p:cNvPr id="1160" name="Google Shape;1160;p2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2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2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4" name="Google Shape;1174;p2"/>
            <p:cNvSpPr/>
            <p:nvPr/>
          </p:nvSpPr>
          <p:spPr>
            <a:xfrm rot="-3843540">
              <a:off x="3930818" y="4863410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2"/>
            <p:cNvGrpSpPr/>
            <p:nvPr/>
          </p:nvGrpSpPr>
          <p:grpSpPr>
            <a:xfrm>
              <a:off x="4278093" y="4727273"/>
              <a:ext cx="322044" cy="371283"/>
              <a:chOff x="2027201" y="2578581"/>
              <a:chExt cx="376924" cy="434503"/>
            </a:xfrm>
          </p:grpSpPr>
          <p:sp>
            <p:nvSpPr>
              <p:cNvPr id="1176" name="Google Shape;1176;p2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5" name="Google Shape;1215;p2"/>
            <p:cNvGrpSpPr/>
            <p:nvPr/>
          </p:nvGrpSpPr>
          <p:grpSpPr>
            <a:xfrm>
              <a:off x="4398149" y="4564976"/>
              <a:ext cx="336017" cy="248833"/>
              <a:chOff x="3011953" y="1834589"/>
              <a:chExt cx="659375" cy="488291"/>
            </a:xfrm>
          </p:grpSpPr>
          <p:sp>
            <p:nvSpPr>
              <p:cNvPr id="1216" name="Google Shape;1216;p2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2" name="Google Shape;1222;p2"/>
            <p:cNvGrpSpPr/>
            <p:nvPr/>
          </p:nvGrpSpPr>
          <p:grpSpPr>
            <a:xfrm>
              <a:off x="4657338" y="4813813"/>
              <a:ext cx="311321" cy="251704"/>
              <a:chOff x="2355918" y="2641256"/>
              <a:chExt cx="348117" cy="281422"/>
            </a:xfrm>
          </p:grpSpPr>
          <p:sp>
            <p:nvSpPr>
              <p:cNvPr id="1223" name="Google Shape;1223;p2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7" name="Google Shape;1227;p2"/>
            <p:cNvGrpSpPr/>
            <p:nvPr/>
          </p:nvGrpSpPr>
          <p:grpSpPr>
            <a:xfrm rot="-984872">
              <a:off x="4928101" y="4562272"/>
              <a:ext cx="246366" cy="287774"/>
              <a:chOff x="1972304" y="3421391"/>
              <a:chExt cx="366224" cy="427778"/>
            </a:xfrm>
          </p:grpSpPr>
          <p:sp>
            <p:nvSpPr>
              <p:cNvPr id="1228" name="Google Shape;1228;p2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2"/>
            <p:cNvSpPr/>
            <p:nvPr/>
          </p:nvSpPr>
          <p:spPr>
            <a:xfrm rot="-3843540">
              <a:off x="4986868" y="4863410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3" name="Google Shape;1243;p2"/>
            <p:cNvGrpSpPr/>
            <p:nvPr/>
          </p:nvGrpSpPr>
          <p:grpSpPr>
            <a:xfrm>
              <a:off x="5334143" y="4727273"/>
              <a:ext cx="322044" cy="371283"/>
              <a:chOff x="2027201" y="2578581"/>
              <a:chExt cx="376924" cy="434503"/>
            </a:xfrm>
          </p:grpSpPr>
          <p:sp>
            <p:nvSpPr>
              <p:cNvPr id="1244" name="Google Shape;1244;p2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2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2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2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2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2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2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2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2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2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2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2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2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2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2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2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2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2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2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2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2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2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2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2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2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2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2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2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2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2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2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2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2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2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2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2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283;p2"/>
            <p:cNvGrpSpPr/>
            <p:nvPr/>
          </p:nvGrpSpPr>
          <p:grpSpPr>
            <a:xfrm>
              <a:off x="5454199" y="4564976"/>
              <a:ext cx="336017" cy="248833"/>
              <a:chOff x="3011953" y="1834589"/>
              <a:chExt cx="659375" cy="488291"/>
            </a:xfrm>
          </p:grpSpPr>
          <p:sp>
            <p:nvSpPr>
              <p:cNvPr id="1284" name="Google Shape;1284;p2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2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0" name="Google Shape;1290;p2"/>
            <p:cNvGrpSpPr/>
            <p:nvPr/>
          </p:nvGrpSpPr>
          <p:grpSpPr>
            <a:xfrm>
              <a:off x="5713388" y="4813813"/>
              <a:ext cx="311321" cy="251704"/>
              <a:chOff x="2355918" y="2641256"/>
              <a:chExt cx="348117" cy="281422"/>
            </a:xfrm>
          </p:grpSpPr>
          <p:sp>
            <p:nvSpPr>
              <p:cNvPr id="1291" name="Google Shape;1291;p2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2"/>
            <p:cNvGrpSpPr/>
            <p:nvPr/>
          </p:nvGrpSpPr>
          <p:grpSpPr>
            <a:xfrm rot="-984872">
              <a:off x="5984151" y="4562272"/>
              <a:ext cx="246366" cy="287774"/>
              <a:chOff x="1972304" y="3421391"/>
              <a:chExt cx="366224" cy="427778"/>
            </a:xfrm>
          </p:grpSpPr>
          <p:sp>
            <p:nvSpPr>
              <p:cNvPr id="1296" name="Google Shape;1296;p2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2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2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2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2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0" name="Google Shape;1310;p2"/>
            <p:cNvSpPr/>
            <p:nvPr/>
          </p:nvSpPr>
          <p:spPr>
            <a:xfrm rot="-3843540">
              <a:off x="6042918" y="4863410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1" name="Google Shape;1311;p2"/>
            <p:cNvGrpSpPr/>
            <p:nvPr/>
          </p:nvGrpSpPr>
          <p:grpSpPr>
            <a:xfrm>
              <a:off x="6390193" y="4727273"/>
              <a:ext cx="322044" cy="371283"/>
              <a:chOff x="2027201" y="2578581"/>
              <a:chExt cx="376924" cy="434503"/>
            </a:xfrm>
          </p:grpSpPr>
          <p:sp>
            <p:nvSpPr>
              <p:cNvPr id="1312" name="Google Shape;1312;p2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2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2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2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2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2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2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2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2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1" name="Google Shape;1351;p2"/>
            <p:cNvGrpSpPr/>
            <p:nvPr/>
          </p:nvGrpSpPr>
          <p:grpSpPr>
            <a:xfrm>
              <a:off x="6510249" y="4564976"/>
              <a:ext cx="336017" cy="248833"/>
              <a:chOff x="3011953" y="1834589"/>
              <a:chExt cx="659375" cy="488291"/>
            </a:xfrm>
          </p:grpSpPr>
          <p:sp>
            <p:nvSpPr>
              <p:cNvPr id="1352" name="Google Shape;1352;p2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8" name="Google Shape;1358;p2"/>
            <p:cNvGrpSpPr/>
            <p:nvPr/>
          </p:nvGrpSpPr>
          <p:grpSpPr>
            <a:xfrm>
              <a:off x="6769438" y="4813813"/>
              <a:ext cx="311321" cy="251704"/>
              <a:chOff x="2355918" y="2641256"/>
              <a:chExt cx="348117" cy="281422"/>
            </a:xfrm>
          </p:grpSpPr>
          <p:sp>
            <p:nvSpPr>
              <p:cNvPr id="1359" name="Google Shape;1359;p2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3" name="Google Shape;1363;p2"/>
            <p:cNvGrpSpPr/>
            <p:nvPr/>
          </p:nvGrpSpPr>
          <p:grpSpPr>
            <a:xfrm rot="-984872">
              <a:off x="7040201" y="4562272"/>
              <a:ext cx="246366" cy="287774"/>
              <a:chOff x="1972304" y="3421391"/>
              <a:chExt cx="366224" cy="427778"/>
            </a:xfrm>
          </p:grpSpPr>
          <p:sp>
            <p:nvSpPr>
              <p:cNvPr id="1364" name="Google Shape;1364;p2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8" name="Google Shape;1378;p2"/>
            <p:cNvSpPr/>
            <p:nvPr/>
          </p:nvSpPr>
          <p:spPr>
            <a:xfrm rot="-3843540">
              <a:off x="7098968" y="4863410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9" name="Google Shape;1379;p2"/>
            <p:cNvGrpSpPr/>
            <p:nvPr/>
          </p:nvGrpSpPr>
          <p:grpSpPr>
            <a:xfrm>
              <a:off x="7446243" y="4727273"/>
              <a:ext cx="322044" cy="371283"/>
              <a:chOff x="2027201" y="2578581"/>
              <a:chExt cx="376924" cy="434503"/>
            </a:xfrm>
          </p:grpSpPr>
          <p:sp>
            <p:nvSpPr>
              <p:cNvPr id="1380" name="Google Shape;1380;p2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2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9" name="Google Shape;1419;p2"/>
            <p:cNvGrpSpPr/>
            <p:nvPr/>
          </p:nvGrpSpPr>
          <p:grpSpPr>
            <a:xfrm>
              <a:off x="7566299" y="4564976"/>
              <a:ext cx="336017" cy="248833"/>
              <a:chOff x="3011953" y="1834589"/>
              <a:chExt cx="659375" cy="488291"/>
            </a:xfrm>
          </p:grpSpPr>
          <p:sp>
            <p:nvSpPr>
              <p:cNvPr id="1420" name="Google Shape;1420;p2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6" name="Google Shape;1426;p2"/>
            <p:cNvGrpSpPr/>
            <p:nvPr/>
          </p:nvGrpSpPr>
          <p:grpSpPr>
            <a:xfrm>
              <a:off x="7825488" y="4813813"/>
              <a:ext cx="311321" cy="251704"/>
              <a:chOff x="2355918" y="2641256"/>
              <a:chExt cx="348117" cy="281422"/>
            </a:xfrm>
          </p:grpSpPr>
          <p:sp>
            <p:nvSpPr>
              <p:cNvPr id="1427" name="Google Shape;1427;p2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1" name="Google Shape;1431;p2"/>
            <p:cNvGrpSpPr/>
            <p:nvPr/>
          </p:nvGrpSpPr>
          <p:grpSpPr>
            <a:xfrm rot="-984872">
              <a:off x="8096251" y="4562272"/>
              <a:ext cx="246366" cy="287774"/>
              <a:chOff x="1972304" y="3421391"/>
              <a:chExt cx="366224" cy="427778"/>
            </a:xfrm>
          </p:grpSpPr>
          <p:sp>
            <p:nvSpPr>
              <p:cNvPr id="1432" name="Google Shape;1432;p2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6" name="Google Shape;1446;p2"/>
            <p:cNvSpPr/>
            <p:nvPr/>
          </p:nvSpPr>
          <p:spPr>
            <a:xfrm rot="-3843540">
              <a:off x="8175305" y="4863410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7" name="Google Shape;1447;p2"/>
            <p:cNvGrpSpPr/>
            <p:nvPr/>
          </p:nvGrpSpPr>
          <p:grpSpPr>
            <a:xfrm>
              <a:off x="8502293" y="4727273"/>
              <a:ext cx="322044" cy="371283"/>
              <a:chOff x="2027201" y="2578581"/>
              <a:chExt cx="376924" cy="434503"/>
            </a:xfrm>
          </p:grpSpPr>
          <p:sp>
            <p:nvSpPr>
              <p:cNvPr id="1448" name="Google Shape;1448;p2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7" name="Google Shape;1487;p2"/>
            <p:cNvGrpSpPr/>
            <p:nvPr/>
          </p:nvGrpSpPr>
          <p:grpSpPr>
            <a:xfrm>
              <a:off x="8580774" y="4425126"/>
              <a:ext cx="336017" cy="248833"/>
              <a:chOff x="3011953" y="1834589"/>
              <a:chExt cx="659375" cy="488291"/>
            </a:xfrm>
          </p:grpSpPr>
          <p:sp>
            <p:nvSpPr>
              <p:cNvPr id="1488" name="Google Shape;1488;p2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4" name="Google Shape;1494;p2"/>
            <p:cNvGrpSpPr/>
            <p:nvPr/>
          </p:nvGrpSpPr>
          <p:grpSpPr>
            <a:xfrm>
              <a:off x="8767488" y="4764638"/>
              <a:ext cx="311321" cy="251704"/>
              <a:chOff x="2355918" y="2641256"/>
              <a:chExt cx="348117" cy="281422"/>
            </a:xfrm>
          </p:grpSpPr>
          <p:sp>
            <p:nvSpPr>
              <p:cNvPr id="1495" name="Google Shape;1495;p2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2"/>
            <p:cNvGrpSpPr/>
            <p:nvPr/>
          </p:nvGrpSpPr>
          <p:grpSpPr>
            <a:xfrm>
              <a:off x="8782856" y="4175139"/>
              <a:ext cx="321989" cy="367291"/>
              <a:chOff x="3532772" y="2305456"/>
              <a:chExt cx="443816" cy="506329"/>
            </a:xfrm>
          </p:grpSpPr>
          <p:sp>
            <p:nvSpPr>
              <p:cNvPr id="1500" name="Google Shape;1500;p2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6" name="Google Shape;1506;p2"/>
            <p:cNvGrpSpPr/>
            <p:nvPr/>
          </p:nvGrpSpPr>
          <p:grpSpPr>
            <a:xfrm>
              <a:off x="8469980" y="4026738"/>
              <a:ext cx="269728" cy="270624"/>
              <a:chOff x="2451617" y="1982794"/>
              <a:chExt cx="595163" cy="597139"/>
            </a:xfrm>
          </p:grpSpPr>
          <p:sp>
            <p:nvSpPr>
              <p:cNvPr id="1507" name="Google Shape;1507;p2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2" name="Google Shape;1512;p2"/>
            <p:cNvSpPr/>
            <p:nvPr/>
          </p:nvSpPr>
          <p:spPr>
            <a:xfrm>
              <a:off x="8788950" y="3958450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3" name="Google Shape;1513;p2"/>
            <p:cNvGrpSpPr/>
            <p:nvPr/>
          </p:nvGrpSpPr>
          <p:grpSpPr>
            <a:xfrm>
              <a:off x="8792309" y="2952657"/>
              <a:ext cx="279835" cy="331995"/>
              <a:chOff x="1444148" y="2187860"/>
              <a:chExt cx="429788" cy="509899"/>
            </a:xfrm>
          </p:grpSpPr>
          <p:sp>
            <p:nvSpPr>
              <p:cNvPr id="1514" name="Google Shape;1514;p2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2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2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2"/>
            <p:cNvGrpSpPr/>
            <p:nvPr/>
          </p:nvGrpSpPr>
          <p:grpSpPr>
            <a:xfrm>
              <a:off x="8799597" y="2548364"/>
              <a:ext cx="288513" cy="317764"/>
              <a:chOff x="1856523" y="1848675"/>
              <a:chExt cx="556974" cy="613443"/>
            </a:xfrm>
          </p:grpSpPr>
          <p:sp>
            <p:nvSpPr>
              <p:cNvPr id="1523" name="Google Shape;1523;p2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2"/>
            <p:cNvSpPr/>
            <p:nvPr/>
          </p:nvSpPr>
          <p:spPr>
            <a:xfrm>
              <a:off x="8473625" y="2632241"/>
              <a:ext cx="288513" cy="182703"/>
            </a:xfrm>
            <a:custGeom>
              <a:avLst/>
              <a:gdLst/>
              <a:ahLst/>
              <a:cxnLst/>
              <a:rect l="l" t="t" r="r" b="b"/>
              <a:pathLst>
                <a:path w="44031" h="27883" extrusionOk="0">
                  <a:moveTo>
                    <a:pt x="9568" y="0"/>
                  </a:moveTo>
                  <a:cubicBezTo>
                    <a:pt x="5925" y="0"/>
                    <a:pt x="2907" y="2714"/>
                    <a:pt x="1507" y="6028"/>
                  </a:cubicBezTo>
                  <a:cubicBezTo>
                    <a:pt x="1" y="9564"/>
                    <a:pt x="348" y="14255"/>
                    <a:pt x="4580" y="16109"/>
                  </a:cubicBezTo>
                  <a:cubicBezTo>
                    <a:pt x="10081" y="18486"/>
                    <a:pt x="29260" y="25726"/>
                    <a:pt x="34358" y="27464"/>
                  </a:cubicBezTo>
                  <a:cubicBezTo>
                    <a:pt x="35210" y="27752"/>
                    <a:pt x="36019" y="27882"/>
                    <a:pt x="36777" y="27882"/>
                  </a:cubicBezTo>
                  <a:cubicBezTo>
                    <a:pt x="39829" y="27882"/>
                    <a:pt x="42048" y="25766"/>
                    <a:pt x="42932" y="23353"/>
                  </a:cubicBezTo>
                  <a:cubicBezTo>
                    <a:pt x="44031" y="20396"/>
                    <a:pt x="43280" y="16340"/>
                    <a:pt x="38993" y="14602"/>
                  </a:cubicBezTo>
                  <a:cubicBezTo>
                    <a:pt x="34010" y="12577"/>
                    <a:pt x="22711" y="8577"/>
                    <a:pt x="15064" y="6260"/>
                  </a:cubicBezTo>
                  <a:cubicBezTo>
                    <a:pt x="14097" y="5960"/>
                    <a:pt x="13202" y="5813"/>
                    <a:pt x="12398" y="5813"/>
                  </a:cubicBezTo>
                  <a:cubicBezTo>
                    <a:pt x="10405" y="5813"/>
                    <a:pt x="8964" y="6712"/>
                    <a:pt x="8343" y="8406"/>
                  </a:cubicBezTo>
                  <a:cubicBezTo>
                    <a:pt x="7416" y="10779"/>
                    <a:pt x="8519" y="13852"/>
                    <a:pt x="10605" y="14778"/>
                  </a:cubicBezTo>
                  <a:cubicBezTo>
                    <a:pt x="14429" y="16516"/>
                    <a:pt x="18252" y="17963"/>
                    <a:pt x="27058" y="20975"/>
                  </a:cubicBezTo>
                  <a:cubicBezTo>
                    <a:pt x="27089" y="20986"/>
                    <a:pt x="27123" y="20991"/>
                    <a:pt x="27156" y="20991"/>
                  </a:cubicBezTo>
                  <a:cubicBezTo>
                    <a:pt x="27308" y="20991"/>
                    <a:pt x="27472" y="20887"/>
                    <a:pt x="27522" y="20743"/>
                  </a:cubicBezTo>
                  <a:cubicBezTo>
                    <a:pt x="27577" y="20572"/>
                    <a:pt x="27461" y="20340"/>
                    <a:pt x="27290" y="20280"/>
                  </a:cubicBezTo>
                  <a:cubicBezTo>
                    <a:pt x="18540" y="17328"/>
                    <a:pt x="14716" y="15877"/>
                    <a:pt x="10953" y="14139"/>
                  </a:cubicBezTo>
                  <a:cubicBezTo>
                    <a:pt x="9154" y="13328"/>
                    <a:pt x="8227" y="10663"/>
                    <a:pt x="8983" y="8637"/>
                  </a:cubicBezTo>
                  <a:cubicBezTo>
                    <a:pt x="9506" y="7264"/>
                    <a:pt x="10708" y="6537"/>
                    <a:pt x="12388" y="6537"/>
                  </a:cubicBezTo>
                  <a:cubicBezTo>
                    <a:pt x="13118" y="6537"/>
                    <a:pt x="13938" y="6674"/>
                    <a:pt x="14832" y="6955"/>
                  </a:cubicBezTo>
                  <a:cubicBezTo>
                    <a:pt x="22479" y="9272"/>
                    <a:pt x="33779" y="13272"/>
                    <a:pt x="38701" y="15298"/>
                  </a:cubicBezTo>
                  <a:cubicBezTo>
                    <a:pt x="42585" y="16864"/>
                    <a:pt x="43280" y="20456"/>
                    <a:pt x="42237" y="23121"/>
                  </a:cubicBezTo>
                  <a:cubicBezTo>
                    <a:pt x="41448" y="25250"/>
                    <a:pt x="39479" y="27158"/>
                    <a:pt x="36769" y="27158"/>
                  </a:cubicBezTo>
                  <a:cubicBezTo>
                    <a:pt x="36087" y="27158"/>
                    <a:pt x="35358" y="27037"/>
                    <a:pt x="34590" y="26768"/>
                  </a:cubicBezTo>
                  <a:cubicBezTo>
                    <a:pt x="29491" y="25030"/>
                    <a:pt x="10373" y="17847"/>
                    <a:pt x="4867" y="15474"/>
                  </a:cubicBezTo>
                  <a:cubicBezTo>
                    <a:pt x="1104" y="13791"/>
                    <a:pt x="812" y="9564"/>
                    <a:pt x="2202" y="6320"/>
                  </a:cubicBezTo>
                  <a:cubicBezTo>
                    <a:pt x="3446" y="3237"/>
                    <a:pt x="6220" y="738"/>
                    <a:pt x="9513" y="738"/>
                  </a:cubicBezTo>
                  <a:cubicBezTo>
                    <a:pt x="10368" y="738"/>
                    <a:pt x="11259" y="907"/>
                    <a:pt x="12167" y="1278"/>
                  </a:cubicBezTo>
                  <a:cubicBezTo>
                    <a:pt x="21205" y="4869"/>
                    <a:pt x="34474" y="9620"/>
                    <a:pt x="34590" y="9680"/>
                  </a:cubicBezTo>
                  <a:cubicBezTo>
                    <a:pt x="34644" y="9693"/>
                    <a:pt x="34695" y="9700"/>
                    <a:pt x="34742" y="9700"/>
                  </a:cubicBezTo>
                  <a:cubicBezTo>
                    <a:pt x="34896" y="9700"/>
                    <a:pt x="35007" y="9626"/>
                    <a:pt x="35053" y="9449"/>
                  </a:cubicBezTo>
                  <a:cubicBezTo>
                    <a:pt x="35109" y="9272"/>
                    <a:pt x="35053" y="9041"/>
                    <a:pt x="34821" y="8985"/>
                  </a:cubicBezTo>
                  <a:cubicBezTo>
                    <a:pt x="34706" y="8925"/>
                    <a:pt x="21436" y="4174"/>
                    <a:pt x="12459" y="582"/>
                  </a:cubicBezTo>
                  <a:cubicBezTo>
                    <a:pt x="11935" y="411"/>
                    <a:pt x="11416" y="235"/>
                    <a:pt x="10892" y="119"/>
                  </a:cubicBezTo>
                  <a:cubicBezTo>
                    <a:pt x="10443" y="39"/>
                    <a:pt x="10001" y="0"/>
                    <a:pt x="9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8" name="Google Shape;1528;p2"/>
            <p:cNvGrpSpPr/>
            <p:nvPr/>
          </p:nvGrpSpPr>
          <p:grpSpPr>
            <a:xfrm>
              <a:off x="8481684" y="3266567"/>
              <a:ext cx="556964" cy="234792"/>
              <a:chOff x="1159617" y="2674072"/>
              <a:chExt cx="832780" cy="351064"/>
            </a:xfrm>
          </p:grpSpPr>
          <p:sp>
            <p:nvSpPr>
              <p:cNvPr id="1529" name="Google Shape;1529;p2"/>
              <p:cNvSpPr/>
              <p:nvPr/>
            </p:nvSpPr>
            <p:spPr>
              <a:xfrm>
                <a:off x="1224580" y="2685696"/>
                <a:ext cx="14039" cy="2977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2577" extrusionOk="0">
                    <a:moveTo>
                      <a:pt x="983" y="0"/>
                    </a:moveTo>
                    <a:cubicBezTo>
                      <a:pt x="812" y="0"/>
                      <a:pt x="635" y="60"/>
                      <a:pt x="635" y="232"/>
                    </a:cubicBezTo>
                    <a:lnTo>
                      <a:pt x="56" y="2202"/>
                    </a:lnTo>
                    <a:cubicBezTo>
                      <a:pt x="1" y="2378"/>
                      <a:pt x="116" y="2549"/>
                      <a:pt x="288" y="2549"/>
                    </a:cubicBezTo>
                    <a:cubicBezTo>
                      <a:pt x="308" y="2569"/>
                      <a:pt x="328" y="2576"/>
                      <a:pt x="347" y="2576"/>
                    </a:cubicBezTo>
                    <a:cubicBezTo>
                      <a:pt x="386" y="2576"/>
                      <a:pt x="424" y="2549"/>
                      <a:pt x="464" y="2549"/>
                    </a:cubicBezTo>
                    <a:cubicBezTo>
                      <a:pt x="520" y="2549"/>
                      <a:pt x="580" y="2433"/>
                      <a:pt x="580" y="2378"/>
                    </a:cubicBezTo>
                    <a:lnTo>
                      <a:pt x="1159" y="348"/>
                    </a:lnTo>
                    <a:cubicBezTo>
                      <a:pt x="1215" y="232"/>
                      <a:pt x="1099" y="60"/>
                      <a:pt x="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0" name="Google Shape;1530;p2"/>
              <p:cNvGrpSpPr/>
              <p:nvPr/>
            </p:nvGrpSpPr>
            <p:grpSpPr>
              <a:xfrm>
                <a:off x="1159617" y="2674072"/>
                <a:ext cx="832780" cy="351064"/>
                <a:chOff x="1159617" y="2674072"/>
                <a:chExt cx="832780" cy="351064"/>
              </a:xfrm>
            </p:grpSpPr>
            <p:sp>
              <p:nvSpPr>
                <p:cNvPr id="1531" name="Google Shape;1531;p2"/>
                <p:cNvSpPr/>
                <p:nvPr/>
              </p:nvSpPr>
              <p:spPr>
                <a:xfrm>
                  <a:off x="1159617" y="2674072"/>
                  <a:ext cx="832780" cy="35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1" h="30382" extrusionOk="0">
                      <a:moveTo>
                        <a:pt x="3537" y="603"/>
                      </a:moveTo>
                      <a:lnTo>
                        <a:pt x="71436" y="19313"/>
                      </a:lnTo>
                      <a:lnTo>
                        <a:pt x="68539" y="29741"/>
                      </a:lnTo>
                      <a:lnTo>
                        <a:pt x="640" y="11087"/>
                      </a:lnTo>
                      <a:lnTo>
                        <a:pt x="3537" y="603"/>
                      </a:lnTo>
                      <a:close/>
                      <a:moveTo>
                        <a:pt x="3299" y="1"/>
                      </a:moveTo>
                      <a:cubicBezTo>
                        <a:pt x="3190" y="1"/>
                        <a:pt x="3115" y="67"/>
                        <a:pt x="3073" y="195"/>
                      </a:cubicBezTo>
                      <a:lnTo>
                        <a:pt x="61" y="11203"/>
                      </a:lnTo>
                      <a:cubicBezTo>
                        <a:pt x="1" y="11263"/>
                        <a:pt x="1" y="11318"/>
                        <a:pt x="61" y="11434"/>
                      </a:cubicBezTo>
                      <a:cubicBezTo>
                        <a:pt x="116" y="11495"/>
                        <a:pt x="177" y="11495"/>
                        <a:pt x="232" y="11550"/>
                      </a:cubicBezTo>
                      <a:lnTo>
                        <a:pt x="68655" y="30381"/>
                      </a:lnTo>
                      <a:lnTo>
                        <a:pt x="68887" y="30381"/>
                      </a:lnTo>
                      <a:cubicBezTo>
                        <a:pt x="68942" y="30321"/>
                        <a:pt x="69003" y="30265"/>
                        <a:pt x="69003" y="30205"/>
                      </a:cubicBezTo>
                      <a:lnTo>
                        <a:pt x="72071" y="19197"/>
                      </a:lnTo>
                      <a:cubicBezTo>
                        <a:pt x="72071" y="19026"/>
                        <a:pt x="72015" y="18850"/>
                        <a:pt x="71839" y="18850"/>
                      </a:cubicBezTo>
                      <a:lnTo>
                        <a:pt x="3421" y="24"/>
                      </a:lnTo>
                      <a:cubicBezTo>
                        <a:pt x="3377" y="8"/>
                        <a:pt x="3336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2"/>
                <p:cNvSpPr/>
                <p:nvPr/>
              </p:nvSpPr>
              <p:spPr>
                <a:xfrm>
                  <a:off x="1201816" y="2680774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5" y="0"/>
                        <a:pt x="1028" y="66"/>
                        <a:pt x="983" y="194"/>
                      </a:cubicBezTo>
                      <a:lnTo>
                        <a:pt x="56" y="3555"/>
                      </a:lnTo>
                      <a:cubicBezTo>
                        <a:pt x="1" y="3671"/>
                        <a:pt x="117" y="3847"/>
                        <a:pt x="233" y="3902"/>
                      </a:cubicBezTo>
                      <a:lnTo>
                        <a:pt x="404" y="3902"/>
                      </a:lnTo>
                      <a:cubicBezTo>
                        <a:pt x="520" y="3847"/>
                        <a:pt x="580" y="3786"/>
                        <a:pt x="580" y="3671"/>
                      </a:cubicBezTo>
                      <a:lnTo>
                        <a:pt x="1507" y="31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8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2"/>
                <p:cNvSpPr/>
                <p:nvPr/>
              </p:nvSpPr>
              <p:spPr>
                <a:xfrm>
                  <a:off x="1243322" y="2690884"/>
                  <a:ext cx="14039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4" extrusionOk="0">
                      <a:moveTo>
                        <a:pt x="861" y="0"/>
                      </a:moveTo>
                      <a:cubicBezTo>
                        <a:pt x="755" y="0"/>
                        <a:pt x="636" y="96"/>
                        <a:pt x="636" y="191"/>
                      </a:cubicBezTo>
                      <a:lnTo>
                        <a:pt x="56" y="2216"/>
                      </a:lnTo>
                      <a:cubicBezTo>
                        <a:pt x="1" y="2392"/>
                        <a:pt x="117" y="2508"/>
                        <a:pt x="232" y="2564"/>
                      </a:cubicBezTo>
                      <a:lnTo>
                        <a:pt x="404" y="2564"/>
                      </a:lnTo>
                      <a:cubicBezTo>
                        <a:pt x="520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5" y="191"/>
                        <a:pt x="1099" y="75"/>
                        <a:pt x="928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2"/>
                <p:cNvSpPr/>
                <p:nvPr/>
              </p:nvSpPr>
              <p:spPr>
                <a:xfrm>
                  <a:off x="1262064" y="2696165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0"/>
                      </a:moveTo>
                      <a:cubicBezTo>
                        <a:pt x="732" y="0"/>
                        <a:pt x="622" y="65"/>
                        <a:pt x="580" y="197"/>
                      </a:cubicBezTo>
                      <a:lnTo>
                        <a:pt x="56" y="2223"/>
                      </a:lnTo>
                      <a:cubicBezTo>
                        <a:pt x="1" y="2339"/>
                        <a:pt x="117" y="2515"/>
                        <a:pt x="233" y="2570"/>
                      </a:cubicBezTo>
                      <a:cubicBezTo>
                        <a:pt x="288" y="2570"/>
                        <a:pt x="348" y="2570"/>
                        <a:pt x="404" y="2515"/>
                      </a:cubicBezTo>
                      <a:cubicBezTo>
                        <a:pt x="520" y="2515"/>
                        <a:pt x="580" y="2454"/>
                        <a:pt x="580" y="2339"/>
                      </a:cubicBezTo>
                      <a:lnTo>
                        <a:pt x="1160" y="313"/>
                      </a:lnTo>
                      <a:cubicBezTo>
                        <a:pt x="1160" y="197"/>
                        <a:pt x="1099" y="21"/>
                        <a:pt x="928" y="21"/>
                      </a:cubicBezTo>
                      <a:cubicBezTo>
                        <a:pt x="899" y="7"/>
                        <a:pt x="867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2"/>
                <p:cNvSpPr/>
                <p:nvPr/>
              </p:nvSpPr>
              <p:spPr>
                <a:xfrm>
                  <a:off x="1276797" y="2700926"/>
                  <a:ext cx="17413" cy="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942" extrusionOk="0">
                      <a:moveTo>
                        <a:pt x="1207" y="1"/>
                      </a:moveTo>
                      <a:cubicBezTo>
                        <a:pt x="1099" y="1"/>
                        <a:pt x="973" y="105"/>
                        <a:pt x="927" y="249"/>
                      </a:cubicBezTo>
                      <a:lnTo>
                        <a:pt x="0" y="3549"/>
                      </a:lnTo>
                      <a:cubicBezTo>
                        <a:pt x="0" y="3725"/>
                        <a:pt x="56" y="3896"/>
                        <a:pt x="232" y="3896"/>
                      </a:cubicBezTo>
                      <a:cubicBezTo>
                        <a:pt x="260" y="3926"/>
                        <a:pt x="289" y="3941"/>
                        <a:pt x="318" y="3941"/>
                      </a:cubicBezTo>
                      <a:cubicBezTo>
                        <a:pt x="347" y="3941"/>
                        <a:pt x="376" y="3926"/>
                        <a:pt x="404" y="3896"/>
                      </a:cubicBezTo>
                      <a:cubicBezTo>
                        <a:pt x="464" y="3896"/>
                        <a:pt x="519" y="3841"/>
                        <a:pt x="519" y="3725"/>
                      </a:cubicBezTo>
                      <a:lnTo>
                        <a:pt x="1446" y="365"/>
                      </a:lnTo>
                      <a:cubicBezTo>
                        <a:pt x="1507" y="249"/>
                        <a:pt x="1446" y="73"/>
                        <a:pt x="1275" y="17"/>
                      </a:cubicBezTo>
                      <a:cubicBezTo>
                        <a:pt x="1254" y="6"/>
                        <a:pt x="1231" y="1"/>
                        <a:pt x="1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2"/>
                <p:cNvSpPr/>
                <p:nvPr/>
              </p:nvSpPr>
              <p:spPr>
                <a:xfrm>
                  <a:off x="1299560" y="2706287"/>
                  <a:ext cx="13392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6" extrusionOk="0">
                      <a:moveTo>
                        <a:pt x="834" y="0"/>
                      </a:moveTo>
                      <a:cubicBezTo>
                        <a:pt x="709" y="0"/>
                        <a:pt x="625" y="94"/>
                        <a:pt x="580" y="188"/>
                      </a:cubicBezTo>
                      <a:lnTo>
                        <a:pt x="0" y="2218"/>
                      </a:lnTo>
                      <a:cubicBezTo>
                        <a:pt x="0" y="2334"/>
                        <a:pt x="56" y="2505"/>
                        <a:pt x="232" y="2566"/>
                      </a:cubicBezTo>
                      <a:lnTo>
                        <a:pt x="403" y="2566"/>
                      </a:lnTo>
                      <a:cubicBezTo>
                        <a:pt x="464" y="2505"/>
                        <a:pt x="519" y="2450"/>
                        <a:pt x="580" y="2334"/>
                      </a:cubicBezTo>
                      <a:lnTo>
                        <a:pt x="1099" y="364"/>
                      </a:lnTo>
                      <a:cubicBezTo>
                        <a:pt x="1159" y="188"/>
                        <a:pt x="1043" y="72"/>
                        <a:pt x="927" y="16"/>
                      </a:cubicBezTo>
                      <a:cubicBezTo>
                        <a:pt x="894" y="5"/>
                        <a:pt x="863" y="0"/>
                        <a:pt x="8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2"/>
                <p:cNvSpPr/>
                <p:nvPr/>
              </p:nvSpPr>
              <p:spPr>
                <a:xfrm>
                  <a:off x="1317609" y="2711129"/>
                  <a:ext cx="14097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95" extrusionOk="0">
                      <a:moveTo>
                        <a:pt x="987" y="1"/>
                      </a:moveTo>
                      <a:cubicBezTo>
                        <a:pt x="811" y="1"/>
                        <a:pt x="640" y="61"/>
                        <a:pt x="640" y="232"/>
                      </a:cubicBezTo>
                      <a:lnTo>
                        <a:pt x="60" y="2262"/>
                      </a:lnTo>
                      <a:cubicBezTo>
                        <a:pt x="0" y="2378"/>
                        <a:pt x="116" y="2550"/>
                        <a:pt x="292" y="2550"/>
                      </a:cubicBezTo>
                      <a:cubicBezTo>
                        <a:pt x="320" y="2580"/>
                        <a:pt x="349" y="2595"/>
                        <a:pt x="378" y="2595"/>
                      </a:cubicBezTo>
                      <a:cubicBezTo>
                        <a:pt x="407" y="2595"/>
                        <a:pt x="436" y="2580"/>
                        <a:pt x="464" y="2550"/>
                      </a:cubicBezTo>
                      <a:cubicBezTo>
                        <a:pt x="524" y="2550"/>
                        <a:pt x="579" y="2494"/>
                        <a:pt x="579" y="2378"/>
                      </a:cubicBezTo>
                      <a:lnTo>
                        <a:pt x="1159" y="348"/>
                      </a:lnTo>
                      <a:cubicBezTo>
                        <a:pt x="1219" y="232"/>
                        <a:pt x="1103" y="61"/>
                        <a:pt x="9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2"/>
                <p:cNvSpPr/>
                <p:nvPr/>
              </p:nvSpPr>
              <p:spPr>
                <a:xfrm>
                  <a:off x="1332330" y="2716317"/>
                  <a:ext cx="18118" cy="4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41" extrusionOk="0">
                      <a:moveTo>
                        <a:pt x="1209" y="1"/>
                      </a:moveTo>
                      <a:cubicBezTo>
                        <a:pt x="1104" y="1"/>
                        <a:pt x="988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61" y="3899"/>
                        <a:pt x="232" y="3899"/>
                      </a:cubicBezTo>
                      <a:cubicBezTo>
                        <a:pt x="262" y="3927"/>
                        <a:pt x="291" y="3941"/>
                        <a:pt x="320" y="3941"/>
                      </a:cubicBezTo>
                      <a:cubicBezTo>
                        <a:pt x="349" y="3941"/>
                        <a:pt x="378" y="3927"/>
                        <a:pt x="408" y="3899"/>
                      </a:cubicBezTo>
                      <a:cubicBezTo>
                        <a:pt x="464" y="3899"/>
                        <a:pt x="524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275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2"/>
                <p:cNvSpPr/>
                <p:nvPr/>
              </p:nvSpPr>
              <p:spPr>
                <a:xfrm>
                  <a:off x="1355093" y="2721678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1" y="0"/>
                      </a:moveTo>
                      <a:cubicBezTo>
                        <a:pt x="754" y="0"/>
                        <a:pt x="629" y="96"/>
                        <a:pt x="580" y="191"/>
                      </a:cubicBezTo>
                      <a:lnTo>
                        <a:pt x="61" y="2216"/>
                      </a:lnTo>
                      <a:cubicBezTo>
                        <a:pt x="0" y="2332"/>
                        <a:pt x="116" y="2508"/>
                        <a:pt x="232" y="2564"/>
                      </a:cubicBezTo>
                      <a:lnTo>
                        <a:pt x="408" y="2564"/>
                      </a:lnTo>
                      <a:cubicBezTo>
                        <a:pt x="524" y="2508"/>
                        <a:pt x="580" y="2448"/>
                        <a:pt x="580" y="2332"/>
                      </a:cubicBezTo>
                      <a:lnTo>
                        <a:pt x="1159" y="362"/>
                      </a:lnTo>
                      <a:cubicBezTo>
                        <a:pt x="1159" y="191"/>
                        <a:pt x="1103" y="15"/>
                        <a:pt x="927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2"/>
                <p:cNvSpPr/>
                <p:nvPr/>
              </p:nvSpPr>
              <p:spPr>
                <a:xfrm>
                  <a:off x="1373836" y="2726555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2"/>
                      </a:cubicBezTo>
                      <a:lnTo>
                        <a:pt x="61" y="2258"/>
                      </a:lnTo>
                      <a:cubicBezTo>
                        <a:pt x="1" y="2373"/>
                        <a:pt x="61" y="2550"/>
                        <a:pt x="232" y="2550"/>
                      </a:cubicBezTo>
                      <a:cubicBezTo>
                        <a:pt x="262" y="2577"/>
                        <a:pt x="291" y="2591"/>
                        <a:pt x="320" y="2591"/>
                      </a:cubicBezTo>
                      <a:cubicBezTo>
                        <a:pt x="349" y="2591"/>
                        <a:pt x="378" y="2577"/>
                        <a:pt x="408" y="2550"/>
                      </a:cubicBezTo>
                      <a:cubicBezTo>
                        <a:pt x="464" y="2550"/>
                        <a:pt x="524" y="2489"/>
                        <a:pt x="580" y="2373"/>
                      </a:cubicBezTo>
                      <a:lnTo>
                        <a:pt x="1104" y="348"/>
                      </a:lnTo>
                      <a:cubicBezTo>
                        <a:pt x="1159" y="232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2"/>
                <p:cNvSpPr/>
                <p:nvPr/>
              </p:nvSpPr>
              <p:spPr>
                <a:xfrm>
                  <a:off x="1387921" y="2731720"/>
                  <a:ext cx="18060" cy="45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24" extrusionOk="0">
                      <a:moveTo>
                        <a:pt x="1239" y="1"/>
                      </a:moveTo>
                      <a:cubicBezTo>
                        <a:pt x="1117" y="1"/>
                        <a:pt x="1032" y="94"/>
                        <a:pt x="983" y="188"/>
                      </a:cubicBezTo>
                      <a:lnTo>
                        <a:pt x="56" y="3549"/>
                      </a:lnTo>
                      <a:cubicBezTo>
                        <a:pt x="0" y="3725"/>
                        <a:pt x="116" y="3896"/>
                        <a:pt x="232" y="3896"/>
                      </a:cubicBezTo>
                      <a:cubicBezTo>
                        <a:pt x="251" y="3916"/>
                        <a:pt x="270" y="3923"/>
                        <a:pt x="289" y="3923"/>
                      </a:cubicBezTo>
                      <a:cubicBezTo>
                        <a:pt x="327" y="3923"/>
                        <a:pt x="367" y="3896"/>
                        <a:pt x="404" y="3896"/>
                      </a:cubicBezTo>
                      <a:cubicBezTo>
                        <a:pt x="520" y="3896"/>
                        <a:pt x="580" y="3780"/>
                        <a:pt x="580" y="3725"/>
                      </a:cubicBez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331" y="17"/>
                      </a:cubicBezTo>
                      <a:cubicBezTo>
                        <a:pt x="1298" y="6"/>
                        <a:pt x="1268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2"/>
                <p:cNvSpPr/>
                <p:nvPr/>
              </p:nvSpPr>
              <p:spPr>
                <a:xfrm>
                  <a:off x="1410684" y="2737070"/>
                  <a:ext cx="14039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7" extrusionOk="0">
                      <a:moveTo>
                        <a:pt x="886" y="1"/>
                      </a:moveTo>
                      <a:cubicBezTo>
                        <a:pt x="751" y="1"/>
                        <a:pt x="635" y="95"/>
                        <a:pt x="635" y="189"/>
                      </a:cubicBezTo>
                      <a:lnTo>
                        <a:pt x="56" y="2219"/>
                      </a:lnTo>
                      <a:cubicBezTo>
                        <a:pt x="0" y="2335"/>
                        <a:pt x="116" y="2506"/>
                        <a:pt x="288" y="2567"/>
                      </a:cubicBezTo>
                      <a:lnTo>
                        <a:pt x="464" y="2567"/>
                      </a:lnTo>
                      <a:cubicBezTo>
                        <a:pt x="519" y="2506"/>
                        <a:pt x="580" y="2451"/>
                        <a:pt x="580" y="2335"/>
                      </a:cubicBezTo>
                      <a:lnTo>
                        <a:pt x="1159" y="365"/>
                      </a:lnTo>
                      <a:cubicBezTo>
                        <a:pt x="1215" y="189"/>
                        <a:pt x="1099" y="17"/>
                        <a:pt x="983" y="17"/>
                      </a:cubicBezTo>
                      <a:cubicBezTo>
                        <a:pt x="950" y="6"/>
                        <a:pt x="918" y="1"/>
                        <a:pt x="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2"/>
                <p:cNvSpPr/>
                <p:nvPr/>
              </p:nvSpPr>
              <p:spPr>
                <a:xfrm>
                  <a:off x="1429427" y="2741923"/>
                  <a:ext cx="14039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95" extrusionOk="0">
                      <a:moveTo>
                        <a:pt x="927" y="1"/>
                      </a:moveTo>
                      <a:cubicBezTo>
                        <a:pt x="811" y="1"/>
                        <a:pt x="635" y="61"/>
                        <a:pt x="635" y="232"/>
                      </a:cubicBezTo>
                      <a:lnTo>
                        <a:pt x="56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0" y="2580"/>
                        <a:pt x="289" y="2595"/>
                        <a:pt x="318" y="2595"/>
                      </a:cubicBezTo>
                      <a:cubicBezTo>
                        <a:pt x="347" y="2595"/>
                        <a:pt x="376" y="2580"/>
                        <a:pt x="404" y="2550"/>
                      </a:cubicBezTo>
                      <a:cubicBezTo>
                        <a:pt x="519" y="2550"/>
                        <a:pt x="580" y="2494"/>
                        <a:pt x="580" y="2378"/>
                      </a:cubicBezTo>
                      <a:lnTo>
                        <a:pt x="1159" y="348"/>
                      </a:lnTo>
                      <a:cubicBezTo>
                        <a:pt x="1215" y="232"/>
                        <a:pt x="1099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2"/>
                <p:cNvSpPr/>
                <p:nvPr/>
              </p:nvSpPr>
              <p:spPr>
                <a:xfrm>
                  <a:off x="1444148" y="2747111"/>
                  <a:ext cx="17425" cy="45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3900" extrusionOk="0">
                      <a:moveTo>
                        <a:pt x="1209" y="1"/>
                      </a:moveTo>
                      <a:cubicBezTo>
                        <a:pt x="1101" y="1"/>
                        <a:pt x="974" y="96"/>
                        <a:pt x="928" y="191"/>
                      </a:cubicBezTo>
                      <a:lnTo>
                        <a:pt x="1" y="3551"/>
                      </a:lnTo>
                      <a:cubicBezTo>
                        <a:pt x="1" y="3723"/>
                        <a:pt x="57" y="3899"/>
                        <a:pt x="233" y="3899"/>
                      </a:cubicBezTo>
                      <a:lnTo>
                        <a:pt x="404" y="3899"/>
                      </a:lnTo>
                      <a:cubicBezTo>
                        <a:pt x="464" y="3899"/>
                        <a:pt x="52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07" y="191"/>
                        <a:pt x="1447" y="75"/>
                        <a:pt x="1276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2"/>
                <p:cNvSpPr/>
                <p:nvPr/>
              </p:nvSpPr>
              <p:spPr>
                <a:xfrm>
                  <a:off x="1466911" y="2752392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1"/>
                      </a:moveTo>
                      <a:cubicBezTo>
                        <a:pt x="732" y="1"/>
                        <a:pt x="622" y="65"/>
                        <a:pt x="580" y="198"/>
                      </a:cubicBezTo>
                      <a:lnTo>
                        <a:pt x="56" y="2223"/>
                      </a:lnTo>
                      <a:cubicBezTo>
                        <a:pt x="1" y="2339"/>
                        <a:pt x="56" y="2515"/>
                        <a:pt x="232" y="2571"/>
                      </a:cubicBezTo>
                      <a:lnTo>
                        <a:pt x="404" y="2571"/>
                      </a:lnTo>
                      <a:cubicBezTo>
                        <a:pt x="464" y="2515"/>
                        <a:pt x="520" y="2455"/>
                        <a:pt x="580" y="2339"/>
                      </a:cubicBezTo>
                      <a:lnTo>
                        <a:pt x="1099" y="369"/>
                      </a:lnTo>
                      <a:cubicBezTo>
                        <a:pt x="1159" y="198"/>
                        <a:pt x="1099" y="22"/>
                        <a:pt x="928" y="22"/>
                      </a:cubicBezTo>
                      <a:cubicBezTo>
                        <a:pt x="899" y="8"/>
                        <a:pt x="867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2"/>
                <p:cNvSpPr/>
                <p:nvPr/>
              </p:nvSpPr>
              <p:spPr>
                <a:xfrm>
                  <a:off x="1485653" y="2757349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8" y="0"/>
                      </a:moveTo>
                      <a:cubicBezTo>
                        <a:pt x="752" y="0"/>
                        <a:pt x="636" y="56"/>
                        <a:pt x="580" y="232"/>
                      </a:cubicBezTo>
                      <a:lnTo>
                        <a:pt x="1" y="2202"/>
                      </a:lnTo>
                      <a:cubicBezTo>
                        <a:pt x="1" y="2373"/>
                        <a:pt x="56" y="2550"/>
                        <a:pt x="233" y="2550"/>
                      </a:cubicBezTo>
                      <a:cubicBezTo>
                        <a:pt x="260" y="2577"/>
                        <a:pt x="289" y="2591"/>
                        <a:pt x="318" y="2591"/>
                      </a:cubicBezTo>
                      <a:cubicBezTo>
                        <a:pt x="347" y="2591"/>
                        <a:pt x="376" y="2577"/>
                        <a:pt x="404" y="2550"/>
                      </a:cubicBezTo>
                      <a:cubicBezTo>
                        <a:pt x="464" y="2550"/>
                        <a:pt x="520" y="2489"/>
                        <a:pt x="580" y="2373"/>
                      </a:cubicBezTo>
                      <a:lnTo>
                        <a:pt x="1099" y="348"/>
                      </a:lnTo>
                      <a:cubicBezTo>
                        <a:pt x="1160" y="232"/>
                        <a:pt x="1044" y="56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2"/>
                <p:cNvSpPr/>
                <p:nvPr/>
              </p:nvSpPr>
              <p:spPr>
                <a:xfrm>
                  <a:off x="1499693" y="2762514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37" y="0"/>
                      </a:moveTo>
                      <a:cubicBezTo>
                        <a:pt x="1100" y="0"/>
                        <a:pt x="987" y="94"/>
                        <a:pt x="987" y="188"/>
                      </a:cubicBezTo>
                      <a:lnTo>
                        <a:pt x="60" y="3549"/>
                      </a:lnTo>
                      <a:cubicBezTo>
                        <a:pt x="0" y="3725"/>
                        <a:pt x="116" y="3841"/>
                        <a:pt x="232" y="3896"/>
                      </a:cubicBezTo>
                      <a:lnTo>
                        <a:pt x="408" y="3896"/>
                      </a:lnTo>
                      <a:cubicBezTo>
                        <a:pt x="524" y="3841"/>
                        <a:pt x="580" y="3780"/>
                        <a:pt x="580" y="3725"/>
                      </a:cubicBezTo>
                      <a:lnTo>
                        <a:pt x="1506" y="365"/>
                      </a:lnTo>
                      <a:cubicBezTo>
                        <a:pt x="1567" y="188"/>
                        <a:pt x="1451" y="73"/>
                        <a:pt x="1335" y="17"/>
                      </a:cubicBezTo>
                      <a:cubicBezTo>
                        <a:pt x="1302" y="6"/>
                        <a:pt x="1269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2"/>
                <p:cNvSpPr/>
                <p:nvPr/>
              </p:nvSpPr>
              <p:spPr>
                <a:xfrm>
                  <a:off x="1522444" y="2767794"/>
                  <a:ext cx="14097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73" extrusionOk="0">
                      <a:moveTo>
                        <a:pt x="833" y="1"/>
                      </a:moveTo>
                      <a:cubicBezTo>
                        <a:pt x="736" y="1"/>
                        <a:pt x="641" y="67"/>
                        <a:pt x="641" y="195"/>
                      </a:cubicBezTo>
                      <a:lnTo>
                        <a:pt x="61" y="2225"/>
                      </a:lnTo>
                      <a:cubicBezTo>
                        <a:pt x="1" y="2341"/>
                        <a:pt x="117" y="2512"/>
                        <a:pt x="233" y="2573"/>
                      </a:cubicBezTo>
                      <a:lnTo>
                        <a:pt x="409" y="2573"/>
                      </a:lnTo>
                      <a:cubicBezTo>
                        <a:pt x="525" y="2512"/>
                        <a:pt x="580" y="2457"/>
                        <a:pt x="580" y="2341"/>
                      </a:cubicBezTo>
                      <a:lnTo>
                        <a:pt x="1160" y="371"/>
                      </a:lnTo>
                      <a:cubicBezTo>
                        <a:pt x="1220" y="195"/>
                        <a:pt x="1104" y="23"/>
                        <a:pt x="928" y="23"/>
                      </a:cubicBezTo>
                      <a:cubicBezTo>
                        <a:pt x="899" y="8"/>
                        <a:pt x="866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2"/>
                <p:cNvSpPr/>
                <p:nvPr/>
              </p:nvSpPr>
              <p:spPr>
                <a:xfrm>
                  <a:off x="1541198" y="2772717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1"/>
                      </a:moveTo>
                      <a:cubicBezTo>
                        <a:pt x="811" y="1"/>
                        <a:pt x="640" y="61"/>
                        <a:pt x="579" y="232"/>
                      </a:cubicBezTo>
                      <a:lnTo>
                        <a:pt x="60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2" y="2580"/>
                        <a:pt x="291" y="2595"/>
                        <a:pt x="320" y="2595"/>
                      </a:cubicBezTo>
                      <a:cubicBezTo>
                        <a:pt x="349" y="2595"/>
                        <a:pt x="378" y="2580"/>
                        <a:pt x="408" y="2550"/>
                      </a:cubicBezTo>
                      <a:cubicBezTo>
                        <a:pt x="524" y="2550"/>
                        <a:pt x="579" y="2434"/>
                        <a:pt x="579" y="2378"/>
                      </a:cubicBezTo>
                      <a:lnTo>
                        <a:pt x="1159" y="348"/>
                      </a:lnTo>
                      <a:cubicBezTo>
                        <a:pt x="1159" y="232"/>
                        <a:pt x="1103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2"/>
                <p:cNvSpPr/>
                <p:nvPr/>
              </p:nvSpPr>
              <p:spPr>
                <a:xfrm>
                  <a:off x="1555284" y="2777905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64" y="1"/>
                      </a:moveTo>
                      <a:cubicBezTo>
                        <a:pt x="1157" y="1"/>
                        <a:pt x="1032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87" y="3899"/>
                      </a:cubicBezTo>
                      <a:lnTo>
                        <a:pt x="464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506" y="75"/>
                        <a:pt x="1330" y="15"/>
                      </a:cubicBezTo>
                      <a:cubicBezTo>
                        <a:pt x="1310" y="5"/>
                        <a:pt x="1287" y="1"/>
                        <a:pt x="1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2"/>
                <p:cNvSpPr/>
                <p:nvPr/>
              </p:nvSpPr>
              <p:spPr>
                <a:xfrm>
                  <a:off x="1578683" y="2783186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10" y="1"/>
                      </a:moveTo>
                      <a:cubicBezTo>
                        <a:pt x="702" y="1"/>
                        <a:pt x="625" y="65"/>
                        <a:pt x="580" y="198"/>
                      </a:cubicBezTo>
                      <a:lnTo>
                        <a:pt x="0" y="2223"/>
                      </a:lnTo>
                      <a:cubicBezTo>
                        <a:pt x="0" y="2339"/>
                        <a:pt x="61" y="2515"/>
                        <a:pt x="232" y="2571"/>
                      </a:cubicBezTo>
                      <a:cubicBezTo>
                        <a:pt x="292" y="2571"/>
                        <a:pt x="348" y="2571"/>
                        <a:pt x="408" y="2515"/>
                      </a:cubicBezTo>
                      <a:cubicBezTo>
                        <a:pt x="464" y="2515"/>
                        <a:pt x="524" y="2455"/>
                        <a:pt x="580" y="2339"/>
                      </a:cubicBezTo>
                      <a:lnTo>
                        <a:pt x="1103" y="369"/>
                      </a:lnTo>
                      <a:cubicBezTo>
                        <a:pt x="1159" y="198"/>
                        <a:pt x="1043" y="22"/>
                        <a:pt x="927" y="22"/>
                      </a:cubicBezTo>
                      <a:cubicBezTo>
                        <a:pt x="885" y="8"/>
                        <a:pt x="846" y="1"/>
                        <a:pt x="8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2"/>
                <p:cNvSpPr/>
                <p:nvPr/>
              </p:nvSpPr>
              <p:spPr>
                <a:xfrm>
                  <a:off x="1596778" y="2788143"/>
                  <a:ext cx="14051" cy="29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75" extrusionOk="0">
                      <a:moveTo>
                        <a:pt x="984" y="0"/>
                      </a:moveTo>
                      <a:cubicBezTo>
                        <a:pt x="812" y="0"/>
                        <a:pt x="636" y="56"/>
                        <a:pt x="636" y="232"/>
                      </a:cubicBezTo>
                      <a:lnTo>
                        <a:pt x="57" y="2202"/>
                      </a:lnTo>
                      <a:cubicBezTo>
                        <a:pt x="1" y="2373"/>
                        <a:pt x="117" y="2550"/>
                        <a:pt x="288" y="2550"/>
                      </a:cubicBezTo>
                      <a:cubicBezTo>
                        <a:pt x="308" y="2568"/>
                        <a:pt x="328" y="2574"/>
                        <a:pt x="347" y="2574"/>
                      </a:cubicBezTo>
                      <a:cubicBezTo>
                        <a:pt x="386" y="2574"/>
                        <a:pt x="424" y="2550"/>
                        <a:pt x="464" y="2550"/>
                      </a:cubicBezTo>
                      <a:cubicBezTo>
                        <a:pt x="520" y="2550"/>
                        <a:pt x="580" y="2434"/>
                        <a:pt x="580" y="2373"/>
                      </a:cubicBezTo>
                      <a:lnTo>
                        <a:pt x="1160" y="348"/>
                      </a:lnTo>
                      <a:cubicBezTo>
                        <a:pt x="1215" y="232"/>
                        <a:pt x="1099" y="56"/>
                        <a:pt x="9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2"/>
                <p:cNvSpPr/>
                <p:nvPr/>
              </p:nvSpPr>
              <p:spPr>
                <a:xfrm>
                  <a:off x="1611510" y="2793308"/>
                  <a:ext cx="18060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897" extrusionOk="0">
                      <a:moveTo>
                        <a:pt x="1205" y="0"/>
                      </a:moveTo>
                      <a:cubicBezTo>
                        <a:pt x="1099" y="0"/>
                        <a:pt x="983" y="94"/>
                        <a:pt x="983" y="188"/>
                      </a:cubicBezTo>
                      <a:lnTo>
                        <a:pt x="56" y="3549"/>
                      </a:lnTo>
                      <a:cubicBezTo>
                        <a:pt x="1" y="3725"/>
                        <a:pt x="56" y="3841"/>
                        <a:pt x="232" y="3896"/>
                      </a:cubicBezTo>
                      <a:lnTo>
                        <a:pt x="404" y="3896"/>
                      </a:lnTo>
                      <a:lnTo>
                        <a:pt x="580" y="3725"/>
                      </a:ln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275" y="17"/>
                      </a:cubicBezTo>
                      <a:cubicBezTo>
                        <a:pt x="1253" y="6"/>
                        <a:pt x="1229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2"/>
                <p:cNvSpPr/>
                <p:nvPr/>
              </p:nvSpPr>
              <p:spPr>
                <a:xfrm>
                  <a:off x="1634274" y="2798588"/>
                  <a:ext cx="13392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73" extrusionOk="0">
                      <a:moveTo>
                        <a:pt x="831" y="1"/>
                      </a:moveTo>
                      <a:cubicBezTo>
                        <a:pt x="730" y="1"/>
                        <a:pt x="621" y="67"/>
                        <a:pt x="580" y="195"/>
                      </a:cubicBezTo>
                      <a:lnTo>
                        <a:pt x="56" y="2225"/>
                      </a:lnTo>
                      <a:cubicBezTo>
                        <a:pt x="0" y="2341"/>
                        <a:pt x="116" y="2512"/>
                        <a:pt x="232" y="2572"/>
                      </a:cubicBezTo>
                      <a:cubicBezTo>
                        <a:pt x="288" y="2572"/>
                        <a:pt x="348" y="2572"/>
                        <a:pt x="403" y="2512"/>
                      </a:cubicBezTo>
                      <a:cubicBezTo>
                        <a:pt x="464" y="2512"/>
                        <a:pt x="580" y="2457"/>
                        <a:pt x="580" y="2341"/>
                      </a:cubicBezTo>
                      <a:lnTo>
                        <a:pt x="1159" y="311"/>
                      </a:lnTo>
                      <a:cubicBezTo>
                        <a:pt x="1159" y="195"/>
                        <a:pt x="1099" y="23"/>
                        <a:pt x="927" y="23"/>
                      </a:cubicBezTo>
                      <a:cubicBezTo>
                        <a:pt x="898" y="8"/>
                        <a:pt x="865" y="1"/>
                        <a:pt x="8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2"/>
                <p:cNvSpPr/>
                <p:nvPr/>
              </p:nvSpPr>
              <p:spPr>
                <a:xfrm>
                  <a:off x="1653016" y="2803349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3" y="1"/>
                      </a:moveTo>
                      <a:cubicBezTo>
                        <a:pt x="754" y="1"/>
                        <a:pt x="626" y="104"/>
                        <a:pt x="580" y="246"/>
                      </a:cubicBezTo>
                      <a:lnTo>
                        <a:pt x="56" y="2216"/>
                      </a:lnTo>
                      <a:cubicBezTo>
                        <a:pt x="0" y="2392"/>
                        <a:pt x="56" y="2564"/>
                        <a:pt x="232" y="2564"/>
                      </a:cubicBezTo>
                      <a:lnTo>
                        <a:pt x="404" y="2564"/>
                      </a:lnTo>
                      <a:cubicBezTo>
                        <a:pt x="464" y="2564"/>
                        <a:pt x="520" y="2448"/>
                        <a:pt x="580" y="2392"/>
                      </a:cubicBezTo>
                      <a:lnTo>
                        <a:pt x="1099" y="362"/>
                      </a:lnTo>
                      <a:cubicBezTo>
                        <a:pt x="1159" y="246"/>
                        <a:pt x="1099" y="75"/>
                        <a:pt x="927" y="15"/>
                      </a:cubicBezTo>
                      <a:cubicBezTo>
                        <a:pt x="907" y="5"/>
                        <a:pt x="886" y="1"/>
                        <a:pt x="8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2"/>
                <p:cNvSpPr/>
                <p:nvPr/>
              </p:nvSpPr>
              <p:spPr>
                <a:xfrm>
                  <a:off x="1667044" y="2808699"/>
                  <a:ext cx="18118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899" extrusionOk="0">
                      <a:moveTo>
                        <a:pt x="1247" y="1"/>
                      </a:moveTo>
                      <a:cubicBezTo>
                        <a:pt x="1120" y="1"/>
                        <a:pt x="1034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117" y="3839"/>
                        <a:pt x="232" y="3899"/>
                      </a:cubicBezTo>
                      <a:lnTo>
                        <a:pt x="409" y="3899"/>
                      </a:lnTo>
                      <a:cubicBezTo>
                        <a:pt x="524" y="3839"/>
                        <a:pt x="58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336" y="15"/>
                      </a:cubicBezTo>
                      <a:cubicBezTo>
                        <a:pt x="1304" y="5"/>
                        <a:pt x="1275" y="1"/>
                        <a:pt x="1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2"/>
                <p:cNvSpPr/>
                <p:nvPr/>
              </p:nvSpPr>
              <p:spPr>
                <a:xfrm>
                  <a:off x="1689807" y="2813575"/>
                  <a:ext cx="14097" cy="3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606" extrusionOk="0">
                      <a:moveTo>
                        <a:pt x="988" y="1"/>
                      </a:moveTo>
                      <a:cubicBezTo>
                        <a:pt x="812" y="1"/>
                        <a:pt x="640" y="57"/>
                        <a:pt x="640" y="233"/>
                      </a:cubicBezTo>
                      <a:lnTo>
                        <a:pt x="61" y="2258"/>
                      </a:lnTo>
                      <a:cubicBezTo>
                        <a:pt x="0" y="2374"/>
                        <a:pt x="116" y="2550"/>
                        <a:pt x="292" y="2606"/>
                      </a:cubicBezTo>
                      <a:cubicBezTo>
                        <a:pt x="348" y="2606"/>
                        <a:pt x="408" y="2606"/>
                        <a:pt x="464" y="2550"/>
                      </a:cubicBezTo>
                      <a:cubicBezTo>
                        <a:pt x="524" y="2550"/>
                        <a:pt x="580" y="2490"/>
                        <a:pt x="580" y="2374"/>
                      </a:cubicBezTo>
                      <a:lnTo>
                        <a:pt x="1159" y="349"/>
                      </a:lnTo>
                      <a:cubicBezTo>
                        <a:pt x="1219" y="233"/>
                        <a:pt x="1104" y="57"/>
                        <a:pt x="9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2"/>
                <p:cNvSpPr/>
                <p:nvPr/>
              </p:nvSpPr>
              <p:spPr>
                <a:xfrm>
                  <a:off x="1708549" y="2818752"/>
                  <a:ext cx="14097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6" extrusionOk="0">
                      <a:moveTo>
                        <a:pt x="860" y="0"/>
                      </a:moveTo>
                      <a:cubicBezTo>
                        <a:pt x="755" y="0"/>
                        <a:pt x="640" y="104"/>
                        <a:pt x="640" y="248"/>
                      </a:cubicBezTo>
                      <a:lnTo>
                        <a:pt x="61" y="2218"/>
                      </a:lnTo>
                      <a:cubicBezTo>
                        <a:pt x="1" y="2389"/>
                        <a:pt x="117" y="2505"/>
                        <a:pt x="232" y="2565"/>
                      </a:cubicBezTo>
                      <a:lnTo>
                        <a:pt x="409" y="2565"/>
                      </a:lnTo>
                      <a:cubicBezTo>
                        <a:pt x="524" y="2505"/>
                        <a:pt x="580" y="2450"/>
                        <a:pt x="580" y="2389"/>
                      </a:cubicBezTo>
                      <a:lnTo>
                        <a:pt x="1159" y="364"/>
                      </a:lnTo>
                      <a:cubicBezTo>
                        <a:pt x="1220" y="248"/>
                        <a:pt x="1104" y="72"/>
                        <a:pt x="928" y="16"/>
                      </a:cubicBezTo>
                      <a:cubicBezTo>
                        <a:pt x="907" y="5"/>
                        <a:pt x="884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2"/>
                <p:cNvSpPr/>
                <p:nvPr/>
              </p:nvSpPr>
              <p:spPr>
                <a:xfrm>
                  <a:off x="1723282" y="2824102"/>
                  <a:ext cx="17413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897" extrusionOk="0">
                      <a:moveTo>
                        <a:pt x="1204" y="0"/>
                      </a:moveTo>
                      <a:cubicBezTo>
                        <a:pt x="1098" y="0"/>
                        <a:pt x="976" y="94"/>
                        <a:pt x="927" y="188"/>
                      </a:cubicBezTo>
                      <a:lnTo>
                        <a:pt x="0" y="3549"/>
                      </a:lnTo>
                      <a:cubicBezTo>
                        <a:pt x="0" y="3725"/>
                        <a:pt x="60" y="3841"/>
                        <a:pt x="232" y="3896"/>
                      </a:cubicBezTo>
                      <a:lnTo>
                        <a:pt x="408" y="3896"/>
                      </a:lnTo>
                      <a:lnTo>
                        <a:pt x="580" y="3725"/>
                      </a:lnTo>
                      <a:lnTo>
                        <a:pt x="1506" y="364"/>
                      </a:lnTo>
                      <a:cubicBezTo>
                        <a:pt x="1506" y="188"/>
                        <a:pt x="1451" y="72"/>
                        <a:pt x="1275" y="17"/>
                      </a:cubicBezTo>
                      <a:cubicBezTo>
                        <a:pt x="1253" y="5"/>
                        <a:pt x="1229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2"/>
                <p:cNvSpPr/>
                <p:nvPr/>
              </p:nvSpPr>
              <p:spPr>
                <a:xfrm>
                  <a:off x="1746034" y="2828955"/>
                  <a:ext cx="13404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5" extrusionOk="0">
                      <a:moveTo>
                        <a:pt x="928" y="0"/>
                      </a:moveTo>
                      <a:cubicBezTo>
                        <a:pt x="812" y="0"/>
                        <a:pt x="641" y="60"/>
                        <a:pt x="580" y="232"/>
                      </a:cubicBezTo>
                      <a:lnTo>
                        <a:pt x="61" y="2262"/>
                      </a:lnTo>
                      <a:cubicBezTo>
                        <a:pt x="1" y="2378"/>
                        <a:pt x="61" y="2549"/>
                        <a:pt x="233" y="2549"/>
                      </a:cubicBezTo>
                      <a:cubicBezTo>
                        <a:pt x="263" y="2579"/>
                        <a:pt x="292" y="2594"/>
                        <a:pt x="321" y="2594"/>
                      </a:cubicBezTo>
                      <a:cubicBezTo>
                        <a:pt x="350" y="2594"/>
                        <a:pt x="379" y="2579"/>
                        <a:pt x="409" y="2549"/>
                      </a:cubicBezTo>
                      <a:cubicBezTo>
                        <a:pt x="464" y="2549"/>
                        <a:pt x="525" y="2494"/>
                        <a:pt x="580" y="2378"/>
                      </a:cubicBezTo>
                      <a:lnTo>
                        <a:pt x="1104" y="348"/>
                      </a:lnTo>
                      <a:cubicBezTo>
                        <a:pt x="1160" y="232"/>
                        <a:pt x="1104" y="60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2"/>
                <p:cNvSpPr/>
                <p:nvPr/>
              </p:nvSpPr>
              <p:spPr>
                <a:xfrm>
                  <a:off x="1764787" y="2834143"/>
                  <a:ext cx="13392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4" extrusionOk="0">
                      <a:moveTo>
                        <a:pt x="841" y="0"/>
                      </a:moveTo>
                      <a:cubicBezTo>
                        <a:pt x="716" y="0"/>
                        <a:pt x="629" y="95"/>
                        <a:pt x="579" y="191"/>
                      </a:cubicBezTo>
                      <a:lnTo>
                        <a:pt x="0" y="2216"/>
                      </a:lnTo>
                      <a:cubicBezTo>
                        <a:pt x="0" y="2392"/>
                        <a:pt x="60" y="2508"/>
                        <a:pt x="232" y="2564"/>
                      </a:cubicBezTo>
                      <a:lnTo>
                        <a:pt x="408" y="2564"/>
                      </a:lnTo>
                      <a:lnTo>
                        <a:pt x="579" y="2392"/>
                      </a:lnTo>
                      <a:lnTo>
                        <a:pt x="1103" y="362"/>
                      </a:lnTo>
                      <a:cubicBezTo>
                        <a:pt x="1159" y="191"/>
                        <a:pt x="1043" y="75"/>
                        <a:pt x="927" y="15"/>
                      </a:cubicBezTo>
                      <a:cubicBezTo>
                        <a:pt x="897" y="5"/>
                        <a:pt x="86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2"/>
                <p:cNvSpPr/>
                <p:nvPr/>
              </p:nvSpPr>
              <p:spPr>
                <a:xfrm>
                  <a:off x="1778873" y="2839493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39" y="1"/>
                      </a:moveTo>
                      <a:cubicBezTo>
                        <a:pt x="1102" y="1"/>
                        <a:pt x="983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32" y="3899"/>
                      </a:cubicBezTo>
                      <a:lnTo>
                        <a:pt x="403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446" y="15"/>
                        <a:pt x="1330" y="15"/>
                      </a:cubicBezTo>
                      <a:cubicBezTo>
                        <a:pt x="1300" y="5"/>
                        <a:pt x="1269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2"/>
                <p:cNvSpPr/>
                <p:nvPr/>
              </p:nvSpPr>
              <p:spPr>
                <a:xfrm>
                  <a:off x="1801625" y="2844369"/>
                  <a:ext cx="14051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92" extrusionOk="0">
                      <a:moveTo>
                        <a:pt x="928" y="1"/>
                      </a:moveTo>
                      <a:cubicBezTo>
                        <a:pt x="812" y="1"/>
                        <a:pt x="636" y="56"/>
                        <a:pt x="636" y="233"/>
                      </a:cubicBezTo>
                      <a:lnTo>
                        <a:pt x="56" y="2258"/>
                      </a:lnTo>
                      <a:cubicBezTo>
                        <a:pt x="1" y="2374"/>
                        <a:pt x="117" y="2550"/>
                        <a:pt x="233" y="2550"/>
                      </a:cubicBezTo>
                      <a:cubicBezTo>
                        <a:pt x="260" y="2578"/>
                        <a:pt x="289" y="2592"/>
                        <a:pt x="318" y="2592"/>
                      </a:cubicBezTo>
                      <a:cubicBezTo>
                        <a:pt x="347" y="2592"/>
                        <a:pt x="376" y="2578"/>
                        <a:pt x="404" y="2550"/>
                      </a:cubicBezTo>
                      <a:cubicBezTo>
                        <a:pt x="520" y="2550"/>
                        <a:pt x="580" y="2490"/>
                        <a:pt x="580" y="2374"/>
                      </a:cubicBezTo>
                      <a:lnTo>
                        <a:pt x="1160" y="348"/>
                      </a:lnTo>
                      <a:cubicBezTo>
                        <a:pt x="1215" y="233"/>
                        <a:pt x="1099" y="56"/>
                        <a:pt x="9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2"/>
                <p:cNvSpPr/>
                <p:nvPr/>
              </p:nvSpPr>
              <p:spPr>
                <a:xfrm>
                  <a:off x="1820367" y="2849534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0" y="1"/>
                        <a:pt x="625" y="95"/>
                        <a:pt x="580" y="189"/>
                      </a:cubicBezTo>
                      <a:lnTo>
                        <a:pt x="57" y="2219"/>
                      </a:lnTo>
                      <a:cubicBezTo>
                        <a:pt x="1" y="2390"/>
                        <a:pt x="117" y="2506"/>
                        <a:pt x="233" y="2566"/>
                      </a:cubicBezTo>
                      <a:lnTo>
                        <a:pt x="404" y="2566"/>
                      </a:lnTo>
                      <a:cubicBezTo>
                        <a:pt x="464" y="2506"/>
                        <a:pt x="580" y="2451"/>
                        <a:pt x="580" y="2390"/>
                      </a:cubicBezTo>
                      <a:lnTo>
                        <a:pt x="1160" y="365"/>
                      </a:lnTo>
                      <a:cubicBezTo>
                        <a:pt x="1160" y="189"/>
                        <a:pt x="1099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2"/>
                <p:cNvSpPr/>
                <p:nvPr/>
              </p:nvSpPr>
              <p:spPr>
                <a:xfrm>
                  <a:off x="1834406" y="2854896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64" y="0"/>
                      </a:moveTo>
                      <a:cubicBezTo>
                        <a:pt x="1157" y="0"/>
                        <a:pt x="1033" y="94"/>
                        <a:pt x="987" y="188"/>
                      </a:cubicBezTo>
                      <a:lnTo>
                        <a:pt x="61" y="3548"/>
                      </a:lnTo>
                      <a:cubicBezTo>
                        <a:pt x="0" y="3725"/>
                        <a:pt x="116" y="3840"/>
                        <a:pt x="292" y="3896"/>
                      </a:cubicBezTo>
                      <a:lnTo>
                        <a:pt x="464" y="3896"/>
                      </a:lnTo>
                      <a:cubicBezTo>
                        <a:pt x="524" y="3840"/>
                        <a:pt x="580" y="3780"/>
                        <a:pt x="580" y="3725"/>
                      </a:cubicBezTo>
                      <a:lnTo>
                        <a:pt x="1507" y="364"/>
                      </a:lnTo>
                      <a:cubicBezTo>
                        <a:pt x="1567" y="188"/>
                        <a:pt x="1507" y="17"/>
                        <a:pt x="1335" y="17"/>
                      </a:cubicBezTo>
                      <a:cubicBezTo>
                        <a:pt x="1313" y="5"/>
                        <a:pt x="1289" y="0"/>
                        <a:pt x="1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2"/>
                <p:cNvSpPr/>
                <p:nvPr/>
              </p:nvSpPr>
              <p:spPr>
                <a:xfrm>
                  <a:off x="1857863" y="2859749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0"/>
                      </a:moveTo>
                      <a:cubicBezTo>
                        <a:pt x="751" y="0"/>
                        <a:pt x="635" y="60"/>
                        <a:pt x="580" y="232"/>
                      </a:cubicBezTo>
                      <a:lnTo>
                        <a:pt x="0" y="2202"/>
                      </a:lnTo>
                      <a:cubicBezTo>
                        <a:pt x="0" y="2378"/>
                        <a:pt x="56" y="2549"/>
                        <a:pt x="232" y="2549"/>
                      </a:cubicBezTo>
                      <a:cubicBezTo>
                        <a:pt x="260" y="2579"/>
                        <a:pt x="289" y="2594"/>
                        <a:pt x="318" y="2594"/>
                      </a:cubicBezTo>
                      <a:cubicBezTo>
                        <a:pt x="347" y="2594"/>
                        <a:pt x="376" y="2579"/>
                        <a:pt x="404" y="2549"/>
                      </a:cubicBezTo>
                      <a:cubicBezTo>
                        <a:pt x="464" y="2549"/>
                        <a:pt x="519" y="2494"/>
                        <a:pt x="580" y="2378"/>
                      </a:cubicBezTo>
                      <a:lnTo>
                        <a:pt x="1099" y="348"/>
                      </a:lnTo>
                      <a:cubicBezTo>
                        <a:pt x="1159" y="232"/>
                        <a:pt x="1043" y="6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2"/>
                <p:cNvSpPr/>
                <p:nvPr/>
              </p:nvSpPr>
              <p:spPr>
                <a:xfrm>
                  <a:off x="1875912" y="2864937"/>
                  <a:ext cx="14097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4" extrusionOk="0">
                      <a:moveTo>
                        <a:pt x="895" y="0"/>
                      </a:moveTo>
                      <a:cubicBezTo>
                        <a:pt x="756" y="0"/>
                        <a:pt x="640" y="95"/>
                        <a:pt x="640" y="191"/>
                      </a:cubicBezTo>
                      <a:lnTo>
                        <a:pt x="60" y="2216"/>
                      </a:lnTo>
                      <a:cubicBezTo>
                        <a:pt x="0" y="2392"/>
                        <a:pt x="116" y="2508"/>
                        <a:pt x="292" y="2564"/>
                      </a:cubicBezTo>
                      <a:lnTo>
                        <a:pt x="464" y="2564"/>
                      </a:lnTo>
                      <a:cubicBezTo>
                        <a:pt x="524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9" y="191"/>
                        <a:pt x="1103" y="75"/>
                        <a:pt x="987" y="15"/>
                      </a:cubicBezTo>
                      <a:cubicBezTo>
                        <a:pt x="956" y="5"/>
                        <a:pt x="925" y="0"/>
                        <a:pt x="8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2"/>
                <p:cNvSpPr/>
                <p:nvPr/>
              </p:nvSpPr>
              <p:spPr>
                <a:xfrm>
                  <a:off x="1890633" y="2870218"/>
                  <a:ext cx="18118" cy="4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05" extrusionOk="0">
                      <a:moveTo>
                        <a:pt x="1183" y="0"/>
                      </a:moveTo>
                      <a:cubicBezTo>
                        <a:pt x="1085" y="0"/>
                        <a:pt x="988" y="65"/>
                        <a:pt x="988" y="197"/>
                      </a:cubicBezTo>
                      <a:lnTo>
                        <a:pt x="61" y="3557"/>
                      </a:lnTo>
                      <a:cubicBezTo>
                        <a:pt x="1" y="3673"/>
                        <a:pt x="61" y="3845"/>
                        <a:pt x="232" y="3905"/>
                      </a:cubicBezTo>
                      <a:lnTo>
                        <a:pt x="409" y="3905"/>
                      </a:lnTo>
                      <a:cubicBezTo>
                        <a:pt x="464" y="3845"/>
                        <a:pt x="524" y="3789"/>
                        <a:pt x="580" y="3673"/>
                      </a:cubicBezTo>
                      <a:lnTo>
                        <a:pt x="1507" y="369"/>
                      </a:lnTo>
                      <a:cubicBezTo>
                        <a:pt x="1567" y="197"/>
                        <a:pt x="1451" y="21"/>
                        <a:pt x="1275" y="21"/>
                      </a:cubicBezTo>
                      <a:cubicBezTo>
                        <a:pt x="1247" y="7"/>
                        <a:pt x="1215" y="0"/>
                        <a:pt x="1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2"/>
                <p:cNvSpPr/>
                <p:nvPr/>
              </p:nvSpPr>
              <p:spPr>
                <a:xfrm>
                  <a:off x="1913396" y="2875163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3"/>
                      </a:cubicBezTo>
                      <a:lnTo>
                        <a:pt x="61" y="2202"/>
                      </a:lnTo>
                      <a:cubicBezTo>
                        <a:pt x="1" y="2374"/>
                        <a:pt x="116" y="2550"/>
                        <a:pt x="232" y="2550"/>
                      </a:cubicBezTo>
                      <a:cubicBezTo>
                        <a:pt x="262" y="2578"/>
                        <a:pt x="291" y="2592"/>
                        <a:pt x="320" y="2592"/>
                      </a:cubicBezTo>
                      <a:cubicBezTo>
                        <a:pt x="349" y="2592"/>
                        <a:pt x="378" y="2578"/>
                        <a:pt x="408" y="2550"/>
                      </a:cubicBezTo>
                      <a:cubicBezTo>
                        <a:pt x="464" y="2550"/>
                        <a:pt x="580" y="2490"/>
                        <a:pt x="580" y="2374"/>
                      </a:cubicBezTo>
                      <a:lnTo>
                        <a:pt x="1159" y="348"/>
                      </a:lnTo>
                      <a:cubicBezTo>
                        <a:pt x="1159" y="233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2"/>
                <p:cNvSpPr/>
                <p:nvPr/>
              </p:nvSpPr>
              <p:spPr>
                <a:xfrm>
                  <a:off x="1932138" y="2880329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1" y="1"/>
                        <a:pt x="629" y="95"/>
                        <a:pt x="580" y="189"/>
                      </a:cubicBezTo>
                      <a:lnTo>
                        <a:pt x="61" y="2219"/>
                      </a:lnTo>
                      <a:cubicBezTo>
                        <a:pt x="1" y="2390"/>
                        <a:pt x="61" y="2506"/>
                        <a:pt x="232" y="2566"/>
                      </a:cubicBezTo>
                      <a:lnTo>
                        <a:pt x="409" y="2566"/>
                      </a:lnTo>
                      <a:lnTo>
                        <a:pt x="580" y="2390"/>
                      </a:lnTo>
                      <a:lnTo>
                        <a:pt x="1104" y="365"/>
                      </a:lnTo>
                      <a:cubicBezTo>
                        <a:pt x="1159" y="189"/>
                        <a:pt x="1104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2"/>
                <p:cNvSpPr/>
                <p:nvPr/>
              </p:nvSpPr>
              <p:spPr>
                <a:xfrm>
                  <a:off x="1946224" y="2885621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4" y="0"/>
                        <a:pt x="1028" y="66"/>
                        <a:pt x="983" y="194"/>
                      </a:cubicBezTo>
                      <a:lnTo>
                        <a:pt x="56" y="3554"/>
                      </a:lnTo>
                      <a:cubicBezTo>
                        <a:pt x="1" y="3670"/>
                        <a:pt x="116" y="3846"/>
                        <a:pt x="232" y="3902"/>
                      </a:cubicBezTo>
                      <a:lnTo>
                        <a:pt x="404" y="3902"/>
                      </a:lnTo>
                      <a:cubicBezTo>
                        <a:pt x="520" y="3846"/>
                        <a:pt x="580" y="3786"/>
                        <a:pt x="580" y="3670"/>
                      </a:cubicBezTo>
                      <a:lnTo>
                        <a:pt x="1507" y="37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7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72" name="Google Shape;1572;p2"/>
            <p:cNvGrpSpPr/>
            <p:nvPr/>
          </p:nvGrpSpPr>
          <p:grpSpPr>
            <a:xfrm>
              <a:off x="8481674" y="2891964"/>
              <a:ext cx="246359" cy="287766"/>
              <a:chOff x="1972304" y="3421391"/>
              <a:chExt cx="366224" cy="427778"/>
            </a:xfrm>
          </p:grpSpPr>
          <p:sp>
            <p:nvSpPr>
              <p:cNvPr id="1573" name="Google Shape;1573;p2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7" name="Google Shape;1587;p2"/>
            <p:cNvGrpSpPr/>
            <p:nvPr/>
          </p:nvGrpSpPr>
          <p:grpSpPr>
            <a:xfrm>
              <a:off x="8466901" y="3471759"/>
              <a:ext cx="322037" cy="361644"/>
              <a:chOff x="1053854" y="3044941"/>
              <a:chExt cx="448519" cy="503682"/>
            </a:xfrm>
          </p:grpSpPr>
          <p:sp>
            <p:nvSpPr>
              <p:cNvPr id="1588" name="Google Shape;1588;p2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0" name="Google Shape;1610;p2"/>
            <p:cNvGrpSpPr/>
            <p:nvPr/>
          </p:nvGrpSpPr>
          <p:grpSpPr>
            <a:xfrm>
              <a:off x="8805611" y="3588193"/>
              <a:ext cx="276484" cy="283410"/>
              <a:chOff x="1427393" y="3362195"/>
              <a:chExt cx="465932" cy="477603"/>
            </a:xfrm>
          </p:grpSpPr>
          <p:sp>
            <p:nvSpPr>
              <p:cNvPr id="1611" name="Google Shape;1611;p2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5" name="Google Shape;1615;p2"/>
            <p:cNvGrpSpPr/>
            <p:nvPr/>
          </p:nvGrpSpPr>
          <p:grpSpPr>
            <a:xfrm>
              <a:off x="8507618" y="2177086"/>
              <a:ext cx="322044" cy="371283"/>
              <a:chOff x="2027201" y="2578581"/>
              <a:chExt cx="376924" cy="434503"/>
            </a:xfrm>
          </p:grpSpPr>
          <p:sp>
            <p:nvSpPr>
              <p:cNvPr id="1616" name="Google Shape;1616;p2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2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2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2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2"/>
            <p:cNvGrpSpPr/>
            <p:nvPr/>
          </p:nvGrpSpPr>
          <p:grpSpPr>
            <a:xfrm>
              <a:off x="8555849" y="1895014"/>
              <a:ext cx="336017" cy="248833"/>
              <a:chOff x="3011953" y="1834589"/>
              <a:chExt cx="659375" cy="488291"/>
            </a:xfrm>
          </p:grpSpPr>
          <p:sp>
            <p:nvSpPr>
              <p:cNvPr id="1656" name="Google Shape;1656;p2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2"/>
            <p:cNvGrpSpPr/>
            <p:nvPr/>
          </p:nvGrpSpPr>
          <p:grpSpPr>
            <a:xfrm>
              <a:off x="8782856" y="1678289"/>
              <a:ext cx="321989" cy="367291"/>
              <a:chOff x="3532772" y="2305456"/>
              <a:chExt cx="443816" cy="506329"/>
            </a:xfrm>
          </p:grpSpPr>
          <p:sp>
            <p:nvSpPr>
              <p:cNvPr id="1663" name="Google Shape;1663;p2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2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2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9" name="Google Shape;1669;p2"/>
            <p:cNvGrpSpPr/>
            <p:nvPr/>
          </p:nvGrpSpPr>
          <p:grpSpPr>
            <a:xfrm>
              <a:off x="8469980" y="1529888"/>
              <a:ext cx="269728" cy="270624"/>
              <a:chOff x="2451617" y="1982794"/>
              <a:chExt cx="595163" cy="597139"/>
            </a:xfrm>
          </p:grpSpPr>
          <p:sp>
            <p:nvSpPr>
              <p:cNvPr id="1670" name="Google Shape;1670;p2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2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5" name="Google Shape;1675;p2"/>
            <p:cNvSpPr/>
            <p:nvPr/>
          </p:nvSpPr>
          <p:spPr>
            <a:xfrm>
              <a:off x="8788950" y="1461600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6" name="Google Shape;1676;p2"/>
            <p:cNvGrpSpPr/>
            <p:nvPr/>
          </p:nvGrpSpPr>
          <p:grpSpPr>
            <a:xfrm>
              <a:off x="8788188" y="2209250"/>
              <a:ext cx="311321" cy="251704"/>
              <a:chOff x="2355918" y="2641256"/>
              <a:chExt cx="348117" cy="281422"/>
            </a:xfrm>
          </p:grpSpPr>
          <p:sp>
            <p:nvSpPr>
              <p:cNvPr id="1677" name="Google Shape;1677;p2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2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2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2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1" name="Google Shape;1681;p2"/>
            <p:cNvGrpSpPr/>
            <p:nvPr/>
          </p:nvGrpSpPr>
          <p:grpSpPr>
            <a:xfrm>
              <a:off x="8481684" y="769717"/>
              <a:ext cx="556964" cy="234792"/>
              <a:chOff x="1159617" y="2674072"/>
              <a:chExt cx="832780" cy="351064"/>
            </a:xfrm>
          </p:grpSpPr>
          <p:sp>
            <p:nvSpPr>
              <p:cNvPr id="1682" name="Google Shape;1682;p2"/>
              <p:cNvSpPr/>
              <p:nvPr/>
            </p:nvSpPr>
            <p:spPr>
              <a:xfrm>
                <a:off x="1224580" y="2685696"/>
                <a:ext cx="14039" cy="2977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2577" extrusionOk="0">
                    <a:moveTo>
                      <a:pt x="983" y="0"/>
                    </a:moveTo>
                    <a:cubicBezTo>
                      <a:pt x="812" y="0"/>
                      <a:pt x="635" y="60"/>
                      <a:pt x="635" y="232"/>
                    </a:cubicBezTo>
                    <a:lnTo>
                      <a:pt x="56" y="2202"/>
                    </a:lnTo>
                    <a:cubicBezTo>
                      <a:pt x="1" y="2378"/>
                      <a:pt x="116" y="2549"/>
                      <a:pt x="288" y="2549"/>
                    </a:cubicBezTo>
                    <a:cubicBezTo>
                      <a:pt x="308" y="2569"/>
                      <a:pt x="328" y="2576"/>
                      <a:pt x="347" y="2576"/>
                    </a:cubicBezTo>
                    <a:cubicBezTo>
                      <a:pt x="386" y="2576"/>
                      <a:pt x="424" y="2549"/>
                      <a:pt x="464" y="2549"/>
                    </a:cubicBezTo>
                    <a:cubicBezTo>
                      <a:pt x="520" y="2549"/>
                      <a:pt x="580" y="2433"/>
                      <a:pt x="580" y="2378"/>
                    </a:cubicBezTo>
                    <a:lnTo>
                      <a:pt x="1159" y="348"/>
                    </a:lnTo>
                    <a:cubicBezTo>
                      <a:pt x="1215" y="232"/>
                      <a:pt x="1099" y="60"/>
                      <a:pt x="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3" name="Google Shape;1683;p2"/>
              <p:cNvGrpSpPr/>
              <p:nvPr/>
            </p:nvGrpSpPr>
            <p:grpSpPr>
              <a:xfrm>
                <a:off x="1159617" y="2674072"/>
                <a:ext cx="832780" cy="351064"/>
                <a:chOff x="1159617" y="2674072"/>
                <a:chExt cx="832780" cy="351064"/>
              </a:xfrm>
            </p:grpSpPr>
            <p:sp>
              <p:nvSpPr>
                <p:cNvPr id="1684" name="Google Shape;1684;p2"/>
                <p:cNvSpPr/>
                <p:nvPr/>
              </p:nvSpPr>
              <p:spPr>
                <a:xfrm>
                  <a:off x="1159617" y="2674072"/>
                  <a:ext cx="832780" cy="35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1" h="30382" extrusionOk="0">
                      <a:moveTo>
                        <a:pt x="3537" y="603"/>
                      </a:moveTo>
                      <a:lnTo>
                        <a:pt x="71436" y="19313"/>
                      </a:lnTo>
                      <a:lnTo>
                        <a:pt x="68539" y="29741"/>
                      </a:lnTo>
                      <a:lnTo>
                        <a:pt x="640" y="11087"/>
                      </a:lnTo>
                      <a:lnTo>
                        <a:pt x="3537" y="603"/>
                      </a:lnTo>
                      <a:close/>
                      <a:moveTo>
                        <a:pt x="3299" y="1"/>
                      </a:moveTo>
                      <a:cubicBezTo>
                        <a:pt x="3190" y="1"/>
                        <a:pt x="3115" y="67"/>
                        <a:pt x="3073" y="195"/>
                      </a:cubicBezTo>
                      <a:lnTo>
                        <a:pt x="61" y="11203"/>
                      </a:lnTo>
                      <a:cubicBezTo>
                        <a:pt x="1" y="11263"/>
                        <a:pt x="1" y="11318"/>
                        <a:pt x="61" y="11434"/>
                      </a:cubicBezTo>
                      <a:cubicBezTo>
                        <a:pt x="116" y="11495"/>
                        <a:pt x="177" y="11495"/>
                        <a:pt x="232" y="11550"/>
                      </a:cubicBezTo>
                      <a:lnTo>
                        <a:pt x="68655" y="30381"/>
                      </a:lnTo>
                      <a:lnTo>
                        <a:pt x="68887" y="30381"/>
                      </a:lnTo>
                      <a:cubicBezTo>
                        <a:pt x="68942" y="30321"/>
                        <a:pt x="69003" y="30265"/>
                        <a:pt x="69003" y="30205"/>
                      </a:cubicBezTo>
                      <a:lnTo>
                        <a:pt x="72071" y="19197"/>
                      </a:lnTo>
                      <a:cubicBezTo>
                        <a:pt x="72071" y="19026"/>
                        <a:pt x="72015" y="18850"/>
                        <a:pt x="71839" y="18850"/>
                      </a:cubicBezTo>
                      <a:lnTo>
                        <a:pt x="3421" y="24"/>
                      </a:lnTo>
                      <a:cubicBezTo>
                        <a:pt x="3377" y="8"/>
                        <a:pt x="3336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2"/>
                <p:cNvSpPr/>
                <p:nvPr/>
              </p:nvSpPr>
              <p:spPr>
                <a:xfrm>
                  <a:off x="1201816" y="2680774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5" y="0"/>
                        <a:pt x="1028" y="66"/>
                        <a:pt x="983" y="194"/>
                      </a:cubicBezTo>
                      <a:lnTo>
                        <a:pt x="56" y="3555"/>
                      </a:lnTo>
                      <a:cubicBezTo>
                        <a:pt x="1" y="3671"/>
                        <a:pt x="117" y="3847"/>
                        <a:pt x="233" y="3902"/>
                      </a:cubicBezTo>
                      <a:lnTo>
                        <a:pt x="404" y="3902"/>
                      </a:lnTo>
                      <a:cubicBezTo>
                        <a:pt x="520" y="3847"/>
                        <a:pt x="580" y="3786"/>
                        <a:pt x="580" y="3671"/>
                      </a:cubicBezTo>
                      <a:lnTo>
                        <a:pt x="1507" y="31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8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2"/>
                <p:cNvSpPr/>
                <p:nvPr/>
              </p:nvSpPr>
              <p:spPr>
                <a:xfrm>
                  <a:off x="1243322" y="2690884"/>
                  <a:ext cx="14039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4" extrusionOk="0">
                      <a:moveTo>
                        <a:pt x="861" y="0"/>
                      </a:moveTo>
                      <a:cubicBezTo>
                        <a:pt x="755" y="0"/>
                        <a:pt x="636" y="96"/>
                        <a:pt x="636" y="191"/>
                      </a:cubicBezTo>
                      <a:lnTo>
                        <a:pt x="56" y="2216"/>
                      </a:lnTo>
                      <a:cubicBezTo>
                        <a:pt x="1" y="2392"/>
                        <a:pt x="117" y="2508"/>
                        <a:pt x="232" y="2564"/>
                      </a:cubicBezTo>
                      <a:lnTo>
                        <a:pt x="404" y="2564"/>
                      </a:lnTo>
                      <a:cubicBezTo>
                        <a:pt x="520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5" y="191"/>
                        <a:pt x="1099" y="75"/>
                        <a:pt x="928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2"/>
                <p:cNvSpPr/>
                <p:nvPr/>
              </p:nvSpPr>
              <p:spPr>
                <a:xfrm>
                  <a:off x="1262064" y="2696165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0"/>
                      </a:moveTo>
                      <a:cubicBezTo>
                        <a:pt x="732" y="0"/>
                        <a:pt x="622" y="65"/>
                        <a:pt x="580" y="197"/>
                      </a:cubicBezTo>
                      <a:lnTo>
                        <a:pt x="56" y="2223"/>
                      </a:lnTo>
                      <a:cubicBezTo>
                        <a:pt x="1" y="2339"/>
                        <a:pt x="117" y="2515"/>
                        <a:pt x="233" y="2570"/>
                      </a:cubicBezTo>
                      <a:cubicBezTo>
                        <a:pt x="288" y="2570"/>
                        <a:pt x="348" y="2570"/>
                        <a:pt x="404" y="2515"/>
                      </a:cubicBezTo>
                      <a:cubicBezTo>
                        <a:pt x="520" y="2515"/>
                        <a:pt x="580" y="2454"/>
                        <a:pt x="580" y="2339"/>
                      </a:cubicBezTo>
                      <a:lnTo>
                        <a:pt x="1160" y="313"/>
                      </a:lnTo>
                      <a:cubicBezTo>
                        <a:pt x="1160" y="197"/>
                        <a:pt x="1099" y="21"/>
                        <a:pt x="928" y="21"/>
                      </a:cubicBezTo>
                      <a:cubicBezTo>
                        <a:pt x="899" y="7"/>
                        <a:pt x="867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2"/>
                <p:cNvSpPr/>
                <p:nvPr/>
              </p:nvSpPr>
              <p:spPr>
                <a:xfrm>
                  <a:off x="1276797" y="2700926"/>
                  <a:ext cx="17413" cy="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942" extrusionOk="0">
                      <a:moveTo>
                        <a:pt x="1207" y="1"/>
                      </a:moveTo>
                      <a:cubicBezTo>
                        <a:pt x="1099" y="1"/>
                        <a:pt x="973" y="105"/>
                        <a:pt x="927" y="249"/>
                      </a:cubicBezTo>
                      <a:lnTo>
                        <a:pt x="0" y="3549"/>
                      </a:lnTo>
                      <a:cubicBezTo>
                        <a:pt x="0" y="3725"/>
                        <a:pt x="56" y="3896"/>
                        <a:pt x="232" y="3896"/>
                      </a:cubicBezTo>
                      <a:cubicBezTo>
                        <a:pt x="260" y="3926"/>
                        <a:pt x="289" y="3941"/>
                        <a:pt x="318" y="3941"/>
                      </a:cubicBezTo>
                      <a:cubicBezTo>
                        <a:pt x="347" y="3941"/>
                        <a:pt x="376" y="3926"/>
                        <a:pt x="404" y="3896"/>
                      </a:cubicBezTo>
                      <a:cubicBezTo>
                        <a:pt x="464" y="3896"/>
                        <a:pt x="519" y="3841"/>
                        <a:pt x="519" y="3725"/>
                      </a:cubicBezTo>
                      <a:lnTo>
                        <a:pt x="1446" y="365"/>
                      </a:lnTo>
                      <a:cubicBezTo>
                        <a:pt x="1507" y="249"/>
                        <a:pt x="1446" y="73"/>
                        <a:pt x="1275" y="17"/>
                      </a:cubicBezTo>
                      <a:cubicBezTo>
                        <a:pt x="1254" y="6"/>
                        <a:pt x="1231" y="1"/>
                        <a:pt x="1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2"/>
                <p:cNvSpPr/>
                <p:nvPr/>
              </p:nvSpPr>
              <p:spPr>
                <a:xfrm>
                  <a:off x="1299560" y="2706287"/>
                  <a:ext cx="13392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6" extrusionOk="0">
                      <a:moveTo>
                        <a:pt x="834" y="0"/>
                      </a:moveTo>
                      <a:cubicBezTo>
                        <a:pt x="709" y="0"/>
                        <a:pt x="625" y="94"/>
                        <a:pt x="580" y="188"/>
                      </a:cubicBezTo>
                      <a:lnTo>
                        <a:pt x="0" y="2218"/>
                      </a:lnTo>
                      <a:cubicBezTo>
                        <a:pt x="0" y="2334"/>
                        <a:pt x="56" y="2505"/>
                        <a:pt x="232" y="2566"/>
                      </a:cubicBezTo>
                      <a:lnTo>
                        <a:pt x="403" y="2566"/>
                      </a:lnTo>
                      <a:cubicBezTo>
                        <a:pt x="464" y="2505"/>
                        <a:pt x="519" y="2450"/>
                        <a:pt x="580" y="2334"/>
                      </a:cubicBezTo>
                      <a:lnTo>
                        <a:pt x="1099" y="364"/>
                      </a:lnTo>
                      <a:cubicBezTo>
                        <a:pt x="1159" y="188"/>
                        <a:pt x="1043" y="72"/>
                        <a:pt x="927" y="16"/>
                      </a:cubicBezTo>
                      <a:cubicBezTo>
                        <a:pt x="894" y="5"/>
                        <a:pt x="863" y="0"/>
                        <a:pt x="8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2"/>
                <p:cNvSpPr/>
                <p:nvPr/>
              </p:nvSpPr>
              <p:spPr>
                <a:xfrm>
                  <a:off x="1317609" y="2711129"/>
                  <a:ext cx="14097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95" extrusionOk="0">
                      <a:moveTo>
                        <a:pt x="987" y="1"/>
                      </a:moveTo>
                      <a:cubicBezTo>
                        <a:pt x="811" y="1"/>
                        <a:pt x="640" y="61"/>
                        <a:pt x="640" y="232"/>
                      </a:cubicBezTo>
                      <a:lnTo>
                        <a:pt x="60" y="2262"/>
                      </a:lnTo>
                      <a:cubicBezTo>
                        <a:pt x="0" y="2378"/>
                        <a:pt x="116" y="2550"/>
                        <a:pt x="292" y="2550"/>
                      </a:cubicBezTo>
                      <a:cubicBezTo>
                        <a:pt x="320" y="2580"/>
                        <a:pt x="349" y="2595"/>
                        <a:pt x="378" y="2595"/>
                      </a:cubicBezTo>
                      <a:cubicBezTo>
                        <a:pt x="407" y="2595"/>
                        <a:pt x="436" y="2580"/>
                        <a:pt x="464" y="2550"/>
                      </a:cubicBezTo>
                      <a:cubicBezTo>
                        <a:pt x="524" y="2550"/>
                        <a:pt x="579" y="2494"/>
                        <a:pt x="579" y="2378"/>
                      </a:cubicBezTo>
                      <a:lnTo>
                        <a:pt x="1159" y="348"/>
                      </a:lnTo>
                      <a:cubicBezTo>
                        <a:pt x="1219" y="232"/>
                        <a:pt x="1103" y="61"/>
                        <a:pt x="9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2"/>
                <p:cNvSpPr/>
                <p:nvPr/>
              </p:nvSpPr>
              <p:spPr>
                <a:xfrm>
                  <a:off x="1332330" y="2716317"/>
                  <a:ext cx="18118" cy="4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41" extrusionOk="0">
                      <a:moveTo>
                        <a:pt x="1209" y="1"/>
                      </a:moveTo>
                      <a:cubicBezTo>
                        <a:pt x="1104" y="1"/>
                        <a:pt x="988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61" y="3899"/>
                        <a:pt x="232" y="3899"/>
                      </a:cubicBezTo>
                      <a:cubicBezTo>
                        <a:pt x="262" y="3927"/>
                        <a:pt x="291" y="3941"/>
                        <a:pt x="320" y="3941"/>
                      </a:cubicBezTo>
                      <a:cubicBezTo>
                        <a:pt x="349" y="3941"/>
                        <a:pt x="378" y="3927"/>
                        <a:pt x="408" y="3899"/>
                      </a:cubicBezTo>
                      <a:cubicBezTo>
                        <a:pt x="464" y="3899"/>
                        <a:pt x="524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275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2"/>
                <p:cNvSpPr/>
                <p:nvPr/>
              </p:nvSpPr>
              <p:spPr>
                <a:xfrm>
                  <a:off x="1355093" y="2721678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1" y="0"/>
                      </a:moveTo>
                      <a:cubicBezTo>
                        <a:pt x="754" y="0"/>
                        <a:pt x="629" y="96"/>
                        <a:pt x="580" y="191"/>
                      </a:cubicBezTo>
                      <a:lnTo>
                        <a:pt x="61" y="2216"/>
                      </a:lnTo>
                      <a:cubicBezTo>
                        <a:pt x="0" y="2332"/>
                        <a:pt x="116" y="2508"/>
                        <a:pt x="232" y="2564"/>
                      </a:cubicBezTo>
                      <a:lnTo>
                        <a:pt x="408" y="2564"/>
                      </a:lnTo>
                      <a:cubicBezTo>
                        <a:pt x="524" y="2508"/>
                        <a:pt x="580" y="2448"/>
                        <a:pt x="580" y="2332"/>
                      </a:cubicBezTo>
                      <a:lnTo>
                        <a:pt x="1159" y="362"/>
                      </a:lnTo>
                      <a:cubicBezTo>
                        <a:pt x="1159" y="191"/>
                        <a:pt x="1103" y="15"/>
                        <a:pt x="927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2"/>
                <p:cNvSpPr/>
                <p:nvPr/>
              </p:nvSpPr>
              <p:spPr>
                <a:xfrm>
                  <a:off x="1373836" y="2726555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2"/>
                      </a:cubicBezTo>
                      <a:lnTo>
                        <a:pt x="61" y="2258"/>
                      </a:lnTo>
                      <a:cubicBezTo>
                        <a:pt x="1" y="2373"/>
                        <a:pt x="61" y="2550"/>
                        <a:pt x="232" y="2550"/>
                      </a:cubicBezTo>
                      <a:cubicBezTo>
                        <a:pt x="262" y="2577"/>
                        <a:pt x="291" y="2591"/>
                        <a:pt x="320" y="2591"/>
                      </a:cubicBezTo>
                      <a:cubicBezTo>
                        <a:pt x="349" y="2591"/>
                        <a:pt x="378" y="2577"/>
                        <a:pt x="408" y="2550"/>
                      </a:cubicBezTo>
                      <a:cubicBezTo>
                        <a:pt x="464" y="2550"/>
                        <a:pt x="524" y="2489"/>
                        <a:pt x="580" y="2373"/>
                      </a:cubicBezTo>
                      <a:lnTo>
                        <a:pt x="1104" y="348"/>
                      </a:lnTo>
                      <a:cubicBezTo>
                        <a:pt x="1159" y="232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2"/>
                <p:cNvSpPr/>
                <p:nvPr/>
              </p:nvSpPr>
              <p:spPr>
                <a:xfrm>
                  <a:off x="1387921" y="2731720"/>
                  <a:ext cx="18060" cy="45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24" extrusionOk="0">
                      <a:moveTo>
                        <a:pt x="1239" y="1"/>
                      </a:moveTo>
                      <a:cubicBezTo>
                        <a:pt x="1117" y="1"/>
                        <a:pt x="1032" y="94"/>
                        <a:pt x="983" y="188"/>
                      </a:cubicBezTo>
                      <a:lnTo>
                        <a:pt x="56" y="3549"/>
                      </a:lnTo>
                      <a:cubicBezTo>
                        <a:pt x="0" y="3725"/>
                        <a:pt x="116" y="3896"/>
                        <a:pt x="232" y="3896"/>
                      </a:cubicBezTo>
                      <a:cubicBezTo>
                        <a:pt x="251" y="3916"/>
                        <a:pt x="270" y="3923"/>
                        <a:pt x="289" y="3923"/>
                      </a:cubicBezTo>
                      <a:cubicBezTo>
                        <a:pt x="327" y="3923"/>
                        <a:pt x="367" y="3896"/>
                        <a:pt x="404" y="3896"/>
                      </a:cubicBezTo>
                      <a:cubicBezTo>
                        <a:pt x="520" y="3896"/>
                        <a:pt x="580" y="3780"/>
                        <a:pt x="580" y="3725"/>
                      </a:cubicBez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331" y="17"/>
                      </a:cubicBezTo>
                      <a:cubicBezTo>
                        <a:pt x="1298" y="6"/>
                        <a:pt x="1268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2"/>
                <p:cNvSpPr/>
                <p:nvPr/>
              </p:nvSpPr>
              <p:spPr>
                <a:xfrm>
                  <a:off x="1410684" y="2737070"/>
                  <a:ext cx="14039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7" extrusionOk="0">
                      <a:moveTo>
                        <a:pt x="886" y="1"/>
                      </a:moveTo>
                      <a:cubicBezTo>
                        <a:pt x="751" y="1"/>
                        <a:pt x="635" y="95"/>
                        <a:pt x="635" y="189"/>
                      </a:cubicBezTo>
                      <a:lnTo>
                        <a:pt x="56" y="2219"/>
                      </a:lnTo>
                      <a:cubicBezTo>
                        <a:pt x="0" y="2335"/>
                        <a:pt x="116" y="2506"/>
                        <a:pt x="288" y="2567"/>
                      </a:cubicBezTo>
                      <a:lnTo>
                        <a:pt x="464" y="2567"/>
                      </a:lnTo>
                      <a:cubicBezTo>
                        <a:pt x="519" y="2506"/>
                        <a:pt x="580" y="2451"/>
                        <a:pt x="580" y="2335"/>
                      </a:cubicBezTo>
                      <a:lnTo>
                        <a:pt x="1159" y="365"/>
                      </a:lnTo>
                      <a:cubicBezTo>
                        <a:pt x="1215" y="189"/>
                        <a:pt x="1099" y="17"/>
                        <a:pt x="983" y="17"/>
                      </a:cubicBezTo>
                      <a:cubicBezTo>
                        <a:pt x="950" y="6"/>
                        <a:pt x="918" y="1"/>
                        <a:pt x="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2"/>
                <p:cNvSpPr/>
                <p:nvPr/>
              </p:nvSpPr>
              <p:spPr>
                <a:xfrm>
                  <a:off x="1429427" y="2741923"/>
                  <a:ext cx="14039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95" extrusionOk="0">
                      <a:moveTo>
                        <a:pt x="927" y="1"/>
                      </a:moveTo>
                      <a:cubicBezTo>
                        <a:pt x="811" y="1"/>
                        <a:pt x="635" y="61"/>
                        <a:pt x="635" y="232"/>
                      </a:cubicBezTo>
                      <a:lnTo>
                        <a:pt x="56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0" y="2580"/>
                        <a:pt x="289" y="2595"/>
                        <a:pt x="318" y="2595"/>
                      </a:cubicBezTo>
                      <a:cubicBezTo>
                        <a:pt x="347" y="2595"/>
                        <a:pt x="376" y="2580"/>
                        <a:pt x="404" y="2550"/>
                      </a:cubicBezTo>
                      <a:cubicBezTo>
                        <a:pt x="519" y="2550"/>
                        <a:pt x="580" y="2494"/>
                        <a:pt x="580" y="2378"/>
                      </a:cubicBezTo>
                      <a:lnTo>
                        <a:pt x="1159" y="348"/>
                      </a:lnTo>
                      <a:cubicBezTo>
                        <a:pt x="1215" y="232"/>
                        <a:pt x="1099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2"/>
                <p:cNvSpPr/>
                <p:nvPr/>
              </p:nvSpPr>
              <p:spPr>
                <a:xfrm>
                  <a:off x="1444148" y="2747111"/>
                  <a:ext cx="17425" cy="45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3900" extrusionOk="0">
                      <a:moveTo>
                        <a:pt x="1209" y="1"/>
                      </a:moveTo>
                      <a:cubicBezTo>
                        <a:pt x="1101" y="1"/>
                        <a:pt x="974" y="96"/>
                        <a:pt x="928" y="191"/>
                      </a:cubicBezTo>
                      <a:lnTo>
                        <a:pt x="1" y="3551"/>
                      </a:lnTo>
                      <a:cubicBezTo>
                        <a:pt x="1" y="3723"/>
                        <a:pt x="57" y="3899"/>
                        <a:pt x="233" y="3899"/>
                      </a:cubicBezTo>
                      <a:lnTo>
                        <a:pt x="404" y="3899"/>
                      </a:lnTo>
                      <a:cubicBezTo>
                        <a:pt x="464" y="3899"/>
                        <a:pt x="52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07" y="191"/>
                        <a:pt x="1447" y="75"/>
                        <a:pt x="1276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2"/>
                <p:cNvSpPr/>
                <p:nvPr/>
              </p:nvSpPr>
              <p:spPr>
                <a:xfrm>
                  <a:off x="1466911" y="2752392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1"/>
                      </a:moveTo>
                      <a:cubicBezTo>
                        <a:pt x="732" y="1"/>
                        <a:pt x="622" y="65"/>
                        <a:pt x="580" y="198"/>
                      </a:cubicBezTo>
                      <a:lnTo>
                        <a:pt x="56" y="2223"/>
                      </a:lnTo>
                      <a:cubicBezTo>
                        <a:pt x="1" y="2339"/>
                        <a:pt x="56" y="2515"/>
                        <a:pt x="232" y="2571"/>
                      </a:cubicBezTo>
                      <a:lnTo>
                        <a:pt x="404" y="2571"/>
                      </a:lnTo>
                      <a:cubicBezTo>
                        <a:pt x="464" y="2515"/>
                        <a:pt x="520" y="2455"/>
                        <a:pt x="580" y="2339"/>
                      </a:cubicBezTo>
                      <a:lnTo>
                        <a:pt x="1099" y="369"/>
                      </a:lnTo>
                      <a:cubicBezTo>
                        <a:pt x="1159" y="198"/>
                        <a:pt x="1099" y="22"/>
                        <a:pt x="928" y="22"/>
                      </a:cubicBezTo>
                      <a:cubicBezTo>
                        <a:pt x="899" y="8"/>
                        <a:pt x="867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2"/>
                <p:cNvSpPr/>
                <p:nvPr/>
              </p:nvSpPr>
              <p:spPr>
                <a:xfrm>
                  <a:off x="1485653" y="2757349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8" y="0"/>
                      </a:moveTo>
                      <a:cubicBezTo>
                        <a:pt x="752" y="0"/>
                        <a:pt x="636" y="56"/>
                        <a:pt x="580" y="232"/>
                      </a:cubicBezTo>
                      <a:lnTo>
                        <a:pt x="1" y="2202"/>
                      </a:lnTo>
                      <a:cubicBezTo>
                        <a:pt x="1" y="2373"/>
                        <a:pt x="56" y="2550"/>
                        <a:pt x="233" y="2550"/>
                      </a:cubicBezTo>
                      <a:cubicBezTo>
                        <a:pt x="260" y="2577"/>
                        <a:pt x="289" y="2591"/>
                        <a:pt x="318" y="2591"/>
                      </a:cubicBezTo>
                      <a:cubicBezTo>
                        <a:pt x="347" y="2591"/>
                        <a:pt x="376" y="2577"/>
                        <a:pt x="404" y="2550"/>
                      </a:cubicBezTo>
                      <a:cubicBezTo>
                        <a:pt x="464" y="2550"/>
                        <a:pt x="520" y="2489"/>
                        <a:pt x="580" y="2373"/>
                      </a:cubicBezTo>
                      <a:lnTo>
                        <a:pt x="1099" y="348"/>
                      </a:lnTo>
                      <a:cubicBezTo>
                        <a:pt x="1160" y="232"/>
                        <a:pt x="1044" y="56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2"/>
                <p:cNvSpPr/>
                <p:nvPr/>
              </p:nvSpPr>
              <p:spPr>
                <a:xfrm>
                  <a:off x="1499693" y="2762514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37" y="0"/>
                      </a:moveTo>
                      <a:cubicBezTo>
                        <a:pt x="1100" y="0"/>
                        <a:pt x="987" y="94"/>
                        <a:pt x="987" y="188"/>
                      </a:cubicBezTo>
                      <a:lnTo>
                        <a:pt x="60" y="3549"/>
                      </a:lnTo>
                      <a:cubicBezTo>
                        <a:pt x="0" y="3725"/>
                        <a:pt x="116" y="3841"/>
                        <a:pt x="232" y="3896"/>
                      </a:cubicBezTo>
                      <a:lnTo>
                        <a:pt x="408" y="3896"/>
                      </a:lnTo>
                      <a:cubicBezTo>
                        <a:pt x="524" y="3841"/>
                        <a:pt x="580" y="3780"/>
                        <a:pt x="580" y="3725"/>
                      </a:cubicBezTo>
                      <a:lnTo>
                        <a:pt x="1506" y="365"/>
                      </a:lnTo>
                      <a:cubicBezTo>
                        <a:pt x="1567" y="188"/>
                        <a:pt x="1451" y="73"/>
                        <a:pt x="1335" y="17"/>
                      </a:cubicBezTo>
                      <a:cubicBezTo>
                        <a:pt x="1302" y="6"/>
                        <a:pt x="1269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2"/>
                <p:cNvSpPr/>
                <p:nvPr/>
              </p:nvSpPr>
              <p:spPr>
                <a:xfrm>
                  <a:off x="1522444" y="2767794"/>
                  <a:ext cx="14097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73" extrusionOk="0">
                      <a:moveTo>
                        <a:pt x="833" y="1"/>
                      </a:moveTo>
                      <a:cubicBezTo>
                        <a:pt x="736" y="1"/>
                        <a:pt x="641" y="67"/>
                        <a:pt x="641" y="195"/>
                      </a:cubicBezTo>
                      <a:lnTo>
                        <a:pt x="61" y="2225"/>
                      </a:lnTo>
                      <a:cubicBezTo>
                        <a:pt x="1" y="2341"/>
                        <a:pt x="117" y="2512"/>
                        <a:pt x="233" y="2573"/>
                      </a:cubicBezTo>
                      <a:lnTo>
                        <a:pt x="409" y="2573"/>
                      </a:lnTo>
                      <a:cubicBezTo>
                        <a:pt x="525" y="2512"/>
                        <a:pt x="580" y="2457"/>
                        <a:pt x="580" y="2341"/>
                      </a:cubicBezTo>
                      <a:lnTo>
                        <a:pt x="1160" y="371"/>
                      </a:lnTo>
                      <a:cubicBezTo>
                        <a:pt x="1220" y="195"/>
                        <a:pt x="1104" y="23"/>
                        <a:pt x="928" y="23"/>
                      </a:cubicBezTo>
                      <a:cubicBezTo>
                        <a:pt x="899" y="8"/>
                        <a:pt x="866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2"/>
                <p:cNvSpPr/>
                <p:nvPr/>
              </p:nvSpPr>
              <p:spPr>
                <a:xfrm>
                  <a:off x="1541198" y="2772717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1"/>
                      </a:moveTo>
                      <a:cubicBezTo>
                        <a:pt x="811" y="1"/>
                        <a:pt x="640" y="61"/>
                        <a:pt x="579" y="232"/>
                      </a:cubicBezTo>
                      <a:lnTo>
                        <a:pt x="60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2" y="2580"/>
                        <a:pt x="291" y="2595"/>
                        <a:pt x="320" y="2595"/>
                      </a:cubicBezTo>
                      <a:cubicBezTo>
                        <a:pt x="349" y="2595"/>
                        <a:pt x="378" y="2580"/>
                        <a:pt x="408" y="2550"/>
                      </a:cubicBezTo>
                      <a:cubicBezTo>
                        <a:pt x="524" y="2550"/>
                        <a:pt x="579" y="2434"/>
                        <a:pt x="579" y="2378"/>
                      </a:cubicBezTo>
                      <a:lnTo>
                        <a:pt x="1159" y="348"/>
                      </a:lnTo>
                      <a:cubicBezTo>
                        <a:pt x="1159" y="232"/>
                        <a:pt x="1103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2"/>
                <p:cNvSpPr/>
                <p:nvPr/>
              </p:nvSpPr>
              <p:spPr>
                <a:xfrm>
                  <a:off x="1555284" y="2777905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64" y="1"/>
                      </a:moveTo>
                      <a:cubicBezTo>
                        <a:pt x="1157" y="1"/>
                        <a:pt x="1032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87" y="3899"/>
                      </a:cubicBezTo>
                      <a:lnTo>
                        <a:pt x="464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506" y="75"/>
                        <a:pt x="1330" y="15"/>
                      </a:cubicBezTo>
                      <a:cubicBezTo>
                        <a:pt x="1310" y="5"/>
                        <a:pt x="1287" y="1"/>
                        <a:pt x="1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2"/>
                <p:cNvSpPr/>
                <p:nvPr/>
              </p:nvSpPr>
              <p:spPr>
                <a:xfrm>
                  <a:off x="1578683" y="2783186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10" y="1"/>
                      </a:moveTo>
                      <a:cubicBezTo>
                        <a:pt x="702" y="1"/>
                        <a:pt x="625" y="65"/>
                        <a:pt x="580" y="198"/>
                      </a:cubicBezTo>
                      <a:lnTo>
                        <a:pt x="0" y="2223"/>
                      </a:lnTo>
                      <a:cubicBezTo>
                        <a:pt x="0" y="2339"/>
                        <a:pt x="61" y="2515"/>
                        <a:pt x="232" y="2571"/>
                      </a:cubicBezTo>
                      <a:cubicBezTo>
                        <a:pt x="292" y="2571"/>
                        <a:pt x="348" y="2571"/>
                        <a:pt x="408" y="2515"/>
                      </a:cubicBezTo>
                      <a:cubicBezTo>
                        <a:pt x="464" y="2515"/>
                        <a:pt x="524" y="2455"/>
                        <a:pt x="580" y="2339"/>
                      </a:cubicBezTo>
                      <a:lnTo>
                        <a:pt x="1103" y="369"/>
                      </a:lnTo>
                      <a:cubicBezTo>
                        <a:pt x="1159" y="198"/>
                        <a:pt x="1043" y="22"/>
                        <a:pt x="927" y="22"/>
                      </a:cubicBezTo>
                      <a:cubicBezTo>
                        <a:pt x="885" y="8"/>
                        <a:pt x="846" y="1"/>
                        <a:pt x="8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2"/>
                <p:cNvSpPr/>
                <p:nvPr/>
              </p:nvSpPr>
              <p:spPr>
                <a:xfrm>
                  <a:off x="1596778" y="2788143"/>
                  <a:ext cx="14051" cy="29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75" extrusionOk="0">
                      <a:moveTo>
                        <a:pt x="984" y="0"/>
                      </a:moveTo>
                      <a:cubicBezTo>
                        <a:pt x="812" y="0"/>
                        <a:pt x="636" y="56"/>
                        <a:pt x="636" y="232"/>
                      </a:cubicBezTo>
                      <a:lnTo>
                        <a:pt x="57" y="2202"/>
                      </a:lnTo>
                      <a:cubicBezTo>
                        <a:pt x="1" y="2373"/>
                        <a:pt x="117" y="2550"/>
                        <a:pt x="288" y="2550"/>
                      </a:cubicBezTo>
                      <a:cubicBezTo>
                        <a:pt x="308" y="2568"/>
                        <a:pt x="328" y="2574"/>
                        <a:pt x="347" y="2574"/>
                      </a:cubicBezTo>
                      <a:cubicBezTo>
                        <a:pt x="386" y="2574"/>
                        <a:pt x="424" y="2550"/>
                        <a:pt x="464" y="2550"/>
                      </a:cubicBezTo>
                      <a:cubicBezTo>
                        <a:pt x="520" y="2550"/>
                        <a:pt x="580" y="2434"/>
                        <a:pt x="580" y="2373"/>
                      </a:cubicBezTo>
                      <a:lnTo>
                        <a:pt x="1160" y="348"/>
                      </a:lnTo>
                      <a:cubicBezTo>
                        <a:pt x="1215" y="232"/>
                        <a:pt x="1099" y="56"/>
                        <a:pt x="9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2"/>
                <p:cNvSpPr/>
                <p:nvPr/>
              </p:nvSpPr>
              <p:spPr>
                <a:xfrm>
                  <a:off x="1611510" y="2793308"/>
                  <a:ext cx="18060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897" extrusionOk="0">
                      <a:moveTo>
                        <a:pt x="1205" y="0"/>
                      </a:moveTo>
                      <a:cubicBezTo>
                        <a:pt x="1099" y="0"/>
                        <a:pt x="983" y="94"/>
                        <a:pt x="983" y="188"/>
                      </a:cubicBezTo>
                      <a:lnTo>
                        <a:pt x="56" y="3549"/>
                      </a:lnTo>
                      <a:cubicBezTo>
                        <a:pt x="1" y="3725"/>
                        <a:pt x="56" y="3841"/>
                        <a:pt x="232" y="3896"/>
                      </a:cubicBezTo>
                      <a:lnTo>
                        <a:pt x="404" y="3896"/>
                      </a:lnTo>
                      <a:lnTo>
                        <a:pt x="580" y="3725"/>
                      </a:ln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275" y="17"/>
                      </a:cubicBezTo>
                      <a:cubicBezTo>
                        <a:pt x="1253" y="6"/>
                        <a:pt x="1229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2"/>
                <p:cNvSpPr/>
                <p:nvPr/>
              </p:nvSpPr>
              <p:spPr>
                <a:xfrm>
                  <a:off x="1634274" y="2798588"/>
                  <a:ext cx="13392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73" extrusionOk="0">
                      <a:moveTo>
                        <a:pt x="831" y="1"/>
                      </a:moveTo>
                      <a:cubicBezTo>
                        <a:pt x="730" y="1"/>
                        <a:pt x="621" y="67"/>
                        <a:pt x="580" y="195"/>
                      </a:cubicBezTo>
                      <a:lnTo>
                        <a:pt x="56" y="2225"/>
                      </a:lnTo>
                      <a:cubicBezTo>
                        <a:pt x="0" y="2341"/>
                        <a:pt x="116" y="2512"/>
                        <a:pt x="232" y="2572"/>
                      </a:cubicBezTo>
                      <a:cubicBezTo>
                        <a:pt x="288" y="2572"/>
                        <a:pt x="348" y="2572"/>
                        <a:pt x="403" y="2512"/>
                      </a:cubicBezTo>
                      <a:cubicBezTo>
                        <a:pt x="464" y="2512"/>
                        <a:pt x="580" y="2457"/>
                        <a:pt x="580" y="2341"/>
                      </a:cubicBezTo>
                      <a:lnTo>
                        <a:pt x="1159" y="311"/>
                      </a:lnTo>
                      <a:cubicBezTo>
                        <a:pt x="1159" y="195"/>
                        <a:pt x="1099" y="23"/>
                        <a:pt x="927" y="23"/>
                      </a:cubicBezTo>
                      <a:cubicBezTo>
                        <a:pt x="898" y="8"/>
                        <a:pt x="865" y="1"/>
                        <a:pt x="8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2"/>
                <p:cNvSpPr/>
                <p:nvPr/>
              </p:nvSpPr>
              <p:spPr>
                <a:xfrm>
                  <a:off x="1653016" y="2803349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3" y="1"/>
                      </a:moveTo>
                      <a:cubicBezTo>
                        <a:pt x="754" y="1"/>
                        <a:pt x="626" y="104"/>
                        <a:pt x="580" y="246"/>
                      </a:cubicBezTo>
                      <a:lnTo>
                        <a:pt x="56" y="2216"/>
                      </a:lnTo>
                      <a:cubicBezTo>
                        <a:pt x="0" y="2392"/>
                        <a:pt x="56" y="2564"/>
                        <a:pt x="232" y="2564"/>
                      </a:cubicBezTo>
                      <a:lnTo>
                        <a:pt x="404" y="2564"/>
                      </a:lnTo>
                      <a:cubicBezTo>
                        <a:pt x="464" y="2564"/>
                        <a:pt x="520" y="2448"/>
                        <a:pt x="580" y="2392"/>
                      </a:cubicBezTo>
                      <a:lnTo>
                        <a:pt x="1099" y="362"/>
                      </a:lnTo>
                      <a:cubicBezTo>
                        <a:pt x="1159" y="246"/>
                        <a:pt x="1099" y="75"/>
                        <a:pt x="927" y="15"/>
                      </a:cubicBezTo>
                      <a:cubicBezTo>
                        <a:pt x="907" y="5"/>
                        <a:pt x="886" y="1"/>
                        <a:pt x="8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2"/>
                <p:cNvSpPr/>
                <p:nvPr/>
              </p:nvSpPr>
              <p:spPr>
                <a:xfrm>
                  <a:off x="1667044" y="2808699"/>
                  <a:ext cx="18118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899" extrusionOk="0">
                      <a:moveTo>
                        <a:pt x="1247" y="1"/>
                      </a:moveTo>
                      <a:cubicBezTo>
                        <a:pt x="1120" y="1"/>
                        <a:pt x="1034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117" y="3839"/>
                        <a:pt x="232" y="3899"/>
                      </a:cubicBezTo>
                      <a:lnTo>
                        <a:pt x="409" y="3899"/>
                      </a:lnTo>
                      <a:cubicBezTo>
                        <a:pt x="524" y="3839"/>
                        <a:pt x="58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336" y="15"/>
                      </a:cubicBezTo>
                      <a:cubicBezTo>
                        <a:pt x="1304" y="5"/>
                        <a:pt x="1275" y="1"/>
                        <a:pt x="1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2"/>
                <p:cNvSpPr/>
                <p:nvPr/>
              </p:nvSpPr>
              <p:spPr>
                <a:xfrm>
                  <a:off x="1689807" y="2813575"/>
                  <a:ext cx="14097" cy="3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606" extrusionOk="0">
                      <a:moveTo>
                        <a:pt x="988" y="1"/>
                      </a:moveTo>
                      <a:cubicBezTo>
                        <a:pt x="812" y="1"/>
                        <a:pt x="640" y="57"/>
                        <a:pt x="640" y="233"/>
                      </a:cubicBezTo>
                      <a:lnTo>
                        <a:pt x="61" y="2258"/>
                      </a:lnTo>
                      <a:cubicBezTo>
                        <a:pt x="0" y="2374"/>
                        <a:pt x="116" y="2550"/>
                        <a:pt x="292" y="2606"/>
                      </a:cubicBezTo>
                      <a:cubicBezTo>
                        <a:pt x="348" y="2606"/>
                        <a:pt x="408" y="2606"/>
                        <a:pt x="464" y="2550"/>
                      </a:cubicBezTo>
                      <a:cubicBezTo>
                        <a:pt x="524" y="2550"/>
                        <a:pt x="580" y="2490"/>
                        <a:pt x="580" y="2374"/>
                      </a:cubicBezTo>
                      <a:lnTo>
                        <a:pt x="1159" y="349"/>
                      </a:lnTo>
                      <a:cubicBezTo>
                        <a:pt x="1219" y="233"/>
                        <a:pt x="1104" y="57"/>
                        <a:pt x="9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2"/>
                <p:cNvSpPr/>
                <p:nvPr/>
              </p:nvSpPr>
              <p:spPr>
                <a:xfrm>
                  <a:off x="1708549" y="2818752"/>
                  <a:ext cx="14097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6" extrusionOk="0">
                      <a:moveTo>
                        <a:pt x="860" y="0"/>
                      </a:moveTo>
                      <a:cubicBezTo>
                        <a:pt x="755" y="0"/>
                        <a:pt x="640" y="104"/>
                        <a:pt x="640" y="248"/>
                      </a:cubicBezTo>
                      <a:lnTo>
                        <a:pt x="61" y="2218"/>
                      </a:lnTo>
                      <a:cubicBezTo>
                        <a:pt x="1" y="2389"/>
                        <a:pt x="117" y="2505"/>
                        <a:pt x="232" y="2565"/>
                      </a:cubicBezTo>
                      <a:lnTo>
                        <a:pt x="409" y="2565"/>
                      </a:lnTo>
                      <a:cubicBezTo>
                        <a:pt x="524" y="2505"/>
                        <a:pt x="580" y="2450"/>
                        <a:pt x="580" y="2389"/>
                      </a:cubicBezTo>
                      <a:lnTo>
                        <a:pt x="1159" y="364"/>
                      </a:lnTo>
                      <a:cubicBezTo>
                        <a:pt x="1220" y="248"/>
                        <a:pt x="1104" y="72"/>
                        <a:pt x="928" y="16"/>
                      </a:cubicBezTo>
                      <a:cubicBezTo>
                        <a:pt x="907" y="5"/>
                        <a:pt x="884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2"/>
                <p:cNvSpPr/>
                <p:nvPr/>
              </p:nvSpPr>
              <p:spPr>
                <a:xfrm>
                  <a:off x="1723282" y="2824102"/>
                  <a:ext cx="17413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897" extrusionOk="0">
                      <a:moveTo>
                        <a:pt x="1204" y="0"/>
                      </a:moveTo>
                      <a:cubicBezTo>
                        <a:pt x="1098" y="0"/>
                        <a:pt x="976" y="94"/>
                        <a:pt x="927" y="188"/>
                      </a:cubicBezTo>
                      <a:lnTo>
                        <a:pt x="0" y="3549"/>
                      </a:lnTo>
                      <a:cubicBezTo>
                        <a:pt x="0" y="3725"/>
                        <a:pt x="60" y="3841"/>
                        <a:pt x="232" y="3896"/>
                      </a:cubicBezTo>
                      <a:lnTo>
                        <a:pt x="408" y="3896"/>
                      </a:lnTo>
                      <a:lnTo>
                        <a:pt x="580" y="3725"/>
                      </a:lnTo>
                      <a:lnTo>
                        <a:pt x="1506" y="364"/>
                      </a:lnTo>
                      <a:cubicBezTo>
                        <a:pt x="1506" y="188"/>
                        <a:pt x="1451" y="72"/>
                        <a:pt x="1275" y="17"/>
                      </a:cubicBezTo>
                      <a:cubicBezTo>
                        <a:pt x="1253" y="5"/>
                        <a:pt x="1229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2"/>
                <p:cNvSpPr/>
                <p:nvPr/>
              </p:nvSpPr>
              <p:spPr>
                <a:xfrm>
                  <a:off x="1746034" y="2828955"/>
                  <a:ext cx="13404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5" extrusionOk="0">
                      <a:moveTo>
                        <a:pt x="928" y="0"/>
                      </a:moveTo>
                      <a:cubicBezTo>
                        <a:pt x="812" y="0"/>
                        <a:pt x="641" y="60"/>
                        <a:pt x="580" y="232"/>
                      </a:cubicBezTo>
                      <a:lnTo>
                        <a:pt x="61" y="2262"/>
                      </a:lnTo>
                      <a:cubicBezTo>
                        <a:pt x="1" y="2378"/>
                        <a:pt x="61" y="2549"/>
                        <a:pt x="233" y="2549"/>
                      </a:cubicBezTo>
                      <a:cubicBezTo>
                        <a:pt x="263" y="2579"/>
                        <a:pt x="292" y="2594"/>
                        <a:pt x="321" y="2594"/>
                      </a:cubicBezTo>
                      <a:cubicBezTo>
                        <a:pt x="350" y="2594"/>
                        <a:pt x="379" y="2579"/>
                        <a:pt x="409" y="2549"/>
                      </a:cubicBezTo>
                      <a:cubicBezTo>
                        <a:pt x="464" y="2549"/>
                        <a:pt x="525" y="2494"/>
                        <a:pt x="580" y="2378"/>
                      </a:cubicBezTo>
                      <a:lnTo>
                        <a:pt x="1104" y="348"/>
                      </a:lnTo>
                      <a:cubicBezTo>
                        <a:pt x="1160" y="232"/>
                        <a:pt x="1104" y="60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2"/>
                <p:cNvSpPr/>
                <p:nvPr/>
              </p:nvSpPr>
              <p:spPr>
                <a:xfrm>
                  <a:off x="1764787" y="2834143"/>
                  <a:ext cx="13392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4" extrusionOk="0">
                      <a:moveTo>
                        <a:pt x="841" y="0"/>
                      </a:moveTo>
                      <a:cubicBezTo>
                        <a:pt x="716" y="0"/>
                        <a:pt x="629" y="95"/>
                        <a:pt x="579" y="191"/>
                      </a:cubicBezTo>
                      <a:lnTo>
                        <a:pt x="0" y="2216"/>
                      </a:lnTo>
                      <a:cubicBezTo>
                        <a:pt x="0" y="2392"/>
                        <a:pt x="60" y="2508"/>
                        <a:pt x="232" y="2564"/>
                      </a:cubicBezTo>
                      <a:lnTo>
                        <a:pt x="408" y="2564"/>
                      </a:lnTo>
                      <a:lnTo>
                        <a:pt x="579" y="2392"/>
                      </a:lnTo>
                      <a:lnTo>
                        <a:pt x="1103" y="362"/>
                      </a:lnTo>
                      <a:cubicBezTo>
                        <a:pt x="1159" y="191"/>
                        <a:pt x="1043" y="75"/>
                        <a:pt x="927" y="15"/>
                      </a:cubicBezTo>
                      <a:cubicBezTo>
                        <a:pt x="897" y="5"/>
                        <a:pt x="86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2"/>
                <p:cNvSpPr/>
                <p:nvPr/>
              </p:nvSpPr>
              <p:spPr>
                <a:xfrm>
                  <a:off x="1778873" y="2839493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39" y="1"/>
                      </a:moveTo>
                      <a:cubicBezTo>
                        <a:pt x="1102" y="1"/>
                        <a:pt x="983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32" y="3899"/>
                      </a:cubicBezTo>
                      <a:lnTo>
                        <a:pt x="403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446" y="15"/>
                        <a:pt x="1330" y="15"/>
                      </a:cubicBezTo>
                      <a:cubicBezTo>
                        <a:pt x="1300" y="5"/>
                        <a:pt x="1269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2"/>
                <p:cNvSpPr/>
                <p:nvPr/>
              </p:nvSpPr>
              <p:spPr>
                <a:xfrm>
                  <a:off x="1801625" y="2844369"/>
                  <a:ext cx="14051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92" extrusionOk="0">
                      <a:moveTo>
                        <a:pt x="928" y="1"/>
                      </a:moveTo>
                      <a:cubicBezTo>
                        <a:pt x="812" y="1"/>
                        <a:pt x="636" y="56"/>
                        <a:pt x="636" y="233"/>
                      </a:cubicBezTo>
                      <a:lnTo>
                        <a:pt x="56" y="2258"/>
                      </a:lnTo>
                      <a:cubicBezTo>
                        <a:pt x="1" y="2374"/>
                        <a:pt x="117" y="2550"/>
                        <a:pt x="233" y="2550"/>
                      </a:cubicBezTo>
                      <a:cubicBezTo>
                        <a:pt x="260" y="2578"/>
                        <a:pt x="289" y="2592"/>
                        <a:pt x="318" y="2592"/>
                      </a:cubicBezTo>
                      <a:cubicBezTo>
                        <a:pt x="347" y="2592"/>
                        <a:pt x="376" y="2578"/>
                        <a:pt x="404" y="2550"/>
                      </a:cubicBezTo>
                      <a:cubicBezTo>
                        <a:pt x="520" y="2550"/>
                        <a:pt x="580" y="2490"/>
                        <a:pt x="580" y="2374"/>
                      </a:cubicBezTo>
                      <a:lnTo>
                        <a:pt x="1160" y="348"/>
                      </a:lnTo>
                      <a:cubicBezTo>
                        <a:pt x="1215" y="233"/>
                        <a:pt x="1099" y="56"/>
                        <a:pt x="9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2"/>
                <p:cNvSpPr/>
                <p:nvPr/>
              </p:nvSpPr>
              <p:spPr>
                <a:xfrm>
                  <a:off x="1820367" y="2849534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0" y="1"/>
                        <a:pt x="625" y="95"/>
                        <a:pt x="580" y="189"/>
                      </a:cubicBezTo>
                      <a:lnTo>
                        <a:pt x="57" y="2219"/>
                      </a:lnTo>
                      <a:cubicBezTo>
                        <a:pt x="1" y="2390"/>
                        <a:pt x="117" y="2506"/>
                        <a:pt x="233" y="2566"/>
                      </a:cubicBezTo>
                      <a:lnTo>
                        <a:pt x="404" y="2566"/>
                      </a:lnTo>
                      <a:cubicBezTo>
                        <a:pt x="464" y="2506"/>
                        <a:pt x="580" y="2451"/>
                        <a:pt x="580" y="2390"/>
                      </a:cubicBezTo>
                      <a:lnTo>
                        <a:pt x="1160" y="365"/>
                      </a:lnTo>
                      <a:cubicBezTo>
                        <a:pt x="1160" y="189"/>
                        <a:pt x="1099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2"/>
                <p:cNvSpPr/>
                <p:nvPr/>
              </p:nvSpPr>
              <p:spPr>
                <a:xfrm>
                  <a:off x="1834406" y="2854896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64" y="0"/>
                      </a:moveTo>
                      <a:cubicBezTo>
                        <a:pt x="1157" y="0"/>
                        <a:pt x="1033" y="94"/>
                        <a:pt x="987" y="188"/>
                      </a:cubicBezTo>
                      <a:lnTo>
                        <a:pt x="61" y="3548"/>
                      </a:lnTo>
                      <a:cubicBezTo>
                        <a:pt x="0" y="3725"/>
                        <a:pt x="116" y="3840"/>
                        <a:pt x="292" y="3896"/>
                      </a:cubicBezTo>
                      <a:lnTo>
                        <a:pt x="464" y="3896"/>
                      </a:lnTo>
                      <a:cubicBezTo>
                        <a:pt x="524" y="3840"/>
                        <a:pt x="580" y="3780"/>
                        <a:pt x="580" y="3725"/>
                      </a:cubicBezTo>
                      <a:lnTo>
                        <a:pt x="1507" y="364"/>
                      </a:lnTo>
                      <a:cubicBezTo>
                        <a:pt x="1567" y="188"/>
                        <a:pt x="1507" y="17"/>
                        <a:pt x="1335" y="17"/>
                      </a:cubicBezTo>
                      <a:cubicBezTo>
                        <a:pt x="1313" y="5"/>
                        <a:pt x="1289" y="0"/>
                        <a:pt x="1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2"/>
                <p:cNvSpPr/>
                <p:nvPr/>
              </p:nvSpPr>
              <p:spPr>
                <a:xfrm>
                  <a:off x="1857863" y="2859749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0"/>
                      </a:moveTo>
                      <a:cubicBezTo>
                        <a:pt x="751" y="0"/>
                        <a:pt x="635" y="60"/>
                        <a:pt x="580" y="232"/>
                      </a:cubicBezTo>
                      <a:lnTo>
                        <a:pt x="0" y="2202"/>
                      </a:lnTo>
                      <a:cubicBezTo>
                        <a:pt x="0" y="2378"/>
                        <a:pt x="56" y="2549"/>
                        <a:pt x="232" y="2549"/>
                      </a:cubicBezTo>
                      <a:cubicBezTo>
                        <a:pt x="260" y="2579"/>
                        <a:pt x="289" y="2594"/>
                        <a:pt x="318" y="2594"/>
                      </a:cubicBezTo>
                      <a:cubicBezTo>
                        <a:pt x="347" y="2594"/>
                        <a:pt x="376" y="2579"/>
                        <a:pt x="404" y="2549"/>
                      </a:cubicBezTo>
                      <a:cubicBezTo>
                        <a:pt x="464" y="2549"/>
                        <a:pt x="519" y="2494"/>
                        <a:pt x="580" y="2378"/>
                      </a:cubicBezTo>
                      <a:lnTo>
                        <a:pt x="1099" y="348"/>
                      </a:lnTo>
                      <a:cubicBezTo>
                        <a:pt x="1159" y="232"/>
                        <a:pt x="1043" y="6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2"/>
                <p:cNvSpPr/>
                <p:nvPr/>
              </p:nvSpPr>
              <p:spPr>
                <a:xfrm>
                  <a:off x="1875912" y="2864937"/>
                  <a:ext cx="14097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4" extrusionOk="0">
                      <a:moveTo>
                        <a:pt x="895" y="0"/>
                      </a:moveTo>
                      <a:cubicBezTo>
                        <a:pt x="756" y="0"/>
                        <a:pt x="640" y="95"/>
                        <a:pt x="640" y="191"/>
                      </a:cubicBezTo>
                      <a:lnTo>
                        <a:pt x="60" y="2216"/>
                      </a:lnTo>
                      <a:cubicBezTo>
                        <a:pt x="0" y="2392"/>
                        <a:pt x="116" y="2508"/>
                        <a:pt x="292" y="2564"/>
                      </a:cubicBezTo>
                      <a:lnTo>
                        <a:pt x="464" y="2564"/>
                      </a:lnTo>
                      <a:cubicBezTo>
                        <a:pt x="524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9" y="191"/>
                        <a:pt x="1103" y="75"/>
                        <a:pt x="987" y="15"/>
                      </a:cubicBezTo>
                      <a:cubicBezTo>
                        <a:pt x="956" y="5"/>
                        <a:pt x="925" y="0"/>
                        <a:pt x="8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2"/>
                <p:cNvSpPr/>
                <p:nvPr/>
              </p:nvSpPr>
              <p:spPr>
                <a:xfrm>
                  <a:off x="1890633" y="2870218"/>
                  <a:ext cx="18118" cy="4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05" extrusionOk="0">
                      <a:moveTo>
                        <a:pt x="1183" y="0"/>
                      </a:moveTo>
                      <a:cubicBezTo>
                        <a:pt x="1085" y="0"/>
                        <a:pt x="988" y="65"/>
                        <a:pt x="988" y="197"/>
                      </a:cubicBezTo>
                      <a:lnTo>
                        <a:pt x="61" y="3557"/>
                      </a:lnTo>
                      <a:cubicBezTo>
                        <a:pt x="1" y="3673"/>
                        <a:pt x="61" y="3845"/>
                        <a:pt x="232" y="3905"/>
                      </a:cubicBezTo>
                      <a:lnTo>
                        <a:pt x="409" y="3905"/>
                      </a:lnTo>
                      <a:cubicBezTo>
                        <a:pt x="464" y="3845"/>
                        <a:pt x="524" y="3789"/>
                        <a:pt x="580" y="3673"/>
                      </a:cubicBezTo>
                      <a:lnTo>
                        <a:pt x="1507" y="369"/>
                      </a:lnTo>
                      <a:cubicBezTo>
                        <a:pt x="1567" y="197"/>
                        <a:pt x="1451" y="21"/>
                        <a:pt x="1275" y="21"/>
                      </a:cubicBezTo>
                      <a:cubicBezTo>
                        <a:pt x="1247" y="7"/>
                        <a:pt x="1215" y="0"/>
                        <a:pt x="1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2"/>
                <p:cNvSpPr/>
                <p:nvPr/>
              </p:nvSpPr>
              <p:spPr>
                <a:xfrm>
                  <a:off x="1913396" y="2875163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3"/>
                      </a:cubicBezTo>
                      <a:lnTo>
                        <a:pt x="61" y="2202"/>
                      </a:lnTo>
                      <a:cubicBezTo>
                        <a:pt x="1" y="2374"/>
                        <a:pt x="116" y="2550"/>
                        <a:pt x="232" y="2550"/>
                      </a:cubicBezTo>
                      <a:cubicBezTo>
                        <a:pt x="262" y="2578"/>
                        <a:pt x="291" y="2592"/>
                        <a:pt x="320" y="2592"/>
                      </a:cubicBezTo>
                      <a:cubicBezTo>
                        <a:pt x="349" y="2592"/>
                        <a:pt x="378" y="2578"/>
                        <a:pt x="408" y="2550"/>
                      </a:cubicBezTo>
                      <a:cubicBezTo>
                        <a:pt x="464" y="2550"/>
                        <a:pt x="580" y="2490"/>
                        <a:pt x="580" y="2374"/>
                      </a:cubicBezTo>
                      <a:lnTo>
                        <a:pt x="1159" y="348"/>
                      </a:lnTo>
                      <a:cubicBezTo>
                        <a:pt x="1159" y="233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2"/>
                <p:cNvSpPr/>
                <p:nvPr/>
              </p:nvSpPr>
              <p:spPr>
                <a:xfrm>
                  <a:off x="1932138" y="2880329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1" y="1"/>
                        <a:pt x="629" y="95"/>
                        <a:pt x="580" y="189"/>
                      </a:cubicBezTo>
                      <a:lnTo>
                        <a:pt x="61" y="2219"/>
                      </a:lnTo>
                      <a:cubicBezTo>
                        <a:pt x="1" y="2390"/>
                        <a:pt x="61" y="2506"/>
                        <a:pt x="232" y="2566"/>
                      </a:cubicBezTo>
                      <a:lnTo>
                        <a:pt x="409" y="2566"/>
                      </a:lnTo>
                      <a:lnTo>
                        <a:pt x="580" y="2390"/>
                      </a:lnTo>
                      <a:lnTo>
                        <a:pt x="1104" y="365"/>
                      </a:lnTo>
                      <a:cubicBezTo>
                        <a:pt x="1159" y="189"/>
                        <a:pt x="1104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2"/>
                <p:cNvSpPr/>
                <p:nvPr/>
              </p:nvSpPr>
              <p:spPr>
                <a:xfrm>
                  <a:off x="1946224" y="2885621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4" y="0"/>
                        <a:pt x="1028" y="66"/>
                        <a:pt x="983" y="194"/>
                      </a:cubicBezTo>
                      <a:lnTo>
                        <a:pt x="56" y="3554"/>
                      </a:lnTo>
                      <a:cubicBezTo>
                        <a:pt x="1" y="3670"/>
                        <a:pt x="116" y="3846"/>
                        <a:pt x="232" y="3902"/>
                      </a:cubicBezTo>
                      <a:lnTo>
                        <a:pt x="404" y="3902"/>
                      </a:lnTo>
                      <a:cubicBezTo>
                        <a:pt x="520" y="3846"/>
                        <a:pt x="580" y="3786"/>
                        <a:pt x="580" y="3670"/>
                      </a:cubicBezTo>
                      <a:lnTo>
                        <a:pt x="1507" y="37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7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5" name="Google Shape;1725;p2"/>
            <p:cNvGrpSpPr/>
            <p:nvPr/>
          </p:nvGrpSpPr>
          <p:grpSpPr>
            <a:xfrm>
              <a:off x="8466901" y="974909"/>
              <a:ext cx="322037" cy="361644"/>
              <a:chOff x="1053854" y="3044941"/>
              <a:chExt cx="448519" cy="503682"/>
            </a:xfrm>
          </p:grpSpPr>
          <p:sp>
            <p:nvSpPr>
              <p:cNvPr id="1726" name="Google Shape;1726;p2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2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2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8" name="Google Shape;1748;p2"/>
            <p:cNvGrpSpPr/>
            <p:nvPr/>
          </p:nvGrpSpPr>
          <p:grpSpPr>
            <a:xfrm>
              <a:off x="8805611" y="1091343"/>
              <a:ext cx="276484" cy="283410"/>
              <a:chOff x="1427393" y="3362195"/>
              <a:chExt cx="465932" cy="477603"/>
            </a:xfrm>
          </p:grpSpPr>
          <p:sp>
            <p:nvSpPr>
              <p:cNvPr id="1749" name="Google Shape;1749;p2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4" name="Google Shape;1754;p3"/>
          <p:cNvPicPr preferRelativeResize="0"/>
          <p:nvPr/>
        </p:nvPicPr>
        <p:blipFill rotWithShape="1">
          <a:blip r:embed="rId2">
            <a:alphaModFix amt="41000"/>
          </a:blip>
          <a:srcRect r="41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5" name="Google Shape;1755;p3"/>
          <p:cNvSpPr txBox="1">
            <a:spLocks noGrp="1"/>
          </p:cNvSpPr>
          <p:nvPr>
            <p:ph type="title"/>
          </p:nvPr>
        </p:nvSpPr>
        <p:spPr>
          <a:xfrm>
            <a:off x="3463325" y="1609849"/>
            <a:ext cx="3803400" cy="13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56" name="Google Shape;1756;p3"/>
          <p:cNvSpPr txBox="1">
            <a:spLocks noGrp="1"/>
          </p:cNvSpPr>
          <p:nvPr>
            <p:ph type="title" idx="2" hasCustomPrompt="1"/>
          </p:nvPr>
        </p:nvSpPr>
        <p:spPr>
          <a:xfrm>
            <a:off x="1877275" y="1677900"/>
            <a:ext cx="1430400" cy="176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7" name="Google Shape;1757;p3"/>
          <p:cNvSpPr txBox="1">
            <a:spLocks noGrp="1"/>
          </p:cNvSpPr>
          <p:nvPr>
            <p:ph type="subTitle" idx="1"/>
          </p:nvPr>
        </p:nvSpPr>
        <p:spPr>
          <a:xfrm>
            <a:off x="3463300" y="3110450"/>
            <a:ext cx="38034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58" name="Google Shape;1758;p3"/>
          <p:cNvGrpSpPr/>
          <p:nvPr/>
        </p:nvGrpSpPr>
        <p:grpSpPr>
          <a:xfrm>
            <a:off x="50326" y="50933"/>
            <a:ext cx="1041331" cy="5004111"/>
            <a:chOff x="50326" y="50933"/>
            <a:chExt cx="1041331" cy="5004111"/>
          </a:xfrm>
        </p:grpSpPr>
        <p:grpSp>
          <p:nvGrpSpPr>
            <p:cNvPr id="1759" name="Google Shape;1759;p3"/>
            <p:cNvGrpSpPr/>
            <p:nvPr/>
          </p:nvGrpSpPr>
          <p:grpSpPr>
            <a:xfrm rot="-6843602">
              <a:off x="756907" y="685405"/>
              <a:ext cx="269777" cy="270672"/>
              <a:chOff x="2451617" y="1982794"/>
              <a:chExt cx="595163" cy="597139"/>
            </a:xfrm>
          </p:grpSpPr>
          <p:sp>
            <p:nvSpPr>
              <p:cNvPr id="1760" name="Google Shape;1760;p3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5" name="Google Shape;1765;p3"/>
            <p:cNvGrpSpPr/>
            <p:nvPr/>
          </p:nvGrpSpPr>
          <p:grpSpPr>
            <a:xfrm rot="2388419">
              <a:off x="734893" y="1130803"/>
              <a:ext cx="288491" cy="317739"/>
              <a:chOff x="1856523" y="1848675"/>
              <a:chExt cx="556974" cy="613443"/>
            </a:xfrm>
          </p:grpSpPr>
          <p:sp>
            <p:nvSpPr>
              <p:cNvPr id="1766" name="Google Shape;1766;p3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0" name="Google Shape;1770;p3"/>
            <p:cNvGrpSpPr/>
            <p:nvPr/>
          </p:nvGrpSpPr>
          <p:grpSpPr>
            <a:xfrm rot="-999752">
              <a:off x="771181" y="1569015"/>
              <a:ext cx="246377" cy="287787"/>
              <a:chOff x="1972304" y="3421391"/>
              <a:chExt cx="366224" cy="427778"/>
            </a:xfrm>
          </p:grpSpPr>
          <p:sp>
            <p:nvSpPr>
              <p:cNvPr id="1771" name="Google Shape;1771;p3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5" name="Google Shape;1785;p3"/>
            <p:cNvGrpSpPr/>
            <p:nvPr/>
          </p:nvGrpSpPr>
          <p:grpSpPr>
            <a:xfrm>
              <a:off x="91043" y="4683761"/>
              <a:ext cx="322044" cy="371283"/>
              <a:chOff x="2027201" y="2578581"/>
              <a:chExt cx="376924" cy="434503"/>
            </a:xfrm>
          </p:grpSpPr>
          <p:sp>
            <p:nvSpPr>
              <p:cNvPr id="1786" name="Google Shape;1786;p3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5" name="Google Shape;1825;p3"/>
            <p:cNvGrpSpPr/>
            <p:nvPr/>
          </p:nvGrpSpPr>
          <p:grpSpPr>
            <a:xfrm>
              <a:off x="139274" y="4401689"/>
              <a:ext cx="336017" cy="248833"/>
              <a:chOff x="3011953" y="1834589"/>
              <a:chExt cx="659375" cy="488291"/>
            </a:xfrm>
          </p:grpSpPr>
          <p:sp>
            <p:nvSpPr>
              <p:cNvPr id="1826" name="Google Shape;1826;p3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2" name="Google Shape;1832;p3"/>
            <p:cNvGrpSpPr/>
            <p:nvPr/>
          </p:nvGrpSpPr>
          <p:grpSpPr>
            <a:xfrm>
              <a:off x="366281" y="4184964"/>
              <a:ext cx="321989" cy="367291"/>
              <a:chOff x="3532772" y="2305456"/>
              <a:chExt cx="443816" cy="506329"/>
            </a:xfrm>
          </p:grpSpPr>
          <p:sp>
            <p:nvSpPr>
              <p:cNvPr id="1833" name="Google Shape;1833;p3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9" name="Google Shape;1839;p3"/>
            <p:cNvGrpSpPr/>
            <p:nvPr/>
          </p:nvGrpSpPr>
          <p:grpSpPr>
            <a:xfrm>
              <a:off x="53405" y="4036563"/>
              <a:ext cx="269728" cy="270624"/>
              <a:chOff x="2451617" y="1982794"/>
              <a:chExt cx="595163" cy="597139"/>
            </a:xfrm>
          </p:grpSpPr>
          <p:sp>
            <p:nvSpPr>
              <p:cNvPr id="1840" name="Google Shape;1840;p3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45" name="Google Shape;1845;p3"/>
            <p:cNvSpPr/>
            <p:nvPr/>
          </p:nvSpPr>
          <p:spPr>
            <a:xfrm>
              <a:off x="372375" y="3968275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6" name="Google Shape;1846;p3"/>
            <p:cNvGrpSpPr/>
            <p:nvPr/>
          </p:nvGrpSpPr>
          <p:grpSpPr>
            <a:xfrm>
              <a:off x="375734" y="2962482"/>
              <a:ext cx="279835" cy="331995"/>
              <a:chOff x="1444148" y="2187860"/>
              <a:chExt cx="429788" cy="509899"/>
            </a:xfrm>
          </p:grpSpPr>
          <p:sp>
            <p:nvSpPr>
              <p:cNvPr id="1847" name="Google Shape;1847;p3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5" name="Google Shape;1855;p3"/>
            <p:cNvGrpSpPr/>
            <p:nvPr/>
          </p:nvGrpSpPr>
          <p:grpSpPr>
            <a:xfrm>
              <a:off x="383022" y="2558189"/>
              <a:ext cx="288513" cy="317764"/>
              <a:chOff x="1856523" y="1848675"/>
              <a:chExt cx="556974" cy="613443"/>
            </a:xfrm>
          </p:grpSpPr>
          <p:sp>
            <p:nvSpPr>
              <p:cNvPr id="1856" name="Google Shape;1856;p3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0" name="Google Shape;1860;p3"/>
            <p:cNvSpPr/>
            <p:nvPr/>
          </p:nvSpPr>
          <p:spPr>
            <a:xfrm>
              <a:off x="57050" y="2642066"/>
              <a:ext cx="288513" cy="182703"/>
            </a:xfrm>
            <a:custGeom>
              <a:avLst/>
              <a:gdLst/>
              <a:ahLst/>
              <a:cxnLst/>
              <a:rect l="l" t="t" r="r" b="b"/>
              <a:pathLst>
                <a:path w="44031" h="27883" extrusionOk="0">
                  <a:moveTo>
                    <a:pt x="9568" y="0"/>
                  </a:moveTo>
                  <a:cubicBezTo>
                    <a:pt x="5925" y="0"/>
                    <a:pt x="2907" y="2714"/>
                    <a:pt x="1507" y="6028"/>
                  </a:cubicBezTo>
                  <a:cubicBezTo>
                    <a:pt x="1" y="9564"/>
                    <a:pt x="348" y="14255"/>
                    <a:pt x="4580" y="16109"/>
                  </a:cubicBezTo>
                  <a:cubicBezTo>
                    <a:pt x="10081" y="18486"/>
                    <a:pt x="29260" y="25726"/>
                    <a:pt x="34358" y="27464"/>
                  </a:cubicBezTo>
                  <a:cubicBezTo>
                    <a:pt x="35210" y="27752"/>
                    <a:pt x="36019" y="27882"/>
                    <a:pt x="36777" y="27882"/>
                  </a:cubicBezTo>
                  <a:cubicBezTo>
                    <a:pt x="39829" y="27882"/>
                    <a:pt x="42048" y="25766"/>
                    <a:pt x="42932" y="23353"/>
                  </a:cubicBezTo>
                  <a:cubicBezTo>
                    <a:pt x="44031" y="20396"/>
                    <a:pt x="43280" y="16340"/>
                    <a:pt x="38993" y="14602"/>
                  </a:cubicBezTo>
                  <a:cubicBezTo>
                    <a:pt x="34010" y="12577"/>
                    <a:pt x="22711" y="8577"/>
                    <a:pt x="15064" y="6260"/>
                  </a:cubicBezTo>
                  <a:cubicBezTo>
                    <a:pt x="14097" y="5960"/>
                    <a:pt x="13202" y="5813"/>
                    <a:pt x="12398" y="5813"/>
                  </a:cubicBezTo>
                  <a:cubicBezTo>
                    <a:pt x="10405" y="5813"/>
                    <a:pt x="8964" y="6712"/>
                    <a:pt x="8343" y="8406"/>
                  </a:cubicBezTo>
                  <a:cubicBezTo>
                    <a:pt x="7416" y="10779"/>
                    <a:pt x="8519" y="13852"/>
                    <a:pt x="10605" y="14778"/>
                  </a:cubicBezTo>
                  <a:cubicBezTo>
                    <a:pt x="14429" y="16516"/>
                    <a:pt x="18252" y="17963"/>
                    <a:pt x="27058" y="20975"/>
                  </a:cubicBezTo>
                  <a:cubicBezTo>
                    <a:pt x="27089" y="20986"/>
                    <a:pt x="27123" y="20991"/>
                    <a:pt x="27156" y="20991"/>
                  </a:cubicBezTo>
                  <a:cubicBezTo>
                    <a:pt x="27308" y="20991"/>
                    <a:pt x="27472" y="20887"/>
                    <a:pt x="27522" y="20743"/>
                  </a:cubicBezTo>
                  <a:cubicBezTo>
                    <a:pt x="27577" y="20572"/>
                    <a:pt x="27461" y="20340"/>
                    <a:pt x="27290" y="20280"/>
                  </a:cubicBezTo>
                  <a:cubicBezTo>
                    <a:pt x="18540" y="17328"/>
                    <a:pt x="14716" y="15877"/>
                    <a:pt x="10953" y="14139"/>
                  </a:cubicBezTo>
                  <a:cubicBezTo>
                    <a:pt x="9154" y="13328"/>
                    <a:pt x="8227" y="10663"/>
                    <a:pt x="8983" y="8637"/>
                  </a:cubicBezTo>
                  <a:cubicBezTo>
                    <a:pt x="9506" y="7264"/>
                    <a:pt x="10708" y="6537"/>
                    <a:pt x="12388" y="6537"/>
                  </a:cubicBezTo>
                  <a:cubicBezTo>
                    <a:pt x="13118" y="6537"/>
                    <a:pt x="13938" y="6674"/>
                    <a:pt x="14832" y="6955"/>
                  </a:cubicBezTo>
                  <a:cubicBezTo>
                    <a:pt x="22479" y="9272"/>
                    <a:pt x="33779" y="13272"/>
                    <a:pt x="38701" y="15298"/>
                  </a:cubicBezTo>
                  <a:cubicBezTo>
                    <a:pt x="42585" y="16864"/>
                    <a:pt x="43280" y="20456"/>
                    <a:pt x="42237" y="23121"/>
                  </a:cubicBezTo>
                  <a:cubicBezTo>
                    <a:pt x="41448" y="25250"/>
                    <a:pt x="39479" y="27158"/>
                    <a:pt x="36769" y="27158"/>
                  </a:cubicBezTo>
                  <a:cubicBezTo>
                    <a:pt x="36087" y="27158"/>
                    <a:pt x="35358" y="27037"/>
                    <a:pt x="34590" y="26768"/>
                  </a:cubicBezTo>
                  <a:cubicBezTo>
                    <a:pt x="29491" y="25030"/>
                    <a:pt x="10373" y="17847"/>
                    <a:pt x="4867" y="15474"/>
                  </a:cubicBezTo>
                  <a:cubicBezTo>
                    <a:pt x="1104" y="13791"/>
                    <a:pt x="812" y="9564"/>
                    <a:pt x="2202" y="6320"/>
                  </a:cubicBezTo>
                  <a:cubicBezTo>
                    <a:pt x="3446" y="3237"/>
                    <a:pt x="6220" y="738"/>
                    <a:pt x="9513" y="738"/>
                  </a:cubicBezTo>
                  <a:cubicBezTo>
                    <a:pt x="10368" y="738"/>
                    <a:pt x="11259" y="907"/>
                    <a:pt x="12167" y="1278"/>
                  </a:cubicBezTo>
                  <a:cubicBezTo>
                    <a:pt x="21205" y="4869"/>
                    <a:pt x="34474" y="9620"/>
                    <a:pt x="34590" y="9680"/>
                  </a:cubicBezTo>
                  <a:cubicBezTo>
                    <a:pt x="34644" y="9693"/>
                    <a:pt x="34695" y="9700"/>
                    <a:pt x="34742" y="9700"/>
                  </a:cubicBezTo>
                  <a:cubicBezTo>
                    <a:pt x="34896" y="9700"/>
                    <a:pt x="35007" y="9626"/>
                    <a:pt x="35053" y="9449"/>
                  </a:cubicBezTo>
                  <a:cubicBezTo>
                    <a:pt x="35109" y="9272"/>
                    <a:pt x="35053" y="9041"/>
                    <a:pt x="34821" y="8985"/>
                  </a:cubicBezTo>
                  <a:cubicBezTo>
                    <a:pt x="34706" y="8925"/>
                    <a:pt x="21436" y="4174"/>
                    <a:pt x="12459" y="582"/>
                  </a:cubicBezTo>
                  <a:cubicBezTo>
                    <a:pt x="11935" y="411"/>
                    <a:pt x="11416" y="235"/>
                    <a:pt x="10892" y="119"/>
                  </a:cubicBezTo>
                  <a:cubicBezTo>
                    <a:pt x="10443" y="39"/>
                    <a:pt x="10001" y="0"/>
                    <a:pt x="9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1" name="Google Shape;1861;p3"/>
            <p:cNvGrpSpPr/>
            <p:nvPr/>
          </p:nvGrpSpPr>
          <p:grpSpPr>
            <a:xfrm>
              <a:off x="371613" y="4715925"/>
              <a:ext cx="311321" cy="251704"/>
              <a:chOff x="2355918" y="2641256"/>
              <a:chExt cx="348117" cy="281422"/>
            </a:xfrm>
          </p:grpSpPr>
          <p:sp>
            <p:nvSpPr>
              <p:cNvPr id="1862" name="Google Shape;1862;p3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6" name="Google Shape;1866;p3"/>
            <p:cNvGrpSpPr/>
            <p:nvPr/>
          </p:nvGrpSpPr>
          <p:grpSpPr>
            <a:xfrm>
              <a:off x="65109" y="3276392"/>
              <a:ext cx="556964" cy="234792"/>
              <a:chOff x="1159617" y="2674072"/>
              <a:chExt cx="832780" cy="351064"/>
            </a:xfrm>
          </p:grpSpPr>
          <p:sp>
            <p:nvSpPr>
              <p:cNvPr id="1867" name="Google Shape;1867;p3"/>
              <p:cNvSpPr/>
              <p:nvPr/>
            </p:nvSpPr>
            <p:spPr>
              <a:xfrm>
                <a:off x="1224580" y="2685696"/>
                <a:ext cx="14039" cy="2977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2577" extrusionOk="0">
                    <a:moveTo>
                      <a:pt x="983" y="0"/>
                    </a:moveTo>
                    <a:cubicBezTo>
                      <a:pt x="812" y="0"/>
                      <a:pt x="635" y="60"/>
                      <a:pt x="635" y="232"/>
                    </a:cubicBezTo>
                    <a:lnTo>
                      <a:pt x="56" y="2202"/>
                    </a:lnTo>
                    <a:cubicBezTo>
                      <a:pt x="1" y="2378"/>
                      <a:pt x="116" y="2549"/>
                      <a:pt x="288" y="2549"/>
                    </a:cubicBezTo>
                    <a:cubicBezTo>
                      <a:pt x="308" y="2569"/>
                      <a:pt x="328" y="2576"/>
                      <a:pt x="347" y="2576"/>
                    </a:cubicBezTo>
                    <a:cubicBezTo>
                      <a:pt x="386" y="2576"/>
                      <a:pt x="424" y="2549"/>
                      <a:pt x="464" y="2549"/>
                    </a:cubicBezTo>
                    <a:cubicBezTo>
                      <a:pt x="520" y="2549"/>
                      <a:pt x="580" y="2433"/>
                      <a:pt x="580" y="2378"/>
                    </a:cubicBezTo>
                    <a:lnTo>
                      <a:pt x="1159" y="348"/>
                    </a:lnTo>
                    <a:cubicBezTo>
                      <a:pt x="1215" y="232"/>
                      <a:pt x="1099" y="60"/>
                      <a:pt x="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8" name="Google Shape;1868;p3"/>
              <p:cNvGrpSpPr/>
              <p:nvPr/>
            </p:nvGrpSpPr>
            <p:grpSpPr>
              <a:xfrm>
                <a:off x="1159617" y="2674072"/>
                <a:ext cx="832780" cy="351064"/>
                <a:chOff x="1159617" y="2674072"/>
                <a:chExt cx="832780" cy="351064"/>
              </a:xfrm>
            </p:grpSpPr>
            <p:sp>
              <p:nvSpPr>
                <p:cNvPr id="1869" name="Google Shape;1869;p3"/>
                <p:cNvSpPr/>
                <p:nvPr/>
              </p:nvSpPr>
              <p:spPr>
                <a:xfrm>
                  <a:off x="1159617" y="2674072"/>
                  <a:ext cx="832780" cy="35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1" h="30382" extrusionOk="0">
                      <a:moveTo>
                        <a:pt x="3537" y="603"/>
                      </a:moveTo>
                      <a:lnTo>
                        <a:pt x="71436" y="19313"/>
                      </a:lnTo>
                      <a:lnTo>
                        <a:pt x="68539" y="29741"/>
                      </a:lnTo>
                      <a:lnTo>
                        <a:pt x="640" y="11087"/>
                      </a:lnTo>
                      <a:lnTo>
                        <a:pt x="3537" y="603"/>
                      </a:lnTo>
                      <a:close/>
                      <a:moveTo>
                        <a:pt x="3299" y="1"/>
                      </a:moveTo>
                      <a:cubicBezTo>
                        <a:pt x="3190" y="1"/>
                        <a:pt x="3115" y="67"/>
                        <a:pt x="3073" y="195"/>
                      </a:cubicBezTo>
                      <a:lnTo>
                        <a:pt x="61" y="11203"/>
                      </a:lnTo>
                      <a:cubicBezTo>
                        <a:pt x="1" y="11263"/>
                        <a:pt x="1" y="11318"/>
                        <a:pt x="61" y="11434"/>
                      </a:cubicBezTo>
                      <a:cubicBezTo>
                        <a:pt x="116" y="11495"/>
                        <a:pt x="177" y="11495"/>
                        <a:pt x="232" y="11550"/>
                      </a:cubicBezTo>
                      <a:lnTo>
                        <a:pt x="68655" y="30381"/>
                      </a:lnTo>
                      <a:lnTo>
                        <a:pt x="68887" y="30381"/>
                      </a:lnTo>
                      <a:cubicBezTo>
                        <a:pt x="68942" y="30321"/>
                        <a:pt x="69003" y="30265"/>
                        <a:pt x="69003" y="30205"/>
                      </a:cubicBezTo>
                      <a:lnTo>
                        <a:pt x="72071" y="19197"/>
                      </a:lnTo>
                      <a:cubicBezTo>
                        <a:pt x="72071" y="19026"/>
                        <a:pt x="72015" y="18850"/>
                        <a:pt x="71839" y="18850"/>
                      </a:cubicBezTo>
                      <a:lnTo>
                        <a:pt x="3421" y="24"/>
                      </a:lnTo>
                      <a:cubicBezTo>
                        <a:pt x="3377" y="8"/>
                        <a:pt x="3336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3"/>
                <p:cNvSpPr/>
                <p:nvPr/>
              </p:nvSpPr>
              <p:spPr>
                <a:xfrm>
                  <a:off x="1201816" y="2680774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5" y="0"/>
                        <a:pt x="1028" y="66"/>
                        <a:pt x="983" y="194"/>
                      </a:cubicBezTo>
                      <a:lnTo>
                        <a:pt x="56" y="3555"/>
                      </a:lnTo>
                      <a:cubicBezTo>
                        <a:pt x="1" y="3671"/>
                        <a:pt x="117" y="3847"/>
                        <a:pt x="233" y="3902"/>
                      </a:cubicBezTo>
                      <a:lnTo>
                        <a:pt x="404" y="3902"/>
                      </a:lnTo>
                      <a:cubicBezTo>
                        <a:pt x="520" y="3847"/>
                        <a:pt x="580" y="3786"/>
                        <a:pt x="580" y="3671"/>
                      </a:cubicBezTo>
                      <a:lnTo>
                        <a:pt x="1507" y="31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8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3"/>
                <p:cNvSpPr/>
                <p:nvPr/>
              </p:nvSpPr>
              <p:spPr>
                <a:xfrm>
                  <a:off x="1243322" y="2690884"/>
                  <a:ext cx="14039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4" extrusionOk="0">
                      <a:moveTo>
                        <a:pt x="861" y="0"/>
                      </a:moveTo>
                      <a:cubicBezTo>
                        <a:pt x="755" y="0"/>
                        <a:pt x="636" y="96"/>
                        <a:pt x="636" y="191"/>
                      </a:cubicBezTo>
                      <a:lnTo>
                        <a:pt x="56" y="2216"/>
                      </a:lnTo>
                      <a:cubicBezTo>
                        <a:pt x="1" y="2392"/>
                        <a:pt x="117" y="2508"/>
                        <a:pt x="232" y="2564"/>
                      </a:cubicBezTo>
                      <a:lnTo>
                        <a:pt x="404" y="2564"/>
                      </a:lnTo>
                      <a:cubicBezTo>
                        <a:pt x="520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5" y="191"/>
                        <a:pt x="1099" y="75"/>
                        <a:pt x="928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3"/>
                <p:cNvSpPr/>
                <p:nvPr/>
              </p:nvSpPr>
              <p:spPr>
                <a:xfrm>
                  <a:off x="1262064" y="2696165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0"/>
                      </a:moveTo>
                      <a:cubicBezTo>
                        <a:pt x="732" y="0"/>
                        <a:pt x="622" y="65"/>
                        <a:pt x="580" y="197"/>
                      </a:cubicBezTo>
                      <a:lnTo>
                        <a:pt x="56" y="2223"/>
                      </a:lnTo>
                      <a:cubicBezTo>
                        <a:pt x="1" y="2339"/>
                        <a:pt x="117" y="2515"/>
                        <a:pt x="233" y="2570"/>
                      </a:cubicBezTo>
                      <a:cubicBezTo>
                        <a:pt x="288" y="2570"/>
                        <a:pt x="348" y="2570"/>
                        <a:pt x="404" y="2515"/>
                      </a:cubicBezTo>
                      <a:cubicBezTo>
                        <a:pt x="520" y="2515"/>
                        <a:pt x="580" y="2454"/>
                        <a:pt x="580" y="2339"/>
                      </a:cubicBezTo>
                      <a:lnTo>
                        <a:pt x="1160" y="313"/>
                      </a:lnTo>
                      <a:cubicBezTo>
                        <a:pt x="1160" y="197"/>
                        <a:pt x="1099" y="21"/>
                        <a:pt x="928" y="21"/>
                      </a:cubicBezTo>
                      <a:cubicBezTo>
                        <a:pt x="899" y="7"/>
                        <a:pt x="867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1873;p3"/>
                <p:cNvSpPr/>
                <p:nvPr/>
              </p:nvSpPr>
              <p:spPr>
                <a:xfrm>
                  <a:off x="1276797" y="2700926"/>
                  <a:ext cx="17413" cy="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942" extrusionOk="0">
                      <a:moveTo>
                        <a:pt x="1207" y="1"/>
                      </a:moveTo>
                      <a:cubicBezTo>
                        <a:pt x="1099" y="1"/>
                        <a:pt x="973" y="105"/>
                        <a:pt x="927" y="249"/>
                      </a:cubicBezTo>
                      <a:lnTo>
                        <a:pt x="0" y="3549"/>
                      </a:lnTo>
                      <a:cubicBezTo>
                        <a:pt x="0" y="3725"/>
                        <a:pt x="56" y="3896"/>
                        <a:pt x="232" y="3896"/>
                      </a:cubicBezTo>
                      <a:cubicBezTo>
                        <a:pt x="260" y="3926"/>
                        <a:pt x="289" y="3941"/>
                        <a:pt x="318" y="3941"/>
                      </a:cubicBezTo>
                      <a:cubicBezTo>
                        <a:pt x="347" y="3941"/>
                        <a:pt x="376" y="3926"/>
                        <a:pt x="404" y="3896"/>
                      </a:cubicBezTo>
                      <a:cubicBezTo>
                        <a:pt x="464" y="3896"/>
                        <a:pt x="519" y="3841"/>
                        <a:pt x="519" y="3725"/>
                      </a:cubicBezTo>
                      <a:lnTo>
                        <a:pt x="1446" y="365"/>
                      </a:lnTo>
                      <a:cubicBezTo>
                        <a:pt x="1507" y="249"/>
                        <a:pt x="1446" y="73"/>
                        <a:pt x="1275" y="17"/>
                      </a:cubicBezTo>
                      <a:cubicBezTo>
                        <a:pt x="1254" y="6"/>
                        <a:pt x="1231" y="1"/>
                        <a:pt x="1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1874;p3"/>
                <p:cNvSpPr/>
                <p:nvPr/>
              </p:nvSpPr>
              <p:spPr>
                <a:xfrm>
                  <a:off x="1299560" y="2706287"/>
                  <a:ext cx="13392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6" extrusionOk="0">
                      <a:moveTo>
                        <a:pt x="834" y="0"/>
                      </a:moveTo>
                      <a:cubicBezTo>
                        <a:pt x="709" y="0"/>
                        <a:pt x="625" y="94"/>
                        <a:pt x="580" y="188"/>
                      </a:cubicBezTo>
                      <a:lnTo>
                        <a:pt x="0" y="2218"/>
                      </a:lnTo>
                      <a:cubicBezTo>
                        <a:pt x="0" y="2334"/>
                        <a:pt x="56" y="2505"/>
                        <a:pt x="232" y="2566"/>
                      </a:cubicBezTo>
                      <a:lnTo>
                        <a:pt x="403" y="2566"/>
                      </a:lnTo>
                      <a:cubicBezTo>
                        <a:pt x="464" y="2505"/>
                        <a:pt x="519" y="2450"/>
                        <a:pt x="580" y="2334"/>
                      </a:cubicBezTo>
                      <a:lnTo>
                        <a:pt x="1099" y="364"/>
                      </a:lnTo>
                      <a:cubicBezTo>
                        <a:pt x="1159" y="188"/>
                        <a:pt x="1043" y="72"/>
                        <a:pt x="927" y="16"/>
                      </a:cubicBezTo>
                      <a:cubicBezTo>
                        <a:pt x="894" y="5"/>
                        <a:pt x="863" y="0"/>
                        <a:pt x="8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3"/>
                <p:cNvSpPr/>
                <p:nvPr/>
              </p:nvSpPr>
              <p:spPr>
                <a:xfrm>
                  <a:off x="1317609" y="2711129"/>
                  <a:ext cx="14097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95" extrusionOk="0">
                      <a:moveTo>
                        <a:pt x="987" y="1"/>
                      </a:moveTo>
                      <a:cubicBezTo>
                        <a:pt x="811" y="1"/>
                        <a:pt x="640" y="61"/>
                        <a:pt x="640" y="232"/>
                      </a:cubicBezTo>
                      <a:lnTo>
                        <a:pt x="60" y="2262"/>
                      </a:lnTo>
                      <a:cubicBezTo>
                        <a:pt x="0" y="2378"/>
                        <a:pt x="116" y="2550"/>
                        <a:pt x="292" y="2550"/>
                      </a:cubicBezTo>
                      <a:cubicBezTo>
                        <a:pt x="320" y="2580"/>
                        <a:pt x="349" y="2595"/>
                        <a:pt x="378" y="2595"/>
                      </a:cubicBezTo>
                      <a:cubicBezTo>
                        <a:pt x="407" y="2595"/>
                        <a:pt x="436" y="2580"/>
                        <a:pt x="464" y="2550"/>
                      </a:cubicBezTo>
                      <a:cubicBezTo>
                        <a:pt x="524" y="2550"/>
                        <a:pt x="579" y="2494"/>
                        <a:pt x="579" y="2378"/>
                      </a:cubicBezTo>
                      <a:lnTo>
                        <a:pt x="1159" y="348"/>
                      </a:lnTo>
                      <a:cubicBezTo>
                        <a:pt x="1219" y="232"/>
                        <a:pt x="1103" y="61"/>
                        <a:pt x="9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3"/>
                <p:cNvSpPr/>
                <p:nvPr/>
              </p:nvSpPr>
              <p:spPr>
                <a:xfrm>
                  <a:off x="1332330" y="2716317"/>
                  <a:ext cx="18118" cy="4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41" extrusionOk="0">
                      <a:moveTo>
                        <a:pt x="1209" y="1"/>
                      </a:moveTo>
                      <a:cubicBezTo>
                        <a:pt x="1104" y="1"/>
                        <a:pt x="988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61" y="3899"/>
                        <a:pt x="232" y="3899"/>
                      </a:cubicBezTo>
                      <a:cubicBezTo>
                        <a:pt x="262" y="3927"/>
                        <a:pt x="291" y="3941"/>
                        <a:pt x="320" y="3941"/>
                      </a:cubicBezTo>
                      <a:cubicBezTo>
                        <a:pt x="349" y="3941"/>
                        <a:pt x="378" y="3927"/>
                        <a:pt x="408" y="3899"/>
                      </a:cubicBezTo>
                      <a:cubicBezTo>
                        <a:pt x="464" y="3899"/>
                        <a:pt x="524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275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3"/>
                <p:cNvSpPr/>
                <p:nvPr/>
              </p:nvSpPr>
              <p:spPr>
                <a:xfrm>
                  <a:off x="1355093" y="2721678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1" y="0"/>
                      </a:moveTo>
                      <a:cubicBezTo>
                        <a:pt x="754" y="0"/>
                        <a:pt x="629" y="96"/>
                        <a:pt x="580" y="191"/>
                      </a:cubicBezTo>
                      <a:lnTo>
                        <a:pt x="61" y="2216"/>
                      </a:lnTo>
                      <a:cubicBezTo>
                        <a:pt x="0" y="2332"/>
                        <a:pt x="116" y="2508"/>
                        <a:pt x="232" y="2564"/>
                      </a:cubicBezTo>
                      <a:lnTo>
                        <a:pt x="408" y="2564"/>
                      </a:lnTo>
                      <a:cubicBezTo>
                        <a:pt x="524" y="2508"/>
                        <a:pt x="580" y="2448"/>
                        <a:pt x="580" y="2332"/>
                      </a:cubicBezTo>
                      <a:lnTo>
                        <a:pt x="1159" y="362"/>
                      </a:lnTo>
                      <a:cubicBezTo>
                        <a:pt x="1159" y="191"/>
                        <a:pt x="1103" y="15"/>
                        <a:pt x="927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3"/>
                <p:cNvSpPr/>
                <p:nvPr/>
              </p:nvSpPr>
              <p:spPr>
                <a:xfrm>
                  <a:off x="1373836" y="2726555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2"/>
                      </a:cubicBezTo>
                      <a:lnTo>
                        <a:pt x="61" y="2258"/>
                      </a:lnTo>
                      <a:cubicBezTo>
                        <a:pt x="1" y="2373"/>
                        <a:pt x="61" y="2550"/>
                        <a:pt x="232" y="2550"/>
                      </a:cubicBezTo>
                      <a:cubicBezTo>
                        <a:pt x="262" y="2577"/>
                        <a:pt x="291" y="2591"/>
                        <a:pt x="320" y="2591"/>
                      </a:cubicBezTo>
                      <a:cubicBezTo>
                        <a:pt x="349" y="2591"/>
                        <a:pt x="378" y="2577"/>
                        <a:pt x="408" y="2550"/>
                      </a:cubicBezTo>
                      <a:cubicBezTo>
                        <a:pt x="464" y="2550"/>
                        <a:pt x="524" y="2489"/>
                        <a:pt x="580" y="2373"/>
                      </a:cubicBezTo>
                      <a:lnTo>
                        <a:pt x="1104" y="348"/>
                      </a:lnTo>
                      <a:cubicBezTo>
                        <a:pt x="1159" y="232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3"/>
                <p:cNvSpPr/>
                <p:nvPr/>
              </p:nvSpPr>
              <p:spPr>
                <a:xfrm>
                  <a:off x="1387921" y="2731720"/>
                  <a:ext cx="18060" cy="45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24" extrusionOk="0">
                      <a:moveTo>
                        <a:pt x="1239" y="1"/>
                      </a:moveTo>
                      <a:cubicBezTo>
                        <a:pt x="1117" y="1"/>
                        <a:pt x="1032" y="94"/>
                        <a:pt x="983" y="188"/>
                      </a:cubicBezTo>
                      <a:lnTo>
                        <a:pt x="56" y="3549"/>
                      </a:lnTo>
                      <a:cubicBezTo>
                        <a:pt x="0" y="3725"/>
                        <a:pt x="116" y="3896"/>
                        <a:pt x="232" y="3896"/>
                      </a:cubicBezTo>
                      <a:cubicBezTo>
                        <a:pt x="251" y="3916"/>
                        <a:pt x="270" y="3923"/>
                        <a:pt x="289" y="3923"/>
                      </a:cubicBezTo>
                      <a:cubicBezTo>
                        <a:pt x="327" y="3923"/>
                        <a:pt x="367" y="3896"/>
                        <a:pt x="404" y="3896"/>
                      </a:cubicBezTo>
                      <a:cubicBezTo>
                        <a:pt x="520" y="3896"/>
                        <a:pt x="580" y="3780"/>
                        <a:pt x="580" y="3725"/>
                      </a:cubicBez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331" y="17"/>
                      </a:cubicBezTo>
                      <a:cubicBezTo>
                        <a:pt x="1298" y="6"/>
                        <a:pt x="1268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3"/>
                <p:cNvSpPr/>
                <p:nvPr/>
              </p:nvSpPr>
              <p:spPr>
                <a:xfrm>
                  <a:off x="1410684" y="2737070"/>
                  <a:ext cx="14039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7" extrusionOk="0">
                      <a:moveTo>
                        <a:pt x="886" y="1"/>
                      </a:moveTo>
                      <a:cubicBezTo>
                        <a:pt x="751" y="1"/>
                        <a:pt x="635" y="95"/>
                        <a:pt x="635" y="189"/>
                      </a:cubicBezTo>
                      <a:lnTo>
                        <a:pt x="56" y="2219"/>
                      </a:lnTo>
                      <a:cubicBezTo>
                        <a:pt x="0" y="2335"/>
                        <a:pt x="116" y="2506"/>
                        <a:pt x="288" y="2567"/>
                      </a:cubicBezTo>
                      <a:lnTo>
                        <a:pt x="464" y="2567"/>
                      </a:lnTo>
                      <a:cubicBezTo>
                        <a:pt x="519" y="2506"/>
                        <a:pt x="580" y="2451"/>
                        <a:pt x="580" y="2335"/>
                      </a:cubicBezTo>
                      <a:lnTo>
                        <a:pt x="1159" y="365"/>
                      </a:lnTo>
                      <a:cubicBezTo>
                        <a:pt x="1215" y="189"/>
                        <a:pt x="1099" y="17"/>
                        <a:pt x="983" y="17"/>
                      </a:cubicBezTo>
                      <a:cubicBezTo>
                        <a:pt x="950" y="6"/>
                        <a:pt x="918" y="1"/>
                        <a:pt x="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3"/>
                <p:cNvSpPr/>
                <p:nvPr/>
              </p:nvSpPr>
              <p:spPr>
                <a:xfrm>
                  <a:off x="1429427" y="2741923"/>
                  <a:ext cx="14039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95" extrusionOk="0">
                      <a:moveTo>
                        <a:pt x="927" y="1"/>
                      </a:moveTo>
                      <a:cubicBezTo>
                        <a:pt x="811" y="1"/>
                        <a:pt x="635" y="61"/>
                        <a:pt x="635" y="232"/>
                      </a:cubicBezTo>
                      <a:lnTo>
                        <a:pt x="56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0" y="2580"/>
                        <a:pt x="289" y="2595"/>
                        <a:pt x="318" y="2595"/>
                      </a:cubicBezTo>
                      <a:cubicBezTo>
                        <a:pt x="347" y="2595"/>
                        <a:pt x="376" y="2580"/>
                        <a:pt x="404" y="2550"/>
                      </a:cubicBezTo>
                      <a:cubicBezTo>
                        <a:pt x="519" y="2550"/>
                        <a:pt x="580" y="2494"/>
                        <a:pt x="580" y="2378"/>
                      </a:cubicBezTo>
                      <a:lnTo>
                        <a:pt x="1159" y="348"/>
                      </a:lnTo>
                      <a:cubicBezTo>
                        <a:pt x="1215" y="232"/>
                        <a:pt x="1099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3"/>
                <p:cNvSpPr/>
                <p:nvPr/>
              </p:nvSpPr>
              <p:spPr>
                <a:xfrm>
                  <a:off x="1444148" y="2747111"/>
                  <a:ext cx="17425" cy="45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3900" extrusionOk="0">
                      <a:moveTo>
                        <a:pt x="1209" y="1"/>
                      </a:moveTo>
                      <a:cubicBezTo>
                        <a:pt x="1101" y="1"/>
                        <a:pt x="974" y="96"/>
                        <a:pt x="928" y="191"/>
                      </a:cubicBezTo>
                      <a:lnTo>
                        <a:pt x="1" y="3551"/>
                      </a:lnTo>
                      <a:cubicBezTo>
                        <a:pt x="1" y="3723"/>
                        <a:pt x="57" y="3899"/>
                        <a:pt x="233" y="3899"/>
                      </a:cubicBezTo>
                      <a:lnTo>
                        <a:pt x="404" y="3899"/>
                      </a:lnTo>
                      <a:cubicBezTo>
                        <a:pt x="464" y="3899"/>
                        <a:pt x="52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07" y="191"/>
                        <a:pt x="1447" y="75"/>
                        <a:pt x="1276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3"/>
                <p:cNvSpPr/>
                <p:nvPr/>
              </p:nvSpPr>
              <p:spPr>
                <a:xfrm>
                  <a:off x="1466911" y="2752392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1"/>
                      </a:moveTo>
                      <a:cubicBezTo>
                        <a:pt x="732" y="1"/>
                        <a:pt x="622" y="65"/>
                        <a:pt x="580" y="198"/>
                      </a:cubicBezTo>
                      <a:lnTo>
                        <a:pt x="56" y="2223"/>
                      </a:lnTo>
                      <a:cubicBezTo>
                        <a:pt x="1" y="2339"/>
                        <a:pt x="56" y="2515"/>
                        <a:pt x="232" y="2571"/>
                      </a:cubicBezTo>
                      <a:lnTo>
                        <a:pt x="404" y="2571"/>
                      </a:lnTo>
                      <a:cubicBezTo>
                        <a:pt x="464" y="2515"/>
                        <a:pt x="520" y="2455"/>
                        <a:pt x="580" y="2339"/>
                      </a:cubicBezTo>
                      <a:lnTo>
                        <a:pt x="1099" y="369"/>
                      </a:lnTo>
                      <a:cubicBezTo>
                        <a:pt x="1159" y="198"/>
                        <a:pt x="1099" y="22"/>
                        <a:pt x="928" y="22"/>
                      </a:cubicBezTo>
                      <a:cubicBezTo>
                        <a:pt x="899" y="8"/>
                        <a:pt x="867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3"/>
                <p:cNvSpPr/>
                <p:nvPr/>
              </p:nvSpPr>
              <p:spPr>
                <a:xfrm>
                  <a:off x="1485653" y="2757349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8" y="0"/>
                      </a:moveTo>
                      <a:cubicBezTo>
                        <a:pt x="752" y="0"/>
                        <a:pt x="636" y="56"/>
                        <a:pt x="580" y="232"/>
                      </a:cubicBezTo>
                      <a:lnTo>
                        <a:pt x="1" y="2202"/>
                      </a:lnTo>
                      <a:cubicBezTo>
                        <a:pt x="1" y="2373"/>
                        <a:pt x="56" y="2550"/>
                        <a:pt x="233" y="2550"/>
                      </a:cubicBezTo>
                      <a:cubicBezTo>
                        <a:pt x="260" y="2577"/>
                        <a:pt x="289" y="2591"/>
                        <a:pt x="318" y="2591"/>
                      </a:cubicBezTo>
                      <a:cubicBezTo>
                        <a:pt x="347" y="2591"/>
                        <a:pt x="376" y="2577"/>
                        <a:pt x="404" y="2550"/>
                      </a:cubicBezTo>
                      <a:cubicBezTo>
                        <a:pt x="464" y="2550"/>
                        <a:pt x="520" y="2489"/>
                        <a:pt x="580" y="2373"/>
                      </a:cubicBezTo>
                      <a:lnTo>
                        <a:pt x="1099" y="348"/>
                      </a:lnTo>
                      <a:cubicBezTo>
                        <a:pt x="1160" y="232"/>
                        <a:pt x="1044" y="56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"/>
                <p:cNvSpPr/>
                <p:nvPr/>
              </p:nvSpPr>
              <p:spPr>
                <a:xfrm>
                  <a:off x="1499693" y="2762514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37" y="0"/>
                      </a:moveTo>
                      <a:cubicBezTo>
                        <a:pt x="1100" y="0"/>
                        <a:pt x="987" y="94"/>
                        <a:pt x="987" y="188"/>
                      </a:cubicBezTo>
                      <a:lnTo>
                        <a:pt x="60" y="3549"/>
                      </a:lnTo>
                      <a:cubicBezTo>
                        <a:pt x="0" y="3725"/>
                        <a:pt x="116" y="3841"/>
                        <a:pt x="232" y="3896"/>
                      </a:cubicBezTo>
                      <a:lnTo>
                        <a:pt x="408" y="3896"/>
                      </a:lnTo>
                      <a:cubicBezTo>
                        <a:pt x="524" y="3841"/>
                        <a:pt x="580" y="3780"/>
                        <a:pt x="580" y="3725"/>
                      </a:cubicBezTo>
                      <a:lnTo>
                        <a:pt x="1506" y="365"/>
                      </a:lnTo>
                      <a:cubicBezTo>
                        <a:pt x="1567" y="188"/>
                        <a:pt x="1451" y="73"/>
                        <a:pt x="1335" y="17"/>
                      </a:cubicBezTo>
                      <a:cubicBezTo>
                        <a:pt x="1302" y="6"/>
                        <a:pt x="1269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3"/>
                <p:cNvSpPr/>
                <p:nvPr/>
              </p:nvSpPr>
              <p:spPr>
                <a:xfrm>
                  <a:off x="1522444" y="2767794"/>
                  <a:ext cx="14097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73" extrusionOk="0">
                      <a:moveTo>
                        <a:pt x="833" y="1"/>
                      </a:moveTo>
                      <a:cubicBezTo>
                        <a:pt x="736" y="1"/>
                        <a:pt x="641" y="67"/>
                        <a:pt x="641" y="195"/>
                      </a:cubicBezTo>
                      <a:lnTo>
                        <a:pt x="61" y="2225"/>
                      </a:lnTo>
                      <a:cubicBezTo>
                        <a:pt x="1" y="2341"/>
                        <a:pt x="117" y="2512"/>
                        <a:pt x="233" y="2573"/>
                      </a:cubicBezTo>
                      <a:lnTo>
                        <a:pt x="409" y="2573"/>
                      </a:lnTo>
                      <a:cubicBezTo>
                        <a:pt x="525" y="2512"/>
                        <a:pt x="580" y="2457"/>
                        <a:pt x="580" y="2341"/>
                      </a:cubicBezTo>
                      <a:lnTo>
                        <a:pt x="1160" y="371"/>
                      </a:lnTo>
                      <a:cubicBezTo>
                        <a:pt x="1220" y="195"/>
                        <a:pt x="1104" y="23"/>
                        <a:pt x="928" y="23"/>
                      </a:cubicBezTo>
                      <a:cubicBezTo>
                        <a:pt x="899" y="8"/>
                        <a:pt x="866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3"/>
                <p:cNvSpPr/>
                <p:nvPr/>
              </p:nvSpPr>
              <p:spPr>
                <a:xfrm>
                  <a:off x="1541198" y="2772717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1"/>
                      </a:moveTo>
                      <a:cubicBezTo>
                        <a:pt x="811" y="1"/>
                        <a:pt x="640" y="61"/>
                        <a:pt x="579" y="232"/>
                      </a:cubicBezTo>
                      <a:lnTo>
                        <a:pt x="60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2" y="2580"/>
                        <a:pt x="291" y="2595"/>
                        <a:pt x="320" y="2595"/>
                      </a:cubicBezTo>
                      <a:cubicBezTo>
                        <a:pt x="349" y="2595"/>
                        <a:pt x="378" y="2580"/>
                        <a:pt x="408" y="2550"/>
                      </a:cubicBezTo>
                      <a:cubicBezTo>
                        <a:pt x="524" y="2550"/>
                        <a:pt x="579" y="2434"/>
                        <a:pt x="579" y="2378"/>
                      </a:cubicBezTo>
                      <a:lnTo>
                        <a:pt x="1159" y="348"/>
                      </a:lnTo>
                      <a:cubicBezTo>
                        <a:pt x="1159" y="232"/>
                        <a:pt x="1103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3"/>
                <p:cNvSpPr/>
                <p:nvPr/>
              </p:nvSpPr>
              <p:spPr>
                <a:xfrm>
                  <a:off x="1555284" y="2777905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64" y="1"/>
                      </a:moveTo>
                      <a:cubicBezTo>
                        <a:pt x="1157" y="1"/>
                        <a:pt x="1032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87" y="3899"/>
                      </a:cubicBezTo>
                      <a:lnTo>
                        <a:pt x="464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506" y="75"/>
                        <a:pt x="1330" y="15"/>
                      </a:cubicBezTo>
                      <a:cubicBezTo>
                        <a:pt x="1310" y="5"/>
                        <a:pt x="1287" y="1"/>
                        <a:pt x="1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3"/>
                <p:cNvSpPr/>
                <p:nvPr/>
              </p:nvSpPr>
              <p:spPr>
                <a:xfrm>
                  <a:off x="1578683" y="2783186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10" y="1"/>
                      </a:moveTo>
                      <a:cubicBezTo>
                        <a:pt x="702" y="1"/>
                        <a:pt x="625" y="65"/>
                        <a:pt x="580" y="198"/>
                      </a:cubicBezTo>
                      <a:lnTo>
                        <a:pt x="0" y="2223"/>
                      </a:lnTo>
                      <a:cubicBezTo>
                        <a:pt x="0" y="2339"/>
                        <a:pt x="61" y="2515"/>
                        <a:pt x="232" y="2571"/>
                      </a:cubicBezTo>
                      <a:cubicBezTo>
                        <a:pt x="292" y="2571"/>
                        <a:pt x="348" y="2571"/>
                        <a:pt x="408" y="2515"/>
                      </a:cubicBezTo>
                      <a:cubicBezTo>
                        <a:pt x="464" y="2515"/>
                        <a:pt x="524" y="2455"/>
                        <a:pt x="580" y="2339"/>
                      </a:cubicBezTo>
                      <a:lnTo>
                        <a:pt x="1103" y="369"/>
                      </a:lnTo>
                      <a:cubicBezTo>
                        <a:pt x="1159" y="198"/>
                        <a:pt x="1043" y="22"/>
                        <a:pt x="927" y="22"/>
                      </a:cubicBezTo>
                      <a:cubicBezTo>
                        <a:pt x="885" y="8"/>
                        <a:pt x="846" y="1"/>
                        <a:pt x="8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3"/>
                <p:cNvSpPr/>
                <p:nvPr/>
              </p:nvSpPr>
              <p:spPr>
                <a:xfrm>
                  <a:off x="1596778" y="2788143"/>
                  <a:ext cx="14051" cy="29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75" extrusionOk="0">
                      <a:moveTo>
                        <a:pt x="984" y="0"/>
                      </a:moveTo>
                      <a:cubicBezTo>
                        <a:pt x="812" y="0"/>
                        <a:pt x="636" y="56"/>
                        <a:pt x="636" y="232"/>
                      </a:cubicBezTo>
                      <a:lnTo>
                        <a:pt x="57" y="2202"/>
                      </a:lnTo>
                      <a:cubicBezTo>
                        <a:pt x="1" y="2373"/>
                        <a:pt x="117" y="2550"/>
                        <a:pt x="288" y="2550"/>
                      </a:cubicBezTo>
                      <a:cubicBezTo>
                        <a:pt x="308" y="2568"/>
                        <a:pt x="328" y="2574"/>
                        <a:pt x="347" y="2574"/>
                      </a:cubicBezTo>
                      <a:cubicBezTo>
                        <a:pt x="386" y="2574"/>
                        <a:pt x="424" y="2550"/>
                        <a:pt x="464" y="2550"/>
                      </a:cubicBezTo>
                      <a:cubicBezTo>
                        <a:pt x="520" y="2550"/>
                        <a:pt x="580" y="2434"/>
                        <a:pt x="580" y="2373"/>
                      </a:cubicBezTo>
                      <a:lnTo>
                        <a:pt x="1160" y="348"/>
                      </a:lnTo>
                      <a:cubicBezTo>
                        <a:pt x="1215" y="232"/>
                        <a:pt x="1099" y="56"/>
                        <a:pt x="9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3"/>
                <p:cNvSpPr/>
                <p:nvPr/>
              </p:nvSpPr>
              <p:spPr>
                <a:xfrm>
                  <a:off x="1611510" y="2793308"/>
                  <a:ext cx="18060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897" extrusionOk="0">
                      <a:moveTo>
                        <a:pt x="1205" y="0"/>
                      </a:moveTo>
                      <a:cubicBezTo>
                        <a:pt x="1099" y="0"/>
                        <a:pt x="983" y="94"/>
                        <a:pt x="983" y="188"/>
                      </a:cubicBezTo>
                      <a:lnTo>
                        <a:pt x="56" y="3549"/>
                      </a:lnTo>
                      <a:cubicBezTo>
                        <a:pt x="1" y="3725"/>
                        <a:pt x="56" y="3841"/>
                        <a:pt x="232" y="3896"/>
                      </a:cubicBezTo>
                      <a:lnTo>
                        <a:pt x="404" y="3896"/>
                      </a:lnTo>
                      <a:lnTo>
                        <a:pt x="580" y="3725"/>
                      </a:ln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275" y="17"/>
                      </a:cubicBezTo>
                      <a:cubicBezTo>
                        <a:pt x="1253" y="6"/>
                        <a:pt x="1229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3"/>
                <p:cNvSpPr/>
                <p:nvPr/>
              </p:nvSpPr>
              <p:spPr>
                <a:xfrm>
                  <a:off x="1634274" y="2798588"/>
                  <a:ext cx="13392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73" extrusionOk="0">
                      <a:moveTo>
                        <a:pt x="831" y="1"/>
                      </a:moveTo>
                      <a:cubicBezTo>
                        <a:pt x="730" y="1"/>
                        <a:pt x="621" y="67"/>
                        <a:pt x="580" y="195"/>
                      </a:cubicBezTo>
                      <a:lnTo>
                        <a:pt x="56" y="2225"/>
                      </a:lnTo>
                      <a:cubicBezTo>
                        <a:pt x="0" y="2341"/>
                        <a:pt x="116" y="2512"/>
                        <a:pt x="232" y="2572"/>
                      </a:cubicBezTo>
                      <a:cubicBezTo>
                        <a:pt x="288" y="2572"/>
                        <a:pt x="348" y="2572"/>
                        <a:pt x="403" y="2512"/>
                      </a:cubicBezTo>
                      <a:cubicBezTo>
                        <a:pt x="464" y="2512"/>
                        <a:pt x="580" y="2457"/>
                        <a:pt x="580" y="2341"/>
                      </a:cubicBezTo>
                      <a:lnTo>
                        <a:pt x="1159" y="311"/>
                      </a:lnTo>
                      <a:cubicBezTo>
                        <a:pt x="1159" y="195"/>
                        <a:pt x="1099" y="23"/>
                        <a:pt x="927" y="23"/>
                      </a:cubicBezTo>
                      <a:cubicBezTo>
                        <a:pt x="898" y="8"/>
                        <a:pt x="865" y="1"/>
                        <a:pt x="8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3"/>
                <p:cNvSpPr/>
                <p:nvPr/>
              </p:nvSpPr>
              <p:spPr>
                <a:xfrm>
                  <a:off x="1653016" y="2803349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3" y="1"/>
                      </a:moveTo>
                      <a:cubicBezTo>
                        <a:pt x="754" y="1"/>
                        <a:pt x="626" y="104"/>
                        <a:pt x="580" y="246"/>
                      </a:cubicBezTo>
                      <a:lnTo>
                        <a:pt x="56" y="2216"/>
                      </a:lnTo>
                      <a:cubicBezTo>
                        <a:pt x="0" y="2392"/>
                        <a:pt x="56" y="2564"/>
                        <a:pt x="232" y="2564"/>
                      </a:cubicBezTo>
                      <a:lnTo>
                        <a:pt x="404" y="2564"/>
                      </a:lnTo>
                      <a:cubicBezTo>
                        <a:pt x="464" y="2564"/>
                        <a:pt x="520" y="2448"/>
                        <a:pt x="580" y="2392"/>
                      </a:cubicBezTo>
                      <a:lnTo>
                        <a:pt x="1099" y="362"/>
                      </a:lnTo>
                      <a:cubicBezTo>
                        <a:pt x="1159" y="246"/>
                        <a:pt x="1099" y="75"/>
                        <a:pt x="927" y="15"/>
                      </a:cubicBezTo>
                      <a:cubicBezTo>
                        <a:pt x="907" y="5"/>
                        <a:pt x="886" y="1"/>
                        <a:pt x="8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3"/>
                <p:cNvSpPr/>
                <p:nvPr/>
              </p:nvSpPr>
              <p:spPr>
                <a:xfrm>
                  <a:off x="1667044" y="2808699"/>
                  <a:ext cx="18118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899" extrusionOk="0">
                      <a:moveTo>
                        <a:pt x="1247" y="1"/>
                      </a:moveTo>
                      <a:cubicBezTo>
                        <a:pt x="1120" y="1"/>
                        <a:pt x="1034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117" y="3839"/>
                        <a:pt x="232" y="3899"/>
                      </a:cubicBezTo>
                      <a:lnTo>
                        <a:pt x="409" y="3899"/>
                      </a:lnTo>
                      <a:cubicBezTo>
                        <a:pt x="524" y="3839"/>
                        <a:pt x="58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336" y="15"/>
                      </a:cubicBezTo>
                      <a:cubicBezTo>
                        <a:pt x="1304" y="5"/>
                        <a:pt x="1275" y="1"/>
                        <a:pt x="1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3"/>
                <p:cNvSpPr/>
                <p:nvPr/>
              </p:nvSpPr>
              <p:spPr>
                <a:xfrm>
                  <a:off x="1689807" y="2813575"/>
                  <a:ext cx="14097" cy="3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606" extrusionOk="0">
                      <a:moveTo>
                        <a:pt x="988" y="1"/>
                      </a:moveTo>
                      <a:cubicBezTo>
                        <a:pt x="812" y="1"/>
                        <a:pt x="640" y="57"/>
                        <a:pt x="640" y="233"/>
                      </a:cubicBezTo>
                      <a:lnTo>
                        <a:pt x="61" y="2258"/>
                      </a:lnTo>
                      <a:cubicBezTo>
                        <a:pt x="0" y="2374"/>
                        <a:pt x="116" y="2550"/>
                        <a:pt x="292" y="2606"/>
                      </a:cubicBezTo>
                      <a:cubicBezTo>
                        <a:pt x="348" y="2606"/>
                        <a:pt x="408" y="2606"/>
                        <a:pt x="464" y="2550"/>
                      </a:cubicBezTo>
                      <a:cubicBezTo>
                        <a:pt x="524" y="2550"/>
                        <a:pt x="580" y="2490"/>
                        <a:pt x="580" y="2374"/>
                      </a:cubicBezTo>
                      <a:lnTo>
                        <a:pt x="1159" y="349"/>
                      </a:lnTo>
                      <a:cubicBezTo>
                        <a:pt x="1219" y="233"/>
                        <a:pt x="1104" y="57"/>
                        <a:pt x="9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3"/>
                <p:cNvSpPr/>
                <p:nvPr/>
              </p:nvSpPr>
              <p:spPr>
                <a:xfrm>
                  <a:off x="1708549" y="2818752"/>
                  <a:ext cx="14097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6" extrusionOk="0">
                      <a:moveTo>
                        <a:pt x="860" y="0"/>
                      </a:moveTo>
                      <a:cubicBezTo>
                        <a:pt x="755" y="0"/>
                        <a:pt x="640" y="104"/>
                        <a:pt x="640" y="248"/>
                      </a:cubicBezTo>
                      <a:lnTo>
                        <a:pt x="61" y="2218"/>
                      </a:lnTo>
                      <a:cubicBezTo>
                        <a:pt x="1" y="2389"/>
                        <a:pt x="117" y="2505"/>
                        <a:pt x="232" y="2565"/>
                      </a:cubicBezTo>
                      <a:lnTo>
                        <a:pt x="409" y="2565"/>
                      </a:lnTo>
                      <a:cubicBezTo>
                        <a:pt x="524" y="2505"/>
                        <a:pt x="580" y="2450"/>
                        <a:pt x="580" y="2389"/>
                      </a:cubicBezTo>
                      <a:lnTo>
                        <a:pt x="1159" y="364"/>
                      </a:lnTo>
                      <a:cubicBezTo>
                        <a:pt x="1220" y="248"/>
                        <a:pt x="1104" y="72"/>
                        <a:pt x="928" y="16"/>
                      </a:cubicBezTo>
                      <a:cubicBezTo>
                        <a:pt x="907" y="5"/>
                        <a:pt x="884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3"/>
                <p:cNvSpPr/>
                <p:nvPr/>
              </p:nvSpPr>
              <p:spPr>
                <a:xfrm>
                  <a:off x="1723282" y="2824102"/>
                  <a:ext cx="17413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897" extrusionOk="0">
                      <a:moveTo>
                        <a:pt x="1204" y="0"/>
                      </a:moveTo>
                      <a:cubicBezTo>
                        <a:pt x="1098" y="0"/>
                        <a:pt x="976" y="94"/>
                        <a:pt x="927" y="188"/>
                      </a:cubicBezTo>
                      <a:lnTo>
                        <a:pt x="0" y="3549"/>
                      </a:lnTo>
                      <a:cubicBezTo>
                        <a:pt x="0" y="3725"/>
                        <a:pt x="60" y="3841"/>
                        <a:pt x="232" y="3896"/>
                      </a:cubicBezTo>
                      <a:lnTo>
                        <a:pt x="408" y="3896"/>
                      </a:lnTo>
                      <a:lnTo>
                        <a:pt x="580" y="3725"/>
                      </a:lnTo>
                      <a:lnTo>
                        <a:pt x="1506" y="364"/>
                      </a:lnTo>
                      <a:cubicBezTo>
                        <a:pt x="1506" y="188"/>
                        <a:pt x="1451" y="72"/>
                        <a:pt x="1275" y="17"/>
                      </a:cubicBezTo>
                      <a:cubicBezTo>
                        <a:pt x="1253" y="5"/>
                        <a:pt x="1229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3"/>
                <p:cNvSpPr/>
                <p:nvPr/>
              </p:nvSpPr>
              <p:spPr>
                <a:xfrm>
                  <a:off x="1746034" y="2828955"/>
                  <a:ext cx="13404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5" extrusionOk="0">
                      <a:moveTo>
                        <a:pt x="928" y="0"/>
                      </a:moveTo>
                      <a:cubicBezTo>
                        <a:pt x="812" y="0"/>
                        <a:pt x="641" y="60"/>
                        <a:pt x="580" y="232"/>
                      </a:cubicBezTo>
                      <a:lnTo>
                        <a:pt x="61" y="2262"/>
                      </a:lnTo>
                      <a:cubicBezTo>
                        <a:pt x="1" y="2378"/>
                        <a:pt x="61" y="2549"/>
                        <a:pt x="233" y="2549"/>
                      </a:cubicBezTo>
                      <a:cubicBezTo>
                        <a:pt x="263" y="2579"/>
                        <a:pt x="292" y="2594"/>
                        <a:pt x="321" y="2594"/>
                      </a:cubicBezTo>
                      <a:cubicBezTo>
                        <a:pt x="350" y="2594"/>
                        <a:pt x="379" y="2579"/>
                        <a:pt x="409" y="2549"/>
                      </a:cubicBezTo>
                      <a:cubicBezTo>
                        <a:pt x="464" y="2549"/>
                        <a:pt x="525" y="2494"/>
                        <a:pt x="580" y="2378"/>
                      </a:cubicBezTo>
                      <a:lnTo>
                        <a:pt x="1104" y="348"/>
                      </a:lnTo>
                      <a:cubicBezTo>
                        <a:pt x="1160" y="232"/>
                        <a:pt x="1104" y="60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3"/>
                <p:cNvSpPr/>
                <p:nvPr/>
              </p:nvSpPr>
              <p:spPr>
                <a:xfrm>
                  <a:off x="1764787" y="2834143"/>
                  <a:ext cx="13392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4" extrusionOk="0">
                      <a:moveTo>
                        <a:pt x="841" y="0"/>
                      </a:moveTo>
                      <a:cubicBezTo>
                        <a:pt x="716" y="0"/>
                        <a:pt x="629" y="95"/>
                        <a:pt x="579" y="191"/>
                      </a:cubicBezTo>
                      <a:lnTo>
                        <a:pt x="0" y="2216"/>
                      </a:lnTo>
                      <a:cubicBezTo>
                        <a:pt x="0" y="2392"/>
                        <a:pt x="60" y="2508"/>
                        <a:pt x="232" y="2564"/>
                      </a:cubicBezTo>
                      <a:lnTo>
                        <a:pt x="408" y="2564"/>
                      </a:lnTo>
                      <a:lnTo>
                        <a:pt x="579" y="2392"/>
                      </a:lnTo>
                      <a:lnTo>
                        <a:pt x="1103" y="362"/>
                      </a:lnTo>
                      <a:cubicBezTo>
                        <a:pt x="1159" y="191"/>
                        <a:pt x="1043" y="75"/>
                        <a:pt x="927" y="15"/>
                      </a:cubicBezTo>
                      <a:cubicBezTo>
                        <a:pt x="897" y="5"/>
                        <a:pt x="86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3"/>
                <p:cNvSpPr/>
                <p:nvPr/>
              </p:nvSpPr>
              <p:spPr>
                <a:xfrm>
                  <a:off x="1778873" y="2839493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39" y="1"/>
                      </a:moveTo>
                      <a:cubicBezTo>
                        <a:pt x="1102" y="1"/>
                        <a:pt x="983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32" y="3899"/>
                      </a:cubicBezTo>
                      <a:lnTo>
                        <a:pt x="403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446" y="15"/>
                        <a:pt x="1330" y="15"/>
                      </a:cubicBezTo>
                      <a:cubicBezTo>
                        <a:pt x="1300" y="5"/>
                        <a:pt x="1269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3"/>
                <p:cNvSpPr/>
                <p:nvPr/>
              </p:nvSpPr>
              <p:spPr>
                <a:xfrm>
                  <a:off x="1801625" y="2844369"/>
                  <a:ext cx="14051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92" extrusionOk="0">
                      <a:moveTo>
                        <a:pt x="928" y="1"/>
                      </a:moveTo>
                      <a:cubicBezTo>
                        <a:pt x="812" y="1"/>
                        <a:pt x="636" y="56"/>
                        <a:pt x="636" y="233"/>
                      </a:cubicBezTo>
                      <a:lnTo>
                        <a:pt x="56" y="2258"/>
                      </a:lnTo>
                      <a:cubicBezTo>
                        <a:pt x="1" y="2374"/>
                        <a:pt x="117" y="2550"/>
                        <a:pt x="233" y="2550"/>
                      </a:cubicBezTo>
                      <a:cubicBezTo>
                        <a:pt x="260" y="2578"/>
                        <a:pt x="289" y="2592"/>
                        <a:pt x="318" y="2592"/>
                      </a:cubicBezTo>
                      <a:cubicBezTo>
                        <a:pt x="347" y="2592"/>
                        <a:pt x="376" y="2578"/>
                        <a:pt x="404" y="2550"/>
                      </a:cubicBezTo>
                      <a:cubicBezTo>
                        <a:pt x="520" y="2550"/>
                        <a:pt x="580" y="2490"/>
                        <a:pt x="580" y="2374"/>
                      </a:cubicBezTo>
                      <a:lnTo>
                        <a:pt x="1160" y="348"/>
                      </a:lnTo>
                      <a:cubicBezTo>
                        <a:pt x="1215" y="233"/>
                        <a:pt x="1099" y="56"/>
                        <a:pt x="9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3"/>
                <p:cNvSpPr/>
                <p:nvPr/>
              </p:nvSpPr>
              <p:spPr>
                <a:xfrm>
                  <a:off x="1820367" y="2849534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0" y="1"/>
                        <a:pt x="625" y="95"/>
                        <a:pt x="580" y="189"/>
                      </a:cubicBezTo>
                      <a:lnTo>
                        <a:pt x="57" y="2219"/>
                      </a:lnTo>
                      <a:cubicBezTo>
                        <a:pt x="1" y="2390"/>
                        <a:pt x="117" y="2506"/>
                        <a:pt x="233" y="2566"/>
                      </a:cubicBezTo>
                      <a:lnTo>
                        <a:pt x="404" y="2566"/>
                      </a:lnTo>
                      <a:cubicBezTo>
                        <a:pt x="464" y="2506"/>
                        <a:pt x="580" y="2451"/>
                        <a:pt x="580" y="2390"/>
                      </a:cubicBezTo>
                      <a:lnTo>
                        <a:pt x="1160" y="365"/>
                      </a:lnTo>
                      <a:cubicBezTo>
                        <a:pt x="1160" y="189"/>
                        <a:pt x="1099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3"/>
                <p:cNvSpPr/>
                <p:nvPr/>
              </p:nvSpPr>
              <p:spPr>
                <a:xfrm>
                  <a:off x="1834406" y="2854896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64" y="0"/>
                      </a:moveTo>
                      <a:cubicBezTo>
                        <a:pt x="1157" y="0"/>
                        <a:pt x="1033" y="94"/>
                        <a:pt x="987" y="188"/>
                      </a:cubicBezTo>
                      <a:lnTo>
                        <a:pt x="61" y="3548"/>
                      </a:lnTo>
                      <a:cubicBezTo>
                        <a:pt x="0" y="3725"/>
                        <a:pt x="116" y="3840"/>
                        <a:pt x="292" y="3896"/>
                      </a:cubicBezTo>
                      <a:lnTo>
                        <a:pt x="464" y="3896"/>
                      </a:lnTo>
                      <a:cubicBezTo>
                        <a:pt x="524" y="3840"/>
                        <a:pt x="580" y="3780"/>
                        <a:pt x="580" y="3725"/>
                      </a:cubicBezTo>
                      <a:lnTo>
                        <a:pt x="1507" y="364"/>
                      </a:lnTo>
                      <a:cubicBezTo>
                        <a:pt x="1567" y="188"/>
                        <a:pt x="1507" y="17"/>
                        <a:pt x="1335" y="17"/>
                      </a:cubicBezTo>
                      <a:cubicBezTo>
                        <a:pt x="1313" y="5"/>
                        <a:pt x="1289" y="0"/>
                        <a:pt x="1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3"/>
                <p:cNvSpPr/>
                <p:nvPr/>
              </p:nvSpPr>
              <p:spPr>
                <a:xfrm>
                  <a:off x="1857863" y="2859749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0"/>
                      </a:moveTo>
                      <a:cubicBezTo>
                        <a:pt x="751" y="0"/>
                        <a:pt x="635" y="60"/>
                        <a:pt x="580" y="232"/>
                      </a:cubicBezTo>
                      <a:lnTo>
                        <a:pt x="0" y="2202"/>
                      </a:lnTo>
                      <a:cubicBezTo>
                        <a:pt x="0" y="2378"/>
                        <a:pt x="56" y="2549"/>
                        <a:pt x="232" y="2549"/>
                      </a:cubicBezTo>
                      <a:cubicBezTo>
                        <a:pt x="260" y="2579"/>
                        <a:pt x="289" y="2594"/>
                        <a:pt x="318" y="2594"/>
                      </a:cubicBezTo>
                      <a:cubicBezTo>
                        <a:pt x="347" y="2594"/>
                        <a:pt x="376" y="2579"/>
                        <a:pt x="404" y="2549"/>
                      </a:cubicBezTo>
                      <a:cubicBezTo>
                        <a:pt x="464" y="2549"/>
                        <a:pt x="519" y="2494"/>
                        <a:pt x="580" y="2378"/>
                      </a:cubicBezTo>
                      <a:lnTo>
                        <a:pt x="1099" y="348"/>
                      </a:lnTo>
                      <a:cubicBezTo>
                        <a:pt x="1159" y="232"/>
                        <a:pt x="1043" y="6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3"/>
                <p:cNvSpPr/>
                <p:nvPr/>
              </p:nvSpPr>
              <p:spPr>
                <a:xfrm>
                  <a:off x="1875912" y="2864937"/>
                  <a:ext cx="14097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4" extrusionOk="0">
                      <a:moveTo>
                        <a:pt x="895" y="0"/>
                      </a:moveTo>
                      <a:cubicBezTo>
                        <a:pt x="756" y="0"/>
                        <a:pt x="640" y="95"/>
                        <a:pt x="640" y="191"/>
                      </a:cubicBezTo>
                      <a:lnTo>
                        <a:pt x="60" y="2216"/>
                      </a:lnTo>
                      <a:cubicBezTo>
                        <a:pt x="0" y="2392"/>
                        <a:pt x="116" y="2508"/>
                        <a:pt x="292" y="2564"/>
                      </a:cubicBezTo>
                      <a:lnTo>
                        <a:pt x="464" y="2564"/>
                      </a:lnTo>
                      <a:cubicBezTo>
                        <a:pt x="524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9" y="191"/>
                        <a:pt x="1103" y="75"/>
                        <a:pt x="987" y="15"/>
                      </a:cubicBezTo>
                      <a:cubicBezTo>
                        <a:pt x="956" y="5"/>
                        <a:pt x="925" y="0"/>
                        <a:pt x="8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3"/>
                <p:cNvSpPr/>
                <p:nvPr/>
              </p:nvSpPr>
              <p:spPr>
                <a:xfrm>
                  <a:off x="1890633" y="2870218"/>
                  <a:ext cx="18118" cy="4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05" extrusionOk="0">
                      <a:moveTo>
                        <a:pt x="1183" y="0"/>
                      </a:moveTo>
                      <a:cubicBezTo>
                        <a:pt x="1085" y="0"/>
                        <a:pt x="988" y="65"/>
                        <a:pt x="988" y="197"/>
                      </a:cubicBezTo>
                      <a:lnTo>
                        <a:pt x="61" y="3557"/>
                      </a:lnTo>
                      <a:cubicBezTo>
                        <a:pt x="1" y="3673"/>
                        <a:pt x="61" y="3845"/>
                        <a:pt x="232" y="3905"/>
                      </a:cubicBezTo>
                      <a:lnTo>
                        <a:pt x="409" y="3905"/>
                      </a:lnTo>
                      <a:cubicBezTo>
                        <a:pt x="464" y="3845"/>
                        <a:pt x="524" y="3789"/>
                        <a:pt x="580" y="3673"/>
                      </a:cubicBezTo>
                      <a:lnTo>
                        <a:pt x="1507" y="369"/>
                      </a:lnTo>
                      <a:cubicBezTo>
                        <a:pt x="1567" y="197"/>
                        <a:pt x="1451" y="21"/>
                        <a:pt x="1275" y="21"/>
                      </a:cubicBezTo>
                      <a:cubicBezTo>
                        <a:pt x="1247" y="7"/>
                        <a:pt x="1215" y="0"/>
                        <a:pt x="1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3"/>
                <p:cNvSpPr/>
                <p:nvPr/>
              </p:nvSpPr>
              <p:spPr>
                <a:xfrm>
                  <a:off x="1913396" y="2875163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3"/>
                      </a:cubicBezTo>
                      <a:lnTo>
                        <a:pt x="61" y="2202"/>
                      </a:lnTo>
                      <a:cubicBezTo>
                        <a:pt x="1" y="2374"/>
                        <a:pt x="116" y="2550"/>
                        <a:pt x="232" y="2550"/>
                      </a:cubicBezTo>
                      <a:cubicBezTo>
                        <a:pt x="262" y="2578"/>
                        <a:pt x="291" y="2592"/>
                        <a:pt x="320" y="2592"/>
                      </a:cubicBezTo>
                      <a:cubicBezTo>
                        <a:pt x="349" y="2592"/>
                        <a:pt x="378" y="2578"/>
                        <a:pt x="408" y="2550"/>
                      </a:cubicBezTo>
                      <a:cubicBezTo>
                        <a:pt x="464" y="2550"/>
                        <a:pt x="580" y="2490"/>
                        <a:pt x="580" y="2374"/>
                      </a:cubicBezTo>
                      <a:lnTo>
                        <a:pt x="1159" y="348"/>
                      </a:lnTo>
                      <a:cubicBezTo>
                        <a:pt x="1159" y="233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3"/>
                <p:cNvSpPr/>
                <p:nvPr/>
              </p:nvSpPr>
              <p:spPr>
                <a:xfrm>
                  <a:off x="1932138" y="2880329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1" y="1"/>
                        <a:pt x="629" y="95"/>
                        <a:pt x="580" y="189"/>
                      </a:cubicBezTo>
                      <a:lnTo>
                        <a:pt x="61" y="2219"/>
                      </a:lnTo>
                      <a:cubicBezTo>
                        <a:pt x="1" y="2390"/>
                        <a:pt x="61" y="2506"/>
                        <a:pt x="232" y="2566"/>
                      </a:cubicBezTo>
                      <a:lnTo>
                        <a:pt x="409" y="2566"/>
                      </a:lnTo>
                      <a:lnTo>
                        <a:pt x="580" y="2390"/>
                      </a:lnTo>
                      <a:lnTo>
                        <a:pt x="1104" y="365"/>
                      </a:lnTo>
                      <a:cubicBezTo>
                        <a:pt x="1159" y="189"/>
                        <a:pt x="1104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3"/>
                <p:cNvSpPr/>
                <p:nvPr/>
              </p:nvSpPr>
              <p:spPr>
                <a:xfrm>
                  <a:off x="1946224" y="2885621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4" y="0"/>
                        <a:pt x="1028" y="66"/>
                        <a:pt x="983" y="194"/>
                      </a:cubicBezTo>
                      <a:lnTo>
                        <a:pt x="56" y="3554"/>
                      </a:lnTo>
                      <a:cubicBezTo>
                        <a:pt x="1" y="3670"/>
                        <a:pt x="116" y="3846"/>
                        <a:pt x="232" y="3902"/>
                      </a:cubicBezTo>
                      <a:lnTo>
                        <a:pt x="404" y="3902"/>
                      </a:lnTo>
                      <a:cubicBezTo>
                        <a:pt x="520" y="3846"/>
                        <a:pt x="580" y="3786"/>
                        <a:pt x="580" y="3670"/>
                      </a:cubicBezTo>
                      <a:lnTo>
                        <a:pt x="1507" y="37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7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10" name="Google Shape;1910;p3"/>
            <p:cNvGrpSpPr/>
            <p:nvPr/>
          </p:nvGrpSpPr>
          <p:grpSpPr>
            <a:xfrm>
              <a:off x="65099" y="2901789"/>
              <a:ext cx="246359" cy="287766"/>
              <a:chOff x="1972304" y="3421391"/>
              <a:chExt cx="366224" cy="427778"/>
            </a:xfrm>
          </p:grpSpPr>
          <p:sp>
            <p:nvSpPr>
              <p:cNvPr id="1911" name="Google Shape;1911;p3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5" name="Google Shape;1925;p3"/>
            <p:cNvGrpSpPr/>
            <p:nvPr/>
          </p:nvGrpSpPr>
          <p:grpSpPr>
            <a:xfrm>
              <a:off x="50326" y="3481584"/>
              <a:ext cx="322037" cy="361644"/>
              <a:chOff x="1053854" y="3044941"/>
              <a:chExt cx="448519" cy="503682"/>
            </a:xfrm>
          </p:grpSpPr>
          <p:sp>
            <p:nvSpPr>
              <p:cNvPr id="1926" name="Google Shape;1926;p3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8" name="Google Shape;1948;p3"/>
            <p:cNvGrpSpPr/>
            <p:nvPr/>
          </p:nvGrpSpPr>
          <p:grpSpPr>
            <a:xfrm>
              <a:off x="389036" y="3598018"/>
              <a:ext cx="276484" cy="283410"/>
              <a:chOff x="1427393" y="3362195"/>
              <a:chExt cx="465932" cy="477603"/>
            </a:xfrm>
          </p:grpSpPr>
          <p:sp>
            <p:nvSpPr>
              <p:cNvPr id="1949" name="Google Shape;1949;p3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3" name="Google Shape;1953;p3"/>
            <p:cNvGrpSpPr/>
            <p:nvPr/>
          </p:nvGrpSpPr>
          <p:grpSpPr>
            <a:xfrm>
              <a:off x="91043" y="2186911"/>
              <a:ext cx="322044" cy="371283"/>
              <a:chOff x="2027201" y="2578581"/>
              <a:chExt cx="376924" cy="434503"/>
            </a:xfrm>
          </p:grpSpPr>
          <p:sp>
            <p:nvSpPr>
              <p:cNvPr id="1954" name="Google Shape;1954;p3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3" name="Google Shape;1993;p3"/>
            <p:cNvGrpSpPr/>
            <p:nvPr/>
          </p:nvGrpSpPr>
          <p:grpSpPr>
            <a:xfrm>
              <a:off x="139274" y="1904839"/>
              <a:ext cx="336017" cy="248833"/>
              <a:chOff x="3011953" y="1834589"/>
              <a:chExt cx="659375" cy="488291"/>
            </a:xfrm>
          </p:grpSpPr>
          <p:sp>
            <p:nvSpPr>
              <p:cNvPr id="1994" name="Google Shape;1994;p3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0" name="Google Shape;2000;p3"/>
            <p:cNvGrpSpPr/>
            <p:nvPr/>
          </p:nvGrpSpPr>
          <p:grpSpPr>
            <a:xfrm>
              <a:off x="366281" y="1688114"/>
              <a:ext cx="321989" cy="367291"/>
              <a:chOff x="3532772" y="2305456"/>
              <a:chExt cx="443816" cy="506329"/>
            </a:xfrm>
          </p:grpSpPr>
          <p:sp>
            <p:nvSpPr>
              <p:cNvPr id="2001" name="Google Shape;2001;p3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7" name="Google Shape;2007;p3"/>
            <p:cNvGrpSpPr/>
            <p:nvPr/>
          </p:nvGrpSpPr>
          <p:grpSpPr>
            <a:xfrm>
              <a:off x="53405" y="1539713"/>
              <a:ext cx="269728" cy="270624"/>
              <a:chOff x="2451617" y="1982794"/>
              <a:chExt cx="595163" cy="597139"/>
            </a:xfrm>
          </p:grpSpPr>
          <p:sp>
            <p:nvSpPr>
              <p:cNvPr id="2008" name="Google Shape;2008;p3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13" name="Google Shape;2013;p3"/>
            <p:cNvSpPr/>
            <p:nvPr/>
          </p:nvSpPr>
          <p:spPr>
            <a:xfrm>
              <a:off x="372375" y="1471425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4" name="Google Shape;2014;p3"/>
            <p:cNvGrpSpPr/>
            <p:nvPr/>
          </p:nvGrpSpPr>
          <p:grpSpPr>
            <a:xfrm>
              <a:off x="375734" y="449057"/>
              <a:ext cx="279835" cy="331995"/>
              <a:chOff x="1444148" y="2187860"/>
              <a:chExt cx="429788" cy="509899"/>
            </a:xfrm>
          </p:grpSpPr>
          <p:sp>
            <p:nvSpPr>
              <p:cNvPr id="2015" name="Google Shape;2015;p3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3" name="Google Shape;2023;p3"/>
            <p:cNvGrpSpPr/>
            <p:nvPr/>
          </p:nvGrpSpPr>
          <p:grpSpPr>
            <a:xfrm>
              <a:off x="371613" y="2219075"/>
              <a:ext cx="311321" cy="251704"/>
              <a:chOff x="2355918" y="2641256"/>
              <a:chExt cx="348117" cy="281422"/>
            </a:xfrm>
          </p:grpSpPr>
          <p:sp>
            <p:nvSpPr>
              <p:cNvPr id="2024" name="Google Shape;2024;p3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8" name="Google Shape;2028;p3"/>
            <p:cNvGrpSpPr/>
            <p:nvPr/>
          </p:nvGrpSpPr>
          <p:grpSpPr>
            <a:xfrm>
              <a:off x="65109" y="779542"/>
              <a:ext cx="556964" cy="234792"/>
              <a:chOff x="1159617" y="2674072"/>
              <a:chExt cx="832780" cy="351064"/>
            </a:xfrm>
          </p:grpSpPr>
          <p:sp>
            <p:nvSpPr>
              <p:cNvPr id="2029" name="Google Shape;2029;p3"/>
              <p:cNvSpPr/>
              <p:nvPr/>
            </p:nvSpPr>
            <p:spPr>
              <a:xfrm>
                <a:off x="1224580" y="2685696"/>
                <a:ext cx="14039" cy="2977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2577" extrusionOk="0">
                    <a:moveTo>
                      <a:pt x="983" y="0"/>
                    </a:moveTo>
                    <a:cubicBezTo>
                      <a:pt x="812" y="0"/>
                      <a:pt x="635" y="60"/>
                      <a:pt x="635" y="232"/>
                    </a:cubicBezTo>
                    <a:lnTo>
                      <a:pt x="56" y="2202"/>
                    </a:lnTo>
                    <a:cubicBezTo>
                      <a:pt x="1" y="2378"/>
                      <a:pt x="116" y="2549"/>
                      <a:pt x="288" y="2549"/>
                    </a:cubicBezTo>
                    <a:cubicBezTo>
                      <a:pt x="308" y="2569"/>
                      <a:pt x="328" y="2576"/>
                      <a:pt x="347" y="2576"/>
                    </a:cubicBezTo>
                    <a:cubicBezTo>
                      <a:pt x="386" y="2576"/>
                      <a:pt x="424" y="2549"/>
                      <a:pt x="464" y="2549"/>
                    </a:cubicBezTo>
                    <a:cubicBezTo>
                      <a:pt x="520" y="2549"/>
                      <a:pt x="580" y="2433"/>
                      <a:pt x="580" y="2378"/>
                    </a:cubicBezTo>
                    <a:lnTo>
                      <a:pt x="1159" y="348"/>
                    </a:lnTo>
                    <a:cubicBezTo>
                      <a:pt x="1215" y="232"/>
                      <a:pt x="1099" y="60"/>
                      <a:pt x="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30" name="Google Shape;2030;p3"/>
              <p:cNvGrpSpPr/>
              <p:nvPr/>
            </p:nvGrpSpPr>
            <p:grpSpPr>
              <a:xfrm>
                <a:off x="1159617" y="2674072"/>
                <a:ext cx="832780" cy="351064"/>
                <a:chOff x="1159617" y="2674072"/>
                <a:chExt cx="832780" cy="351064"/>
              </a:xfrm>
            </p:grpSpPr>
            <p:sp>
              <p:nvSpPr>
                <p:cNvPr id="2031" name="Google Shape;2031;p3"/>
                <p:cNvSpPr/>
                <p:nvPr/>
              </p:nvSpPr>
              <p:spPr>
                <a:xfrm>
                  <a:off x="1159617" y="2674072"/>
                  <a:ext cx="832780" cy="35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1" h="30382" extrusionOk="0">
                      <a:moveTo>
                        <a:pt x="3537" y="603"/>
                      </a:moveTo>
                      <a:lnTo>
                        <a:pt x="71436" y="19313"/>
                      </a:lnTo>
                      <a:lnTo>
                        <a:pt x="68539" y="29741"/>
                      </a:lnTo>
                      <a:lnTo>
                        <a:pt x="640" y="11087"/>
                      </a:lnTo>
                      <a:lnTo>
                        <a:pt x="3537" y="603"/>
                      </a:lnTo>
                      <a:close/>
                      <a:moveTo>
                        <a:pt x="3299" y="1"/>
                      </a:moveTo>
                      <a:cubicBezTo>
                        <a:pt x="3190" y="1"/>
                        <a:pt x="3115" y="67"/>
                        <a:pt x="3073" y="195"/>
                      </a:cubicBezTo>
                      <a:lnTo>
                        <a:pt x="61" y="11203"/>
                      </a:lnTo>
                      <a:cubicBezTo>
                        <a:pt x="1" y="11263"/>
                        <a:pt x="1" y="11318"/>
                        <a:pt x="61" y="11434"/>
                      </a:cubicBezTo>
                      <a:cubicBezTo>
                        <a:pt x="116" y="11495"/>
                        <a:pt x="177" y="11495"/>
                        <a:pt x="232" y="11550"/>
                      </a:cubicBezTo>
                      <a:lnTo>
                        <a:pt x="68655" y="30381"/>
                      </a:lnTo>
                      <a:lnTo>
                        <a:pt x="68887" y="30381"/>
                      </a:lnTo>
                      <a:cubicBezTo>
                        <a:pt x="68942" y="30321"/>
                        <a:pt x="69003" y="30265"/>
                        <a:pt x="69003" y="30205"/>
                      </a:cubicBezTo>
                      <a:lnTo>
                        <a:pt x="72071" y="19197"/>
                      </a:lnTo>
                      <a:cubicBezTo>
                        <a:pt x="72071" y="19026"/>
                        <a:pt x="72015" y="18850"/>
                        <a:pt x="71839" y="18850"/>
                      </a:cubicBezTo>
                      <a:lnTo>
                        <a:pt x="3421" y="24"/>
                      </a:lnTo>
                      <a:cubicBezTo>
                        <a:pt x="3377" y="8"/>
                        <a:pt x="3336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2032;p3"/>
                <p:cNvSpPr/>
                <p:nvPr/>
              </p:nvSpPr>
              <p:spPr>
                <a:xfrm>
                  <a:off x="1201816" y="2680774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5" y="0"/>
                        <a:pt x="1028" y="66"/>
                        <a:pt x="983" y="194"/>
                      </a:cubicBezTo>
                      <a:lnTo>
                        <a:pt x="56" y="3555"/>
                      </a:lnTo>
                      <a:cubicBezTo>
                        <a:pt x="1" y="3671"/>
                        <a:pt x="117" y="3847"/>
                        <a:pt x="233" y="3902"/>
                      </a:cubicBezTo>
                      <a:lnTo>
                        <a:pt x="404" y="3902"/>
                      </a:lnTo>
                      <a:cubicBezTo>
                        <a:pt x="520" y="3847"/>
                        <a:pt x="580" y="3786"/>
                        <a:pt x="580" y="3671"/>
                      </a:cubicBezTo>
                      <a:lnTo>
                        <a:pt x="1507" y="31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8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2033;p3"/>
                <p:cNvSpPr/>
                <p:nvPr/>
              </p:nvSpPr>
              <p:spPr>
                <a:xfrm>
                  <a:off x="1243322" y="2690884"/>
                  <a:ext cx="14039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4" extrusionOk="0">
                      <a:moveTo>
                        <a:pt x="861" y="0"/>
                      </a:moveTo>
                      <a:cubicBezTo>
                        <a:pt x="755" y="0"/>
                        <a:pt x="636" y="96"/>
                        <a:pt x="636" y="191"/>
                      </a:cubicBezTo>
                      <a:lnTo>
                        <a:pt x="56" y="2216"/>
                      </a:lnTo>
                      <a:cubicBezTo>
                        <a:pt x="1" y="2392"/>
                        <a:pt x="117" y="2508"/>
                        <a:pt x="232" y="2564"/>
                      </a:cubicBezTo>
                      <a:lnTo>
                        <a:pt x="404" y="2564"/>
                      </a:lnTo>
                      <a:cubicBezTo>
                        <a:pt x="520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5" y="191"/>
                        <a:pt x="1099" y="75"/>
                        <a:pt x="928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2034;p3"/>
                <p:cNvSpPr/>
                <p:nvPr/>
              </p:nvSpPr>
              <p:spPr>
                <a:xfrm>
                  <a:off x="1262064" y="2696165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0"/>
                      </a:moveTo>
                      <a:cubicBezTo>
                        <a:pt x="732" y="0"/>
                        <a:pt x="622" y="65"/>
                        <a:pt x="580" y="197"/>
                      </a:cubicBezTo>
                      <a:lnTo>
                        <a:pt x="56" y="2223"/>
                      </a:lnTo>
                      <a:cubicBezTo>
                        <a:pt x="1" y="2339"/>
                        <a:pt x="117" y="2515"/>
                        <a:pt x="233" y="2570"/>
                      </a:cubicBezTo>
                      <a:cubicBezTo>
                        <a:pt x="288" y="2570"/>
                        <a:pt x="348" y="2570"/>
                        <a:pt x="404" y="2515"/>
                      </a:cubicBezTo>
                      <a:cubicBezTo>
                        <a:pt x="520" y="2515"/>
                        <a:pt x="580" y="2454"/>
                        <a:pt x="580" y="2339"/>
                      </a:cubicBezTo>
                      <a:lnTo>
                        <a:pt x="1160" y="313"/>
                      </a:lnTo>
                      <a:cubicBezTo>
                        <a:pt x="1160" y="197"/>
                        <a:pt x="1099" y="21"/>
                        <a:pt x="928" y="21"/>
                      </a:cubicBezTo>
                      <a:cubicBezTo>
                        <a:pt x="899" y="7"/>
                        <a:pt x="867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2035;p3"/>
                <p:cNvSpPr/>
                <p:nvPr/>
              </p:nvSpPr>
              <p:spPr>
                <a:xfrm>
                  <a:off x="1276797" y="2700926"/>
                  <a:ext cx="17413" cy="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942" extrusionOk="0">
                      <a:moveTo>
                        <a:pt x="1207" y="1"/>
                      </a:moveTo>
                      <a:cubicBezTo>
                        <a:pt x="1099" y="1"/>
                        <a:pt x="973" y="105"/>
                        <a:pt x="927" y="249"/>
                      </a:cubicBezTo>
                      <a:lnTo>
                        <a:pt x="0" y="3549"/>
                      </a:lnTo>
                      <a:cubicBezTo>
                        <a:pt x="0" y="3725"/>
                        <a:pt x="56" y="3896"/>
                        <a:pt x="232" y="3896"/>
                      </a:cubicBezTo>
                      <a:cubicBezTo>
                        <a:pt x="260" y="3926"/>
                        <a:pt x="289" y="3941"/>
                        <a:pt x="318" y="3941"/>
                      </a:cubicBezTo>
                      <a:cubicBezTo>
                        <a:pt x="347" y="3941"/>
                        <a:pt x="376" y="3926"/>
                        <a:pt x="404" y="3896"/>
                      </a:cubicBezTo>
                      <a:cubicBezTo>
                        <a:pt x="464" y="3896"/>
                        <a:pt x="519" y="3841"/>
                        <a:pt x="519" y="3725"/>
                      </a:cubicBezTo>
                      <a:lnTo>
                        <a:pt x="1446" y="365"/>
                      </a:lnTo>
                      <a:cubicBezTo>
                        <a:pt x="1507" y="249"/>
                        <a:pt x="1446" y="73"/>
                        <a:pt x="1275" y="17"/>
                      </a:cubicBezTo>
                      <a:cubicBezTo>
                        <a:pt x="1254" y="6"/>
                        <a:pt x="1231" y="1"/>
                        <a:pt x="1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2036;p3"/>
                <p:cNvSpPr/>
                <p:nvPr/>
              </p:nvSpPr>
              <p:spPr>
                <a:xfrm>
                  <a:off x="1299560" y="2706287"/>
                  <a:ext cx="13392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6" extrusionOk="0">
                      <a:moveTo>
                        <a:pt x="834" y="0"/>
                      </a:moveTo>
                      <a:cubicBezTo>
                        <a:pt x="709" y="0"/>
                        <a:pt x="625" y="94"/>
                        <a:pt x="580" y="188"/>
                      </a:cubicBezTo>
                      <a:lnTo>
                        <a:pt x="0" y="2218"/>
                      </a:lnTo>
                      <a:cubicBezTo>
                        <a:pt x="0" y="2334"/>
                        <a:pt x="56" y="2505"/>
                        <a:pt x="232" y="2566"/>
                      </a:cubicBezTo>
                      <a:lnTo>
                        <a:pt x="403" y="2566"/>
                      </a:lnTo>
                      <a:cubicBezTo>
                        <a:pt x="464" y="2505"/>
                        <a:pt x="519" y="2450"/>
                        <a:pt x="580" y="2334"/>
                      </a:cubicBezTo>
                      <a:lnTo>
                        <a:pt x="1099" y="364"/>
                      </a:lnTo>
                      <a:cubicBezTo>
                        <a:pt x="1159" y="188"/>
                        <a:pt x="1043" y="72"/>
                        <a:pt x="927" y="16"/>
                      </a:cubicBezTo>
                      <a:cubicBezTo>
                        <a:pt x="894" y="5"/>
                        <a:pt x="863" y="0"/>
                        <a:pt x="8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2037;p3"/>
                <p:cNvSpPr/>
                <p:nvPr/>
              </p:nvSpPr>
              <p:spPr>
                <a:xfrm>
                  <a:off x="1317609" y="2711129"/>
                  <a:ext cx="14097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95" extrusionOk="0">
                      <a:moveTo>
                        <a:pt x="987" y="1"/>
                      </a:moveTo>
                      <a:cubicBezTo>
                        <a:pt x="811" y="1"/>
                        <a:pt x="640" y="61"/>
                        <a:pt x="640" y="232"/>
                      </a:cubicBezTo>
                      <a:lnTo>
                        <a:pt x="60" y="2262"/>
                      </a:lnTo>
                      <a:cubicBezTo>
                        <a:pt x="0" y="2378"/>
                        <a:pt x="116" y="2550"/>
                        <a:pt x="292" y="2550"/>
                      </a:cubicBezTo>
                      <a:cubicBezTo>
                        <a:pt x="320" y="2580"/>
                        <a:pt x="349" y="2595"/>
                        <a:pt x="378" y="2595"/>
                      </a:cubicBezTo>
                      <a:cubicBezTo>
                        <a:pt x="407" y="2595"/>
                        <a:pt x="436" y="2580"/>
                        <a:pt x="464" y="2550"/>
                      </a:cubicBezTo>
                      <a:cubicBezTo>
                        <a:pt x="524" y="2550"/>
                        <a:pt x="579" y="2494"/>
                        <a:pt x="579" y="2378"/>
                      </a:cubicBezTo>
                      <a:lnTo>
                        <a:pt x="1159" y="348"/>
                      </a:lnTo>
                      <a:cubicBezTo>
                        <a:pt x="1219" y="232"/>
                        <a:pt x="1103" y="61"/>
                        <a:pt x="9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2038;p3"/>
                <p:cNvSpPr/>
                <p:nvPr/>
              </p:nvSpPr>
              <p:spPr>
                <a:xfrm>
                  <a:off x="1332330" y="2716317"/>
                  <a:ext cx="18118" cy="4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41" extrusionOk="0">
                      <a:moveTo>
                        <a:pt x="1209" y="1"/>
                      </a:moveTo>
                      <a:cubicBezTo>
                        <a:pt x="1104" y="1"/>
                        <a:pt x="988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61" y="3899"/>
                        <a:pt x="232" y="3899"/>
                      </a:cubicBezTo>
                      <a:cubicBezTo>
                        <a:pt x="262" y="3927"/>
                        <a:pt x="291" y="3941"/>
                        <a:pt x="320" y="3941"/>
                      </a:cubicBezTo>
                      <a:cubicBezTo>
                        <a:pt x="349" y="3941"/>
                        <a:pt x="378" y="3927"/>
                        <a:pt x="408" y="3899"/>
                      </a:cubicBezTo>
                      <a:cubicBezTo>
                        <a:pt x="464" y="3899"/>
                        <a:pt x="524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275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3"/>
                <p:cNvSpPr/>
                <p:nvPr/>
              </p:nvSpPr>
              <p:spPr>
                <a:xfrm>
                  <a:off x="1355093" y="2721678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1" y="0"/>
                      </a:moveTo>
                      <a:cubicBezTo>
                        <a:pt x="754" y="0"/>
                        <a:pt x="629" y="96"/>
                        <a:pt x="580" y="191"/>
                      </a:cubicBezTo>
                      <a:lnTo>
                        <a:pt x="61" y="2216"/>
                      </a:lnTo>
                      <a:cubicBezTo>
                        <a:pt x="0" y="2332"/>
                        <a:pt x="116" y="2508"/>
                        <a:pt x="232" y="2564"/>
                      </a:cubicBezTo>
                      <a:lnTo>
                        <a:pt x="408" y="2564"/>
                      </a:lnTo>
                      <a:cubicBezTo>
                        <a:pt x="524" y="2508"/>
                        <a:pt x="580" y="2448"/>
                        <a:pt x="580" y="2332"/>
                      </a:cubicBezTo>
                      <a:lnTo>
                        <a:pt x="1159" y="362"/>
                      </a:lnTo>
                      <a:cubicBezTo>
                        <a:pt x="1159" y="191"/>
                        <a:pt x="1103" y="15"/>
                        <a:pt x="927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3"/>
                <p:cNvSpPr/>
                <p:nvPr/>
              </p:nvSpPr>
              <p:spPr>
                <a:xfrm>
                  <a:off x="1373836" y="2726555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2"/>
                      </a:cubicBezTo>
                      <a:lnTo>
                        <a:pt x="61" y="2258"/>
                      </a:lnTo>
                      <a:cubicBezTo>
                        <a:pt x="1" y="2373"/>
                        <a:pt x="61" y="2550"/>
                        <a:pt x="232" y="2550"/>
                      </a:cubicBezTo>
                      <a:cubicBezTo>
                        <a:pt x="262" y="2577"/>
                        <a:pt x="291" y="2591"/>
                        <a:pt x="320" y="2591"/>
                      </a:cubicBezTo>
                      <a:cubicBezTo>
                        <a:pt x="349" y="2591"/>
                        <a:pt x="378" y="2577"/>
                        <a:pt x="408" y="2550"/>
                      </a:cubicBezTo>
                      <a:cubicBezTo>
                        <a:pt x="464" y="2550"/>
                        <a:pt x="524" y="2489"/>
                        <a:pt x="580" y="2373"/>
                      </a:cubicBezTo>
                      <a:lnTo>
                        <a:pt x="1104" y="348"/>
                      </a:lnTo>
                      <a:cubicBezTo>
                        <a:pt x="1159" y="232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3"/>
                <p:cNvSpPr/>
                <p:nvPr/>
              </p:nvSpPr>
              <p:spPr>
                <a:xfrm>
                  <a:off x="1387921" y="2731720"/>
                  <a:ext cx="18060" cy="45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24" extrusionOk="0">
                      <a:moveTo>
                        <a:pt x="1239" y="1"/>
                      </a:moveTo>
                      <a:cubicBezTo>
                        <a:pt x="1117" y="1"/>
                        <a:pt x="1032" y="94"/>
                        <a:pt x="983" y="188"/>
                      </a:cubicBezTo>
                      <a:lnTo>
                        <a:pt x="56" y="3549"/>
                      </a:lnTo>
                      <a:cubicBezTo>
                        <a:pt x="0" y="3725"/>
                        <a:pt x="116" y="3896"/>
                        <a:pt x="232" y="3896"/>
                      </a:cubicBezTo>
                      <a:cubicBezTo>
                        <a:pt x="251" y="3916"/>
                        <a:pt x="270" y="3923"/>
                        <a:pt x="289" y="3923"/>
                      </a:cubicBezTo>
                      <a:cubicBezTo>
                        <a:pt x="327" y="3923"/>
                        <a:pt x="367" y="3896"/>
                        <a:pt x="404" y="3896"/>
                      </a:cubicBezTo>
                      <a:cubicBezTo>
                        <a:pt x="520" y="3896"/>
                        <a:pt x="580" y="3780"/>
                        <a:pt x="580" y="3725"/>
                      </a:cubicBez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331" y="17"/>
                      </a:cubicBezTo>
                      <a:cubicBezTo>
                        <a:pt x="1298" y="6"/>
                        <a:pt x="1268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3"/>
                <p:cNvSpPr/>
                <p:nvPr/>
              </p:nvSpPr>
              <p:spPr>
                <a:xfrm>
                  <a:off x="1410684" y="2737070"/>
                  <a:ext cx="14039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7" extrusionOk="0">
                      <a:moveTo>
                        <a:pt x="886" y="1"/>
                      </a:moveTo>
                      <a:cubicBezTo>
                        <a:pt x="751" y="1"/>
                        <a:pt x="635" y="95"/>
                        <a:pt x="635" y="189"/>
                      </a:cubicBezTo>
                      <a:lnTo>
                        <a:pt x="56" y="2219"/>
                      </a:lnTo>
                      <a:cubicBezTo>
                        <a:pt x="0" y="2335"/>
                        <a:pt x="116" y="2506"/>
                        <a:pt x="288" y="2567"/>
                      </a:cubicBezTo>
                      <a:lnTo>
                        <a:pt x="464" y="2567"/>
                      </a:lnTo>
                      <a:cubicBezTo>
                        <a:pt x="519" y="2506"/>
                        <a:pt x="580" y="2451"/>
                        <a:pt x="580" y="2335"/>
                      </a:cubicBezTo>
                      <a:lnTo>
                        <a:pt x="1159" y="365"/>
                      </a:lnTo>
                      <a:cubicBezTo>
                        <a:pt x="1215" y="189"/>
                        <a:pt x="1099" y="17"/>
                        <a:pt x="983" y="17"/>
                      </a:cubicBezTo>
                      <a:cubicBezTo>
                        <a:pt x="950" y="6"/>
                        <a:pt x="918" y="1"/>
                        <a:pt x="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3"/>
                <p:cNvSpPr/>
                <p:nvPr/>
              </p:nvSpPr>
              <p:spPr>
                <a:xfrm>
                  <a:off x="1429427" y="2741923"/>
                  <a:ext cx="14039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95" extrusionOk="0">
                      <a:moveTo>
                        <a:pt x="927" y="1"/>
                      </a:moveTo>
                      <a:cubicBezTo>
                        <a:pt x="811" y="1"/>
                        <a:pt x="635" y="61"/>
                        <a:pt x="635" y="232"/>
                      </a:cubicBezTo>
                      <a:lnTo>
                        <a:pt x="56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0" y="2580"/>
                        <a:pt x="289" y="2595"/>
                        <a:pt x="318" y="2595"/>
                      </a:cubicBezTo>
                      <a:cubicBezTo>
                        <a:pt x="347" y="2595"/>
                        <a:pt x="376" y="2580"/>
                        <a:pt x="404" y="2550"/>
                      </a:cubicBezTo>
                      <a:cubicBezTo>
                        <a:pt x="519" y="2550"/>
                        <a:pt x="580" y="2494"/>
                        <a:pt x="580" y="2378"/>
                      </a:cubicBezTo>
                      <a:lnTo>
                        <a:pt x="1159" y="348"/>
                      </a:lnTo>
                      <a:cubicBezTo>
                        <a:pt x="1215" y="232"/>
                        <a:pt x="1099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3"/>
                <p:cNvSpPr/>
                <p:nvPr/>
              </p:nvSpPr>
              <p:spPr>
                <a:xfrm>
                  <a:off x="1444148" y="2747111"/>
                  <a:ext cx="17425" cy="45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3900" extrusionOk="0">
                      <a:moveTo>
                        <a:pt x="1209" y="1"/>
                      </a:moveTo>
                      <a:cubicBezTo>
                        <a:pt x="1101" y="1"/>
                        <a:pt x="974" y="96"/>
                        <a:pt x="928" y="191"/>
                      </a:cubicBezTo>
                      <a:lnTo>
                        <a:pt x="1" y="3551"/>
                      </a:lnTo>
                      <a:cubicBezTo>
                        <a:pt x="1" y="3723"/>
                        <a:pt x="57" y="3899"/>
                        <a:pt x="233" y="3899"/>
                      </a:cubicBezTo>
                      <a:lnTo>
                        <a:pt x="404" y="3899"/>
                      </a:lnTo>
                      <a:cubicBezTo>
                        <a:pt x="464" y="3899"/>
                        <a:pt x="52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07" y="191"/>
                        <a:pt x="1447" y="75"/>
                        <a:pt x="1276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3"/>
                <p:cNvSpPr/>
                <p:nvPr/>
              </p:nvSpPr>
              <p:spPr>
                <a:xfrm>
                  <a:off x="1466911" y="2752392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1"/>
                      </a:moveTo>
                      <a:cubicBezTo>
                        <a:pt x="732" y="1"/>
                        <a:pt x="622" y="65"/>
                        <a:pt x="580" y="198"/>
                      </a:cubicBezTo>
                      <a:lnTo>
                        <a:pt x="56" y="2223"/>
                      </a:lnTo>
                      <a:cubicBezTo>
                        <a:pt x="1" y="2339"/>
                        <a:pt x="56" y="2515"/>
                        <a:pt x="232" y="2571"/>
                      </a:cubicBezTo>
                      <a:lnTo>
                        <a:pt x="404" y="2571"/>
                      </a:lnTo>
                      <a:cubicBezTo>
                        <a:pt x="464" y="2515"/>
                        <a:pt x="520" y="2455"/>
                        <a:pt x="580" y="2339"/>
                      </a:cubicBezTo>
                      <a:lnTo>
                        <a:pt x="1099" y="369"/>
                      </a:lnTo>
                      <a:cubicBezTo>
                        <a:pt x="1159" y="198"/>
                        <a:pt x="1099" y="22"/>
                        <a:pt x="928" y="22"/>
                      </a:cubicBezTo>
                      <a:cubicBezTo>
                        <a:pt x="899" y="8"/>
                        <a:pt x="867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3"/>
                <p:cNvSpPr/>
                <p:nvPr/>
              </p:nvSpPr>
              <p:spPr>
                <a:xfrm>
                  <a:off x="1485653" y="2757349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8" y="0"/>
                      </a:moveTo>
                      <a:cubicBezTo>
                        <a:pt x="752" y="0"/>
                        <a:pt x="636" y="56"/>
                        <a:pt x="580" y="232"/>
                      </a:cubicBezTo>
                      <a:lnTo>
                        <a:pt x="1" y="2202"/>
                      </a:lnTo>
                      <a:cubicBezTo>
                        <a:pt x="1" y="2373"/>
                        <a:pt x="56" y="2550"/>
                        <a:pt x="233" y="2550"/>
                      </a:cubicBezTo>
                      <a:cubicBezTo>
                        <a:pt x="260" y="2577"/>
                        <a:pt x="289" y="2591"/>
                        <a:pt x="318" y="2591"/>
                      </a:cubicBezTo>
                      <a:cubicBezTo>
                        <a:pt x="347" y="2591"/>
                        <a:pt x="376" y="2577"/>
                        <a:pt x="404" y="2550"/>
                      </a:cubicBezTo>
                      <a:cubicBezTo>
                        <a:pt x="464" y="2550"/>
                        <a:pt x="520" y="2489"/>
                        <a:pt x="580" y="2373"/>
                      </a:cubicBezTo>
                      <a:lnTo>
                        <a:pt x="1099" y="348"/>
                      </a:lnTo>
                      <a:cubicBezTo>
                        <a:pt x="1160" y="232"/>
                        <a:pt x="1044" y="56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3"/>
                <p:cNvSpPr/>
                <p:nvPr/>
              </p:nvSpPr>
              <p:spPr>
                <a:xfrm>
                  <a:off x="1499693" y="2762514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37" y="0"/>
                      </a:moveTo>
                      <a:cubicBezTo>
                        <a:pt x="1100" y="0"/>
                        <a:pt x="987" y="94"/>
                        <a:pt x="987" y="188"/>
                      </a:cubicBezTo>
                      <a:lnTo>
                        <a:pt x="60" y="3549"/>
                      </a:lnTo>
                      <a:cubicBezTo>
                        <a:pt x="0" y="3725"/>
                        <a:pt x="116" y="3841"/>
                        <a:pt x="232" y="3896"/>
                      </a:cubicBezTo>
                      <a:lnTo>
                        <a:pt x="408" y="3896"/>
                      </a:lnTo>
                      <a:cubicBezTo>
                        <a:pt x="524" y="3841"/>
                        <a:pt x="580" y="3780"/>
                        <a:pt x="580" y="3725"/>
                      </a:cubicBezTo>
                      <a:lnTo>
                        <a:pt x="1506" y="365"/>
                      </a:lnTo>
                      <a:cubicBezTo>
                        <a:pt x="1567" y="188"/>
                        <a:pt x="1451" y="73"/>
                        <a:pt x="1335" y="17"/>
                      </a:cubicBezTo>
                      <a:cubicBezTo>
                        <a:pt x="1302" y="6"/>
                        <a:pt x="1269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8" name="Google Shape;2048;p3"/>
                <p:cNvSpPr/>
                <p:nvPr/>
              </p:nvSpPr>
              <p:spPr>
                <a:xfrm>
                  <a:off x="1522444" y="2767794"/>
                  <a:ext cx="14097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73" extrusionOk="0">
                      <a:moveTo>
                        <a:pt x="833" y="1"/>
                      </a:moveTo>
                      <a:cubicBezTo>
                        <a:pt x="736" y="1"/>
                        <a:pt x="641" y="67"/>
                        <a:pt x="641" y="195"/>
                      </a:cubicBezTo>
                      <a:lnTo>
                        <a:pt x="61" y="2225"/>
                      </a:lnTo>
                      <a:cubicBezTo>
                        <a:pt x="1" y="2341"/>
                        <a:pt x="117" y="2512"/>
                        <a:pt x="233" y="2573"/>
                      </a:cubicBezTo>
                      <a:lnTo>
                        <a:pt x="409" y="2573"/>
                      </a:lnTo>
                      <a:cubicBezTo>
                        <a:pt x="525" y="2512"/>
                        <a:pt x="580" y="2457"/>
                        <a:pt x="580" y="2341"/>
                      </a:cubicBezTo>
                      <a:lnTo>
                        <a:pt x="1160" y="371"/>
                      </a:lnTo>
                      <a:cubicBezTo>
                        <a:pt x="1220" y="195"/>
                        <a:pt x="1104" y="23"/>
                        <a:pt x="928" y="23"/>
                      </a:cubicBezTo>
                      <a:cubicBezTo>
                        <a:pt x="899" y="8"/>
                        <a:pt x="866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9" name="Google Shape;2049;p3"/>
                <p:cNvSpPr/>
                <p:nvPr/>
              </p:nvSpPr>
              <p:spPr>
                <a:xfrm>
                  <a:off x="1541198" y="2772717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1"/>
                      </a:moveTo>
                      <a:cubicBezTo>
                        <a:pt x="811" y="1"/>
                        <a:pt x="640" y="61"/>
                        <a:pt x="579" y="232"/>
                      </a:cubicBezTo>
                      <a:lnTo>
                        <a:pt x="60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2" y="2580"/>
                        <a:pt x="291" y="2595"/>
                        <a:pt x="320" y="2595"/>
                      </a:cubicBezTo>
                      <a:cubicBezTo>
                        <a:pt x="349" y="2595"/>
                        <a:pt x="378" y="2580"/>
                        <a:pt x="408" y="2550"/>
                      </a:cubicBezTo>
                      <a:cubicBezTo>
                        <a:pt x="524" y="2550"/>
                        <a:pt x="579" y="2434"/>
                        <a:pt x="579" y="2378"/>
                      </a:cubicBezTo>
                      <a:lnTo>
                        <a:pt x="1159" y="348"/>
                      </a:lnTo>
                      <a:cubicBezTo>
                        <a:pt x="1159" y="232"/>
                        <a:pt x="1103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3"/>
                <p:cNvSpPr/>
                <p:nvPr/>
              </p:nvSpPr>
              <p:spPr>
                <a:xfrm>
                  <a:off x="1555284" y="2777905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64" y="1"/>
                      </a:moveTo>
                      <a:cubicBezTo>
                        <a:pt x="1157" y="1"/>
                        <a:pt x="1032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87" y="3899"/>
                      </a:cubicBezTo>
                      <a:lnTo>
                        <a:pt x="464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506" y="75"/>
                        <a:pt x="1330" y="15"/>
                      </a:cubicBezTo>
                      <a:cubicBezTo>
                        <a:pt x="1310" y="5"/>
                        <a:pt x="1287" y="1"/>
                        <a:pt x="1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3"/>
                <p:cNvSpPr/>
                <p:nvPr/>
              </p:nvSpPr>
              <p:spPr>
                <a:xfrm>
                  <a:off x="1578683" y="2783186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10" y="1"/>
                      </a:moveTo>
                      <a:cubicBezTo>
                        <a:pt x="702" y="1"/>
                        <a:pt x="625" y="65"/>
                        <a:pt x="580" y="198"/>
                      </a:cubicBezTo>
                      <a:lnTo>
                        <a:pt x="0" y="2223"/>
                      </a:lnTo>
                      <a:cubicBezTo>
                        <a:pt x="0" y="2339"/>
                        <a:pt x="61" y="2515"/>
                        <a:pt x="232" y="2571"/>
                      </a:cubicBezTo>
                      <a:cubicBezTo>
                        <a:pt x="292" y="2571"/>
                        <a:pt x="348" y="2571"/>
                        <a:pt x="408" y="2515"/>
                      </a:cubicBezTo>
                      <a:cubicBezTo>
                        <a:pt x="464" y="2515"/>
                        <a:pt x="524" y="2455"/>
                        <a:pt x="580" y="2339"/>
                      </a:cubicBezTo>
                      <a:lnTo>
                        <a:pt x="1103" y="369"/>
                      </a:lnTo>
                      <a:cubicBezTo>
                        <a:pt x="1159" y="198"/>
                        <a:pt x="1043" y="22"/>
                        <a:pt x="927" y="22"/>
                      </a:cubicBezTo>
                      <a:cubicBezTo>
                        <a:pt x="885" y="8"/>
                        <a:pt x="846" y="1"/>
                        <a:pt x="8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3"/>
                <p:cNvSpPr/>
                <p:nvPr/>
              </p:nvSpPr>
              <p:spPr>
                <a:xfrm>
                  <a:off x="1596778" y="2788143"/>
                  <a:ext cx="14051" cy="29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75" extrusionOk="0">
                      <a:moveTo>
                        <a:pt x="984" y="0"/>
                      </a:moveTo>
                      <a:cubicBezTo>
                        <a:pt x="812" y="0"/>
                        <a:pt x="636" y="56"/>
                        <a:pt x="636" y="232"/>
                      </a:cubicBezTo>
                      <a:lnTo>
                        <a:pt x="57" y="2202"/>
                      </a:lnTo>
                      <a:cubicBezTo>
                        <a:pt x="1" y="2373"/>
                        <a:pt x="117" y="2550"/>
                        <a:pt x="288" y="2550"/>
                      </a:cubicBezTo>
                      <a:cubicBezTo>
                        <a:pt x="308" y="2568"/>
                        <a:pt x="328" y="2574"/>
                        <a:pt x="347" y="2574"/>
                      </a:cubicBezTo>
                      <a:cubicBezTo>
                        <a:pt x="386" y="2574"/>
                        <a:pt x="424" y="2550"/>
                        <a:pt x="464" y="2550"/>
                      </a:cubicBezTo>
                      <a:cubicBezTo>
                        <a:pt x="520" y="2550"/>
                        <a:pt x="580" y="2434"/>
                        <a:pt x="580" y="2373"/>
                      </a:cubicBezTo>
                      <a:lnTo>
                        <a:pt x="1160" y="348"/>
                      </a:lnTo>
                      <a:cubicBezTo>
                        <a:pt x="1215" y="232"/>
                        <a:pt x="1099" y="56"/>
                        <a:pt x="9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3"/>
                <p:cNvSpPr/>
                <p:nvPr/>
              </p:nvSpPr>
              <p:spPr>
                <a:xfrm>
                  <a:off x="1611510" y="2793308"/>
                  <a:ext cx="18060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897" extrusionOk="0">
                      <a:moveTo>
                        <a:pt x="1205" y="0"/>
                      </a:moveTo>
                      <a:cubicBezTo>
                        <a:pt x="1099" y="0"/>
                        <a:pt x="983" y="94"/>
                        <a:pt x="983" y="188"/>
                      </a:cubicBezTo>
                      <a:lnTo>
                        <a:pt x="56" y="3549"/>
                      </a:lnTo>
                      <a:cubicBezTo>
                        <a:pt x="1" y="3725"/>
                        <a:pt x="56" y="3841"/>
                        <a:pt x="232" y="3896"/>
                      </a:cubicBezTo>
                      <a:lnTo>
                        <a:pt x="404" y="3896"/>
                      </a:lnTo>
                      <a:lnTo>
                        <a:pt x="580" y="3725"/>
                      </a:ln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275" y="17"/>
                      </a:cubicBezTo>
                      <a:cubicBezTo>
                        <a:pt x="1253" y="6"/>
                        <a:pt x="1229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3"/>
                <p:cNvSpPr/>
                <p:nvPr/>
              </p:nvSpPr>
              <p:spPr>
                <a:xfrm>
                  <a:off x="1634274" y="2798588"/>
                  <a:ext cx="13392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73" extrusionOk="0">
                      <a:moveTo>
                        <a:pt x="831" y="1"/>
                      </a:moveTo>
                      <a:cubicBezTo>
                        <a:pt x="730" y="1"/>
                        <a:pt x="621" y="67"/>
                        <a:pt x="580" y="195"/>
                      </a:cubicBezTo>
                      <a:lnTo>
                        <a:pt x="56" y="2225"/>
                      </a:lnTo>
                      <a:cubicBezTo>
                        <a:pt x="0" y="2341"/>
                        <a:pt x="116" y="2512"/>
                        <a:pt x="232" y="2572"/>
                      </a:cubicBezTo>
                      <a:cubicBezTo>
                        <a:pt x="288" y="2572"/>
                        <a:pt x="348" y="2572"/>
                        <a:pt x="403" y="2512"/>
                      </a:cubicBezTo>
                      <a:cubicBezTo>
                        <a:pt x="464" y="2512"/>
                        <a:pt x="580" y="2457"/>
                        <a:pt x="580" y="2341"/>
                      </a:cubicBezTo>
                      <a:lnTo>
                        <a:pt x="1159" y="311"/>
                      </a:lnTo>
                      <a:cubicBezTo>
                        <a:pt x="1159" y="195"/>
                        <a:pt x="1099" y="23"/>
                        <a:pt x="927" y="23"/>
                      </a:cubicBezTo>
                      <a:cubicBezTo>
                        <a:pt x="898" y="8"/>
                        <a:pt x="865" y="1"/>
                        <a:pt x="8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3"/>
                <p:cNvSpPr/>
                <p:nvPr/>
              </p:nvSpPr>
              <p:spPr>
                <a:xfrm>
                  <a:off x="1653016" y="2803349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3" y="1"/>
                      </a:moveTo>
                      <a:cubicBezTo>
                        <a:pt x="754" y="1"/>
                        <a:pt x="626" y="104"/>
                        <a:pt x="580" y="246"/>
                      </a:cubicBezTo>
                      <a:lnTo>
                        <a:pt x="56" y="2216"/>
                      </a:lnTo>
                      <a:cubicBezTo>
                        <a:pt x="0" y="2392"/>
                        <a:pt x="56" y="2564"/>
                        <a:pt x="232" y="2564"/>
                      </a:cubicBezTo>
                      <a:lnTo>
                        <a:pt x="404" y="2564"/>
                      </a:lnTo>
                      <a:cubicBezTo>
                        <a:pt x="464" y="2564"/>
                        <a:pt x="520" y="2448"/>
                        <a:pt x="580" y="2392"/>
                      </a:cubicBezTo>
                      <a:lnTo>
                        <a:pt x="1099" y="362"/>
                      </a:lnTo>
                      <a:cubicBezTo>
                        <a:pt x="1159" y="246"/>
                        <a:pt x="1099" y="75"/>
                        <a:pt x="927" y="15"/>
                      </a:cubicBezTo>
                      <a:cubicBezTo>
                        <a:pt x="907" y="5"/>
                        <a:pt x="886" y="1"/>
                        <a:pt x="8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3"/>
                <p:cNvSpPr/>
                <p:nvPr/>
              </p:nvSpPr>
              <p:spPr>
                <a:xfrm>
                  <a:off x="1667044" y="2808699"/>
                  <a:ext cx="18118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899" extrusionOk="0">
                      <a:moveTo>
                        <a:pt x="1247" y="1"/>
                      </a:moveTo>
                      <a:cubicBezTo>
                        <a:pt x="1120" y="1"/>
                        <a:pt x="1034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117" y="3839"/>
                        <a:pt x="232" y="3899"/>
                      </a:cubicBezTo>
                      <a:lnTo>
                        <a:pt x="409" y="3899"/>
                      </a:lnTo>
                      <a:cubicBezTo>
                        <a:pt x="524" y="3839"/>
                        <a:pt x="58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336" y="15"/>
                      </a:cubicBezTo>
                      <a:cubicBezTo>
                        <a:pt x="1304" y="5"/>
                        <a:pt x="1275" y="1"/>
                        <a:pt x="1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3"/>
                <p:cNvSpPr/>
                <p:nvPr/>
              </p:nvSpPr>
              <p:spPr>
                <a:xfrm>
                  <a:off x="1689807" y="2813575"/>
                  <a:ext cx="14097" cy="3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606" extrusionOk="0">
                      <a:moveTo>
                        <a:pt x="988" y="1"/>
                      </a:moveTo>
                      <a:cubicBezTo>
                        <a:pt x="812" y="1"/>
                        <a:pt x="640" y="57"/>
                        <a:pt x="640" y="233"/>
                      </a:cubicBezTo>
                      <a:lnTo>
                        <a:pt x="61" y="2258"/>
                      </a:lnTo>
                      <a:cubicBezTo>
                        <a:pt x="0" y="2374"/>
                        <a:pt x="116" y="2550"/>
                        <a:pt x="292" y="2606"/>
                      </a:cubicBezTo>
                      <a:cubicBezTo>
                        <a:pt x="348" y="2606"/>
                        <a:pt x="408" y="2606"/>
                        <a:pt x="464" y="2550"/>
                      </a:cubicBezTo>
                      <a:cubicBezTo>
                        <a:pt x="524" y="2550"/>
                        <a:pt x="580" y="2490"/>
                        <a:pt x="580" y="2374"/>
                      </a:cubicBezTo>
                      <a:lnTo>
                        <a:pt x="1159" y="349"/>
                      </a:lnTo>
                      <a:cubicBezTo>
                        <a:pt x="1219" y="233"/>
                        <a:pt x="1104" y="57"/>
                        <a:pt x="9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3"/>
                <p:cNvSpPr/>
                <p:nvPr/>
              </p:nvSpPr>
              <p:spPr>
                <a:xfrm>
                  <a:off x="1708549" y="2818752"/>
                  <a:ext cx="14097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6" extrusionOk="0">
                      <a:moveTo>
                        <a:pt x="860" y="0"/>
                      </a:moveTo>
                      <a:cubicBezTo>
                        <a:pt x="755" y="0"/>
                        <a:pt x="640" y="104"/>
                        <a:pt x="640" y="248"/>
                      </a:cubicBezTo>
                      <a:lnTo>
                        <a:pt x="61" y="2218"/>
                      </a:lnTo>
                      <a:cubicBezTo>
                        <a:pt x="1" y="2389"/>
                        <a:pt x="117" y="2505"/>
                        <a:pt x="232" y="2565"/>
                      </a:cubicBezTo>
                      <a:lnTo>
                        <a:pt x="409" y="2565"/>
                      </a:lnTo>
                      <a:cubicBezTo>
                        <a:pt x="524" y="2505"/>
                        <a:pt x="580" y="2450"/>
                        <a:pt x="580" y="2389"/>
                      </a:cubicBezTo>
                      <a:lnTo>
                        <a:pt x="1159" y="364"/>
                      </a:lnTo>
                      <a:cubicBezTo>
                        <a:pt x="1220" y="248"/>
                        <a:pt x="1104" y="72"/>
                        <a:pt x="928" y="16"/>
                      </a:cubicBezTo>
                      <a:cubicBezTo>
                        <a:pt x="907" y="5"/>
                        <a:pt x="884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9" name="Google Shape;2059;p3"/>
                <p:cNvSpPr/>
                <p:nvPr/>
              </p:nvSpPr>
              <p:spPr>
                <a:xfrm>
                  <a:off x="1723282" y="2824102"/>
                  <a:ext cx="17413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897" extrusionOk="0">
                      <a:moveTo>
                        <a:pt x="1204" y="0"/>
                      </a:moveTo>
                      <a:cubicBezTo>
                        <a:pt x="1098" y="0"/>
                        <a:pt x="976" y="94"/>
                        <a:pt x="927" y="188"/>
                      </a:cubicBezTo>
                      <a:lnTo>
                        <a:pt x="0" y="3549"/>
                      </a:lnTo>
                      <a:cubicBezTo>
                        <a:pt x="0" y="3725"/>
                        <a:pt x="60" y="3841"/>
                        <a:pt x="232" y="3896"/>
                      </a:cubicBezTo>
                      <a:lnTo>
                        <a:pt x="408" y="3896"/>
                      </a:lnTo>
                      <a:lnTo>
                        <a:pt x="580" y="3725"/>
                      </a:lnTo>
                      <a:lnTo>
                        <a:pt x="1506" y="364"/>
                      </a:lnTo>
                      <a:cubicBezTo>
                        <a:pt x="1506" y="188"/>
                        <a:pt x="1451" y="72"/>
                        <a:pt x="1275" y="17"/>
                      </a:cubicBezTo>
                      <a:cubicBezTo>
                        <a:pt x="1253" y="5"/>
                        <a:pt x="1229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3"/>
                <p:cNvSpPr/>
                <p:nvPr/>
              </p:nvSpPr>
              <p:spPr>
                <a:xfrm>
                  <a:off x="1746034" y="2828955"/>
                  <a:ext cx="13404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5" extrusionOk="0">
                      <a:moveTo>
                        <a:pt x="928" y="0"/>
                      </a:moveTo>
                      <a:cubicBezTo>
                        <a:pt x="812" y="0"/>
                        <a:pt x="641" y="60"/>
                        <a:pt x="580" y="232"/>
                      </a:cubicBezTo>
                      <a:lnTo>
                        <a:pt x="61" y="2262"/>
                      </a:lnTo>
                      <a:cubicBezTo>
                        <a:pt x="1" y="2378"/>
                        <a:pt x="61" y="2549"/>
                        <a:pt x="233" y="2549"/>
                      </a:cubicBezTo>
                      <a:cubicBezTo>
                        <a:pt x="263" y="2579"/>
                        <a:pt x="292" y="2594"/>
                        <a:pt x="321" y="2594"/>
                      </a:cubicBezTo>
                      <a:cubicBezTo>
                        <a:pt x="350" y="2594"/>
                        <a:pt x="379" y="2579"/>
                        <a:pt x="409" y="2549"/>
                      </a:cubicBezTo>
                      <a:cubicBezTo>
                        <a:pt x="464" y="2549"/>
                        <a:pt x="525" y="2494"/>
                        <a:pt x="580" y="2378"/>
                      </a:cubicBezTo>
                      <a:lnTo>
                        <a:pt x="1104" y="348"/>
                      </a:lnTo>
                      <a:cubicBezTo>
                        <a:pt x="1160" y="232"/>
                        <a:pt x="1104" y="60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3"/>
                <p:cNvSpPr/>
                <p:nvPr/>
              </p:nvSpPr>
              <p:spPr>
                <a:xfrm>
                  <a:off x="1764787" y="2834143"/>
                  <a:ext cx="13392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4" extrusionOk="0">
                      <a:moveTo>
                        <a:pt x="841" y="0"/>
                      </a:moveTo>
                      <a:cubicBezTo>
                        <a:pt x="716" y="0"/>
                        <a:pt x="629" y="95"/>
                        <a:pt x="579" y="191"/>
                      </a:cubicBezTo>
                      <a:lnTo>
                        <a:pt x="0" y="2216"/>
                      </a:lnTo>
                      <a:cubicBezTo>
                        <a:pt x="0" y="2392"/>
                        <a:pt x="60" y="2508"/>
                        <a:pt x="232" y="2564"/>
                      </a:cubicBezTo>
                      <a:lnTo>
                        <a:pt x="408" y="2564"/>
                      </a:lnTo>
                      <a:lnTo>
                        <a:pt x="579" y="2392"/>
                      </a:lnTo>
                      <a:lnTo>
                        <a:pt x="1103" y="362"/>
                      </a:lnTo>
                      <a:cubicBezTo>
                        <a:pt x="1159" y="191"/>
                        <a:pt x="1043" y="75"/>
                        <a:pt x="927" y="15"/>
                      </a:cubicBezTo>
                      <a:cubicBezTo>
                        <a:pt x="897" y="5"/>
                        <a:pt x="86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3"/>
                <p:cNvSpPr/>
                <p:nvPr/>
              </p:nvSpPr>
              <p:spPr>
                <a:xfrm>
                  <a:off x="1778873" y="2839493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39" y="1"/>
                      </a:moveTo>
                      <a:cubicBezTo>
                        <a:pt x="1102" y="1"/>
                        <a:pt x="983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32" y="3899"/>
                      </a:cubicBezTo>
                      <a:lnTo>
                        <a:pt x="403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446" y="15"/>
                        <a:pt x="1330" y="15"/>
                      </a:cubicBezTo>
                      <a:cubicBezTo>
                        <a:pt x="1300" y="5"/>
                        <a:pt x="1269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3"/>
                <p:cNvSpPr/>
                <p:nvPr/>
              </p:nvSpPr>
              <p:spPr>
                <a:xfrm>
                  <a:off x="1801625" y="2844369"/>
                  <a:ext cx="14051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92" extrusionOk="0">
                      <a:moveTo>
                        <a:pt x="928" y="1"/>
                      </a:moveTo>
                      <a:cubicBezTo>
                        <a:pt x="812" y="1"/>
                        <a:pt x="636" y="56"/>
                        <a:pt x="636" y="233"/>
                      </a:cubicBezTo>
                      <a:lnTo>
                        <a:pt x="56" y="2258"/>
                      </a:lnTo>
                      <a:cubicBezTo>
                        <a:pt x="1" y="2374"/>
                        <a:pt x="117" y="2550"/>
                        <a:pt x="233" y="2550"/>
                      </a:cubicBezTo>
                      <a:cubicBezTo>
                        <a:pt x="260" y="2578"/>
                        <a:pt x="289" y="2592"/>
                        <a:pt x="318" y="2592"/>
                      </a:cubicBezTo>
                      <a:cubicBezTo>
                        <a:pt x="347" y="2592"/>
                        <a:pt x="376" y="2578"/>
                        <a:pt x="404" y="2550"/>
                      </a:cubicBezTo>
                      <a:cubicBezTo>
                        <a:pt x="520" y="2550"/>
                        <a:pt x="580" y="2490"/>
                        <a:pt x="580" y="2374"/>
                      </a:cubicBezTo>
                      <a:lnTo>
                        <a:pt x="1160" y="348"/>
                      </a:lnTo>
                      <a:cubicBezTo>
                        <a:pt x="1215" y="233"/>
                        <a:pt x="1099" y="56"/>
                        <a:pt x="9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3"/>
                <p:cNvSpPr/>
                <p:nvPr/>
              </p:nvSpPr>
              <p:spPr>
                <a:xfrm>
                  <a:off x="1820367" y="2849534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0" y="1"/>
                        <a:pt x="625" y="95"/>
                        <a:pt x="580" y="189"/>
                      </a:cubicBezTo>
                      <a:lnTo>
                        <a:pt x="57" y="2219"/>
                      </a:lnTo>
                      <a:cubicBezTo>
                        <a:pt x="1" y="2390"/>
                        <a:pt x="117" y="2506"/>
                        <a:pt x="233" y="2566"/>
                      </a:cubicBezTo>
                      <a:lnTo>
                        <a:pt x="404" y="2566"/>
                      </a:lnTo>
                      <a:cubicBezTo>
                        <a:pt x="464" y="2506"/>
                        <a:pt x="580" y="2451"/>
                        <a:pt x="580" y="2390"/>
                      </a:cubicBezTo>
                      <a:lnTo>
                        <a:pt x="1160" y="365"/>
                      </a:lnTo>
                      <a:cubicBezTo>
                        <a:pt x="1160" y="189"/>
                        <a:pt x="1099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3"/>
                <p:cNvSpPr/>
                <p:nvPr/>
              </p:nvSpPr>
              <p:spPr>
                <a:xfrm>
                  <a:off x="1834406" y="2854896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64" y="0"/>
                      </a:moveTo>
                      <a:cubicBezTo>
                        <a:pt x="1157" y="0"/>
                        <a:pt x="1033" y="94"/>
                        <a:pt x="987" y="188"/>
                      </a:cubicBezTo>
                      <a:lnTo>
                        <a:pt x="61" y="3548"/>
                      </a:lnTo>
                      <a:cubicBezTo>
                        <a:pt x="0" y="3725"/>
                        <a:pt x="116" y="3840"/>
                        <a:pt x="292" y="3896"/>
                      </a:cubicBezTo>
                      <a:lnTo>
                        <a:pt x="464" y="3896"/>
                      </a:lnTo>
                      <a:cubicBezTo>
                        <a:pt x="524" y="3840"/>
                        <a:pt x="580" y="3780"/>
                        <a:pt x="580" y="3725"/>
                      </a:cubicBezTo>
                      <a:lnTo>
                        <a:pt x="1507" y="364"/>
                      </a:lnTo>
                      <a:cubicBezTo>
                        <a:pt x="1567" y="188"/>
                        <a:pt x="1507" y="17"/>
                        <a:pt x="1335" y="17"/>
                      </a:cubicBezTo>
                      <a:cubicBezTo>
                        <a:pt x="1313" y="5"/>
                        <a:pt x="1289" y="0"/>
                        <a:pt x="1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3"/>
                <p:cNvSpPr/>
                <p:nvPr/>
              </p:nvSpPr>
              <p:spPr>
                <a:xfrm>
                  <a:off x="1857863" y="2859749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0"/>
                      </a:moveTo>
                      <a:cubicBezTo>
                        <a:pt x="751" y="0"/>
                        <a:pt x="635" y="60"/>
                        <a:pt x="580" y="232"/>
                      </a:cubicBezTo>
                      <a:lnTo>
                        <a:pt x="0" y="2202"/>
                      </a:lnTo>
                      <a:cubicBezTo>
                        <a:pt x="0" y="2378"/>
                        <a:pt x="56" y="2549"/>
                        <a:pt x="232" y="2549"/>
                      </a:cubicBezTo>
                      <a:cubicBezTo>
                        <a:pt x="260" y="2579"/>
                        <a:pt x="289" y="2594"/>
                        <a:pt x="318" y="2594"/>
                      </a:cubicBezTo>
                      <a:cubicBezTo>
                        <a:pt x="347" y="2594"/>
                        <a:pt x="376" y="2579"/>
                        <a:pt x="404" y="2549"/>
                      </a:cubicBezTo>
                      <a:cubicBezTo>
                        <a:pt x="464" y="2549"/>
                        <a:pt x="519" y="2494"/>
                        <a:pt x="580" y="2378"/>
                      </a:cubicBezTo>
                      <a:lnTo>
                        <a:pt x="1099" y="348"/>
                      </a:lnTo>
                      <a:cubicBezTo>
                        <a:pt x="1159" y="232"/>
                        <a:pt x="1043" y="6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3"/>
                <p:cNvSpPr/>
                <p:nvPr/>
              </p:nvSpPr>
              <p:spPr>
                <a:xfrm>
                  <a:off x="1875912" y="2864937"/>
                  <a:ext cx="14097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4" extrusionOk="0">
                      <a:moveTo>
                        <a:pt x="895" y="0"/>
                      </a:moveTo>
                      <a:cubicBezTo>
                        <a:pt x="756" y="0"/>
                        <a:pt x="640" y="95"/>
                        <a:pt x="640" y="191"/>
                      </a:cubicBezTo>
                      <a:lnTo>
                        <a:pt x="60" y="2216"/>
                      </a:lnTo>
                      <a:cubicBezTo>
                        <a:pt x="0" y="2392"/>
                        <a:pt x="116" y="2508"/>
                        <a:pt x="292" y="2564"/>
                      </a:cubicBezTo>
                      <a:lnTo>
                        <a:pt x="464" y="2564"/>
                      </a:lnTo>
                      <a:cubicBezTo>
                        <a:pt x="524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9" y="191"/>
                        <a:pt x="1103" y="75"/>
                        <a:pt x="987" y="15"/>
                      </a:cubicBezTo>
                      <a:cubicBezTo>
                        <a:pt x="956" y="5"/>
                        <a:pt x="925" y="0"/>
                        <a:pt x="8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3"/>
                <p:cNvSpPr/>
                <p:nvPr/>
              </p:nvSpPr>
              <p:spPr>
                <a:xfrm>
                  <a:off x="1890633" y="2870218"/>
                  <a:ext cx="18118" cy="4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05" extrusionOk="0">
                      <a:moveTo>
                        <a:pt x="1183" y="0"/>
                      </a:moveTo>
                      <a:cubicBezTo>
                        <a:pt x="1085" y="0"/>
                        <a:pt x="988" y="65"/>
                        <a:pt x="988" y="197"/>
                      </a:cubicBezTo>
                      <a:lnTo>
                        <a:pt x="61" y="3557"/>
                      </a:lnTo>
                      <a:cubicBezTo>
                        <a:pt x="1" y="3673"/>
                        <a:pt x="61" y="3845"/>
                        <a:pt x="232" y="3905"/>
                      </a:cubicBezTo>
                      <a:lnTo>
                        <a:pt x="409" y="3905"/>
                      </a:lnTo>
                      <a:cubicBezTo>
                        <a:pt x="464" y="3845"/>
                        <a:pt x="524" y="3789"/>
                        <a:pt x="580" y="3673"/>
                      </a:cubicBezTo>
                      <a:lnTo>
                        <a:pt x="1507" y="369"/>
                      </a:lnTo>
                      <a:cubicBezTo>
                        <a:pt x="1567" y="197"/>
                        <a:pt x="1451" y="21"/>
                        <a:pt x="1275" y="21"/>
                      </a:cubicBezTo>
                      <a:cubicBezTo>
                        <a:pt x="1247" y="7"/>
                        <a:pt x="1215" y="0"/>
                        <a:pt x="1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3"/>
                <p:cNvSpPr/>
                <p:nvPr/>
              </p:nvSpPr>
              <p:spPr>
                <a:xfrm>
                  <a:off x="1913396" y="2875163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3"/>
                      </a:cubicBezTo>
                      <a:lnTo>
                        <a:pt x="61" y="2202"/>
                      </a:lnTo>
                      <a:cubicBezTo>
                        <a:pt x="1" y="2374"/>
                        <a:pt x="116" y="2550"/>
                        <a:pt x="232" y="2550"/>
                      </a:cubicBezTo>
                      <a:cubicBezTo>
                        <a:pt x="262" y="2578"/>
                        <a:pt x="291" y="2592"/>
                        <a:pt x="320" y="2592"/>
                      </a:cubicBezTo>
                      <a:cubicBezTo>
                        <a:pt x="349" y="2592"/>
                        <a:pt x="378" y="2578"/>
                        <a:pt x="408" y="2550"/>
                      </a:cubicBezTo>
                      <a:cubicBezTo>
                        <a:pt x="464" y="2550"/>
                        <a:pt x="580" y="2490"/>
                        <a:pt x="580" y="2374"/>
                      </a:cubicBezTo>
                      <a:lnTo>
                        <a:pt x="1159" y="348"/>
                      </a:lnTo>
                      <a:cubicBezTo>
                        <a:pt x="1159" y="233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3"/>
                <p:cNvSpPr/>
                <p:nvPr/>
              </p:nvSpPr>
              <p:spPr>
                <a:xfrm>
                  <a:off x="1932138" y="2880329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1" y="1"/>
                        <a:pt x="629" y="95"/>
                        <a:pt x="580" y="189"/>
                      </a:cubicBezTo>
                      <a:lnTo>
                        <a:pt x="61" y="2219"/>
                      </a:lnTo>
                      <a:cubicBezTo>
                        <a:pt x="1" y="2390"/>
                        <a:pt x="61" y="2506"/>
                        <a:pt x="232" y="2566"/>
                      </a:cubicBezTo>
                      <a:lnTo>
                        <a:pt x="409" y="2566"/>
                      </a:lnTo>
                      <a:lnTo>
                        <a:pt x="580" y="2390"/>
                      </a:lnTo>
                      <a:lnTo>
                        <a:pt x="1104" y="365"/>
                      </a:lnTo>
                      <a:cubicBezTo>
                        <a:pt x="1159" y="189"/>
                        <a:pt x="1104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3"/>
                <p:cNvSpPr/>
                <p:nvPr/>
              </p:nvSpPr>
              <p:spPr>
                <a:xfrm>
                  <a:off x="1946224" y="2885621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4" y="0"/>
                        <a:pt x="1028" y="66"/>
                        <a:pt x="983" y="194"/>
                      </a:cubicBezTo>
                      <a:lnTo>
                        <a:pt x="56" y="3554"/>
                      </a:lnTo>
                      <a:cubicBezTo>
                        <a:pt x="1" y="3670"/>
                        <a:pt x="116" y="3846"/>
                        <a:pt x="232" y="3902"/>
                      </a:cubicBezTo>
                      <a:lnTo>
                        <a:pt x="404" y="3902"/>
                      </a:lnTo>
                      <a:cubicBezTo>
                        <a:pt x="520" y="3846"/>
                        <a:pt x="580" y="3786"/>
                        <a:pt x="580" y="3670"/>
                      </a:cubicBezTo>
                      <a:lnTo>
                        <a:pt x="1507" y="37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7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72" name="Google Shape;2072;p3"/>
            <p:cNvGrpSpPr/>
            <p:nvPr/>
          </p:nvGrpSpPr>
          <p:grpSpPr>
            <a:xfrm>
              <a:off x="65099" y="404939"/>
              <a:ext cx="246359" cy="287766"/>
              <a:chOff x="1972304" y="3421391"/>
              <a:chExt cx="366224" cy="427778"/>
            </a:xfrm>
          </p:grpSpPr>
          <p:sp>
            <p:nvSpPr>
              <p:cNvPr id="2073" name="Google Shape;2073;p3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7" name="Google Shape;2087;p3"/>
            <p:cNvGrpSpPr/>
            <p:nvPr/>
          </p:nvGrpSpPr>
          <p:grpSpPr>
            <a:xfrm>
              <a:off x="50326" y="984734"/>
              <a:ext cx="322037" cy="361644"/>
              <a:chOff x="1053854" y="3044941"/>
              <a:chExt cx="448519" cy="503682"/>
            </a:xfrm>
          </p:grpSpPr>
          <p:sp>
            <p:nvSpPr>
              <p:cNvPr id="2088" name="Google Shape;2088;p3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"/>
            <p:cNvGrpSpPr/>
            <p:nvPr/>
          </p:nvGrpSpPr>
          <p:grpSpPr>
            <a:xfrm>
              <a:off x="389036" y="1101168"/>
              <a:ext cx="276484" cy="283410"/>
              <a:chOff x="1427393" y="3362195"/>
              <a:chExt cx="465932" cy="477603"/>
            </a:xfrm>
          </p:grpSpPr>
          <p:sp>
            <p:nvSpPr>
              <p:cNvPr id="2111" name="Google Shape;2111;p3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5" name="Google Shape;2115;p3"/>
            <p:cNvGrpSpPr/>
            <p:nvPr/>
          </p:nvGrpSpPr>
          <p:grpSpPr>
            <a:xfrm>
              <a:off x="383022" y="61339"/>
              <a:ext cx="288513" cy="317764"/>
              <a:chOff x="1856523" y="1848675"/>
              <a:chExt cx="556974" cy="613443"/>
            </a:xfrm>
          </p:grpSpPr>
          <p:sp>
            <p:nvSpPr>
              <p:cNvPr id="2116" name="Google Shape;2116;p3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0" name="Google Shape;2120;p3"/>
            <p:cNvSpPr/>
            <p:nvPr/>
          </p:nvSpPr>
          <p:spPr>
            <a:xfrm>
              <a:off x="57050" y="145216"/>
              <a:ext cx="288513" cy="182703"/>
            </a:xfrm>
            <a:custGeom>
              <a:avLst/>
              <a:gdLst/>
              <a:ahLst/>
              <a:cxnLst/>
              <a:rect l="l" t="t" r="r" b="b"/>
              <a:pathLst>
                <a:path w="44031" h="27883" extrusionOk="0">
                  <a:moveTo>
                    <a:pt x="9568" y="0"/>
                  </a:moveTo>
                  <a:cubicBezTo>
                    <a:pt x="5925" y="0"/>
                    <a:pt x="2907" y="2714"/>
                    <a:pt x="1507" y="6028"/>
                  </a:cubicBezTo>
                  <a:cubicBezTo>
                    <a:pt x="1" y="9564"/>
                    <a:pt x="348" y="14255"/>
                    <a:pt x="4580" y="16109"/>
                  </a:cubicBezTo>
                  <a:cubicBezTo>
                    <a:pt x="10081" y="18486"/>
                    <a:pt x="29260" y="25726"/>
                    <a:pt x="34358" y="27464"/>
                  </a:cubicBezTo>
                  <a:cubicBezTo>
                    <a:pt x="35210" y="27752"/>
                    <a:pt x="36019" y="27882"/>
                    <a:pt x="36777" y="27882"/>
                  </a:cubicBezTo>
                  <a:cubicBezTo>
                    <a:pt x="39829" y="27882"/>
                    <a:pt x="42048" y="25766"/>
                    <a:pt x="42932" y="23353"/>
                  </a:cubicBezTo>
                  <a:cubicBezTo>
                    <a:pt x="44031" y="20396"/>
                    <a:pt x="43280" y="16340"/>
                    <a:pt x="38993" y="14602"/>
                  </a:cubicBezTo>
                  <a:cubicBezTo>
                    <a:pt x="34010" y="12577"/>
                    <a:pt x="22711" y="8577"/>
                    <a:pt x="15064" y="6260"/>
                  </a:cubicBezTo>
                  <a:cubicBezTo>
                    <a:pt x="14097" y="5960"/>
                    <a:pt x="13202" y="5813"/>
                    <a:pt x="12398" y="5813"/>
                  </a:cubicBezTo>
                  <a:cubicBezTo>
                    <a:pt x="10405" y="5813"/>
                    <a:pt x="8964" y="6712"/>
                    <a:pt x="8343" y="8406"/>
                  </a:cubicBezTo>
                  <a:cubicBezTo>
                    <a:pt x="7416" y="10779"/>
                    <a:pt x="8519" y="13852"/>
                    <a:pt x="10605" y="14778"/>
                  </a:cubicBezTo>
                  <a:cubicBezTo>
                    <a:pt x="14429" y="16516"/>
                    <a:pt x="18252" y="17963"/>
                    <a:pt x="27058" y="20975"/>
                  </a:cubicBezTo>
                  <a:cubicBezTo>
                    <a:pt x="27089" y="20986"/>
                    <a:pt x="27123" y="20991"/>
                    <a:pt x="27156" y="20991"/>
                  </a:cubicBezTo>
                  <a:cubicBezTo>
                    <a:pt x="27308" y="20991"/>
                    <a:pt x="27472" y="20887"/>
                    <a:pt x="27522" y="20743"/>
                  </a:cubicBezTo>
                  <a:cubicBezTo>
                    <a:pt x="27577" y="20572"/>
                    <a:pt x="27461" y="20340"/>
                    <a:pt x="27290" y="20280"/>
                  </a:cubicBezTo>
                  <a:cubicBezTo>
                    <a:pt x="18540" y="17328"/>
                    <a:pt x="14716" y="15877"/>
                    <a:pt x="10953" y="14139"/>
                  </a:cubicBezTo>
                  <a:cubicBezTo>
                    <a:pt x="9154" y="13328"/>
                    <a:pt x="8227" y="10663"/>
                    <a:pt x="8983" y="8637"/>
                  </a:cubicBezTo>
                  <a:cubicBezTo>
                    <a:pt x="9506" y="7264"/>
                    <a:pt x="10708" y="6537"/>
                    <a:pt x="12388" y="6537"/>
                  </a:cubicBezTo>
                  <a:cubicBezTo>
                    <a:pt x="13118" y="6537"/>
                    <a:pt x="13938" y="6674"/>
                    <a:pt x="14832" y="6955"/>
                  </a:cubicBezTo>
                  <a:cubicBezTo>
                    <a:pt x="22479" y="9272"/>
                    <a:pt x="33779" y="13272"/>
                    <a:pt x="38701" y="15298"/>
                  </a:cubicBezTo>
                  <a:cubicBezTo>
                    <a:pt x="42585" y="16864"/>
                    <a:pt x="43280" y="20456"/>
                    <a:pt x="42237" y="23121"/>
                  </a:cubicBezTo>
                  <a:cubicBezTo>
                    <a:pt x="41448" y="25250"/>
                    <a:pt x="39479" y="27158"/>
                    <a:pt x="36769" y="27158"/>
                  </a:cubicBezTo>
                  <a:cubicBezTo>
                    <a:pt x="36087" y="27158"/>
                    <a:pt x="35358" y="27037"/>
                    <a:pt x="34590" y="26768"/>
                  </a:cubicBezTo>
                  <a:cubicBezTo>
                    <a:pt x="29491" y="25030"/>
                    <a:pt x="10373" y="17847"/>
                    <a:pt x="4867" y="15474"/>
                  </a:cubicBezTo>
                  <a:cubicBezTo>
                    <a:pt x="1104" y="13791"/>
                    <a:pt x="812" y="9564"/>
                    <a:pt x="2202" y="6320"/>
                  </a:cubicBezTo>
                  <a:cubicBezTo>
                    <a:pt x="3446" y="3237"/>
                    <a:pt x="6220" y="738"/>
                    <a:pt x="9513" y="738"/>
                  </a:cubicBezTo>
                  <a:cubicBezTo>
                    <a:pt x="10368" y="738"/>
                    <a:pt x="11259" y="907"/>
                    <a:pt x="12167" y="1278"/>
                  </a:cubicBezTo>
                  <a:cubicBezTo>
                    <a:pt x="21205" y="4869"/>
                    <a:pt x="34474" y="9620"/>
                    <a:pt x="34590" y="9680"/>
                  </a:cubicBezTo>
                  <a:cubicBezTo>
                    <a:pt x="34644" y="9693"/>
                    <a:pt x="34695" y="9700"/>
                    <a:pt x="34742" y="9700"/>
                  </a:cubicBezTo>
                  <a:cubicBezTo>
                    <a:pt x="34896" y="9700"/>
                    <a:pt x="35007" y="9626"/>
                    <a:pt x="35053" y="9449"/>
                  </a:cubicBezTo>
                  <a:cubicBezTo>
                    <a:pt x="35109" y="9272"/>
                    <a:pt x="35053" y="9041"/>
                    <a:pt x="34821" y="8985"/>
                  </a:cubicBezTo>
                  <a:cubicBezTo>
                    <a:pt x="34706" y="8925"/>
                    <a:pt x="21436" y="4174"/>
                    <a:pt x="12459" y="582"/>
                  </a:cubicBezTo>
                  <a:cubicBezTo>
                    <a:pt x="11935" y="411"/>
                    <a:pt x="11416" y="235"/>
                    <a:pt x="10892" y="119"/>
                  </a:cubicBezTo>
                  <a:cubicBezTo>
                    <a:pt x="10443" y="39"/>
                    <a:pt x="10001" y="0"/>
                    <a:pt x="9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1" name="Google Shape;2121;p3"/>
            <p:cNvGrpSpPr/>
            <p:nvPr/>
          </p:nvGrpSpPr>
          <p:grpSpPr>
            <a:xfrm rot="-5015110">
              <a:off x="689544" y="339429"/>
              <a:ext cx="276491" cy="283417"/>
              <a:chOff x="1427393" y="3362195"/>
              <a:chExt cx="465932" cy="477603"/>
            </a:xfrm>
          </p:grpSpPr>
          <p:sp>
            <p:nvSpPr>
              <p:cNvPr id="2122" name="Google Shape;2122;p3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"/>
            <p:cNvGrpSpPr/>
            <p:nvPr/>
          </p:nvGrpSpPr>
          <p:grpSpPr>
            <a:xfrm rot="10800000">
              <a:off x="708968" y="50933"/>
              <a:ext cx="322044" cy="371283"/>
              <a:chOff x="2027201" y="2578581"/>
              <a:chExt cx="376924" cy="434503"/>
            </a:xfrm>
          </p:grpSpPr>
          <p:sp>
            <p:nvSpPr>
              <p:cNvPr id="2127" name="Google Shape;2127;p3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6" name="Google Shape;2166;p3"/>
            <p:cNvGrpSpPr/>
            <p:nvPr/>
          </p:nvGrpSpPr>
          <p:grpSpPr>
            <a:xfrm rot="-6843602">
              <a:off x="743207" y="3181455"/>
              <a:ext cx="269777" cy="270672"/>
              <a:chOff x="2451617" y="1982794"/>
              <a:chExt cx="595163" cy="597139"/>
            </a:xfrm>
          </p:grpSpPr>
          <p:sp>
            <p:nvSpPr>
              <p:cNvPr id="2167" name="Google Shape;2167;p3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2" name="Google Shape;2172;p3"/>
            <p:cNvGrpSpPr/>
            <p:nvPr/>
          </p:nvGrpSpPr>
          <p:grpSpPr>
            <a:xfrm rot="2388419">
              <a:off x="721193" y="3626853"/>
              <a:ext cx="288491" cy="317739"/>
              <a:chOff x="1856523" y="1848675"/>
              <a:chExt cx="556974" cy="613443"/>
            </a:xfrm>
          </p:grpSpPr>
          <p:sp>
            <p:nvSpPr>
              <p:cNvPr id="2173" name="Google Shape;2173;p3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7" name="Google Shape;2177;p3"/>
            <p:cNvGrpSpPr/>
            <p:nvPr/>
          </p:nvGrpSpPr>
          <p:grpSpPr>
            <a:xfrm rot="-999752">
              <a:off x="757481" y="4065065"/>
              <a:ext cx="246377" cy="287787"/>
              <a:chOff x="1972304" y="3421391"/>
              <a:chExt cx="366224" cy="427778"/>
            </a:xfrm>
          </p:grpSpPr>
          <p:sp>
            <p:nvSpPr>
              <p:cNvPr id="2178" name="Google Shape;2178;p3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2" name="Google Shape;2192;p3"/>
            <p:cNvGrpSpPr/>
            <p:nvPr/>
          </p:nvGrpSpPr>
          <p:grpSpPr>
            <a:xfrm rot="-5015110">
              <a:off x="675844" y="2835479"/>
              <a:ext cx="276491" cy="283417"/>
              <a:chOff x="1427393" y="3362195"/>
              <a:chExt cx="465932" cy="477603"/>
            </a:xfrm>
          </p:grpSpPr>
          <p:sp>
            <p:nvSpPr>
              <p:cNvPr id="2193" name="Google Shape;2193;p3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7" name="Google Shape;2197;p3"/>
            <p:cNvGrpSpPr/>
            <p:nvPr/>
          </p:nvGrpSpPr>
          <p:grpSpPr>
            <a:xfrm rot="10800000">
              <a:off x="695268" y="2546983"/>
              <a:ext cx="322044" cy="371283"/>
              <a:chOff x="2027201" y="2578581"/>
              <a:chExt cx="376924" cy="434503"/>
            </a:xfrm>
          </p:grpSpPr>
          <p:sp>
            <p:nvSpPr>
              <p:cNvPr id="2198" name="Google Shape;2198;p3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7" name="Google Shape;2237;p3"/>
            <p:cNvSpPr/>
            <p:nvPr/>
          </p:nvSpPr>
          <p:spPr>
            <a:xfrm rot="-2700000">
              <a:off x="780295" y="1933533"/>
              <a:ext cx="288515" cy="184003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8" name="Google Shape;2238;p3"/>
            <p:cNvGrpSpPr/>
            <p:nvPr/>
          </p:nvGrpSpPr>
          <p:grpSpPr>
            <a:xfrm>
              <a:off x="763539" y="2140446"/>
              <a:ext cx="322037" cy="361644"/>
              <a:chOff x="1053854" y="3044941"/>
              <a:chExt cx="448519" cy="503682"/>
            </a:xfrm>
          </p:grpSpPr>
          <p:sp>
            <p:nvSpPr>
              <p:cNvPr id="2239" name="Google Shape;2239;p3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61" name="Google Shape;2261;p3"/>
            <p:cNvSpPr/>
            <p:nvPr/>
          </p:nvSpPr>
          <p:spPr>
            <a:xfrm rot="-2700000">
              <a:off x="776620" y="4438733"/>
              <a:ext cx="288515" cy="184003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2" name="Google Shape;2262;p3"/>
            <p:cNvGrpSpPr/>
            <p:nvPr/>
          </p:nvGrpSpPr>
          <p:grpSpPr>
            <a:xfrm>
              <a:off x="759864" y="4645646"/>
              <a:ext cx="322037" cy="361644"/>
              <a:chOff x="1053854" y="3044941"/>
              <a:chExt cx="448519" cy="503682"/>
            </a:xfrm>
          </p:grpSpPr>
          <p:sp>
            <p:nvSpPr>
              <p:cNvPr id="2263" name="Google Shape;2263;p3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3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5" name="Google Shape;2285;p3"/>
          <p:cNvGrpSpPr/>
          <p:nvPr/>
        </p:nvGrpSpPr>
        <p:grpSpPr>
          <a:xfrm>
            <a:off x="8070189" y="50933"/>
            <a:ext cx="1041331" cy="5004111"/>
            <a:chOff x="8070189" y="50933"/>
            <a:chExt cx="1041331" cy="5004111"/>
          </a:xfrm>
        </p:grpSpPr>
        <p:grpSp>
          <p:nvGrpSpPr>
            <p:cNvPr id="2286" name="Google Shape;2286;p3"/>
            <p:cNvGrpSpPr/>
            <p:nvPr/>
          </p:nvGrpSpPr>
          <p:grpSpPr>
            <a:xfrm rot="-6843602">
              <a:off x="8776769" y="685405"/>
              <a:ext cx="269777" cy="270672"/>
              <a:chOff x="2451617" y="1982794"/>
              <a:chExt cx="595163" cy="597139"/>
            </a:xfrm>
          </p:grpSpPr>
          <p:sp>
            <p:nvSpPr>
              <p:cNvPr id="2287" name="Google Shape;2287;p3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" name="Google Shape;2292;p3"/>
            <p:cNvGrpSpPr/>
            <p:nvPr/>
          </p:nvGrpSpPr>
          <p:grpSpPr>
            <a:xfrm rot="2388419">
              <a:off x="8754755" y="1130803"/>
              <a:ext cx="288491" cy="317739"/>
              <a:chOff x="1856523" y="1848675"/>
              <a:chExt cx="556974" cy="613443"/>
            </a:xfrm>
          </p:grpSpPr>
          <p:sp>
            <p:nvSpPr>
              <p:cNvPr id="2293" name="Google Shape;2293;p3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7" name="Google Shape;2297;p3"/>
            <p:cNvGrpSpPr/>
            <p:nvPr/>
          </p:nvGrpSpPr>
          <p:grpSpPr>
            <a:xfrm rot="-999752">
              <a:off x="8791043" y="1569015"/>
              <a:ext cx="246377" cy="287787"/>
              <a:chOff x="1972304" y="3421391"/>
              <a:chExt cx="366224" cy="427778"/>
            </a:xfrm>
          </p:grpSpPr>
          <p:sp>
            <p:nvSpPr>
              <p:cNvPr id="2298" name="Google Shape;2298;p3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2" name="Google Shape;2312;p3"/>
            <p:cNvGrpSpPr/>
            <p:nvPr/>
          </p:nvGrpSpPr>
          <p:grpSpPr>
            <a:xfrm>
              <a:off x="8110906" y="4683761"/>
              <a:ext cx="322044" cy="371283"/>
              <a:chOff x="2027201" y="2578581"/>
              <a:chExt cx="376924" cy="434503"/>
            </a:xfrm>
          </p:grpSpPr>
          <p:sp>
            <p:nvSpPr>
              <p:cNvPr id="2313" name="Google Shape;2313;p3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3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3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3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3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3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3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2" name="Google Shape;2352;p3"/>
            <p:cNvGrpSpPr/>
            <p:nvPr/>
          </p:nvGrpSpPr>
          <p:grpSpPr>
            <a:xfrm>
              <a:off x="8159136" y="4401689"/>
              <a:ext cx="336017" cy="248833"/>
              <a:chOff x="3011953" y="1834589"/>
              <a:chExt cx="659375" cy="488291"/>
            </a:xfrm>
          </p:grpSpPr>
          <p:sp>
            <p:nvSpPr>
              <p:cNvPr id="2353" name="Google Shape;2353;p3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3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3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3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9" name="Google Shape;2359;p3"/>
            <p:cNvGrpSpPr/>
            <p:nvPr/>
          </p:nvGrpSpPr>
          <p:grpSpPr>
            <a:xfrm>
              <a:off x="8386144" y="4184964"/>
              <a:ext cx="321989" cy="367291"/>
              <a:chOff x="3532772" y="2305456"/>
              <a:chExt cx="443816" cy="506329"/>
            </a:xfrm>
          </p:grpSpPr>
          <p:sp>
            <p:nvSpPr>
              <p:cNvPr id="2360" name="Google Shape;2360;p3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3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3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3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3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3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6" name="Google Shape;2366;p3"/>
            <p:cNvGrpSpPr/>
            <p:nvPr/>
          </p:nvGrpSpPr>
          <p:grpSpPr>
            <a:xfrm>
              <a:off x="8073267" y="4036563"/>
              <a:ext cx="269728" cy="270624"/>
              <a:chOff x="2451617" y="1982794"/>
              <a:chExt cx="595163" cy="597139"/>
            </a:xfrm>
          </p:grpSpPr>
          <p:sp>
            <p:nvSpPr>
              <p:cNvPr id="2367" name="Google Shape;2367;p3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3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3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3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3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72" name="Google Shape;2372;p3"/>
            <p:cNvSpPr/>
            <p:nvPr/>
          </p:nvSpPr>
          <p:spPr>
            <a:xfrm>
              <a:off x="8392237" y="3968275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3" name="Google Shape;2373;p3"/>
            <p:cNvGrpSpPr/>
            <p:nvPr/>
          </p:nvGrpSpPr>
          <p:grpSpPr>
            <a:xfrm>
              <a:off x="8395596" y="2962482"/>
              <a:ext cx="279835" cy="331995"/>
              <a:chOff x="1444148" y="2187860"/>
              <a:chExt cx="429788" cy="509899"/>
            </a:xfrm>
          </p:grpSpPr>
          <p:sp>
            <p:nvSpPr>
              <p:cNvPr id="2374" name="Google Shape;2374;p3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3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3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3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3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3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3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3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2" name="Google Shape;2382;p3"/>
            <p:cNvGrpSpPr/>
            <p:nvPr/>
          </p:nvGrpSpPr>
          <p:grpSpPr>
            <a:xfrm>
              <a:off x="8402885" y="2558189"/>
              <a:ext cx="288513" cy="317764"/>
              <a:chOff x="1856523" y="1848675"/>
              <a:chExt cx="556974" cy="613443"/>
            </a:xfrm>
          </p:grpSpPr>
          <p:sp>
            <p:nvSpPr>
              <p:cNvPr id="2383" name="Google Shape;2383;p3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3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3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3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7" name="Google Shape;2387;p3"/>
            <p:cNvSpPr/>
            <p:nvPr/>
          </p:nvSpPr>
          <p:spPr>
            <a:xfrm>
              <a:off x="8076912" y="2642066"/>
              <a:ext cx="288513" cy="182703"/>
            </a:xfrm>
            <a:custGeom>
              <a:avLst/>
              <a:gdLst/>
              <a:ahLst/>
              <a:cxnLst/>
              <a:rect l="l" t="t" r="r" b="b"/>
              <a:pathLst>
                <a:path w="44031" h="27883" extrusionOk="0">
                  <a:moveTo>
                    <a:pt x="9568" y="0"/>
                  </a:moveTo>
                  <a:cubicBezTo>
                    <a:pt x="5925" y="0"/>
                    <a:pt x="2907" y="2714"/>
                    <a:pt x="1507" y="6028"/>
                  </a:cubicBezTo>
                  <a:cubicBezTo>
                    <a:pt x="1" y="9564"/>
                    <a:pt x="348" y="14255"/>
                    <a:pt x="4580" y="16109"/>
                  </a:cubicBezTo>
                  <a:cubicBezTo>
                    <a:pt x="10081" y="18486"/>
                    <a:pt x="29260" y="25726"/>
                    <a:pt x="34358" y="27464"/>
                  </a:cubicBezTo>
                  <a:cubicBezTo>
                    <a:pt x="35210" y="27752"/>
                    <a:pt x="36019" y="27882"/>
                    <a:pt x="36777" y="27882"/>
                  </a:cubicBezTo>
                  <a:cubicBezTo>
                    <a:pt x="39829" y="27882"/>
                    <a:pt x="42048" y="25766"/>
                    <a:pt x="42932" y="23353"/>
                  </a:cubicBezTo>
                  <a:cubicBezTo>
                    <a:pt x="44031" y="20396"/>
                    <a:pt x="43280" y="16340"/>
                    <a:pt x="38993" y="14602"/>
                  </a:cubicBezTo>
                  <a:cubicBezTo>
                    <a:pt x="34010" y="12577"/>
                    <a:pt x="22711" y="8577"/>
                    <a:pt x="15064" y="6260"/>
                  </a:cubicBezTo>
                  <a:cubicBezTo>
                    <a:pt x="14097" y="5960"/>
                    <a:pt x="13202" y="5813"/>
                    <a:pt x="12398" y="5813"/>
                  </a:cubicBezTo>
                  <a:cubicBezTo>
                    <a:pt x="10405" y="5813"/>
                    <a:pt x="8964" y="6712"/>
                    <a:pt x="8343" y="8406"/>
                  </a:cubicBezTo>
                  <a:cubicBezTo>
                    <a:pt x="7416" y="10779"/>
                    <a:pt x="8519" y="13852"/>
                    <a:pt x="10605" y="14778"/>
                  </a:cubicBezTo>
                  <a:cubicBezTo>
                    <a:pt x="14429" y="16516"/>
                    <a:pt x="18252" y="17963"/>
                    <a:pt x="27058" y="20975"/>
                  </a:cubicBezTo>
                  <a:cubicBezTo>
                    <a:pt x="27089" y="20986"/>
                    <a:pt x="27123" y="20991"/>
                    <a:pt x="27156" y="20991"/>
                  </a:cubicBezTo>
                  <a:cubicBezTo>
                    <a:pt x="27308" y="20991"/>
                    <a:pt x="27472" y="20887"/>
                    <a:pt x="27522" y="20743"/>
                  </a:cubicBezTo>
                  <a:cubicBezTo>
                    <a:pt x="27577" y="20572"/>
                    <a:pt x="27461" y="20340"/>
                    <a:pt x="27290" y="20280"/>
                  </a:cubicBezTo>
                  <a:cubicBezTo>
                    <a:pt x="18540" y="17328"/>
                    <a:pt x="14716" y="15877"/>
                    <a:pt x="10953" y="14139"/>
                  </a:cubicBezTo>
                  <a:cubicBezTo>
                    <a:pt x="9154" y="13328"/>
                    <a:pt x="8227" y="10663"/>
                    <a:pt x="8983" y="8637"/>
                  </a:cubicBezTo>
                  <a:cubicBezTo>
                    <a:pt x="9506" y="7264"/>
                    <a:pt x="10708" y="6537"/>
                    <a:pt x="12388" y="6537"/>
                  </a:cubicBezTo>
                  <a:cubicBezTo>
                    <a:pt x="13118" y="6537"/>
                    <a:pt x="13938" y="6674"/>
                    <a:pt x="14832" y="6955"/>
                  </a:cubicBezTo>
                  <a:cubicBezTo>
                    <a:pt x="22479" y="9272"/>
                    <a:pt x="33779" y="13272"/>
                    <a:pt x="38701" y="15298"/>
                  </a:cubicBezTo>
                  <a:cubicBezTo>
                    <a:pt x="42585" y="16864"/>
                    <a:pt x="43280" y="20456"/>
                    <a:pt x="42237" y="23121"/>
                  </a:cubicBezTo>
                  <a:cubicBezTo>
                    <a:pt x="41448" y="25250"/>
                    <a:pt x="39479" y="27158"/>
                    <a:pt x="36769" y="27158"/>
                  </a:cubicBezTo>
                  <a:cubicBezTo>
                    <a:pt x="36087" y="27158"/>
                    <a:pt x="35358" y="27037"/>
                    <a:pt x="34590" y="26768"/>
                  </a:cubicBezTo>
                  <a:cubicBezTo>
                    <a:pt x="29491" y="25030"/>
                    <a:pt x="10373" y="17847"/>
                    <a:pt x="4867" y="15474"/>
                  </a:cubicBezTo>
                  <a:cubicBezTo>
                    <a:pt x="1104" y="13791"/>
                    <a:pt x="812" y="9564"/>
                    <a:pt x="2202" y="6320"/>
                  </a:cubicBezTo>
                  <a:cubicBezTo>
                    <a:pt x="3446" y="3237"/>
                    <a:pt x="6220" y="738"/>
                    <a:pt x="9513" y="738"/>
                  </a:cubicBezTo>
                  <a:cubicBezTo>
                    <a:pt x="10368" y="738"/>
                    <a:pt x="11259" y="907"/>
                    <a:pt x="12167" y="1278"/>
                  </a:cubicBezTo>
                  <a:cubicBezTo>
                    <a:pt x="21205" y="4869"/>
                    <a:pt x="34474" y="9620"/>
                    <a:pt x="34590" y="9680"/>
                  </a:cubicBezTo>
                  <a:cubicBezTo>
                    <a:pt x="34644" y="9693"/>
                    <a:pt x="34695" y="9700"/>
                    <a:pt x="34742" y="9700"/>
                  </a:cubicBezTo>
                  <a:cubicBezTo>
                    <a:pt x="34896" y="9700"/>
                    <a:pt x="35007" y="9626"/>
                    <a:pt x="35053" y="9449"/>
                  </a:cubicBezTo>
                  <a:cubicBezTo>
                    <a:pt x="35109" y="9272"/>
                    <a:pt x="35053" y="9041"/>
                    <a:pt x="34821" y="8985"/>
                  </a:cubicBezTo>
                  <a:cubicBezTo>
                    <a:pt x="34706" y="8925"/>
                    <a:pt x="21436" y="4174"/>
                    <a:pt x="12459" y="582"/>
                  </a:cubicBezTo>
                  <a:cubicBezTo>
                    <a:pt x="11935" y="411"/>
                    <a:pt x="11416" y="235"/>
                    <a:pt x="10892" y="119"/>
                  </a:cubicBezTo>
                  <a:cubicBezTo>
                    <a:pt x="10443" y="39"/>
                    <a:pt x="10001" y="0"/>
                    <a:pt x="9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8" name="Google Shape;2388;p3"/>
            <p:cNvGrpSpPr/>
            <p:nvPr/>
          </p:nvGrpSpPr>
          <p:grpSpPr>
            <a:xfrm>
              <a:off x="8391475" y="4715925"/>
              <a:ext cx="311321" cy="251704"/>
              <a:chOff x="2355918" y="2641256"/>
              <a:chExt cx="348117" cy="281422"/>
            </a:xfrm>
          </p:grpSpPr>
          <p:sp>
            <p:nvSpPr>
              <p:cNvPr id="2389" name="Google Shape;2389;p3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3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3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3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3" name="Google Shape;2393;p3"/>
            <p:cNvGrpSpPr/>
            <p:nvPr/>
          </p:nvGrpSpPr>
          <p:grpSpPr>
            <a:xfrm>
              <a:off x="8084972" y="3276392"/>
              <a:ext cx="556964" cy="234792"/>
              <a:chOff x="1159617" y="2674072"/>
              <a:chExt cx="832780" cy="351064"/>
            </a:xfrm>
          </p:grpSpPr>
          <p:sp>
            <p:nvSpPr>
              <p:cNvPr id="2394" name="Google Shape;2394;p3"/>
              <p:cNvSpPr/>
              <p:nvPr/>
            </p:nvSpPr>
            <p:spPr>
              <a:xfrm>
                <a:off x="1224580" y="2685696"/>
                <a:ext cx="14039" cy="2977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2577" extrusionOk="0">
                    <a:moveTo>
                      <a:pt x="983" y="0"/>
                    </a:moveTo>
                    <a:cubicBezTo>
                      <a:pt x="812" y="0"/>
                      <a:pt x="635" y="60"/>
                      <a:pt x="635" y="232"/>
                    </a:cubicBezTo>
                    <a:lnTo>
                      <a:pt x="56" y="2202"/>
                    </a:lnTo>
                    <a:cubicBezTo>
                      <a:pt x="1" y="2378"/>
                      <a:pt x="116" y="2549"/>
                      <a:pt x="288" y="2549"/>
                    </a:cubicBezTo>
                    <a:cubicBezTo>
                      <a:pt x="308" y="2569"/>
                      <a:pt x="328" y="2576"/>
                      <a:pt x="347" y="2576"/>
                    </a:cubicBezTo>
                    <a:cubicBezTo>
                      <a:pt x="386" y="2576"/>
                      <a:pt x="424" y="2549"/>
                      <a:pt x="464" y="2549"/>
                    </a:cubicBezTo>
                    <a:cubicBezTo>
                      <a:pt x="520" y="2549"/>
                      <a:pt x="580" y="2433"/>
                      <a:pt x="580" y="2378"/>
                    </a:cubicBezTo>
                    <a:lnTo>
                      <a:pt x="1159" y="348"/>
                    </a:lnTo>
                    <a:cubicBezTo>
                      <a:pt x="1215" y="232"/>
                      <a:pt x="1099" y="60"/>
                      <a:pt x="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5" name="Google Shape;2395;p3"/>
              <p:cNvGrpSpPr/>
              <p:nvPr/>
            </p:nvGrpSpPr>
            <p:grpSpPr>
              <a:xfrm>
                <a:off x="1159617" y="2674072"/>
                <a:ext cx="832780" cy="351064"/>
                <a:chOff x="1159617" y="2674072"/>
                <a:chExt cx="832780" cy="351064"/>
              </a:xfrm>
            </p:grpSpPr>
            <p:sp>
              <p:nvSpPr>
                <p:cNvPr id="2396" name="Google Shape;2396;p3"/>
                <p:cNvSpPr/>
                <p:nvPr/>
              </p:nvSpPr>
              <p:spPr>
                <a:xfrm>
                  <a:off x="1159617" y="2674072"/>
                  <a:ext cx="832780" cy="35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1" h="30382" extrusionOk="0">
                      <a:moveTo>
                        <a:pt x="3537" y="603"/>
                      </a:moveTo>
                      <a:lnTo>
                        <a:pt x="71436" y="19313"/>
                      </a:lnTo>
                      <a:lnTo>
                        <a:pt x="68539" y="29741"/>
                      </a:lnTo>
                      <a:lnTo>
                        <a:pt x="640" y="11087"/>
                      </a:lnTo>
                      <a:lnTo>
                        <a:pt x="3537" y="603"/>
                      </a:lnTo>
                      <a:close/>
                      <a:moveTo>
                        <a:pt x="3299" y="1"/>
                      </a:moveTo>
                      <a:cubicBezTo>
                        <a:pt x="3190" y="1"/>
                        <a:pt x="3115" y="67"/>
                        <a:pt x="3073" y="195"/>
                      </a:cubicBezTo>
                      <a:lnTo>
                        <a:pt x="61" y="11203"/>
                      </a:lnTo>
                      <a:cubicBezTo>
                        <a:pt x="1" y="11263"/>
                        <a:pt x="1" y="11318"/>
                        <a:pt x="61" y="11434"/>
                      </a:cubicBezTo>
                      <a:cubicBezTo>
                        <a:pt x="116" y="11495"/>
                        <a:pt x="177" y="11495"/>
                        <a:pt x="232" y="11550"/>
                      </a:cubicBezTo>
                      <a:lnTo>
                        <a:pt x="68655" y="30381"/>
                      </a:lnTo>
                      <a:lnTo>
                        <a:pt x="68887" y="30381"/>
                      </a:lnTo>
                      <a:cubicBezTo>
                        <a:pt x="68942" y="30321"/>
                        <a:pt x="69003" y="30265"/>
                        <a:pt x="69003" y="30205"/>
                      </a:cubicBezTo>
                      <a:lnTo>
                        <a:pt x="72071" y="19197"/>
                      </a:lnTo>
                      <a:cubicBezTo>
                        <a:pt x="72071" y="19026"/>
                        <a:pt x="72015" y="18850"/>
                        <a:pt x="71839" y="18850"/>
                      </a:cubicBezTo>
                      <a:lnTo>
                        <a:pt x="3421" y="24"/>
                      </a:lnTo>
                      <a:cubicBezTo>
                        <a:pt x="3377" y="8"/>
                        <a:pt x="3336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"/>
                <p:cNvSpPr/>
                <p:nvPr/>
              </p:nvSpPr>
              <p:spPr>
                <a:xfrm>
                  <a:off x="1201816" y="2680774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5" y="0"/>
                        <a:pt x="1028" y="66"/>
                        <a:pt x="983" y="194"/>
                      </a:cubicBezTo>
                      <a:lnTo>
                        <a:pt x="56" y="3555"/>
                      </a:lnTo>
                      <a:cubicBezTo>
                        <a:pt x="1" y="3671"/>
                        <a:pt x="117" y="3847"/>
                        <a:pt x="233" y="3902"/>
                      </a:cubicBezTo>
                      <a:lnTo>
                        <a:pt x="404" y="3902"/>
                      </a:lnTo>
                      <a:cubicBezTo>
                        <a:pt x="520" y="3847"/>
                        <a:pt x="580" y="3786"/>
                        <a:pt x="580" y="3671"/>
                      </a:cubicBezTo>
                      <a:lnTo>
                        <a:pt x="1507" y="31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8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"/>
                <p:cNvSpPr/>
                <p:nvPr/>
              </p:nvSpPr>
              <p:spPr>
                <a:xfrm>
                  <a:off x="1243322" y="2690884"/>
                  <a:ext cx="14039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4" extrusionOk="0">
                      <a:moveTo>
                        <a:pt x="861" y="0"/>
                      </a:moveTo>
                      <a:cubicBezTo>
                        <a:pt x="755" y="0"/>
                        <a:pt x="636" y="96"/>
                        <a:pt x="636" y="191"/>
                      </a:cubicBezTo>
                      <a:lnTo>
                        <a:pt x="56" y="2216"/>
                      </a:lnTo>
                      <a:cubicBezTo>
                        <a:pt x="1" y="2392"/>
                        <a:pt x="117" y="2508"/>
                        <a:pt x="232" y="2564"/>
                      </a:cubicBezTo>
                      <a:lnTo>
                        <a:pt x="404" y="2564"/>
                      </a:lnTo>
                      <a:cubicBezTo>
                        <a:pt x="520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5" y="191"/>
                        <a:pt x="1099" y="75"/>
                        <a:pt x="928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"/>
                <p:cNvSpPr/>
                <p:nvPr/>
              </p:nvSpPr>
              <p:spPr>
                <a:xfrm>
                  <a:off x="1262064" y="2696165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0"/>
                      </a:moveTo>
                      <a:cubicBezTo>
                        <a:pt x="732" y="0"/>
                        <a:pt x="622" y="65"/>
                        <a:pt x="580" y="197"/>
                      </a:cubicBezTo>
                      <a:lnTo>
                        <a:pt x="56" y="2223"/>
                      </a:lnTo>
                      <a:cubicBezTo>
                        <a:pt x="1" y="2339"/>
                        <a:pt x="117" y="2515"/>
                        <a:pt x="233" y="2570"/>
                      </a:cubicBezTo>
                      <a:cubicBezTo>
                        <a:pt x="288" y="2570"/>
                        <a:pt x="348" y="2570"/>
                        <a:pt x="404" y="2515"/>
                      </a:cubicBezTo>
                      <a:cubicBezTo>
                        <a:pt x="520" y="2515"/>
                        <a:pt x="580" y="2454"/>
                        <a:pt x="580" y="2339"/>
                      </a:cubicBezTo>
                      <a:lnTo>
                        <a:pt x="1160" y="313"/>
                      </a:lnTo>
                      <a:cubicBezTo>
                        <a:pt x="1160" y="197"/>
                        <a:pt x="1099" y="21"/>
                        <a:pt x="928" y="21"/>
                      </a:cubicBezTo>
                      <a:cubicBezTo>
                        <a:pt x="899" y="7"/>
                        <a:pt x="867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"/>
                <p:cNvSpPr/>
                <p:nvPr/>
              </p:nvSpPr>
              <p:spPr>
                <a:xfrm>
                  <a:off x="1276797" y="2700926"/>
                  <a:ext cx="17413" cy="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942" extrusionOk="0">
                      <a:moveTo>
                        <a:pt x="1207" y="1"/>
                      </a:moveTo>
                      <a:cubicBezTo>
                        <a:pt x="1099" y="1"/>
                        <a:pt x="973" y="105"/>
                        <a:pt x="927" y="249"/>
                      </a:cubicBezTo>
                      <a:lnTo>
                        <a:pt x="0" y="3549"/>
                      </a:lnTo>
                      <a:cubicBezTo>
                        <a:pt x="0" y="3725"/>
                        <a:pt x="56" y="3896"/>
                        <a:pt x="232" y="3896"/>
                      </a:cubicBezTo>
                      <a:cubicBezTo>
                        <a:pt x="260" y="3926"/>
                        <a:pt x="289" y="3941"/>
                        <a:pt x="318" y="3941"/>
                      </a:cubicBezTo>
                      <a:cubicBezTo>
                        <a:pt x="347" y="3941"/>
                        <a:pt x="376" y="3926"/>
                        <a:pt x="404" y="3896"/>
                      </a:cubicBezTo>
                      <a:cubicBezTo>
                        <a:pt x="464" y="3896"/>
                        <a:pt x="519" y="3841"/>
                        <a:pt x="519" y="3725"/>
                      </a:cubicBezTo>
                      <a:lnTo>
                        <a:pt x="1446" y="365"/>
                      </a:lnTo>
                      <a:cubicBezTo>
                        <a:pt x="1507" y="249"/>
                        <a:pt x="1446" y="73"/>
                        <a:pt x="1275" y="17"/>
                      </a:cubicBezTo>
                      <a:cubicBezTo>
                        <a:pt x="1254" y="6"/>
                        <a:pt x="1231" y="1"/>
                        <a:pt x="1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"/>
                <p:cNvSpPr/>
                <p:nvPr/>
              </p:nvSpPr>
              <p:spPr>
                <a:xfrm>
                  <a:off x="1299560" y="2706287"/>
                  <a:ext cx="13392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6" extrusionOk="0">
                      <a:moveTo>
                        <a:pt x="834" y="0"/>
                      </a:moveTo>
                      <a:cubicBezTo>
                        <a:pt x="709" y="0"/>
                        <a:pt x="625" y="94"/>
                        <a:pt x="580" y="188"/>
                      </a:cubicBezTo>
                      <a:lnTo>
                        <a:pt x="0" y="2218"/>
                      </a:lnTo>
                      <a:cubicBezTo>
                        <a:pt x="0" y="2334"/>
                        <a:pt x="56" y="2505"/>
                        <a:pt x="232" y="2566"/>
                      </a:cubicBezTo>
                      <a:lnTo>
                        <a:pt x="403" y="2566"/>
                      </a:lnTo>
                      <a:cubicBezTo>
                        <a:pt x="464" y="2505"/>
                        <a:pt x="519" y="2450"/>
                        <a:pt x="580" y="2334"/>
                      </a:cubicBezTo>
                      <a:lnTo>
                        <a:pt x="1099" y="364"/>
                      </a:lnTo>
                      <a:cubicBezTo>
                        <a:pt x="1159" y="188"/>
                        <a:pt x="1043" y="72"/>
                        <a:pt x="927" y="16"/>
                      </a:cubicBezTo>
                      <a:cubicBezTo>
                        <a:pt x="894" y="5"/>
                        <a:pt x="863" y="0"/>
                        <a:pt x="8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"/>
                <p:cNvSpPr/>
                <p:nvPr/>
              </p:nvSpPr>
              <p:spPr>
                <a:xfrm>
                  <a:off x="1317609" y="2711129"/>
                  <a:ext cx="14097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95" extrusionOk="0">
                      <a:moveTo>
                        <a:pt x="987" y="1"/>
                      </a:moveTo>
                      <a:cubicBezTo>
                        <a:pt x="811" y="1"/>
                        <a:pt x="640" y="61"/>
                        <a:pt x="640" y="232"/>
                      </a:cubicBezTo>
                      <a:lnTo>
                        <a:pt x="60" y="2262"/>
                      </a:lnTo>
                      <a:cubicBezTo>
                        <a:pt x="0" y="2378"/>
                        <a:pt x="116" y="2550"/>
                        <a:pt x="292" y="2550"/>
                      </a:cubicBezTo>
                      <a:cubicBezTo>
                        <a:pt x="320" y="2580"/>
                        <a:pt x="349" y="2595"/>
                        <a:pt x="378" y="2595"/>
                      </a:cubicBezTo>
                      <a:cubicBezTo>
                        <a:pt x="407" y="2595"/>
                        <a:pt x="436" y="2580"/>
                        <a:pt x="464" y="2550"/>
                      </a:cubicBezTo>
                      <a:cubicBezTo>
                        <a:pt x="524" y="2550"/>
                        <a:pt x="579" y="2494"/>
                        <a:pt x="579" y="2378"/>
                      </a:cubicBezTo>
                      <a:lnTo>
                        <a:pt x="1159" y="348"/>
                      </a:lnTo>
                      <a:cubicBezTo>
                        <a:pt x="1219" y="232"/>
                        <a:pt x="1103" y="61"/>
                        <a:pt x="9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"/>
                <p:cNvSpPr/>
                <p:nvPr/>
              </p:nvSpPr>
              <p:spPr>
                <a:xfrm>
                  <a:off x="1332330" y="2716317"/>
                  <a:ext cx="18118" cy="4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41" extrusionOk="0">
                      <a:moveTo>
                        <a:pt x="1209" y="1"/>
                      </a:moveTo>
                      <a:cubicBezTo>
                        <a:pt x="1104" y="1"/>
                        <a:pt x="988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61" y="3899"/>
                        <a:pt x="232" y="3899"/>
                      </a:cubicBezTo>
                      <a:cubicBezTo>
                        <a:pt x="262" y="3927"/>
                        <a:pt x="291" y="3941"/>
                        <a:pt x="320" y="3941"/>
                      </a:cubicBezTo>
                      <a:cubicBezTo>
                        <a:pt x="349" y="3941"/>
                        <a:pt x="378" y="3927"/>
                        <a:pt x="408" y="3899"/>
                      </a:cubicBezTo>
                      <a:cubicBezTo>
                        <a:pt x="464" y="3899"/>
                        <a:pt x="524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275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"/>
                <p:cNvSpPr/>
                <p:nvPr/>
              </p:nvSpPr>
              <p:spPr>
                <a:xfrm>
                  <a:off x="1355093" y="2721678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1" y="0"/>
                      </a:moveTo>
                      <a:cubicBezTo>
                        <a:pt x="754" y="0"/>
                        <a:pt x="629" y="96"/>
                        <a:pt x="580" y="191"/>
                      </a:cubicBezTo>
                      <a:lnTo>
                        <a:pt x="61" y="2216"/>
                      </a:lnTo>
                      <a:cubicBezTo>
                        <a:pt x="0" y="2332"/>
                        <a:pt x="116" y="2508"/>
                        <a:pt x="232" y="2564"/>
                      </a:cubicBezTo>
                      <a:lnTo>
                        <a:pt x="408" y="2564"/>
                      </a:lnTo>
                      <a:cubicBezTo>
                        <a:pt x="524" y="2508"/>
                        <a:pt x="580" y="2448"/>
                        <a:pt x="580" y="2332"/>
                      </a:cubicBezTo>
                      <a:lnTo>
                        <a:pt x="1159" y="362"/>
                      </a:lnTo>
                      <a:cubicBezTo>
                        <a:pt x="1159" y="191"/>
                        <a:pt x="1103" y="15"/>
                        <a:pt x="927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"/>
                <p:cNvSpPr/>
                <p:nvPr/>
              </p:nvSpPr>
              <p:spPr>
                <a:xfrm>
                  <a:off x="1373836" y="2726555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2"/>
                      </a:cubicBezTo>
                      <a:lnTo>
                        <a:pt x="61" y="2258"/>
                      </a:lnTo>
                      <a:cubicBezTo>
                        <a:pt x="1" y="2373"/>
                        <a:pt x="61" y="2550"/>
                        <a:pt x="232" y="2550"/>
                      </a:cubicBezTo>
                      <a:cubicBezTo>
                        <a:pt x="262" y="2577"/>
                        <a:pt x="291" y="2591"/>
                        <a:pt x="320" y="2591"/>
                      </a:cubicBezTo>
                      <a:cubicBezTo>
                        <a:pt x="349" y="2591"/>
                        <a:pt x="378" y="2577"/>
                        <a:pt x="408" y="2550"/>
                      </a:cubicBezTo>
                      <a:cubicBezTo>
                        <a:pt x="464" y="2550"/>
                        <a:pt x="524" y="2489"/>
                        <a:pt x="580" y="2373"/>
                      </a:cubicBezTo>
                      <a:lnTo>
                        <a:pt x="1104" y="348"/>
                      </a:lnTo>
                      <a:cubicBezTo>
                        <a:pt x="1159" y="232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"/>
                <p:cNvSpPr/>
                <p:nvPr/>
              </p:nvSpPr>
              <p:spPr>
                <a:xfrm>
                  <a:off x="1387921" y="2731720"/>
                  <a:ext cx="18060" cy="45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24" extrusionOk="0">
                      <a:moveTo>
                        <a:pt x="1239" y="1"/>
                      </a:moveTo>
                      <a:cubicBezTo>
                        <a:pt x="1117" y="1"/>
                        <a:pt x="1032" y="94"/>
                        <a:pt x="983" y="188"/>
                      </a:cubicBezTo>
                      <a:lnTo>
                        <a:pt x="56" y="3549"/>
                      </a:lnTo>
                      <a:cubicBezTo>
                        <a:pt x="0" y="3725"/>
                        <a:pt x="116" y="3896"/>
                        <a:pt x="232" y="3896"/>
                      </a:cubicBezTo>
                      <a:cubicBezTo>
                        <a:pt x="251" y="3916"/>
                        <a:pt x="270" y="3923"/>
                        <a:pt x="289" y="3923"/>
                      </a:cubicBezTo>
                      <a:cubicBezTo>
                        <a:pt x="327" y="3923"/>
                        <a:pt x="367" y="3896"/>
                        <a:pt x="404" y="3896"/>
                      </a:cubicBezTo>
                      <a:cubicBezTo>
                        <a:pt x="520" y="3896"/>
                        <a:pt x="580" y="3780"/>
                        <a:pt x="580" y="3725"/>
                      </a:cubicBez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331" y="17"/>
                      </a:cubicBezTo>
                      <a:cubicBezTo>
                        <a:pt x="1298" y="6"/>
                        <a:pt x="1268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"/>
                <p:cNvSpPr/>
                <p:nvPr/>
              </p:nvSpPr>
              <p:spPr>
                <a:xfrm>
                  <a:off x="1410684" y="2737070"/>
                  <a:ext cx="14039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7" extrusionOk="0">
                      <a:moveTo>
                        <a:pt x="886" y="1"/>
                      </a:moveTo>
                      <a:cubicBezTo>
                        <a:pt x="751" y="1"/>
                        <a:pt x="635" y="95"/>
                        <a:pt x="635" y="189"/>
                      </a:cubicBezTo>
                      <a:lnTo>
                        <a:pt x="56" y="2219"/>
                      </a:lnTo>
                      <a:cubicBezTo>
                        <a:pt x="0" y="2335"/>
                        <a:pt x="116" y="2506"/>
                        <a:pt x="288" y="2567"/>
                      </a:cubicBezTo>
                      <a:lnTo>
                        <a:pt x="464" y="2567"/>
                      </a:lnTo>
                      <a:cubicBezTo>
                        <a:pt x="519" y="2506"/>
                        <a:pt x="580" y="2451"/>
                        <a:pt x="580" y="2335"/>
                      </a:cubicBezTo>
                      <a:lnTo>
                        <a:pt x="1159" y="365"/>
                      </a:lnTo>
                      <a:cubicBezTo>
                        <a:pt x="1215" y="189"/>
                        <a:pt x="1099" y="17"/>
                        <a:pt x="983" y="17"/>
                      </a:cubicBezTo>
                      <a:cubicBezTo>
                        <a:pt x="950" y="6"/>
                        <a:pt x="918" y="1"/>
                        <a:pt x="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"/>
                <p:cNvSpPr/>
                <p:nvPr/>
              </p:nvSpPr>
              <p:spPr>
                <a:xfrm>
                  <a:off x="1429427" y="2741923"/>
                  <a:ext cx="14039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95" extrusionOk="0">
                      <a:moveTo>
                        <a:pt x="927" y="1"/>
                      </a:moveTo>
                      <a:cubicBezTo>
                        <a:pt x="811" y="1"/>
                        <a:pt x="635" y="61"/>
                        <a:pt x="635" y="232"/>
                      </a:cubicBezTo>
                      <a:lnTo>
                        <a:pt x="56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0" y="2580"/>
                        <a:pt x="289" y="2595"/>
                        <a:pt x="318" y="2595"/>
                      </a:cubicBezTo>
                      <a:cubicBezTo>
                        <a:pt x="347" y="2595"/>
                        <a:pt x="376" y="2580"/>
                        <a:pt x="404" y="2550"/>
                      </a:cubicBezTo>
                      <a:cubicBezTo>
                        <a:pt x="519" y="2550"/>
                        <a:pt x="580" y="2494"/>
                        <a:pt x="580" y="2378"/>
                      </a:cubicBezTo>
                      <a:lnTo>
                        <a:pt x="1159" y="348"/>
                      </a:lnTo>
                      <a:cubicBezTo>
                        <a:pt x="1215" y="232"/>
                        <a:pt x="1099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"/>
                <p:cNvSpPr/>
                <p:nvPr/>
              </p:nvSpPr>
              <p:spPr>
                <a:xfrm>
                  <a:off x="1444148" y="2747111"/>
                  <a:ext cx="17425" cy="45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3900" extrusionOk="0">
                      <a:moveTo>
                        <a:pt x="1209" y="1"/>
                      </a:moveTo>
                      <a:cubicBezTo>
                        <a:pt x="1101" y="1"/>
                        <a:pt x="974" y="96"/>
                        <a:pt x="928" y="191"/>
                      </a:cubicBezTo>
                      <a:lnTo>
                        <a:pt x="1" y="3551"/>
                      </a:lnTo>
                      <a:cubicBezTo>
                        <a:pt x="1" y="3723"/>
                        <a:pt x="57" y="3899"/>
                        <a:pt x="233" y="3899"/>
                      </a:cubicBezTo>
                      <a:lnTo>
                        <a:pt x="404" y="3899"/>
                      </a:lnTo>
                      <a:cubicBezTo>
                        <a:pt x="464" y="3899"/>
                        <a:pt x="52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07" y="191"/>
                        <a:pt x="1447" y="75"/>
                        <a:pt x="1276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"/>
                <p:cNvSpPr/>
                <p:nvPr/>
              </p:nvSpPr>
              <p:spPr>
                <a:xfrm>
                  <a:off x="1466911" y="2752392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1"/>
                      </a:moveTo>
                      <a:cubicBezTo>
                        <a:pt x="732" y="1"/>
                        <a:pt x="622" y="65"/>
                        <a:pt x="580" y="198"/>
                      </a:cubicBezTo>
                      <a:lnTo>
                        <a:pt x="56" y="2223"/>
                      </a:lnTo>
                      <a:cubicBezTo>
                        <a:pt x="1" y="2339"/>
                        <a:pt x="56" y="2515"/>
                        <a:pt x="232" y="2571"/>
                      </a:cubicBezTo>
                      <a:lnTo>
                        <a:pt x="404" y="2571"/>
                      </a:lnTo>
                      <a:cubicBezTo>
                        <a:pt x="464" y="2515"/>
                        <a:pt x="520" y="2455"/>
                        <a:pt x="580" y="2339"/>
                      </a:cubicBezTo>
                      <a:lnTo>
                        <a:pt x="1099" y="369"/>
                      </a:lnTo>
                      <a:cubicBezTo>
                        <a:pt x="1159" y="198"/>
                        <a:pt x="1099" y="22"/>
                        <a:pt x="928" y="22"/>
                      </a:cubicBezTo>
                      <a:cubicBezTo>
                        <a:pt x="899" y="8"/>
                        <a:pt x="867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"/>
                <p:cNvSpPr/>
                <p:nvPr/>
              </p:nvSpPr>
              <p:spPr>
                <a:xfrm>
                  <a:off x="1485653" y="2757349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8" y="0"/>
                      </a:moveTo>
                      <a:cubicBezTo>
                        <a:pt x="752" y="0"/>
                        <a:pt x="636" y="56"/>
                        <a:pt x="580" y="232"/>
                      </a:cubicBezTo>
                      <a:lnTo>
                        <a:pt x="1" y="2202"/>
                      </a:lnTo>
                      <a:cubicBezTo>
                        <a:pt x="1" y="2373"/>
                        <a:pt x="56" y="2550"/>
                        <a:pt x="233" y="2550"/>
                      </a:cubicBezTo>
                      <a:cubicBezTo>
                        <a:pt x="260" y="2577"/>
                        <a:pt x="289" y="2591"/>
                        <a:pt x="318" y="2591"/>
                      </a:cubicBezTo>
                      <a:cubicBezTo>
                        <a:pt x="347" y="2591"/>
                        <a:pt x="376" y="2577"/>
                        <a:pt x="404" y="2550"/>
                      </a:cubicBezTo>
                      <a:cubicBezTo>
                        <a:pt x="464" y="2550"/>
                        <a:pt x="520" y="2489"/>
                        <a:pt x="580" y="2373"/>
                      </a:cubicBezTo>
                      <a:lnTo>
                        <a:pt x="1099" y="348"/>
                      </a:lnTo>
                      <a:cubicBezTo>
                        <a:pt x="1160" y="232"/>
                        <a:pt x="1044" y="56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"/>
                <p:cNvSpPr/>
                <p:nvPr/>
              </p:nvSpPr>
              <p:spPr>
                <a:xfrm>
                  <a:off x="1499693" y="2762514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37" y="0"/>
                      </a:moveTo>
                      <a:cubicBezTo>
                        <a:pt x="1100" y="0"/>
                        <a:pt x="987" y="94"/>
                        <a:pt x="987" y="188"/>
                      </a:cubicBezTo>
                      <a:lnTo>
                        <a:pt x="60" y="3549"/>
                      </a:lnTo>
                      <a:cubicBezTo>
                        <a:pt x="0" y="3725"/>
                        <a:pt x="116" y="3841"/>
                        <a:pt x="232" y="3896"/>
                      </a:cubicBezTo>
                      <a:lnTo>
                        <a:pt x="408" y="3896"/>
                      </a:lnTo>
                      <a:cubicBezTo>
                        <a:pt x="524" y="3841"/>
                        <a:pt x="580" y="3780"/>
                        <a:pt x="580" y="3725"/>
                      </a:cubicBezTo>
                      <a:lnTo>
                        <a:pt x="1506" y="365"/>
                      </a:lnTo>
                      <a:cubicBezTo>
                        <a:pt x="1567" y="188"/>
                        <a:pt x="1451" y="73"/>
                        <a:pt x="1335" y="17"/>
                      </a:cubicBezTo>
                      <a:cubicBezTo>
                        <a:pt x="1302" y="6"/>
                        <a:pt x="1269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"/>
                <p:cNvSpPr/>
                <p:nvPr/>
              </p:nvSpPr>
              <p:spPr>
                <a:xfrm>
                  <a:off x="1522444" y="2767794"/>
                  <a:ext cx="14097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73" extrusionOk="0">
                      <a:moveTo>
                        <a:pt x="833" y="1"/>
                      </a:moveTo>
                      <a:cubicBezTo>
                        <a:pt x="736" y="1"/>
                        <a:pt x="641" y="67"/>
                        <a:pt x="641" y="195"/>
                      </a:cubicBezTo>
                      <a:lnTo>
                        <a:pt x="61" y="2225"/>
                      </a:lnTo>
                      <a:cubicBezTo>
                        <a:pt x="1" y="2341"/>
                        <a:pt x="117" y="2512"/>
                        <a:pt x="233" y="2573"/>
                      </a:cubicBezTo>
                      <a:lnTo>
                        <a:pt x="409" y="2573"/>
                      </a:lnTo>
                      <a:cubicBezTo>
                        <a:pt x="525" y="2512"/>
                        <a:pt x="580" y="2457"/>
                        <a:pt x="580" y="2341"/>
                      </a:cubicBezTo>
                      <a:lnTo>
                        <a:pt x="1160" y="371"/>
                      </a:lnTo>
                      <a:cubicBezTo>
                        <a:pt x="1220" y="195"/>
                        <a:pt x="1104" y="23"/>
                        <a:pt x="928" y="23"/>
                      </a:cubicBezTo>
                      <a:cubicBezTo>
                        <a:pt x="899" y="8"/>
                        <a:pt x="866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"/>
                <p:cNvSpPr/>
                <p:nvPr/>
              </p:nvSpPr>
              <p:spPr>
                <a:xfrm>
                  <a:off x="1541198" y="2772717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1"/>
                      </a:moveTo>
                      <a:cubicBezTo>
                        <a:pt x="811" y="1"/>
                        <a:pt x="640" y="61"/>
                        <a:pt x="579" y="232"/>
                      </a:cubicBezTo>
                      <a:lnTo>
                        <a:pt x="60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2" y="2580"/>
                        <a:pt x="291" y="2595"/>
                        <a:pt x="320" y="2595"/>
                      </a:cubicBezTo>
                      <a:cubicBezTo>
                        <a:pt x="349" y="2595"/>
                        <a:pt x="378" y="2580"/>
                        <a:pt x="408" y="2550"/>
                      </a:cubicBezTo>
                      <a:cubicBezTo>
                        <a:pt x="524" y="2550"/>
                        <a:pt x="579" y="2434"/>
                        <a:pt x="579" y="2378"/>
                      </a:cubicBezTo>
                      <a:lnTo>
                        <a:pt x="1159" y="348"/>
                      </a:lnTo>
                      <a:cubicBezTo>
                        <a:pt x="1159" y="232"/>
                        <a:pt x="1103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"/>
                <p:cNvSpPr/>
                <p:nvPr/>
              </p:nvSpPr>
              <p:spPr>
                <a:xfrm>
                  <a:off x="1555284" y="2777905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64" y="1"/>
                      </a:moveTo>
                      <a:cubicBezTo>
                        <a:pt x="1157" y="1"/>
                        <a:pt x="1032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87" y="3899"/>
                      </a:cubicBezTo>
                      <a:lnTo>
                        <a:pt x="464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506" y="75"/>
                        <a:pt x="1330" y="15"/>
                      </a:cubicBezTo>
                      <a:cubicBezTo>
                        <a:pt x="1310" y="5"/>
                        <a:pt x="1287" y="1"/>
                        <a:pt x="1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"/>
                <p:cNvSpPr/>
                <p:nvPr/>
              </p:nvSpPr>
              <p:spPr>
                <a:xfrm>
                  <a:off x="1578683" y="2783186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10" y="1"/>
                      </a:moveTo>
                      <a:cubicBezTo>
                        <a:pt x="702" y="1"/>
                        <a:pt x="625" y="65"/>
                        <a:pt x="580" y="198"/>
                      </a:cubicBezTo>
                      <a:lnTo>
                        <a:pt x="0" y="2223"/>
                      </a:lnTo>
                      <a:cubicBezTo>
                        <a:pt x="0" y="2339"/>
                        <a:pt x="61" y="2515"/>
                        <a:pt x="232" y="2571"/>
                      </a:cubicBezTo>
                      <a:cubicBezTo>
                        <a:pt x="292" y="2571"/>
                        <a:pt x="348" y="2571"/>
                        <a:pt x="408" y="2515"/>
                      </a:cubicBezTo>
                      <a:cubicBezTo>
                        <a:pt x="464" y="2515"/>
                        <a:pt x="524" y="2455"/>
                        <a:pt x="580" y="2339"/>
                      </a:cubicBezTo>
                      <a:lnTo>
                        <a:pt x="1103" y="369"/>
                      </a:lnTo>
                      <a:cubicBezTo>
                        <a:pt x="1159" y="198"/>
                        <a:pt x="1043" y="22"/>
                        <a:pt x="927" y="22"/>
                      </a:cubicBezTo>
                      <a:cubicBezTo>
                        <a:pt x="885" y="8"/>
                        <a:pt x="846" y="1"/>
                        <a:pt x="8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"/>
                <p:cNvSpPr/>
                <p:nvPr/>
              </p:nvSpPr>
              <p:spPr>
                <a:xfrm>
                  <a:off x="1596778" y="2788143"/>
                  <a:ext cx="14051" cy="29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75" extrusionOk="0">
                      <a:moveTo>
                        <a:pt x="984" y="0"/>
                      </a:moveTo>
                      <a:cubicBezTo>
                        <a:pt x="812" y="0"/>
                        <a:pt x="636" y="56"/>
                        <a:pt x="636" y="232"/>
                      </a:cubicBezTo>
                      <a:lnTo>
                        <a:pt x="57" y="2202"/>
                      </a:lnTo>
                      <a:cubicBezTo>
                        <a:pt x="1" y="2373"/>
                        <a:pt x="117" y="2550"/>
                        <a:pt x="288" y="2550"/>
                      </a:cubicBezTo>
                      <a:cubicBezTo>
                        <a:pt x="308" y="2568"/>
                        <a:pt x="328" y="2574"/>
                        <a:pt x="347" y="2574"/>
                      </a:cubicBezTo>
                      <a:cubicBezTo>
                        <a:pt x="386" y="2574"/>
                        <a:pt x="424" y="2550"/>
                        <a:pt x="464" y="2550"/>
                      </a:cubicBezTo>
                      <a:cubicBezTo>
                        <a:pt x="520" y="2550"/>
                        <a:pt x="580" y="2434"/>
                        <a:pt x="580" y="2373"/>
                      </a:cubicBezTo>
                      <a:lnTo>
                        <a:pt x="1160" y="348"/>
                      </a:lnTo>
                      <a:cubicBezTo>
                        <a:pt x="1215" y="232"/>
                        <a:pt x="1099" y="56"/>
                        <a:pt x="9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"/>
                <p:cNvSpPr/>
                <p:nvPr/>
              </p:nvSpPr>
              <p:spPr>
                <a:xfrm>
                  <a:off x="1611510" y="2793308"/>
                  <a:ext cx="18060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897" extrusionOk="0">
                      <a:moveTo>
                        <a:pt x="1205" y="0"/>
                      </a:moveTo>
                      <a:cubicBezTo>
                        <a:pt x="1099" y="0"/>
                        <a:pt x="983" y="94"/>
                        <a:pt x="983" y="188"/>
                      </a:cubicBezTo>
                      <a:lnTo>
                        <a:pt x="56" y="3549"/>
                      </a:lnTo>
                      <a:cubicBezTo>
                        <a:pt x="1" y="3725"/>
                        <a:pt x="56" y="3841"/>
                        <a:pt x="232" y="3896"/>
                      </a:cubicBezTo>
                      <a:lnTo>
                        <a:pt x="404" y="3896"/>
                      </a:lnTo>
                      <a:lnTo>
                        <a:pt x="580" y="3725"/>
                      </a:ln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275" y="17"/>
                      </a:cubicBezTo>
                      <a:cubicBezTo>
                        <a:pt x="1253" y="6"/>
                        <a:pt x="1229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"/>
                <p:cNvSpPr/>
                <p:nvPr/>
              </p:nvSpPr>
              <p:spPr>
                <a:xfrm>
                  <a:off x="1634274" y="2798588"/>
                  <a:ext cx="13392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73" extrusionOk="0">
                      <a:moveTo>
                        <a:pt x="831" y="1"/>
                      </a:moveTo>
                      <a:cubicBezTo>
                        <a:pt x="730" y="1"/>
                        <a:pt x="621" y="67"/>
                        <a:pt x="580" y="195"/>
                      </a:cubicBezTo>
                      <a:lnTo>
                        <a:pt x="56" y="2225"/>
                      </a:lnTo>
                      <a:cubicBezTo>
                        <a:pt x="0" y="2341"/>
                        <a:pt x="116" y="2512"/>
                        <a:pt x="232" y="2572"/>
                      </a:cubicBezTo>
                      <a:cubicBezTo>
                        <a:pt x="288" y="2572"/>
                        <a:pt x="348" y="2572"/>
                        <a:pt x="403" y="2512"/>
                      </a:cubicBezTo>
                      <a:cubicBezTo>
                        <a:pt x="464" y="2512"/>
                        <a:pt x="580" y="2457"/>
                        <a:pt x="580" y="2341"/>
                      </a:cubicBezTo>
                      <a:lnTo>
                        <a:pt x="1159" y="311"/>
                      </a:lnTo>
                      <a:cubicBezTo>
                        <a:pt x="1159" y="195"/>
                        <a:pt x="1099" y="23"/>
                        <a:pt x="927" y="23"/>
                      </a:cubicBezTo>
                      <a:cubicBezTo>
                        <a:pt x="898" y="8"/>
                        <a:pt x="865" y="1"/>
                        <a:pt x="8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"/>
                <p:cNvSpPr/>
                <p:nvPr/>
              </p:nvSpPr>
              <p:spPr>
                <a:xfrm>
                  <a:off x="1653016" y="2803349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3" y="1"/>
                      </a:moveTo>
                      <a:cubicBezTo>
                        <a:pt x="754" y="1"/>
                        <a:pt x="626" y="104"/>
                        <a:pt x="580" y="246"/>
                      </a:cubicBezTo>
                      <a:lnTo>
                        <a:pt x="56" y="2216"/>
                      </a:lnTo>
                      <a:cubicBezTo>
                        <a:pt x="0" y="2392"/>
                        <a:pt x="56" y="2564"/>
                        <a:pt x="232" y="2564"/>
                      </a:cubicBezTo>
                      <a:lnTo>
                        <a:pt x="404" y="2564"/>
                      </a:lnTo>
                      <a:cubicBezTo>
                        <a:pt x="464" y="2564"/>
                        <a:pt x="520" y="2448"/>
                        <a:pt x="580" y="2392"/>
                      </a:cubicBezTo>
                      <a:lnTo>
                        <a:pt x="1099" y="362"/>
                      </a:lnTo>
                      <a:cubicBezTo>
                        <a:pt x="1159" y="246"/>
                        <a:pt x="1099" y="75"/>
                        <a:pt x="927" y="15"/>
                      </a:cubicBezTo>
                      <a:cubicBezTo>
                        <a:pt x="907" y="5"/>
                        <a:pt x="886" y="1"/>
                        <a:pt x="8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"/>
                <p:cNvSpPr/>
                <p:nvPr/>
              </p:nvSpPr>
              <p:spPr>
                <a:xfrm>
                  <a:off x="1667044" y="2808699"/>
                  <a:ext cx="18118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899" extrusionOk="0">
                      <a:moveTo>
                        <a:pt x="1247" y="1"/>
                      </a:moveTo>
                      <a:cubicBezTo>
                        <a:pt x="1120" y="1"/>
                        <a:pt x="1034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117" y="3839"/>
                        <a:pt x="232" y="3899"/>
                      </a:cubicBezTo>
                      <a:lnTo>
                        <a:pt x="409" y="3899"/>
                      </a:lnTo>
                      <a:cubicBezTo>
                        <a:pt x="524" y="3839"/>
                        <a:pt x="58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336" y="15"/>
                      </a:cubicBezTo>
                      <a:cubicBezTo>
                        <a:pt x="1304" y="5"/>
                        <a:pt x="1275" y="1"/>
                        <a:pt x="1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"/>
                <p:cNvSpPr/>
                <p:nvPr/>
              </p:nvSpPr>
              <p:spPr>
                <a:xfrm>
                  <a:off x="1689807" y="2813575"/>
                  <a:ext cx="14097" cy="3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606" extrusionOk="0">
                      <a:moveTo>
                        <a:pt x="988" y="1"/>
                      </a:moveTo>
                      <a:cubicBezTo>
                        <a:pt x="812" y="1"/>
                        <a:pt x="640" y="57"/>
                        <a:pt x="640" y="233"/>
                      </a:cubicBezTo>
                      <a:lnTo>
                        <a:pt x="61" y="2258"/>
                      </a:lnTo>
                      <a:cubicBezTo>
                        <a:pt x="0" y="2374"/>
                        <a:pt x="116" y="2550"/>
                        <a:pt x="292" y="2606"/>
                      </a:cubicBezTo>
                      <a:cubicBezTo>
                        <a:pt x="348" y="2606"/>
                        <a:pt x="408" y="2606"/>
                        <a:pt x="464" y="2550"/>
                      </a:cubicBezTo>
                      <a:cubicBezTo>
                        <a:pt x="524" y="2550"/>
                        <a:pt x="580" y="2490"/>
                        <a:pt x="580" y="2374"/>
                      </a:cubicBezTo>
                      <a:lnTo>
                        <a:pt x="1159" y="349"/>
                      </a:lnTo>
                      <a:cubicBezTo>
                        <a:pt x="1219" y="233"/>
                        <a:pt x="1104" y="57"/>
                        <a:pt x="9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"/>
                <p:cNvSpPr/>
                <p:nvPr/>
              </p:nvSpPr>
              <p:spPr>
                <a:xfrm>
                  <a:off x="1708549" y="2818752"/>
                  <a:ext cx="14097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6" extrusionOk="0">
                      <a:moveTo>
                        <a:pt x="860" y="0"/>
                      </a:moveTo>
                      <a:cubicBezTo>
                        <a:pt x="755" y="0"/>
                        <a:pt x="640" y="104"/>
                        <a:pt x="640" y="248"/>
                      </a:cubicBezTo>
                      <a:lnTo>
                        <a:pt x="61" y="2218"/>
                      </a:lnTo>
                      <a:cubicBezTo>
                        <a:pt x="1" y="2389"/>
                        <a:pt x="117" y="2505"/>
                        <a:pt x="232" y="2565"/>
                      </a:cubicBezTo>
                      <a:lnTo>
                        <a:pt x="409" y="2565"/>
                      </a:lnTo>
                      <a:cubicBezTo>
                        <a:pt x="524" y="2505"/>
                        <a:pt x="580" y="2450"/>
                        <a:pt x="580" y="2389"/>
                      </a:cubicBezTo>
                      <a:lnTo>
                        <a:pt x="1159" y="364"/>
                      </a:lnTo>
                      <a:cubicBezTo>
                        <a:pt x="1220" y="248"/>
                        <a:pt x="1104" y="72"/>
                        <a:pt x="928" y="16"/>
                      </a:cubicBezTo>
                      <a:cubicBezTo>
                        <a:pt x="907" y="5"/>
                        <a:pt x="884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"/>
                <p:cNvSpPr/>
                <p:nvPr/>
              </p:nvSpPr>
              <p:spPr>
                <a:xfrm>
                  <a:off x="1723282" y="2824102"/>
                  <a:ext cx="17413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897" extrusionOk="0">
                      <a:moveTo>
                        <a:pt x="1204" y="0"/>
                      </a:moveTo>
                      <a:cubicBezTo>
                        <a:pt x="1098" y="0"/>
                        <a:pt x="976" y="94"/>
                        <a:pt x="927" y="188"/>
                      </a:cubicBezTo>
                      <a:lnTo>
                        <a:pt x="0" y="3549"/>
                      </a:lnTo>
                      <a:cubicBezTo>
                        <a:pt x="0" y="3725"/>
                        <a:pt x="60" y="3841"/>
                        <a:pt x="232" y="3896"/>
                      </a:cubicBezTo>
                      <a:lnTo>
                        <a:pt x="408" y="3896"/>
                      </a:lnTo>
                      <a:lnTo>
                        <a:pt x="580" y="3725"/>
                      </a:lnTo>
                      <a:lnTo>
                        <a:pt x="1506" y="364"/>
                      </a:lnTo>
                      <a:cubicBezTo>
                        <a:pt x="1506" y="188"/>
                        <a:pt x="1451" y="72"/>
                        <a:pt x="1275" y="17"/>
                      </a:cubicBezTo>
                      <a:cubicBezTo>
                        <a:pt x="1253" y="5"/>
                        <a:pt x="1229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"/>
                <p:cNvSpPr/>
                <p:nvPr/>
              </p:nvSpPr>
              <p:spPr>
                <a:xfrm>
                  <a:off x="1746034" y="2828955"/>
                  <a:ext cx="13404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5" extrusionOk="0">
                      <a:moveTo>
                        <a:pt x="928" y="0"/>
                      </a:moveTo>
                      <a:cubicBezTo>
                        <a:pt x="812" y="0"/>
                        <a:pt x="641" y="60"/>
                        <a:pt x="580" y="232"/>
                      </a:cubicBezTo>
                      <a:lnTo>
                        <a:pt x="61" y="2262"/>
                      </a:lnTo>
                      <a:cubicBezTo>
                        <a:pt x="1" y="2378"/>
                        <a:pt x="61" y="2549"/>
                        <a:pt x="233" y="2549"/>
                      </a:cubicBezTo>
                      <a:cubicBezTo>
                        <a:pt x="263" y="2579"/>
                        <a:pt x="292" y="2594"/>
                        <a:pt x="321" y="2594"/>
                      </a:cubicBezTo>
                      <a:cubicBezTo>
                        <a:pt x="350" y="2594"/>
                        <a:pt x="379" y="2579"/>
                        <a:pt x="409" y="2549"/>
                      </a:cubicBezTo>
                      <a:cubicBezTo>
                        <a:pt x="464" y="2549"/>
                        <a:pt x="525" y="2494"/>
                        <a:pt x="580" y="2378"/>
                      </a:cubicBezTo>
                      <a:lnTo>
                        <a:pt x="1104" y="348"/>
                      </a:lnTo>
                      <a:cubicBezTo>
                        <a:pt x="1160" y="232"/>
                        <a:pt x="1104" y="60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"/>
                <p:cNvSpPr/>
                <p:nvPr/>
              </p:nvSpPr>
              <p:spPr>
                <a:xfrm>
                  <a:off x="1764787" y="2834143"/>
                  <a:ext cx="13392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4" extrusionOk="0">
                      <a:moveTo>
                        <a:pt x="841" y="0"/>
                      </a:moveTo>
                      <a:cubicBezTo>
                        <a:pt x="716" y="0"/>
                        <a:pt x="629" y="95"/>
                        <a:pt x="579" y="191"/>
                      </a:cubicBezTo>
                      <a:lnTo>
                        <a:pt x="0" y="2216"/>
                      </a:lnTo>
                      <a:cubicBezTo>
                        <a:pt x="0" y="2392"/>
                        <a:pt x="60" y="2508"/>
                        <a:pt x="232" y="2564"/>
                      </a:cubicBezTo>
                      <a:lnTo>
                        <a:pt x="408" y="2564"/>
                      </a:lnTo>
                      <a:lnTo>
                        <a:pt x="579" y="2392"/>
                      </a:lnTo>
                      <a:lnTo>
                        <a:pt x="1103" y="362"/>
                      </a:lnTo>
                      <a:cubicBezTo>
                        <a:pt x="1159" y="191"/>
                        <a:pt x="1043" y="75"/>
                        <a:pt x="927" y="15"/>
                      </a:cubicBezTo>
                      <a:cubicBezTo>
                        <a:pt x="897" y="5"/>
                        <a:pt x="86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"/>
                <p:cNvSpPr/>
                <p:nvPr/>
              </p:nvSpPr>
              <p:spPr>
                <a:xfrm>
                  <a:off x="1778873" y="2839493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39" y="1"/>
                      </a:moveTo>
                      <a:cubicBezTo>
                        <a:pt x="1102" y="1"/>
                        <a:pt x="983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32" y="3899"/>
                      </a:cubicBezTo>
                      <a:lnTo>
                        <a:pt x="403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446" y="15"/>
                        <a:pt x="1330" y="15"/>
                      </a:cubicBezTo>
                      <a:cubicBezTo>
                        <a:pt x="1300" y="5"/>
                        <a:pt x="1269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"/>
                <p:cNvSpPr/>
                <p:nvPr/>
              </p:nvSpPr>
              <p:spPr>
                <a:xfrm>
                  <a:off x="1801625" y="2844369"/>
                  <a:ext cx="14051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92" extrusionOk="0">
                      <a:moveTo>
                        <a:pt x="928" y="1"/>
                      </a:moveTo>
                      <a:cubicBezTo>
                        <a:pt x="812" y="1"/>
                        <a:pt x="636" y="56"/>
                        <a:pt x="636" y="233"/>
                      </a:cubicBezTo>
                      <a:lnTo>
                        <a:pt x="56" y="2258"/>
                      </a:lnTo>
                      <a:cubicBezTo>
                        <a:pt x="1" y="2374"/>
                        <a:pt x="117" y="2550"/>
                        <a:pt x="233" y="2550"/>
                      </a:cubicBezTo>
                      <a:cubicBezTo>
                        <a:pt x="260" y="2578"/>
                        <a:pt x="289" y="2592"/>
                        <a:pt x="318" y="2592"/>
                      </a:cubicBezTo>
                      <a:cubicBezTo>
                        <a:pt x="347" y="2592"/>
                        <a:pt x="376" y="2578"/>
                        <a:pt x="404" y="2550"/>
                      </a:cubicBezTo>
                      <a:cubicBezTo>
                        <a:pt x="520" y="2550"/>
                        <a:pt x="580" y="2490"/>
                        <a:pt x="580" y="2374"/>
                      </a:cubicBezTo>
                      <a:lnTo>
                        <a:pt x="1160" y="348"/>
                      </a:lnTo>
                      <a:cubicBezTo>
                        <a:pt x="1215" y="233"/>
                        <a:pt x="1099" y="56"/>
                        <a:pt x="9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"/>
                <p:cNvSpPr/>
                <p:nvPr/>
              </p:nvSpPr>
              <p:spPr>
                <a:xfrm>
                  <a:off x="1820367" y="2849534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0" y="1"/>
                        <a:pt x="625" y="95"/>
                        <a:pt x="580" y="189"/>
                      </a:cubicBezTo>
                      <a:lnTo>
                        <a:pt x="57" y="2219"/>
                      </a:lnTo>
                      <a:cubicBezTo>
                        <a:pt x="1" y="2390"/>
                        <a:pt x="117" y="2506"/>
                        <a:pt x="233" y="2566"/>
                      </a:cubicBezTo>
                      <a:lnTo>
                        <a:pt x="404" y="2566"/>
                      </a:lnTo>
                      <a:cubicBezTo>
                        <a:pt x="464" y="2506"/>
                        <a:pt x="580" y="2451"/>
                        <a:pt x="580" y="2390"/>
                      </a:cubicBezTo>
                      <a:lnTo>
                        <a:pt x="1160" y="365"/>
                      </a:lnTo>
                      <a:cubicBezTo>
                        <a:pt x="1160" y="189"/>
                        <a:pt x="1099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"/>
                <p:cNvSpPr/>
                <p:nvPr/>
              </p:nvSpPr>
              <p:spPr>
                <a:xfrm>
                  <a:off x="1834406" y="2854896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64" y="0"/>
                      </a:moveTo>
                      <a:cubicBezTo>
                        <a:pt x="1157" y="0"/>
                        <a:pt x="1033" y="94"/>
                        <a:pt x="987" y="188"/>
                      </a:cubicBezTo>
                      <a:lnTo>
                        <a:pt x="61" y="3548"/>
                      </a:lnTo>
                      <a:cubicBezTo>
                        <a:pt x="0" y="3725"/>
                        <a:pt x="116" y="3840"/>
                        <a:pt x="292" y="3896"/>
                      </a:cubicBezTo>
                      <a:lnTo>
                        <a:pt x="464" y="3896"/>
                      </a:lnTo>
                      <a:cubicBezTo>
                        <a:pt x="524" y="3840"/>
                        <a:pt x="580" y="3780"/>
                        <a:pt x="580" y="3725"/>
                      </a:cubicBezTo>
                      <a:lnTo>
                        <a:pt x="1507" y="364"/>
                      </a:lnTo>
                      <a:cubicBezTo>
                        <a:pt x="1567" y="188"/>
                        <a:pt x="1507" y="17"/>
                        <a:pt x="1335" y="17"/>
                      </a:cubicBezTo>
                      <a:cubicBezTo>
                        <a:pt x="1313" y="5"/>
                        <a:pt x="1289" y="0"/>
                        <a:pt x="1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"/>
                <p:cNvSpPr/>
                <p:nvPr/>
              </p:nvSpPr>
              <p:spPr>
                <a:xfrm>
                  <a:off x="1857863" y="2859749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0"/>
                      </a:moveTo>
                      <a:cubicBezTo>
                        <a:pt x="751" y="0"/>
                        <a:pt x="635" y="60"/>
                        <a:pt x="580" y="232"/>
                      </a:cubicBezTo>
                      <a:lnTo>
                        <a:pt x="0" y="2202"/>
                      </a:lnTo>
                      <a:cubicBezTo>
                        <a:pt x="0" y="2378"/>
                        <a:pt x="56" y="2549"/>
                        <a:pt x="232" y="2549"/>
                      </a:cubicBezTo>
                      <a:cubicBezTo>
                        <a:pt x="260" y="2579"/>
                        <a:pt x="289" y="2594"/>
                        <a:pt x="318" y="2594"/>
                      </a:cubicBezTo>
                      <a:cubicBezTo>
                        <a:pt x="347" y="2594"/>
                        <a:pt x="376" y="2579"/>
                        <a:pt x="404" y="2549"/>
                      </a:cubicBezTo>
                      <a:cubicBezTo>
                        <a:pt x="464" y="2549"/>
                        <a:pt x="519" y="2494"/>
                        <a:pt x="580" y="2378"/>
                      </a:cubicBezTo>
                      <a:lnTo>
                        <a:pt x="1099" y="348"/>
                      </a:lnTo>
                      <a:cubicBezTo>
                        <a:pt x="1159" y="232"/>
                        <a:pt x="1043" y="6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"/>
                <p:cNvSpPr/>
                <p:nvPr/>
              </p:nvSpPr>
              <p:spPr>
                <a:xfrm>
                  <a:off x="1875912" y="2864937"/>
                  <a:ext cx="14097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4" extrusionOk="0">
                      <a:moveTo>
                        <a:pt x="895" y="0"/>
                      </a:moveTo>
                      <a:cubicBezTo>
                        <a:pt x="756" y="0"/>
                        <a:pt x="640" y="95"/>
                        <a:pt x="640" y="191"/>
                      </a:cubicBezTo>
                      <a:lnTo>
                        <a:pt x="60" y="2216"/>
                      </a:lnTo>
                      <a:cubicBezTo>
                        <a:pt x="0" y="2392"/>
                        <a:pt x="116" y="2508"/>
                        <a:pt x="292" y="2564"/>
                      </a:cubicBezTo>
                      <a:lnTo>
                        <a:pt x="464" y="2564"/>
                      </a:lnTo>
                      <a:cubicBezTo>
                        <a:pt x="524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9" y="191"/>
                        <a:pt x="1103" y="75"/>
                        <a:pt x="987" y="15"/>
                      </a:cubicBezTo>
                      <a:cubicBezTo>
                        <a:pt x="956" y="5"/>
                        <a:pt x="925" y="0"/>
                        <a:pt x="8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"/>
                <p:cNvSpPr/>
                <p:nvPr/>
              </p:nvSpPr>
              <p:spPr>
                <a:xfrm>
                  <a:off x="1890633" y="2870218"/>
                  <a:ext cx="18118" cy="4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05" extrusionOk="0">
                      <a:moveTo>
                        <a:pt x="1183" y="0"/>
                      </a:moveTo>
                      <a:cubicBezTo>
                        <a:pt x="1085" y="0"/>
                        <a:pt x="988" y="65"/>
                        <a:pt x="988" y="197"/>
                      </a:cubicBezTo>
                      <a:lnTo>
                        <a:pt x="61" y="3557"/>
                      </a:lnTo>
                      <a:cubicBezTo>
                        <a:pt x="1" y="3673"/>
                        <a:pt x="61" y="3845"/>
                        <a:pt x="232" y="3905"/>
                      </a:cubicBezTo>
                      <a:lnTo>
                        <a:pt x="409" y="3905"/>
                      </a:lnTo>
                      <a:cubicBezTo>
                        <a:pt x="464" y="3845"/>
                        <a:pt x="524" y="3789"/>
                        <a:pt x="580" y="3673"/>
                      </a:cubicBezTo>
                      <a:lnTo>
                        <a:pt x="1507" y="369"/>
                      </a:lnTo>
                      <a:cubicBezTo>
                        <a:pt x="1567" y="197"/>
                        <a:pt x="1451" y="21"/>
                        <a:pt x="1275" y="21"/>
                      </a:cubicBezTo>
                      <a:cubicBezTo>
                        <a:pt x="1247" y="7"/>
                        <a:pt x="1215" y="0"/>
                        <a:pt x="1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"/>
                <p:cNvSpPr/>
                <p:nvPr/>
              </p:nvSpPr>
              <p:spPr>
                <a:xfrm>
                  <a:off x="1913396" y="2875163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3"/>
                      </a:cubicBezTo>
                      <a:lnTo>
                        <a:pt x="61" y="2202"/>
                      </a:lnTo>
                      <a:cubicBezTo>
                        <a:pt x="1" y="2374"/>
                        <a:pt x="116" y="2550"/>
                        <a:pt x="232" y="2550"/>
                      </a:cubicBezTo>
                      <a:cubicBezTo>
                        <a:pt x="262" y="2578"/>
                        <a:pt x="291" y="2592"/>
                        <a:pt x="320" y="2592"/>
                      </a:cubicBezTo>
                      <a:cubicBezTo>
                        <a:pt x="349" y="2592"/>
                        <a:pt x="378" y="2578"/>
                        <a:pt x="408" y="2550"/>
                      </a:cubicBezTo>
                      <a:cubicBezTo>
                        <a:pt x="464" y="2550"/>
                        <a:pt x="580" y="2490"/>
                        <a:pt x="580" y="2374"/>
                      </a:cubicBezTo>
                      <a:lnTo>
                        <a:pt x="1159" y="348"/>
                      </a:lnTo>
                      <a:cubicBezTo>
                        <a:pt x="1159" y="233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"/>
                <p:cNvSpPr/>
                <p:nvPr/>
              </p:nvSpPr>
              <p:spPr>
                <a:xfrm>
                  <a:off x="1932138" y="2880329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1" y="1"/>
                        <a:pt x="629" y="95"/>
                        <a:pt x="580" y="189"/>
                      </a:cubicBezTo>
                      <a:lnTo>
                        <a:pt x="61" y="2219"/>
                      </a:lnTo>
                      <a:cubicBezTo>
                        <a:pt x="1" y="2390"/>
                        <a:pt x="61" y="2506"/>
                        <a:pt x="232" y="2566"/>
                      </a:cubicBezTo>
                      <a:lnTo>
                        <a:pt x="409" y="2566"/>
                      </a:lnTo>
                      <a:lnTo>
                        <a:pt x="580" y="2390"/>
                      </a:lnTo>
                      <a:lnTo>
                        <a:pt x="1104" y="365"/>
                      </a:lnTo>
                      <a:cubicBezTo>
                        <a:pt x="1159" y="189"/>
                        <a:pt x="1104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"/>
                <p:cNvSpPr/>
                <p:nvPr/>
              </p:nvSpPr>
              <p:spPr>
                <a:xfrm>
                  <a:off x="1946224" y="2885621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4" y="0"/>
                        <a:pt x="1028" y="66"/>
                        <a:pt x="983" y="194"/>
                      </a:cubicBezTo>
                      <a:lnTo>
                        <a:pt x="56" y="3554"/>
                      </a:lnTo>
                      <a:cubicBezTo>
                        <a:pt x="1" y="3670"/>
                        <a:pt x="116" y="3846"/>
                        <a:pt x="232" y="3902"/>
                      </a:cubicBezTo>
                      <a:lnTo>
                        <a:pt x="404" y="3902"/>
                      </a:lnTo>
                      <a:cubicBezTo>
                        <a:pt x="520" y="3846"/>
                        <a:pt x="580" y="3786"/>
                        <a:pt x="580" y="3670"/>
                      </a:cubicBezTo>
                      <a:lnTo>
                        <a:pt x="1507" y="37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7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37" name="Google Shape;2437;p3"/>
            <p:cNvGrpSpPr/>
            <p:nvPr/>
          </p:nvGrpSpPr>
          <p:grpSpPr>
            <a:xfrm>
              <a:off x="8084962" y="2901789"/>
              <a:ext cx="246359" cy="287766"/>
              <a:chOff x="1972304" y="3421391"/>
              <a:chExt cx="366224" cy="427778"/>
            </a:xfrm>
          </p:grpSpPr>
          <p:sp>
            <p:nvSpPr>
              <p:cNvPr id="2438" name="Google Shape;2438;p3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3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3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3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3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3"/>
            <p:cNvGrpSpPr/>
            <p:nvPr/>
          </p:nvGrpSpPr>
          <p:grpSpPr>
            <a:xfrm>
              <a:off x="8070189" y="3481584"/>
              <a:ext cx="322037" cy="361644"/>
              <a:chOff x="1053854" y="3044941"/>
              <a:chExt cx="448519" cy="503682"/>
            </a:xfrm>
          </p:grpSpPr>
          <p:sp>
            <p:nvSpPr>
              <p:cNvPr id="2453" name="Google Shape;2453;p3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3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3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3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3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3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3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3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3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3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3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3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3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5" name="Google Shape;2475;p3"/>
            <p:cNvGrpSpPr/>
            <p:nvPr/>
          </p:nvGrpSpPr>
          <p:grpSpPr>
            <a:xfrm>
              <a:off x="8408898" y="3598018"/>
              <a:ext cx="276484" cy="283410"/>
              <a:chOff x="1427393" y="3362195"/>
              <a:chExt cx="465932" cy="477603"/>
            </a:xfrm>
          </p:grpSpPr>
          <p:sp>
            <p:nvSpPr>
              <p:cNvPr id="2476" name="Google Shape;2476;p3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3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0" name="Google Shape;2480;p3"/>
            <p:cNvGrpSpPr/>
            <p:nvPr/>
          </p:nvGrpSpPr>
          <p:grpSpPr>
            <a:xfrm>
              <a:off x="8110906" y="2186911"/>
              <a:ext cx="322044" cy="371283"/>
              <a:chOff x="2027201" y="2578581"/>
              <a:chExt cx="376924" cy="434503"/>
            </a:xfrm>
          </p:grpSpPr>
          <p:sp>
            <p:nvSpPr>
              <p:cNvPr id="2481" name="Google Shape;2481;p3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3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3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3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3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3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3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3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3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3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3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0" name="Google Shape;2520;p3"/>
            <p:cNvGrpSpPr/>
            <p:nvPr/>
          </p:nvGrpSpPr>
          <p:grpSpPr>
            <a:xfrm>
              <a:off x="8159136" y="1904839"/>
              <a:ext cx="336017" cy="248833"/>
              <a:chOff x="3011953" y="1834589"/>
              <a:chExt cx="659375" cy="488291"/>
            </a:xfrm>
          </p:grpSpPr>
          <p:sp>
            <p:nvSpPr>
              <p:cNvPr id="2521" name="Google Shape;2521;p3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3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3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7" name="Google Shape;2527;p3"/>
            <p:cNvGrpSpPr/>
            <p:nvPr/>
          </p:nvGrpSpPr>
          <p:grpSpPr>
            <a:xfrm>
              <a:off x="8386144" y="1688114"/>
              <a:ext cx="321989" cy="367291"/>
              <a:chOff x="3532772" y="2305456"/>
              <a:chExt cx="443816" cy="506329"/>
            </a:xfrm>
          </p:grpSpPr>
          <p:sp>
            <p:nvSpPr>
              <p:cNvPr id="2528" name="Google Shape;2528;p3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4" name="Google Shape;2534;p3"/>
            <p:cNvGrpSpPr/>
            <p:nvPr/>
          </p:nvGrpSpPr>
          <p:grpSpPr>
            <a:xfrm>
              <a:off x="8073267" y="1539713"/>
              <a:ext cx="269728" cy="270624"/>
              <a:chOff x="2451617" y="1982794"/>
              <a:chExt cx="595163" cy="597139"/>
            </a:xfrm>
          </p:grpSpPr>
          <p:sp>
            <p:nvSpPr>
              <p:cNvPr id="2535" name="Google Shape;2535;p3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0" name="Google Shape;2540;p3"/>
            <p:cNvSpPr/>
            <p:nvPr/>
          </p:nvSpPr>
          <p:spPr>
            <a:xfrm>
              <a:off x="8392237" y="1471425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1" name="Google Shape;2541;p3"/>
            <p:cNvGrpSpPr/>
            <p:nvPr/>
          </p:nvGrpSpPr>
          <p:grpSpPr>
            <a:xfrm>
              <a:off x="8395596" y="449057"/>
              <a:ext cx="279835" cy="331995"/>
              <a:chOff x="1444148" y="2187860"/>
              <a:chExt cx="429788" cy="509899"/>
            </a:xfrm>
          </p:grpSpPr>
          <p:sp>
            <p:nvSpPr>
              <p:cNvPr id="2542" name="Google Shape;2542;p3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3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3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3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3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0" name="Google Shape;2550;p3"/>
            <p:cNvGrpSpPr/>
            <p:nvPr/>
          </p:nvGrpSpPr>
          <p:grpSpPr>
            <a:xfrm>
              <a:off x="8391475" y="2219075"/>
              <a:ext cx="311321" cy="251704"/>
              <a:chOff x="2355918" y="2641256"/>
              <a:chExt cx="348117" cy="281422"/>
            </a:xfrm>
          </p:grpSpPr>
          <p:sp>
            <p:nvSpPr>
              <p:cNvPr id="2551" name="Google Shape;2551;p3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5" name="Google Shape;2555;p3"/>
            <p:cNvGrpSpPr/>
            <p:nvPr/>
          </p:nvGrpSpPr>
          <p:grpSpPr>
            <a:xfrm>
              <a:off x="8084972" y="779542"/>
              <a:ext cx="556964" cy="234792"/>
              <a:chOff x="1159617" y="2674072"/>
              <a:chExt cx="832780" cy="351064"/>
            </a:xfrm>
          </p:grpSpPr>
          <p:sp>
            <p:nvSpPr>
              <p:cNvPr id="2556" name="Google Shape;2556;p3"/>
              <p:cNvSpPr/>
              <p:nvPr/>
            </p:nvSpPr>
            <p:spPr>
              <a:xfrm>
                <a:off x="1224580" y="2685696"/>
                <a:ext cx="14039" cy="2977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2577" extrusionOk="0">
                    <a:moveTo>
                      <a:pt x="983" y="0"/>
                    </a:moveTo>
                    <a:cubicBezTo>
                      <a:pt x="812" y="0"/>
                      <a:pt x="635" y="60"/>
                      <a:pt x="635" y="232"/>
                    </a:cubicBezTo>
                    <a:lnTo>
                      <a:pt x="56" y="2202"/>
                    </a:lnTo>
                    <a:cubicBezTo>
                      <a:pt x="1" y="2378"/>
                      <a:pt x="116" y="2549"/>
                      <a:pt x="288" y="2549"/>
                    </a:cubicBezTo>
                    <a:cubicBezTo>
                      <a:pt x="308" y="2569"/>
                      <a:pt x="328" y="2576"/>
                      <a:pt x="347" y="2576"/>
                    </a:cubicBezTo>
                    <a:cubicBezTo>
                      <a:pt x="386" y="2576"/>
                      <a:pt x="424" y="2549"/>
                      <a:pt x="464" y="2549"/>
                    </a:cubicBezTo>
                    <a:cubicBezTo>
                      <a:pt x="520" y="2549"/>
                      <a:pt x="580" y="2433"/>
                      <a:pt x="580" y="2378"/>
                    </a:cubicBezTo>
                    <a:lnTo>
                      <a:pt x="1159" y="348"/>
                    </a:lnTo>
                    <a:cubicBezTo>
                      <a:pt x="1215" y="232"/>
                      <a:pt x="1099" y="60"/>
                      <a:pt x="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57" name="Google Shape;2557;p3"/>
              <p:cNvGrpSpPr/>
              <p:nvPr/>
            </p:nvGrpSpPr>
            <p:grpSpPr>
              <a:xfrm>
                <a:off x="1159617" y="2674072"/>
                <a:ext cx="832780" cy="351064"/>
                <a:chOff x="1159617" y="2674072"/>
                <a:chExt cx="832780" cy="351064"/>
              </a:xfrm>
            </p:grpSpPr>
            <p:sp>
              <p:nvSpPr>
                <p:cNvPr id="2558" name="Google Shape;2558;p3"/>
                <p:cNvSpPr/>
                <p:nvPr/>
              </p:nvSpPr>
              <p:spPr>
                <a:xfrm>
                  <a:off x="1159617" y="2674072"/>
                  <a:ext cx="832780" cy="35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1" h="30382" extrusionOk="0">
                      <a:moveTo>
                        <a:pt x="3537" y="603"/>
                      </a:moveTo>
                      <a:lnTo>
                        <a:pt x="71436" y="19313"/>
                      </a:lnTo>
                      <a:lnTo>
                        <a:pt x="68539" y="29741"/>
                      </a:lnTo>
                      <a:lnTo>
                        <a:pt x="640" y="11087"/>
                      </a:lnTo>
                      <a:lnTo>
                        <a:pt x="3537" y="603"/>
                      </a:lnTo>
                      <a:close/>
                      <a:moveTo>
                        <a:pt x="3299" y="1"/>
                      </a:moveTo>
                      <a:cubicBezTo>
                        <a:pt x="3190" y="1"/>
                        <a:pt x="3115" y="67"/>
                        <a:pt x="3073" y="195"/>
                      </a:cubicBezTo>
                      <a:lnTo>
                        <a:pt x="61" y="11203"/>
                      </a:lnTo>
                      <a:cubicBezTo>
                        <a:pt x="1" y="11263"/>
                        <a:pt x="1" y="11318"/>
                        <a:pt x="61" y="11434"/>
                      </a:cubicBezTo>
                      <a:cubicBezTo>
                        <a:pt x="116" y="11495"/>
                        <a:pt x="177" y="11495"/>
                        <a:pt x="232" y="11550"/>
                      </a:cubicBezTo>
                      <a:lnTo>
                        <a:pt x="68655" y="30381"/>
                      </a:lnTo>
                      <a:lnTo>
                        <a:pt x="68887" y="30381"/>
                      </a:lnTo>
                      <a:cubicBezTo>
                        <a:pt x="68942" y="30321"/>
                        <a:pt x="69003" y="30265"/>
                        <a:pt x="69003" y="30205"/>
                      </a:cubicBezTo>
                      <a:lnTo>
                        <a:pt x="72071" y="19197"/>
                      </a:lnTo>
                      <a:cubicBezTo>
                        <a:pt x="72071" y="19026"/>
                        <a:pt x="72015" y="18850"/>
                        <a:pt x="71839" y="18850"/>
                      </a:cubicBezTo>
                      <a:lnTo>
                        <a:pt x="3421" y="24"/>
                      </a:lnTo>
                      <a:cubicBezTo>
                        <a:pt x="3377" y="8"/>
                        <a:pt x="3336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"/>
                <p:cNvSpPr/>
                <p:nvPr/>
              </p:nvSpPr>
              <p:spPr>
                <a:xfrm>
                  <a:off x="1201816" y="2680774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5" y="0"/>
                        <a:pt x="1028" y="66"/>
                        <a:pt x="983" y="194"/>
                      </a:cubicBezTo>
                      <a:lnTo>
                        <a:pt x="56" y="3555"/>
                      </a:lnTo>
                      <a:cubicBezTo>
                        <a:pt x="1" y="3671"/>
                        <a:pt x="117" y="3847"/>
                        <a:pt x="233" y="3902"/>
                      </a:cubicBezTo>
                      <a:lnTo>
                        <a:pt x="404" y="3902"/>
                      </a:lnTo>
                      <a:cubicBezTo>
                        <a:pt x="520" y="3847"/>
                        <a:pt x="580" y="3786"/>
                        <a:pt x="580" y="3671"/>
                      </a:cubicBezTo>
                      <a:lnTo>
                        <a:pt x="1507" y="31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8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"/>
                <p:cNvSpPr/>
                <p:nvPr/>
              </p:nvSpPr>
              <p:spPr>
                <a:xfrm>
                  <a:off x="1243322" y="2690884"/>
                  <a:ext cx="14039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4" extrusionOk="0">
                      <a:moveTo>
                        <a:pt x="861" y="0"/>
                      </a:moveTo>
                      <a:cubicBezTo>
                        <a:pt x="755" y="0"/>
                        <a:pt x="636" y="96"/>
                        <a:pt x="636" y="191"/>
                      </a:cubicBezTo>
                      <a:lnTo>
                        <a:pt x="56" y="2216"/>
                      </a:lnTo>
                      <a:cubicBezTo>
                        <a:pt x="1" y="2392"/>
                        <a:pt x="117" y="2508"/>
                        <a:pt x="232" y="2564"/>
                      </a:cubicBezTo>
                      <a:lnTo>
                        <a:pt x="404" y="2564"/>
                      </a:lnTo>
                      <a:cubicBezTo>
                        <a:pt x="520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5" y="191"/>
                        <a:pt x="1099" y="75"/>
                        <a:pt x="928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3"/>
                <p:cNvSpPr/>
                <p:nvPr/>
              </p:nvSpPr>
              <p:spPr>
                <a:xfrm>
                  <a:off x="1262064" y="2696165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0"/>
                      </a:moveTo>
                      <a:cubicBezTo>
                        <a:pt x="732" y="0"/>
                        <a:pt x="622" y="65"/>
                        <a:pt x="580" y="197"/>
                      </a:cubicBezTo>
                      <a:lnTo>
                        <a:pt x="56" y="2223"/>
                      </a:lnTo>
                      <a:cubicBezTo>
                        <a:pt x="1" y="2339"/>
                        <a:pt x="117" y="2515"/>
                        <a:pt x="233" y="2570"/>
                      </a:cubicBezTo>
                      <a:cubicBezTo>
                        <a:pt x="288" y="2570"/>
                        <a:pt x="348" y="2570"/>
                        <a:pt x="404" y="2515"/>
                      </a:cubicBezTo>
                      <a:cubicBezTo>
                        <a:pt x="520" y="2515"/>
                        <a:pt x="580" y="2454"/>
                        <a:pt x="580" y="2339"/>
                      </a:cubicBezTo>
                      <a:lnTo>
                        <a:pt x="1160" y="313"/>
                      </a:lnTo>
                      <a:cubicBezTo>
                        <a:pt x="1160" y="197"/>
                        <a:pt x="1099" y="21"/>
                        <a:pt x="928" y="21"/>
                      </a:cubicBezTo>
                      <a:cubicBezTo>
                        <a:pt x="899" y="7"/>
                        <a:pt x="867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3"/>
                <p:cNvSpPr/>
                <p:nvPr/>
              </p:nvSpPr>
              <p:spPr>
                <a:xfrm>
                  <a:off x="1276797" y="2700926"/>
                  <a:ext cx="17413" cy="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942" extrusionOk="0">
                      <a:moveTo>
                        <a:pt x="1207" y="1"/>
                      </a:moveTo>
                      <a:cubicBezTo>
                        <a:pt x="1099" y="1"/>
                        <a:pt x="973" y="105"/>
                        <a:pt x="927" y="249"/>
                      </a:cubicBezTo>
                      <a:lnTo>
                        <a:pt x="0" y="3549"/>
                      </a:lnTo>
                      <a:cubicBezTo>
                        <a:pt x="0" y="3725"/>
                        <a:pt x="56" y="3896"/>
                        <a:pt x="232" y="3896"/>
                      </a:cubicBezTo>
                      <a:cubicBezTo>
                        <a:pt x="260" y="3926"/>
                        <a:pt x="289" y="3941"/>
                        <a:pt x="318" y="3941"/>
                      </a:cubicBezTo>
                      <a:cubicBezTo>
                        <a:pt x="347" y="3941"/>
                        <a:pt x="376" y="3926"/>
                        <a:pt x="404" y="3896"/>
                      </a:cubicBezTo>
                      <a:cubicBezTo>
                        <a:pt x="464" y="3896"/>
                        <a:pt x="519" y="3841"/>
                        <a:pt x="519" y="3725"/>
                      </a:cubicBezTo>
                      <a:lnTo>
                        <a:pt x="1446" y="365"/>
                      </a:lnTo>
                      <a:cubicBezTo>
                        <a:pt x="1507" y="249"/>
                        <a:pt x="1446" y="73"/>
                        <a:pt x="1275" y="17"/>
                      </a:cubicBezTo>
                      <a:cubicBezTo>
                        <a:pt x="1254" y="6"/>
                        <a:pt x="1231" y="1"/>
                        <a:pt x="1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3"/>
                <p:cNvSpPr/>
                <p:nvPr/>
              </p:nvSpPr>
              <p:spPr>
                <a:xfrm>
                  <a:off x="1299560" y="2706287"/>
                  <a:ext cx="13392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6" extrusionOk="0">
                      <a:moveTo>
                        <a:pt x="834" y="0"/>
                      </a:moveTo>
                      <a:cubicBezTo>
                        <a:pt x="709" y="0"/>
                        <a:pt x="625" y="94"/>
                        <a:pt x="580" y="188"/>
                      </a:cubicBezTo>
                      <a:lnTo>
                        <a:pt x="0" y="2218"/>
                      </a:lnTo>
                      <a:cubicBezTo>
                        <a:pt x="0" y="2334"/>
                        <a:pt x="56" y="2505"/>
                        <a:pt x="232" y="2566"/>
                      </a:cubicBezTo>
                      <a:lnTo>
                        <a:pt x="403" y="2566"/>
                      </a:lnTo>
                      <a:cubicBezTo>
                        <a:pt x="464" y="2505"/>
                        <a:pt x="519" y="2450"/>
                        <a:pt x="580" y="2334"/>
                      </a:cubicBezTo>
                      <a:lnTo>
                        <a:pt x="1099" y="364"/>
                      </a:lnTo>
                      <a:cubicBezTo>
                        <a:pt x="1159" y="188"/>
                        <a:pt x="1043" y="72"/>
                        <a:pt x="927" y="16"/>
                      </a:cubicBezTo>
                      <a:cubicBezTo>
                        <a:pt x="894" y="5"/>
                        <a:pt x="863" y="0"/>
                        <a:pt x="8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3"/>
                <p:cNvSpPr/>
                <p:nvPr/>
              </p:nvSpPr>
              <p:spPr>
                <a:xfrm>
                  <a:off x="1317609" y="2711129"/>
                  <a:ext cx="14097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95" extrusionOk="0">
                      <a:moveTo>
                        <a:pt x="987" y="1"/>
                      </a:moveTo>
                      <a:cubicBezTo>
                        <a:pt x="811" y="1"/>
                        <a:pt x="640" y="61"/>
                        <a:pt x="640" y="232"/>
                      </a:cubicBezTo>
                      <a:lnTo>
                        <a:pt x="60" y="2262"/>
                      </a:lnTo>
                      <a:cubicBezTo>
                        <a:pt x="0" y="2378"/>
                        <a:pt x="116" y="2550"/>
                        <a:pt x="292" y="2550"/>
                      </a:cubicBezTo>
                      <a:cubicBezTo>
                        <a:pt x="320" y="2580"/>
                        <a:pt x="349" y="2595"/>
                        <a:pt x="378" y="2595"/>
                      </a:cubicBezTo>
                      <a:cubicBezTo>
                        <a:pt x="407" y="2595"/>
                        <a:pt x="436" y="2580"/>
                        <a:pt x="464" y="2550"/>
                      </a:cubicBezTo>
                      <a:cubicBezTo>
                        <a:pt x="524" y="2550"/>
                        <a:pt x="579" y="2494"/>
                        <a:pt x="579" y="2378"/>
                      </a:cubicBezTo>
                      <a:lnTo>
                        <a:pt x="1159" y="348"/>
                      </a:lnTo>
                      <a:cubicBezTo>
                        <a:pt x="1219" y="232"/>
                        <a:pt x="1103" y="61"/>
                        <a:pt x="9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3"/>
                <p:cNvSpPr/>
                <p:nvPr/>
              </p:nvSpPr>
              <p:spPr>
                <a:xfrm>
                  <a:off x="1332330" y="2716317"/>
                  <a:ext cx="18118" cy="4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41" extrusionOk="0">
                      <a:moveTo>
                        <a:pt x="1209" y="1"/>
                      </a:moveTo>
                      <a:cubicBezTo>
                        <a:pt x="1104" y="1"/>
                        <a:pt x="988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61" y="3899"/>
                        <a:pt x="232" y="3899"/>
                      </a:cubicBezTo>
                      <a:cubicBezTo>
                        <a:pt x="262" y="3927"/>
                        <a:pt x="291" y="3941"/>
                        <a:pt x="320" y="3941"/>
                      </a:cubicBezTo>
                      <a:cubicBezTo>
                        <a:pt x="349" y="3941"/>
                        <a:pt x="378" y="3927"/>
                        <a:pt x="408" y="3899"/>
                      </a:cubicBezTo>
                      <a:cubicBezTo>
                        <a:pt x="464" y="3899"/>
                        <a:pt x="524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275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3"/>
                <p:cNvSpPr/>
                <p:nvPr/>
              </p:nvSpPr>
              <p:spPr>
                <a:xfrm>
                  <a:off x="1355093" y="2721678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1" y="0"/>
                      </a:moveTo>
                      <a:cubicBezTo>
                        <a:pt x="754" y="0"/>
                        <a:pt x="629" y="96"/>
                        <a:pt x="580" y="191"/>
                      </a:cubicBezTo>
                      <a:lnTo>
                        <a:pt x="61" y="2216"/>
                      </a:lnTo>
                      <a:cubicBezTo>
                        <a:pt x="0" y="2332"/>
                        <a:pt x="116" y="2508"/>
                        <a:pt x="232" y="2564"/>
                      </a:cubicBezTo>
                      <a:lnTo>
                        <a:pt x="408" y="2564"/>
                      </a:lnTo>
                      <a:cubicBezTo>
                        <a:pt x="524" y="2508"/>
                        <a:pt x="580" y="2448"/>
                        <a:pt x="580" y="2332"/>
                      </a:cubicBezTo>
                      <a:lnTo>
                        <a:pt x="1159" y="362"/>
                      </a:lnTo>
                      <a:cubicBezTo>
                        <a:pt x="1159" y="191"/>
                        <a:pt x="1103" y="15"/>
                        <a:pt x="927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"/>
                <p:cNvSpPr/>
                <p:nvPr/>
              </p:nvSpPr>
              <p:spPr>
                <a:xfrm>
                  <a:off x="1373836" y="2726555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2"/>
                      </a:cubicBezTo>
                      <a:lnTo>
                        <a:pt x="61" y="2258"/>
                      </a:lnTo>
                      <a:cubicBezTo>
                        <a:pt x="1" y="2373"/>
                        <a:pt x="61" y="2550"/>
                        <a:pt x="232" y="2550"/>
                      </a:cubicBezTo>
                      <a:cubicBezTo>
                        <a:pt x="262" y="2577"/>
                        <a:pt x="291" y="2591"/>
                        <a:pt x="320" y="2591"/>
                      </a:cubicBezTo>
                      <a:cubicBezTo>
                        <a:pt x="349" y="2591"/>
                        <a:pt x="378" y="2577"/>
                        <a:pt x="408" y="2550"/>
                      </a:cubicBezTo>
                      <a:cubicBezTo>
                        <a:pt x="464" y="2550"/>
                        <a:pt x="524" y="2489"/>
                        <a:pt x="580" y="2373"/>
                      </a:cubicBezTo>
                      <a:lnTo>
                        <a:pt x="1104" y="348"/>
                      </a:lnTo>
                      <a:cubicBezTo>
                        <a:pt x="1159" y="232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3"/>
                <p:cNvSpPr/>
                <p:nvPr/>
              </p:nvSpPr>
              <p:spPr>
                <a:xfrm>
                  <a:off x="1387921" y="2731720"/>
                  <a:ext cx="18060" cy="45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24" extrusionOk="0">
                      <a:moveTo>
                        <a:pt x="1239" y="1"/>
                      </a:moveTo>
                      <a:cubicBezTo>
                        <a:pt x="1117" y="1"/>
                        <a:pt x="1032" y="94"/>
                        <a:pt x="983" y="188"/>
                      </a:cubicBezTo>
                      <a:lnTo>
                        <a:pt x="56" y="3549"/>
                      </a:lnTo>
                      <a:cubicBezTo>
                        <a:pt x="0" y="3725"/>
                        <a:pt x="116" y="3896"/>
                        <a:pt x="232" y="3896"/>
                      </a:cubicBezTo>
                      <a:cubicBezTo>
                        <a:pt x="251" y="3916"/>
                        <a:pt x="270" y="3923"/>
                        <a:pt x="289" y="3923"/>
                      </a:cubicBezTo>
                      <a:cubicBezTo>
                        <a:pt x="327" y="3923"/>
                        <a:pt x="367" y="3896"/>
                        <a:pt x="404" y="3896"/>
                      </a:cubicBezTo>
                      <a:cubicBezTo>
                        <a:pt x="520" y="3896"/>
                        <a:pt x="580" y="3780"/>
                        <a:pt x="580" y="3725"/>
                      </a:cubicBez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331" y="17"/>
                      </a:cubicBezTo>
                      <a:cubicBezTo>
                        <a:pt x="1298" y="6"/>
                        <a:pt x="1268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"/>
                <p:cNvSpPr/>
                <p:nvPr/>
              </p:nvSpPr>
              <p:spPr>
                <a:xfrm>
                  <a:off x="1410684" y="2737070"/>
                  <a:ext cx="14039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7" extrusionOk="0">
                      <a:moveTo>
                        <a:pt x="886" y="1"/>
                      </a:moveTo>
                      <a:cubicBezTo>
                        <a:pt x="751" y="1"/>
                        <a:pt x="635" y="95"/>
                        <a:pt x="635" y="189"/>
                      </a:cubicBezTo>
                      <a:lnTo>
                        <a:pt x="56" y="2219"/>
                      </a:lnTo>
                      <a:cubicBezTo>
                        <a:pt x="0" y="2335"/>
                        <a:pt x="116" y="2506"/>
                        <a:pt x="288" y="2567"/>
                      </a:cubicBezTo>
                      <a:lnTo>
                        <a:pt x="464" y="2567"/>
                      </a:lnTo>
                      <a:cubicBezTo>
                        <a:pt x="519" y="2506"/>
                        <a:pt x="580" y="2451"/>
                        <a:pt x="580" y="2335"/>
                      </a:cubicBezTo>
                      <a:lnTo>
                        <a:pt x="1159" y="365"/>
                      </a:lnTo>
                      <a:cubicBezTo>
                        <a:pt x="1215" y="189"/>
                        <a:pt x="1099" y="17"/>
                        <a:pt x="983" y="17"/>
                      </a:cubicBezTo>
                      <a:cubicBezTo>
                        <a:pt x="950" y="6"/>
                        <a:pt x="918" y="1"/>
                        <a:pt x="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0" name="Google Shape;2570;p3"/>
                <p:cNvSpPr/>
                <p:nvPr/>
              </p:nvSpPr>
              <p:spPr>
                <a:xfrm>
                  <a:off x="1429427" y="2741923"/>
                  <a:ext cx="14039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95" extrusionOk="0">
                      <a:moveTo>
                        <a:pt x="927" y="1"/>
                      </a:moveTo>
                      <a:cubicBezTo>
                        <a:pt x="811" y="1"/>
                        <a:pt x="635" y="61"/>
                        <a:pt x="635" y="232"/>
                      </a:cubicBezTo>
                      <a:lnTo>
                        <a:pt x="56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0" y="2580"/>
                        <a:pt x="289" y="2595"/>
                        <a:pt x="318" y="2595"/>
                      </a:cubicBezTo>
                      <a:cubicBezTo>
                        <a:pt x="347" y="2595"/>
                        <a:pt x="376" y="2580"/>
                        <a:pt x="404" y="2550"/>
                      </a:cubicBezTo>
                      <a:cubicBezTo>
                        <a:pt x="519" y="2550"/>
                        <a:pt x="580" y="2494"/>
                        <a:pt x="580" y="2378"/>
                      </a:cubicBezTo>
                      <a:lnTo>
                        <a:pt x="1159" y="348"/>
                      </a:lnTo>
                      <a:cubicBezTo>
                        <a:pt x="1215" y="232"/>
                        <a:pt x="1099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3"/>
                <p:cNvSpPr/>
                <p:nvPr/>
              </p:nvSpPr>
              <p:spPr>
                <a:xfrm>
                  <a:off x="1444148" y="2747111"/>
                  <a:ext cx="17425" cy="45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3900" extrusionOk="0">
                      <a:moveTo>
                        <a:pt x="1209" y="1"/>
                      </a:moveTo>
                      <a:cubicBezTo>
                        <a:pt x="1101" y="1"/>
                        <a:pt x="974" y="96"/>
                        <a:pt x="928" y="191"/>
                      </a:cubicBezTo>
                      <a:lnTo>
                        <a:pt x="1" y="3551"/>
                      </a:lnTo>
                      <a:cubicBezTo>
                        <a:pt x="1" y="3723"/>
                        <a:pt x="57" y="3899"/>
                        <a:pt x="233" y="3899"/>
                      </a:cubicBezTo>
                      <a:lnTo>
                        <a:pt x="404" y="3899"/>
                      </a:lnTo>
                      <a:cubicBezTo>
                        <a:pt x="464" y="3899"/>
                        <a:pt x="52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07" y="191"/>
                        <a:pt x="1447" y="75"/>
                        <a:pt x="1276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3"/>
                <p:cNvSpPr/>
                <p:nvPr/>
              </p:nvSpPr>
              <p:spPr>
                <a:xfrm>
                  <a:off x="1466911" y="2752392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1"/>
                      </a:moveTo>
                      <a:cubicBezTo>
                        <a:pt x="732" y="1"/>
                        <a:pt x="622" y="65"/>
                        <a:pt x="580" y="198"/>
                      </a:cubicBezTo>
                      <a:lnTo>
                        <a:pt x="56" y="2223"/>
                      </a:lnTo>
                      <a:cubicBezTo>
                        <a:pt x="1" y="2339"/>
                        <a:pt x="56" y="2515"/>
                        <a:pt x="232" y="2571"/>
                      </a:cubicBezTo>
                      <a:lnTo>
                        <a:pt x="404" y="2571"/>
                      </a:lnTo>
                      <a:cubicBezTo>
                        <a:pt x="464" y="2515"/>
                        <a:pt x="520" y="2455"/>
                        <a:pt x="580" y="2339"/>
                      </a:cubicBezTo>
                      <a:lnTo>
                        <a:pt x="1099" y="369"/>
                      </a:lnTo>
                      <a:cubicBezTo>
                        <a:pt x="1159" y="198"/>
                        <a:pt x="1099" y="22"/>
                        <a:pt x="928" y="22"/>
                      </a:cubicBezTo>
                      <a:cubicBezTo>
                        <a:pt x="899" y="8"/>
                        <a:pt x="867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"/>
                <p:cNvSpPr/>
                <p:nvPr/>
              </p:nvSpPr>
              <p:spPr>
                <a:xfrm>
                  <a:off x="1485653" y="2757349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8" y="0"/>
                      </a:moveTo>
                      <a:cubicBezTo>
                        <a:pt x="752" y="0"/>
                        <a:pt x="636" y="56"/>
                        <a:pt x="580" y="232"/>
                      </a:cubicBezTo>
                      <a:lnTo>
                        <a:pt x="1" y="2202"/>
                      </a:lnTo>
                      <a:cubicBezTo>
                        <a:pt x="1" y="2373"/>
                        <a:pt x="56" y="2550"/>
                        <a:pt x="233" y="2550"/>
                      </a:cubicBezTo>
                      <a:cubicBezTo>
                        <a:pt x="260" y="2577"/>
                        <a:pt x="289" y="2591"/>
                        <a:pt x="318" y="2591"/>
                      </a:cubicBezTo>
                      <a:cubicBezTo>
                        <a:pt x="347" y="2591"/>
                        <a:pt x="376" y="2577"/>
                        <a:pt x="404" y="2550"/>
                      </a:cubicBezTo>
                      <a:cubicBezTo>
                        <a:pt x="464" y="2550"/>
                        <a:pt x="520" y="2489"/>
                        <a:pt x="580" y="2373"/>
                      </a:cubicBezTo>
                      <a:lnTo>
                        <a:pt x="1099" y="348"/>
                      </a:lnTo>
                      <a:cubicBezTo>
                        <a:pt x="1160" y="232"/>
                        <a:pt x="1044" y="56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3"/>
                <p:cNvSpPr/>
                <p:nvPr/>
              </p:nvSpPr>
              <p:spPr>
                <a:xfrm>
                  <a:off x="1499693" y="2762514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37" y="0"/>
                      </a:moveTo>
                      <a:cubicBezTo>
                        <a:pt x="1100" y="0"/>
                        <a:pt x="987" y="94"/>
                        <a:pt x="987" y="188"/>
                      </a:cubicBezTo>
                      <a:lnTo>
                        <a:pt x="60" y="3549"/>
                      </a:lnTo>
                      <a:cubicBezTo>
                        <a:pt x="0" y="3725"/>
                        <a:pt x="116" y="3841"/>
                        <a:pt x="232" y="3896"/>
                      </a:cubicBezTo>
                      <a:lnTo>
                        <a:pt x="408" y="3896"/>
                      </a:lnTo>
                      <a:cubicBezTo>
                        <a:pt x="524" y="3841"/>
                        <a:pt x="580" y="3780"/>
                        <a:pt x="580" y="3725"/>
                      </a:cubicBezTo>
                      <a:lnTo>
                        <a:pt x="1506" y="365"/>
                      </a:lnTo>
                      <a:cubicBezTo>
                        <a:pt x="1567" y="188"/>
                        <a:pt x="1451" y="73"/>
                        <a:pt x="1335" y="17"/>
                      </a:cubicBezTo>
                      <a:cubicBezTo>
                        <a:pt x="1302" y="6"/>
                        <a:pt x="1269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3"/>
                <p:cNvSpPr/>
                <p:nvPr/>
              </p:nvSpPr>
              <p:spPr>
                <a:xfrm>
                  <a:off x="1522444" y="2767794"/>
                  <a:ext cx="14097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73" extrusionOk="0">
                      <a:moveTo>
                        <a:pt x="833" y="1"/>
                      </a:moveTo>
                      <a:cubicBezTo>
                        <a:pt x="736" y="1"/>
                        <a:pt x="641" y="67"/>
                        <a:pt x="641" y="195"/>
                      </a:cubicBezTo>
                      <a:lnTo>
                        <a:pt x="61" y="2225"/>
                      </a:lnTo>
                      <a:cubicBezTo>
                        <a:pt x="1" y="2341"/>
                        <a:pt x="117" y="2512"/>
                        <a:pt x="233" y="2573"/>
                      </a:cubicBezTo>
                      <a:lnTo>
                        <a:pt x="409" y="2573"/>
                      </a:lnTo>
                      <a:cubicBezTo>
                        <a:pt x="525" y="2512"/>
                        <a:pt x="580" y="2457"/>
                        <a:pt x="580" y="2341"/>
                      </a:cubicBezTo>
                      <a:lnTo>
                        <a:pt x="1160" y="371"/>
                      </a:lnTo>
                      <a:cubicBezTo>
                        <a:pt x="1220" y="195"/>
                        <a:pt x="1104" y="23"/>
                        <a:pt x="928" y="23"/>
                      </a:cubicBezTo>
                      <a:cubicBezTo>
                        <a:pt x="899" y="8"/>
                        <a:pt x="866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"/>
                <p:cNvSpPr/>
                <p:nvPr/>
              </p:nvSpPr>
              <p:spPr>
                <a:xfrm>
                  <a:off x="1541198" y="2772717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1"/>
                      </a:moveTo>
                      <a:cubicBezTo>
                        <a:pt x="811" y="1"/>
                        <a:pt x="640" y="61"/>
                        <a:pt x="579" y="232"/>
                      </a:cubicBezTo>
                      <a:lnTo>
                        <a:pt x="60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2" y="2580"/>
                        <a:pt x="291" y="2595"/>
                        <a:pt x="320" y="2595"/>
                      </a:cubicBezTo>
                      <a:cubicBezTo>
                        <a:pt x="349" y="2595"/>
                        <a:pt x="378" y="2580"/>
                        <a:pt x="408" y="2550"/>
                      </a:cubicBezTo>
                      <a:cubicBezTo>
                        <a:pt x="524" y="2550"/>
                        <a:pt x="579" y="2434"/>
                        <a:pt x="579" y="2378"/>
                      </a:cubicBezTo>
                      <a:lnTo>
                        <a:pt x="1159" y="348"/>
                      </a:lnTo>
                      <a:cubicBezTo>
                        <a:pt x="1159" y="232"/>
                        <a:pt x="1103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3"/>
                <p:cNvSpPr/>
                <p:nvPr/>
              </p:nvSpPr>
              <p:spPr>
                <a:xfrm>
                  <a:off x="1555284" y="2777905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64" y="1"/>
                      </a:moveTo>
                      <a:cubicBezTo>
                        <a:pt x="1157" y="1"/>
                        <a:pt x="1032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87" y="3899"/>
                      </a:cubicBezTo>
                      <a:lnTo>
                        <a:pt x="464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506" y="75"/>
                        <a:pt x="1330" y="15"/>
                      </a:cubicBezTo>
                      <a:cubicBezTo>
                        <a:pt x="1310" y="5"/>
                        <a:pt x="1287" y="1"/>
                        <a:pt x="1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3"/>
                <p:cNvSpPr/>
                <p:nvPr/>
              </p:nvSpPr>
              <p:spPr>
                <a:xfrm>
                  <a:off x="1578683" y="2783186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10" y="1"/>
                      </a:moveTo>
                      <a:cubicBezTo>
                        <a:pt x="702" y="1"/>
                        <a:pt x="625" y="65"/>
                        <a:pt x="580" y="198"/>
                      </a:cubicBezTo>
                      <a:lnTo>
                        <a:pt x="0" y="2223"/>
                      </a:lnTo>
                      <a:cubicBezTo>
                        <a:pt x="0" y="2339"/>
                        <a:pt x="61" y="2515"/>
                        <a:pt x="232" y="2571"/>
                      </a:cubicBezTo>
                      <a:cubicBezTo>
                        <a:pt x="292" y="2571"/>
                        <a:pt x="348" y="2571"/>
                        <a:pt x="408" y="2515"/>
                      </a:cubicBezTo>
                      <a:cubicBezTo>
                        <a:pt x="464" y="2515"/>
                        <a:pt x="524" y="2455"/>
                        <a:pt x="580" y="2339"/>
                      </a:cubicBezTo>
                      <a:lnTo>
                        <a:pt x="1103" y="369"/>
                      </a:lnTo>
                      <a:cubicBezTo>
                        <a:pt x="1159" y="198"/>
                        <a:pt x="1043" y="22"/>
                        <a:pt x="927" y="22"/>
                      </a:cubicBezTo>
                      <a:cubicBezTo>
                        <a:pt x="885" y="8"/>
                        <a:pt x="846" y="1"/>
                        <a:pt x="8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3"/>
                <p:cNvSpPr/>
                <p:nvPr/>
              </p:nvSpPr>
              <p:spPr>
                <a:xfrm>
                  <a:off x="1596778" y="2788143"/>
                  <a:ext cx="14051" cy="29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75" extrusionOk="0">
                      <a:moveTo>
                        <a:pt x="984" y="0"/>
                      </a:moveTo>
                      <a:cubicBezTo>
                        <a:pt x="812" y="0"/>
                        <a:pt x="636" y="56"/>
                        <a:pt x="636" y="232"/>
                      </a:cubicBezTo>
                      <a:lnTo>
                        <a:pt x="57" y="2202"/>
                      </a:lnTo>
                      <a:cubicBezTo>
                        <a:pt x="1" y="2373"/>
                        <a:pt x="117" y="2550"/>
                        <a:pt x="288" y="2550"/>
                      </a:cubicBezTo>
                      <a:cubicBezTo>
                        <a:pt x="308" y="2568"/>
                        <a:pt x="328" y="2574"/>
                        <a:pt x="347" y="2574"/>
                      </a:cubicBezTo>
                      <a:cubicBezTo>
                        <a:pt x="386" y="2574"/>
                        <a:pt x="424" y="2550"/>
                        <a:pt x="464" y="2550"/>
                      </a:cubicBezTo>
                      <a:cubicBezTo>
                        <a:pt x="520" y="2550"/>
                        <a:pt x="580" y="2434"/>
                        <a:pt x="580" y="2373"/>
                      </a:cubicBezTo>
                      <a:lnTo>
                        <a:pt x="1160" y="348"/>
                      </a:lnTo>
                      <a:cubicBezTo>
                        <a:pt x="1215" y="232"/>
                        <a:pt x="1099" y="56"/>
                        <a:pt x="9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3"/>
                <p:cNvSpPr/>
                <p:nvPr/>
              </p:nvSpPr>
              <p:spPr>
                <a:xfrm>
                  <a:off x="1611510" y="2793308"/>
                  <a:ext cx="18060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897" extrusionOk="0">
                      <a:moveTo>
                        <a:pt x="1205" y="0"/>
                      </a:moveTo>
                      <a:cubicBezTo>
                        <a:pt x="1099" y="0"/>
                        <a:pt x="983" y="94"/>
                        <a:pt x="983" y="188"/>
                      </a:cubicBezTo>
                      <a:lnTo>
                        <a:pt x="56" y="3549"/>
                      </a:lnTo>
                      <a:cubicBezTo>
                        <a:pt x="1" y="3725"/>
                        <a:pt x="56" y="3841"/>
                        <a:pt x="232" y="3896"/>
                      </a:cubicBezTo>
                      <a:lnTo>
                        <a:pt x="404" y="3896"/>
                      </a:lnTo>
                      <a:lnTo>
                        <a:pt x="580" y="3725"/>
                      </a:ln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275" y="17"/>
                      </a:cubicBezTo>
                      <a:cubicBezTo>
                        <a:pt x="1253" y="6"/>
                        <a:pt x="1229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3"/>
                <p:cNvSpPr/>
                <p:nvPr/>
              </p:nvSpPr>
              <p:spPr>
                <a:xfrm>
                  <a:off x="1634274" y="2798588"/>
                  <a:ext cx="13392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73" extrusionOk="0">
                      <a:moveTo>
                        <a:pt x="831" y="1"/>
                      </a:moveTo>
                      <a:cubicBezTo>
                        <a:pt x="730" y="1"/>
                        <a:pt x="621" y="67"/>
                        <a:pt x="580" y="195"/>
                      </a:cubicBezTo>
                      <a:lnTo>
                        <a:pt x="56" y="2225"/>
                      </a:lnTo>
                      <a:cubicBezTo>
                        <a:pt x="0" y="2341"/>
                        <a:pt x="116" y="2512"/>
                        <a:pt x="232" y="2572"/>
                      </a:cubicBezTo>
                      <a:cubicBezTo>
                        <a:pt x="288" y="2572"/>
                        <a:pt x="348" y="2572"/>
                        <a:pt x="403" y="2512"/>
                      </a:cubicBezTo>
                      <a:cubicBezTo>
                        <a:pt x="464" y="2512"/>
                        <a:pt x="580" y="2457"/>
                        <a:pt x="580" y="2341"/>
                      </a:cubicBezTo>
                      <a:lnTo>
                        <a:pt x="1159" y="311"/>
                      </a:lnTo>
                      <a:cubicBezTo>
                        <a:pt x="1159" y="195"/>
                        <a:pt x="1099" y="23"/>
                        <a:pt x="927" y="23"/>
                      </a:cubicBezTo>
                      <a:cubicBezTo>
                        <a:pt x="898" y="8"/>
                        <a:pt x="865" y="1"/>
                        <a:pt x="8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3"/>
                <p:cNvSpPr/>
                <p:nvPr/>
              </p:nvSpPr>
              <p:spPr>
                <a:xfrm>
                  <a:off x="1653016" y="2803349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3" y="1"/>
                      </a:moveTo>
                      <a:cubicBezTo>
                        <a:pt x="754" y="1"/>
                        <a:pt x="626" y="104"/>
                        <a:pt x="580" y="246"/>
                      </a:cubicBezTo>
                      <a:lnTo>
                        <a:pt x="56" y="2216"/>
                      </a:lnTo>
                      <a:cubicBezTo>
                        <a:pt x="0" y="2392"/>
                        <a:pt x="56" y="2564"/>
                        <a:pt x="232" y="2564"/>
                      </a:cubicBezTo>
                      <a:lnTo>
                        <a:pt x="404" y="2564"/>
                      </a:lnTo>
                      <a:cubicBezTo>
                        <a:pt x="464" y="2564"/>
                        <a:pt x="520" y="2448"/>
                        <a:pt x="580" y="2392"/>
                      </a:cubicBezTo>
                      <a:lnTo>
                        <a:pt x="1099" y="362"/>
                      </a:lnTo>
                      <a:cubicBezTo>
                        <a:pt x="1159" y="246"/>
                        <a:pt x="1099" y="75"/>
                        <a:pt x="927" y="15"/>
                      </a:cubicBezTo>
                      <a:cubicBezTo>
                        <a:pt x="907" y="5"/>
                        <a:pt x="886" y="1"/>
                        <a:pt x="8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3"/>
                <p:cNvSpPr/>
                <p:nvPr/>
              </p:nvSpPr>
              <p:spPr>
                <a:xfrm>
                  <a:off x="1667044" y="2808699"/>
                  <a:ext cx="18118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899" extrusionOk="0">
                      <a:moveTo>
                        <a:pt x="1247" y="1"/>
                      </a:moveTo>
                      <a:cubicBezTo>
                        <a:pt x="1120" y="1"/>
                        <a:pt x="1034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117" y="3839"/>
                        <a:pt x="232" y="3899"/>
                      </a:cubicBezTo>
                      <a:lnTo>
                        <a:pt x="409" y="3899"/>
                      </a:lnTo>
                      <a:cubicBezTo>
                        <a:pt x="524" y="3839"/>
                        <a:pt x="58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336" y="15"/>
                      </a:cubicBezTo>
                      <a:cubicBezTo>
                        <a:pt x="1304" y="5"/>
                        <a:pt x="1275" y="1"/>
                        <a:pt x="1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3"/>
                <p:cNvSpPr/>
                <p:nvPr/>
              </p:nvSpPr>
              <p:spPr>
                <a:xfrm>
                  <a:off x="1689807" y="2813575"/>
                  <a:ext cx="14097" cy="3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606" extrusionOk="0">
                      <a:moveTo>
                        <a:pt x="988" y="1"/>
                      </a:moveTo>
                      <a:cubicBezTo>
                        <a:pt x="812" y="1"/>
                        <a:pt x="640" y="57"/>
                        <a:pt x="640" y="233"/>
                      </a:cubicBezTo>
                      <a:lnTo>
                        <a:pt x="61" y="2258"/>
                      </a:lnTo>
                      <a:cubicBezTo>
                        <a:pt x="0" y="2374"/>
                        <a:pt x="116" y="2550"/>
                        <a:pt x="292" y="2606"/>
                      </a:cubicBezTo>
                      <a:cubicBezTo>
                        <a:pt x="348" y="2606"/>
                        <a:pt x="408" y="2606"/>
                        <a:pt x="464" y="2550"/>
                      </a:cubicBezTo>
                      <a:cubicBezTo>
                        <a:pt x="524" y="2550"/>
                        <a:pt x="580" y="2490"/>
                        <a:pt x="580" y="2374"/>
                      </a:cubicBezTo>
                      <a:lnTo>
                        <a:pt x="1159" y="349"/>
                      </a:lnTo>
                      <a:cubicBezTo>
                        <a:pt x="1219" y="233"/>
                        <a:pt x="1104" y="57"/>
                        <a:pt x="9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3"/>
                <p:cNvSpPr/>
                <p:nvPr/>
              </p:nvSpPr>
              <p:spPr>
                <a:xfrm>
                  <a:off x="1708549" y="2818752"/>
                  <a:ext cx="14097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6" extrusionOk="0">
                      <a:moveTo>
                        <a:pt x="860" y="0"/>
                      </a:moveTo>
                      <a:cubicBezTo>
                        <a:pt x="755" y="0"/>
                        <a:pt x="640" y="104"/>
                        <a:pt x="640" y="248"/>
                      </a:cubicBezTo>
                      <a:lnTo>
                        <a:pt x="61" y="2218"/>
                      </a:lnTo>
                      <a:cubicBezTo>
                        <a:pt x="1" y="2389"/>
                        <a:pt x="117" y="2505"/>
                        <a:pt x="232" y="2565"/>
                      </a:cubicBezTo>
                      <a:lnTo>
                        <a:pt x="409" y="2565"/>
                      </a:lnTo>
                      <a:cubicBezTo>
                        <a:pt x="524" y="2505"/>
                        <a:pt x="580" y="2450"/>
                        <a:pt x="580" y="2389"/>
                      </a:cubicBezTo>
                      <a:lnTo>
                        <a:pt x="1159" y="364"/>
                      </a:lnTo>
                      <a:cubicBezTo>
                        <a:pt x="1220" y="248"/>
                        <a:pt x="1104" y="72"/>
                        <a:pt x="928" y="16"/>
                      </a:cubicBezTo>
                      <a:cubicBezTo>
                        <a:pt x="907" y="5"/>
                        <a:pt x="884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3"/>
                <p:cNvSpPr/>
                <p:nvPr/>
              </p:nvSpPr>
              <p:spPr>
                <a:xfrm>
                  <a:off x="1723282" y="2824102"/>
                  <a:ext cx="17413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897" extrusionOk="0">
                      <a:moveTo>
                        <a:pt x="1204" y="0"/>
                      </a:moveTo>
                      <a:cubicBezTo>
                        <a:pt x="1098" y="0"/>
                        <a:pt x="976" y="94"/>
                        <a:pt x="927" y="188"/>
                      </a:cubicBezTo>
                      <a:lnTo>
                        <a:pt x="0" y="3549"/>
                      </a:lnTo>
                      <a:cubicBezTo>
                        <a:pt x="0" y="3725"/>
                        <a:pt x="60" y="3841"/>
                        <a:pt x="232" y="3896"/>
                      </a:cubicBezTo>
                      <a:lnTo>
                        <a:pt x="408" y="3896"/>
                      </a:lnTo>
                      <a:lnTo>
                        <a:pt x="580" y="3725"/>
                      </a:lnTo>
                      <a:lnTo>
                        <a:pt x="1506" y="364"/>
                      </a:lnTo>
                      <a:cubicBezTo>
                        <a:pt x="1506" y="188"/>
                        <a:pt x="1451" y="72"/>
                        <a:pt x="1275" y="17"/>
                      </a:cubicBezTo>
                      <a:cubicBezTo>
                        <a:pt x="1253" y="5"/>
                        <a:pt x="1229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3"/>
                <p:cNvSpPr/>
                <p:nvPr/>
              </p:nvSpPr>
              <p:spPr>
                <a:xfrm>
                  <a:off x="1746034" y="2828955"/>
                  <a:ext cx="13404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5" extrusionOk="0">
                      <a:moveTo>
                        <a:pt x="928" y="0"/>
                      </a:moveTo>
                      <a:cubicBezTo>
                        <a:pt x="812" y="0"/>
                        <a:pt x="641" y="60"/>
                        <a:pt x="580" y="232"/>
                      </a:cubicBezTo>
                      <a:lnTo>
                        <a:pt x="61" y="2262"/>
                      </a:lnTo>
                      <a:cubicBezTo>
                        <a:pt x="1" y="2378"/>
                        <a:pt x="61" y="2549"/>
                        <a:pt x="233" y="2549"/>
                      </a:cubicBezTo>
                      <a:cubicBezTo>
                        <a:pt x="263" y="2579"/>
                        <a:pt x="292" y="2594"/>
                        <a:pt x="321" y="2594"/>
                      </a:cubicBezTo>
                      <a:cubicBezTo>
                        <a:pt x="350" y="2594"/>
                        <a:pt x="379" y="2579"/>
                        <a:pt x="409" y="2549"/>
                      </a:cubicBezTo>
                      <a:cubicBezTo>
                        <a:pt x="464" y="2549"/>
                        <a:pt x="525" y="2494"/>
                        <a:pt x="580" y="2378"/>
                      </a:cubicBezTo>
                      <a:lnTo>
                        <a:pt x="1104" y="348"/>
                      </a:lnTo>
                      <a:cubicBezTo>
                        <a:pt x="1160" y="232"/>
                        <a:pt x="1104" y="60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3"/>
                <p:cNvSpPr/>
                <p:nvPr/>
              </p:nvSpPr>
              <p:spPr>
                <a:xfrm>
                  <a:off x="1764787" y="2834143"/>
                  <a:ext cx="13392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4" extrusionOk="0">
                      <a:moveTo>
                        <a:pt x="841" y="0"/>
                      </a:moveTo>
                      <a:cubicBezTo>
                        <a:pt x="716" y="0"/>
                        <a:pt x="629" y="95"/>
                        <a:pt x="579" y="191"/>
                      </a:cubicBezTo>
                      <a:lnTo>
                        <a:pt x="0" y="2216"/>
                      </a:lnTo>
                      <a:cubicBezTo>
                        <a:pt x="0" y="2392"/>
                        <a:pt x="60" y="2508"/>
                        <a:pt x="232" y="2564"/>
                      </a:cubicBezTo>
                      <a:lnTo>
                        <a:pt x="408" y="2564"/>
                      </a:lnTo>
                      <a:lnTo>
                        <a:pt x="579" y="2392"/>
                      </a:lnTo>
                      <a:lnTo>
                        <a:pt x="1103" y="362"/>
                      </a:lnTo>
                      <a:cubicBezTo>
                        <a:pt x="1159" y="191"/>
                        <a:pt x="1043" y="75"/>
                        <a:pt x="927" y="15"/>
                      </a:cubicBezTo>
                      <a:cubicBezTo>
                        <a:pt x="897" y="5"/>
                        <a:pt x="86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3"/>
                <p:cNvSpPr/>
                <p:nvPr/>
              </p:nvSpPr>
              <p:spPr>
                <a:xfrm>
                  <a:off x="1778873" y="2839493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39" y="1"/>
                      </a:moveTo>
                      <a:cubicBezTo>
                        <a:pt x="1102" y="1"/>
                        <a:pt x="983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32" y="3899"/>
                      </a:cubicBezTo>
                      <a:lnTo>
                        <a:pt x="403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446" y="15"/>
                        <a:pt x="1330" y="15"/>
                      </a:cubicBezTo>
                      <a:cubicBezTo>
                        <a:pt x="1300" y="5"/>
                        <a:pt x="1269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3"/>
                <p:cNvSpPr/>
                <p:nvPr/>
              </p:nvSpPr>
              <p:spPr>
                <a:xfrm>
                  <a:off x="1801625" y="2844369"/>
                  <a:ext cx="14051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92" extrusionOk="0">
                      <a:moveTo>
                        <a:pt x="928" y="1"/>
                      </a:moveTo>
                      <a:cubicBezTo>
                        <a:pt x="812" y="1"/>
                        <a:pt x="636" y="56"/>
                        <a:pt x="636" y="233"/>
                      </a:cubicBezTo>
                      <a:lnTo>
                        <a:pt x="56" y="2258"/>
                      </a:lnTo>
                      <a:cubicBezTo>
                        <a:pt x="1" y="2374"/>
                        <a:pt x="117" y="2550"/>
                        <a:pt x="233" y="2550"/>
                      </a:cubicBezTo>
                      <a:cubicBezTo>
                        <a:pt x="260" y="2578"/>
                        <a:pt x="289" y="2592"/>
                        <a:pt x="318" y="2592"/>
                      </a:cubicBezTo>
                      <a:cubicBezTo>
                        <a:pt x="347" y="2592"/>
                        <a:pt x="376" y="2578"/>
                        <a:pt x="404" y="2550"/>
                      </a:cubicBezTo>
                      <a:cubicBezTo>
                        <a:pt x="520" y="2550"/>
                        <a:pt x="580" y="2490"/>
                        <a:pt x="580" y="2374"/>
                      </a:cubicBezTo>
                      <a:lnTo>
                        <a:pt x="1160" y="348"/>
                      </a:lnTo>
                      <a:cubicBezTo>
                        <a:pt x="1215" y="233"/>
                        <a:pt x="1099" y="56"/>
                        <a:pt x="9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3"/>
                <p:cNvSpPr/>
                <p:nvPr/>
              </p:nvSpPr>
              <p:spPr>
                <a:xfrm>
                  <a:off x="1820367" y="2849534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0" y="1"/>
                        <a:pt x="625" y="95"/>
                        <a:pt x="580" y="189"/>
                      </a:cubicBezTo>
                      <a:lnTo>
                        <a:pt x="57" y="2219"/>
                      </a:lnTo>
                      <a:cubicBezTo>
                        <a:pt x="1" y="2390"/>
                        <a:pt x="117" y="2506"/>
                        <a:pt x="233" y="2566"/>
                      </a:cubicBezTo>
                      <a:lnTo>
                        <a:pt x="404" y="2566"/>
                      </a:lnTo>
                      <a:cubicBezTo>
                        <a:pt x="464" y="2506"/>
                        <a:pt x="580" y="2451"/>
                        <a:pt x="580" y="2390"/>
                      </a:cubicBezTo>
                      <a:lnTo>
                        <a:pt x="1160" y="365"/>
                      </a:lnTo>
                      <a:cubicBezTo>
                        <a:pt x="1160" y="189"/>
                        <a:pt x="1099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3"/>
                <p:cNvSpPr/>
                <p:nvPr/>
              </p:nvSpPr>
              <p:spPr>
                <a:xfrm>
                  <a:off x="1834406" y="2854896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64" y="0"/>
                      </a:moveTo>
                      <a:cubicBezTo>
                        <a:pt x="1157" y="0"/>
                        <a:pt x="1033" y="94"/>
                        <a:pt x="987" y="188"/>
                      </a:cubicBezTo>
                      <a:lnTo>
                        <a:pt x="61" y="3548"/>
                      </a:lnTo>
                      <a:cubicBezTo>
                        <a:pt x="0" y="3725"/>
                        <a:pt x="116" y="3840"/>
                        <a:pt x="292" y="3896"/>
                      </a:cubicBezTo>
                      <a:lnTo>
                        <a:pt x="464" y="3896"/>
                      </a:lnTo>
                      <a:cubicBezTo>
                        <a:pt x="524" y="3840"/>
                        <a:pt x="580" y="3780"/>
                        <a:pt x="580" y="3725"/>
                      </a:cubicBezTo>
                      <a:lnTo>
                        <a:pt x="1507" y="364"/>
                      </a:lnTo>
                      <a:cubicBezTo>
                        <a:pt x="1567" y="188"/>
                        <a:pt x="1507" y="17"/>
                        <a:pt x="1335" y="17"/>
                      </a:cubicBezTo>
                      <a:cubicBezTo>
                        <a:pt x="1313" y="5"/>
                        <a:pt x="1289" y="0"/>
                        <a:pt x="1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3"/>
                <p:cNvSpPr/>
                <p:nvPr/>
              </p:nvSpPr>
              <p:spPr>
                <a:xfrm>
                  <a:off x="1857863" y="2859749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0"/>
                      </a:moveTo>
                      <a:cubicBezTo>
                        <a:pt x="751" y="0"/>
                        <a:pt x="635" y="60"/>
                        <a:pt x="580" y="232"/>
                      </a:cubicBezTo>
                      <a:lnTo>
                        <a:pt x="0" y="2202"/>
                      </a:lnTo>
                      <a:cubicBezTo>
                        <a:pt x="0" y="2378"/>
                        <a:pt x="56" y="2549"/>
                        <a:pt x="232" y="2549"/>
                      </a:cubicBezTo>
                      <a:cubicBezTo>
                        <a:pt x="260" y="2579"/>
                        <a:pt x="289" y="2594"/>
                        <a:pt x="318" y="2594"/>
                      </a:cubicBezTo>
                      <a:cubicBezTo>
                        <a:pt x="347" y="2594"/>
                        <a:pt x="376" y="2579"/>
                        <a:pt x="404" y="2549"/>
                      </a:cubicBezTo>
                      <a:cubicBezTo>
                        <a:pt x="464" y="2549"/>
                        <a:pt x="519" y="2494"/>
                        <a:pt x="580" y="2378"/>
                      </a:cubicBezTo>
                      <a:lnTo>
                        <a:pt x="1099" y="348"/>
                      </a:lnTo>
                      <a:cubicBezTo>
                        <a:pt x="1159" y="232"/>
                        <a:pt x="1043" y="6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3"/>
                <p:cNvSpPr/>
                <p:nvPr/>
              </p:nvSpPr>
              <p:spPr>
                <a:xfrm>
                  <a:off x="1875912" y="2864937"/>
                  <a:ext cx="14097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4" extrusionOk="0">
                      <a:moveTo>
                        <a:pt x="895" y="0"/>
                      </a:moveTo>
                      <a:cubicBezTo>
                        <a:pt x="756" y="0"/>
                        <a:pt x="640" y="95"/>
                        <a:pt x="640" y="191"/>
                      </a:cubicBezTo>
                      <a:lnTo>
                        <a:pt x="60" y="2216"/>
                      </a:lnTo>
                      <a:cubicBezTo>
                        <a:pt x="0" y="2392"/>
                        <a:pt x="116" y="2508"/>
                        <a:pt x="292" y="2564"/>
                      </a:cubicBezTo>
                      <a:lnTo>
                        <a:pt x="464" y="2564"/>
                      </a:lnTo>
                      <a:cubicBezTo>
                        <a:pt x="524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9" y="191"/>
                        <a:pt x="1103" y="75"/>
                        <a:pt x="987" y="15"/>
                      </a:cubicBezTo>
                      <a:cubicBezTo>
                        <a:pt x="956" y="5"/>
                        <a:pt x="925" y="0"/>
                        <a:pt x="8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3"/>
                <p:cNvSpPr/>
                <p:nvPr/>
              </p:nvSpPr>
              <p:spPr>
                <a:xfrm>
                  <a:off x="1890633" y="2870218"/>
                  <a:ext cx="18118" cy="4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05" extrusionOk="0">
                      <a:moveTo>
                        <a:pt x="1183" y="0"/>
                      </a:moveTo>
                      <a:cubicBezTo>
                        <a:pt x="1085" y="0"/>
                        <a:pt x="988" y="65"/>
                        <a:pt x="988" y="197"/>
                      </a:cubicBezTo>
                      <a:lnTo>
                        <a:pt x="61" y="3557"/>
                      </a:lnTo>
                      <a:cubicBezTo>
                        <a:pt x="1" y="3673"/>
                        <a:pt x="61" y="3845"/>
                        <a:pt x="232" y="3905"/>
                      </a:cubicBezTo>
                      <a:lnTo>
                        <a:pt x="409" y="3905"/>
                      </a:lnTo>
                      <a:cubicBezTo>
                        <a:pt x="464" y="3845"/>
                        <a:pt x="524" y="3789"/>
                        <a:pt x="580" y="3673"/>
                      </a:cubicBezTo>
                      <a:lnTo>
                        <a:pt x="1507" y="369"/>
                      </a:lnTo>
                      <a:cubicBezTo>
                        <a:pt x="1567" y="197"/>
                        <a:pt x="1451" y="21"/>
                        <a:pt x="1275" y="21"/>
                      </a:cubicBezTo>
                      <a:cubicBezTo>
                        <a:pt x="1247" y="7"/>
                        <a:pt x="1215" y="0"/>
                        <a:pt x="1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3"/>
                <p:cNvSpPr/>
                <p:nvPr/>
              </p:nvSpPr>
              <p:spPr>
                <a:xfrm>
                  <a:off x="1913396" y="2875163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3"/>
                      </a:cubicBezTo>
                      <a:lnTo>
                        <a:pt x="61" y="2202"/>
                      </a:lnTo>
                      <a:cubicBezTo>
                        <a:pt x="1" y="2374"/>
                        <a:pt x="116" y="2550"/>
                        <a:pt x="232" y="2550"/>
                      </a:cubicBezTo>
                      <a:cubicBezTo>
                        <a:pt x="262" y="2578"/>
                        <a:pt x="291" y="2592"/>
                        <a:pt x="320" y="2592"/>
                      </a:cubicBezTo>
                      <a:cubicBezTo>
                        <a:pt x="349" y="2592"/>
                        <a:pt x="378" y="2578"/>
                        <a:pt x="408" y="2550"/>
                      </a:cubicBezTo>
                      <a:cubicBezTo>
                        <a:pt x="464" y="2550"/>
                        <a:pt x="580" y="2490"/>
                        <a:pt x="580" y="2374"/>
                      </a:cubicBezTo>
                      <a:lnTo>
                        <a:pt x="1159" y="348"/>
                      </a:lnTo>
                      <a:cubicBezTo>
                        <a:pt x="1159" y="233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3"/>
                <p:cNvSpPr/>
                <p:nvPr/>
              </p:nvSpPr>
              <p:spPr>
                <a:xfrm>
                  <a:off x="1932138" y="2880329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1" y="1"/>
                        <a:pt x="629" y="95"/>
                        <a:pt x="580" y="189"/>
                      </a:cubicBezTo>
                      <a:lnTo>
                        <a:pt x="61" y="2219"/>
                      </a:lnTo>
                      <a:cubicBezTo>
                        <a:pt x="1" y="2390"/>
                        <a:pt x="61" y="2506"/>
                        <a:pt x="232" y="2566"/>
                      </a:cubicBezTo>
                      <a:lnTo>
                        <a:pt x="409" y="2566"/>
                      </a:lnTo>
                      <a:lnTo>
                        <a:pt x="580" y="2390"/>
                      </a:lnTo>
                      <a:lnTo>
                        <a:pt x="1104" y="365"/>
                      </a:lnTo>
                      <a:cubicBezTo>
                        <a:pt x="1159" y="189"/>
                        <a:pt x="1104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3"/>
                <p:cNvSpPr/>
                <p:nvPr/>
              </p:nvSpPr>
              <p:spPr>
                <a:xfrm>
                  <a:off x="1946224" y="2885621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4" y="0"/>
                        <a:pt x="1028" y="66"/>
                        <a:pt x="983" y="194"/>
                      </a:cubicBezTo>
                      <a:lnTo>
                        <a:pt x="56" y="3554"/>
                      </a:lnTo>
                      <a:cubicBezTo>
                        <a:pt x="1" y="3670"/>
                        <a:pt x="116" y="3846"/>
                        <a:pt x="232" y="3902"/>
                      </a:cubicBezTo>
                      <a:lnTo>
                        <a:pt x="404" y="3902"/>
                      </a:lnTo>
                      <a:cubicBezTo>
                        <a:pt x="520" y="3846"/>
                        <a:pt x="580" y="3786"/>
                        <a:pt x="580" y="3670"/>
                      </a:cubicBezTo>
                      <a:lnTo>
                        <a:pt x="1507" y="37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7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99" name="Google Shape;2599;p3"/>
            <p:cNvGrpSpPr/>
            <p:nvPr/>
          </p:nvGrpSpPr>
          <p:grpSpPr>
            <a:xfrm>
              <a:off x="8084962" y="404939"/>
              <a:ext cx="246359" cy="287766"/>
              <a:chOff x="1972304" y="3421391"/>
              <a:chExt cx="366224" cy="427778"/>
            </a:xfrm>
          </p:grpSpPr>
          <p:sp>
            <p:nvSpPr>
              <p:cNvPr id="2600" name="Google Shape;2600;p3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3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3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4" name="Google Shape;2614;p3"/>
            <p:cNvGrpSpPr/>
            <p:nvPr/>
          </p:nvGrpSpPr>
          <p:grpSpPr>
            <a:xfrm>
              <a:off x="8070189" y="984734"/>
              <a:ext cx="322037" cy="361644"/>
              <a:chOff x="1053854" y="3044941"/>
              <a:chExt cx="448519" cy="503682"/>
            </a:xfrm>
          </p:grpSpPr>
          <p:sp>
            <p:nvSpPr>
              <p:cNvPr id="2615" name="Google Shape;2615;p3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3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3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7" name="Google Shape;2637;p3"/>
            <p:cNvGrpSpPr/>
            <p:nvPr/>
          </p:nvGrpSpPr>
          <p:grpSpPr>
            <a:xfrm>
              <a:off x="8408898" y="1101168"/>
              <a:ext cx="276484" cy="283410"/>
              <a:chOff x="1427393" y="3362195"/>
              <a:chExt cx="465932" cy="477603"/>
            </a:xfrm>
          </p:grpSpPr>
          <p:sp>
            <p:nvSpPr>
              <p:cNvPr id="2638" name="Google Shape;2638;p3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3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3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2" name="Google Shape;2642;p3"/>
            <p:cNvGrpSpPr/>
            <p:nvPr/>
          </p:nvGrpSpPr>
          <p:grpSpPr>
            <a:xfrm>
              <a:off x="8402885" y="61339"/>
              <a:ext cx="288513" cy="317764"/>
              <a:chOff x="1856523" y="1848675"/>
              <a:chExt cx="556974" cy="613443"/>
            </a:xfrm>
          </p:grpSpPr>
          <p:sp>
            <p:nvSpPr>
              <p:cNvPr id="2643" name="Google Shape;2643;p3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47" name="Google Shape;2647;p3"/>
            <p:cNvSpPr/>
            <p:nvPr/>
          </p:nvSpPr>
          <p:spPr>
            <a:xfrm>
              <a:off x="8076912" y="145216"/>
              <a:ext cx="288513" cy="182703"/>
            </a:xfrm>
            <a:custGeom>
              <a:avLst/>
              <a:gdLst/>
              <a:ahLst/>
              <a:cxnLst/>
              <a:rect l="l" t="t" r="r" b="b"/>
              <a:pathLst>
                <a:path w="44031" h="27883" extrusionOk="0">
                  <a:moveTo>
                    <a:pt x="9568" y="0"/>
                  </a:moveTo>
                  <a:cubicBezTo>
                    <a:pt x="5925" y="0"/>
                    <a:pt x="2907" y="2714"/>
                    <a:pt x="1507" y="6028"/>
                  </a:cubicBezTo>
                  <a:cubicBezTo>
                    <a:pt x="1" y="9564"/>
                    <a:pt x="348" y="14255"/>
                    <a:pt x="4580" y="16109"/>
                  </a:cubicBezTo>
                  <a:cubicBezTo>
                    <a:pt x="10081" y="18486"/>
                    <a:pt x="29260" y="25726"/>
                    <a:pt x="34358" y="27464"/>
                  </a:cubicBezTo>
                  <a:cubicBezTo>
                    <a:pt x="35210" y="27752"/>
                    <a:pt x="36019" y="27882"/>
                    <a:pt x="36777" y="27882"/>
                  </a:cubicBezTo>
                  <a:cubicBezTo>
                    <a:pt x="39829" y="27882"/>
                    <a:pt x="42048" y="25766"/>
                    <a:pt x="42932" y="23353"/>
                  </a:cubicBezTo>
                  <a:cubicBezTo>
                    <a:pt x="44031" y="20396"/>
                    <a:pt x="43280" y="16340"/>
                    <a:pt x="38993" y="14602"/>
                  </a:cubicBezTo>
                  <a:cubicBezTo>
                    <a:pt x="34010" y="12577"/>
                    <a:pt x="22711" y="8577"/>
                    <a:pt x="15064" y="6260"/>
                  </a:cubicBezTo>
                  <a:cubicBezTo>
                    <a:pt x="14097" y="5960"/>
                    <a:pt x="13202" y="5813"/>
                    <a:pt x="12398" y="5813"/>
                  </a:cubicBezTo>
                  <a:cubicBezTo>
                    <a:pt x="10405" y="5813"/>
                    <a:pt x="8964" y="6712"/>
                    <a:pt x="8343" y="8406"/>
                  </a:cubicBezTo>
                  <a:cubicBezTo>
                    <a:pt x="7416" y="10779"/>
                    <a:pt x="8519" y="13852"/>
                    <a:pt x="10605" y="14778"/>
                  </a:cubicBezTo>
                  <a:cubicBezTo>
                    <a:pt x="14429" y="16516"/>
                    <a:pt x="18252" y="17963"/>
                    <a:pt x="27058" y="20975"/>
                  </a:cubicBezTo>
                  <a:cubicBezTo>
                    <a:pt x="27089" y="20986"/>
                    <a:pt x="27123" y="20991"/>
                    <a:pt x="27156" y="20991"/>
                  </a:cubicBezTo>
                  <a:cubicBezTo>
                    <a:pt x="27308" y="20991"/>
                    <a:pt x="27472" y="20887"/>
                    <a:pt x="27522" y="20743"/>
                  </a:cubicBezTo>
                  <a:cubicBezTo>
                    <a:pt x="27577" y="20572"/>
                    <a:pt x="27461" y="20340"/>
                    <a:pt x="27290" y="20280"/>
                  </a:cubicBezTo>
                  <a:cubicBezTo>
                    <a:pt x="18540" y="17328"/>
                    <a:pt x="14716" y="15877"/>
                    <a:pt x="10953" y="14139"/>
                  </a:cubicBezTo>
                  <a:cubicBezTo>
                    <a:pt x="9154" y="13328"/>
                    <a:pt x="8227" y="10663"/>
                    <a:pt x="8983" y="8637"/>
                  </a:cubicBezTo>
                  <a:cubicBezTo>
                    <a:pt x="9506" y="7264"/>
                    <a:pt x="10708" y="6537"/>
                    <a:pt x="12388" y="6537"/>
                  </a:cubicBezTo>
                  <a:cubicBezTo>
                    <a:pt x="13118" y="6537"/>
                    <a:pt x="13938" y="6674"/>
                    <a:pt x="14832" y="6955"/>
                  </a:cubicBezTo>
                  <a:cubicBezTo>
                    <a:pt x="22479" y="9272"/>
                    <a:pt x="33779" y="13272"/>
                    <a:pt x="38701" y="15298"/>
                  </a:cubicBezTo>
                  <a:cubicBezTo>
                    <a:pt x="42585" y="16864"/>
                    <a:pt x="43280" y="20456"/>
                    <a:pt x="42237" y="23121"/>
                  </a:cubicBezTo>
                  <a:cubicBezTo>
                    <a:pt x="41448" y="25250"/>
                    <a:pt x="39479" y="27158"/>
                    <a:pt x="36769" y="27158"/>
                  </a:cubicBezTo>
                  <a:cubicBezTo>
                    <a:pt x="36087" y="27158"/>
                    <a:pt x="35358" y="27037"/>
                    <a:pt x="34590" y="26768"/>
                  </a:cubicBezTo>
                  <a:cubicBezTo>
                    <a:pt x="29491" y="25030"/>
                    <a:pt x="10373" y="17847"/>
                    <a:pt x="4867" y="15474"/>
                  </a:cubicBezTo>
                  <a:cubicBezTo>
                    <a:pt x="1104" y="13791"/>
                    <a:pt x="812" y="9564"/>
                    <a:pt x="2202" y="6320"/>
                  </a:cubicBezTo>
                  <a:cubicBezTo>
                    <a:pt x="3446" y="3237"/>
                    <a:pt x="6220" y="738"/>
                    <a:pt x="9513" y="738"/>
                  </a:cubicBezTo>
                  <a:cubicBezTo>
                    <a:pt x="10368" y="738"/>
                    <a:pt x="11259" y="907"/>
                    <a:pt x="12167" y="1278"/>
                  </a:cubicBezTo>
                  <a:cubicBezTo>
                    <a:pt x="21205" y="4869"/>
                    <a:pt x="34474" y="9620"/>
                    <a:pt x="34590" y="9680"/>
                  </a:cubicBezTo>
                  <a:cubicBezTo>
                    <a:pt x="34644" y="9693"/>
                    <a:pt x="34695" y="9700"/>
                    <a:pt x="34742" y="9700"/>
                  </a:cubicBezTo>
                  <a:cubicBezTo>
                    <a:pt x="34896" y="9700"/>
                    <a:pt x="35007" y="9626"/>
                    <a:pt x="35053" y="9449"/>
                  </a:cubicBezTo>
                  <a:cubicBezTo>
                    <a:pt x="35109" y="9272"/>
                    <a:pt x="35053" y="9041"/>
                    <a:pt x="34821" y="8985"/>
                  </a:cubicBezTo>
                  <a:cubicBezTo>
                    <a:pt x="34706" y="8925"/>
                    <a:pt x="21436" y="4174"/>
                    <a:pt x="12459" y="582"/>
                  </a:cubicBezTo>
                  <a:cubicBezTo>
                    <a:pt x="11935" y="411"/>
                    <a:pt x="11416" y="235"/>
                    <a:pt x="10892" y="119"/>
                  </a:cubicBezTo>
                  <a:cubicBezTo>
                    <a:pt x="10443" y="39"/>
                    <a:pt x="10001" y="0"/>
                    <a:pt x="9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8" name="Google Shape;2648;p3"/>
            <p:cNvGrpSpPr/>
            <p:nvPr/>
          </p:nvGrpSpPr>
          <p:grpSpPr>
            <a:xfrm rot="-5015110">
              <a:off x="8709407" y="339429"/>
              <a:ext cx="276491" cy="283417"/>
              <a:chOff x="1427393" y="3362195"/>
              <a:chExt cx="465932" cy="477603"/>
            </a:xfrm>
          </p:grpSpPr>
          <p:sp>
            <p:nvSpPr>
              <p:cNvPr id="2649" name="Google Shape;2649;p3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3" name="Google Shape;2653;p3"/>
            <p:cNvGrpSpPr/>
            <p:nvPr/>
          </p:nvGrpSpPr>
          <p:grpSpPr>
            <a:xfrm rot="10800000">
              <a:off x="8728830" y="50933"/>
              <a:ext cx="322044" cy="371283"/>
              <a:chOff x="2027201" y="2578581"/>
              <a:chExt cx="376924" cy="434503"/>
            </a:xfrm>
          </p:grpSpPr>
          <p:sp>
            <p:nvSpPr>
              <p:cNvPr id="2654" name="Google Shape;2654;p3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"/>
            <p:cNvGrpSpPr/>
            <p:nvPr/>
          </p:nvGrpSpPr>
          <p:grpSpPr>
            <a:xfrm rot="-6843602">
              <a:off x="8763069" y="3181455"/>
              <a:ext cx="269777" cy="270672"/>
              <a:chOff x="2451617" y="1982794"/>
              <a:chExt cx="595163" cy="597139"/>
            </a:xfrm>
          </p:grpSpPr>
          <p:sp>
            <p:nvSpPr>
              <p:cNvPr id="2694" name="Google Shape;2694;p3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9" name="Google Shape;2699;p3"/>
            <p:cNvGrpSpPr/>
            <p:nvPr/>
          </p:nvGrpSpPr>
          <p:grpSpPr>
            <a:xfrm rot="2388419">
              <a:off x="8741055" y="3626853"/>
              <a:ext cx="288491" cy="317739"/>
              <a:chOff x="1856523" y="1848675"/>
              <a:chExt cx="556974" cy="613443"/>
            </a:xfrm>
          </p:grpSpPr>
          <p:sp>
            <p:nvSpPr>
              <p:cNvPr id="2700" name="Google Shape;2700;p3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4" name="Google Shape;2704;p3"/>
            <p:cNvGrpSpPr/>
            <p:nvPr/>
          </p:nvGrpSpPr>
          <p:grpSpPr>
            <a:xfrm rot="-999752">
              <a:off x="8777343" y="4065065"/>
              <a:ext cx="246377" cy="287787"/>
              <a:chOff x="1972304" y="3421391"/>
              <a:chExt cx="366224" cy="427778"/>
            </a:xfrm>
          </p:grpSpPr>
          <p:sp>
            <p:nvSpPr>
              <p:cNvPr id="2705" name="Google Shape;2705;p3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3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3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3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3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3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3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9" name="Google Shape;2719;p3"/>
            <p:cNvGrpSpPr/>
            <p:nvPr/>
          </p:nvGrpSpPr>
          <p:grpSpPr>
            <a:xfrm rot="-5015110">
              <a:off x="8695707" y="2835479"/>
              <a:ext cx="276491" cy="283417"/>
              <a:chOff x="1427393" y="3362195"/>
              <a:chExt cx="465932" cy="477603"/>
            </a:xfrm>
          </p:grpSpPr>
          <p:sp>
            <p:nvSpPr>
              <p:cNvPr id="2720" name="Google Shape;2720;p3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3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3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4" name="Google Shape;2724;p3"/>
            <p:cNvGrpSpPr/>
            <p:nvPr/>
          </p:nvGrpSpPr>
          <p:grpSpPr>
            <a:xfrm rot="10800000">
              <a:off x="8715130" y="2546983"/>
              <a:ext cx="322044" cy="371283"/>
              <a:chOff x="2027201" y="2578581"/>
              <a:chExt cx="376924" cy="434503"/>
            </a:xfrm>
          </p:grpSpPr>
          <p:sp>
            <p:nvSpPr>
              <p:cNvPr id="2725" name="Google Shape;2725;p3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3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3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4" name="Google Shape;2764;p3"/>
            <p:cNvSpPr/>
            <p:nvPr/>
          </p:nvSpPr>
          <p:spPr>
            <a:xfrm rot="-2700000">
              <a:off x="8800158" y="1933533"/>
              <a:ext cx="288515" cy="184003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5" name="Google Shape;2765;p3"/>
            <p:cNvGrpSpPr/>
            <p:nvPr/>
          </p:nvGrpSpPr>
          <p:grpSpPr>
            <a:xfrm>
              <a:off x="8783401" y="2140446"/>
              <a:ext cx="322037" cy="361644"/>
              <a:chOff x="1053854" y="3044941"/>
              <a:chExt cx="448519" cy="503682"/>
            </a:xfrm>
          </p:grpSpPr>
          <p:sp>
            <p:nvSpPr>
              <p:cNvPr id="2766" name="Google Shape;2766;p3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8" name="Google Shape;2788;p3"/>
            <p:cNvSpPr/>
            <p:nvPr/>
          </p:nvSpPr>
          <p:spPr>
            <a:xfrm rot="-2700000">
              <a:off x="8796483" y="4438733"/>
              <a:ext cx="288515" cy="184003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9" name="Google Shape;2789;p3"/>
            <p:cNvGrpSpPr/>
            <p:nvPr/>
          </p:nvGrpSpPr>
          <p:grpSpPr>
            <a:xfrm>
              <a:off x="8779726" y="4645646"/>
              <a:ext cx="322037" cy="361644"/>
              <a:chOff x="1053854" y="3044941"/>
              <a:chExt cx="448519" cy="503682"/>
            </a:xfrm>
          </p:grpSpPr>
          <p:sp>
            <p:nvSpPr>
              <p:cNvPr id="2790" name="Google Shape;2790;p3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6" name="Google Shape;3446;p7"/>
          <p:cNvPicPr preferRelativeResize="0"/>
          <p:nvPr/>
        </p:nvPicPr>
        <p:blipFill rotWithShape="1">
          <a:blip r:embed="rId2">
            <a:alphaModFix amt="41000"/>
          </a:blip>
          <a:srcRect r="41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47" name="Google Shape;3447;p7"/>
          <p:cNvSpPr txBox="1">
            <a:spLocks noGrp="1"/>
          </p:cNvSpPr>
          <p:nvPr>
            <p:ph type="subTitle" idx="1"/>
          </p:nvPr>
        </p:nvSpPr>
        <p:spPr>
          <a:xfrm>
            <a:off x="3990925" y="1859950"/>
            <a:ext cx="4191300" cy="20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48" name="Google Shape;3448;p7"/>
          <p:cNvGrpSpPr/>
          <p:nvPr/>
        </p:nvGrpSpPr>
        <p:grpSpPr>
          <a:xfrm>
            <a:off x="7657266" y="36280"/>
            <a:ext cx="1467444" cy="1255081"/>
            <a:chOff x="7657266" y="36280"/>
            <a:chExt cx="1467444" cy="1255081"/>
          </a:xfrm>
        </p:grpSpPr>
        <p:grpSp>
          <p:nvGrpSpPr>
            <p:cNvPr id="3449" name="Google Shape;3449;p7"/>
            <p:cNvGrpSpPr/>
            <p:nvPr/>
          </p:nvGrpSpPr>
          <p:grpSpPr>
            <a:xfrm rot="1606244">
              <a:off x="7708872" y="76341"/>
              <a:ext cx="246360" cy="287767"/>
              <a:chOff x="1972304" y="3421391"/>
              <a:chExt cx="366224" cy="427778"/>
            </a:xfrm>
          </p:grpSpPr>
          <p:sp>
            <p:nvSpPr>
              <p:cNvPr id="3450" name="Google Shape;3450;p7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7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7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7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7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7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7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7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7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7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7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7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7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7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4" name="Google Shape;3464;p7"/>
            <p:cNvGrpSpPr/>
            <p:nvPr/>
          </p:nvGrpSpPr>
          <p:grpSpPr>
            <a:xfrm>
              <a:off x="8006822" y="196677"/>
              <a:ext cx="288513" cy="317764"/>
              <a:chOff x="1856523" y="1848675"/>
              <a:chExt cx="556974" cy="613443"/>
            </a:xfrm>
          </p:grpSpPr>
          <p:sp>
            <p:nvSpPr>
              <p:cNvPr id="3465" name="Google Shape;3465;p7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7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7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7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9" name="Google Shape;3469;p7"/>
            <p:cNvGrpSpPr/>
            <p:nvPr/>
          </p:nvGrpSpPr>
          <p:grpSpPr>
            <a:xfrm rot="1606244">
              <a:off x="8519384" y="337253"/>
              <a:ext cx="246360" cy="287767"/>
              <a:chOff x="1972304" y="3421391"/>
              <a:chExt cx="366224" cy="427778"/>
            </a:xfrm>
          </p:grpSpPr>
          <p:sp>
            <p:nvSpPr>
              <p:cNvPr id="3470" name="Google Shape;3470;p7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7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7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7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7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7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7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7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7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7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7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7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7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7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4" name="Google Shape;3484;p7"/>
            <p:cNvGrpSpPr/>
            <p:nvPr/>
          </p:nvGrpSpPr>
          <p:grpSpPr>
            <a:xfrm rot="10800000">
              <a:off x="8174268" y="50933"/>
              <a:ext cx="322044" cy="371283"/>
              <a:chOff x="2027201" y="2578581"/>
              <a:chExt cx="376924" cy="434503"/>
            </a:xfrm>
          </p:grpSpPr>
          <p:sp>
            <p:nvSpPr>
              <p:cNvPr id="3485" name="Google Shape;3485;p7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7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7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7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7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7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7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7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7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7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7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7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7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7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7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7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7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7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7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7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7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7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7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7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7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7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7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7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7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7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7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7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7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7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7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7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7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7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7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4" name="Google Shape;3524;p7"/>
            <p:cNvGrpSpPr/>
            <p:nvPr/>
          </p:nvGrpSpPr>
          <p:grpSpPr>
            <a:xfrm>
              <a:off x="8836197" y="61339"/>
              <a:ext cx="288513" cy="317764"/>
              <a:chOff x="1856523" y="1848675"/>
              <a:chExt cx="556974" cy="613443"/>
            </a:xfrm>
          </p:grpSpPr>
          <p:sp>
            <p:nvSpPr>
              <p:cNvPr id="3525" name="Google Shape;3525;p7"/>
              <p:cNvSpPr/>
              <p:nvPr/>
            </p:nvSpPr>
            <p:spPr>
              <a:xfrm>
                <a:off x="1856523" y="1848675"/>
                <a:ext cx="556974" cy="613443"/>
              </a:xfrm>
              <a:custGeom>
                <a:avLst/>
                <a:gdLst/>
                <a:ahLst/>
                <a:cxnLst/>
                <a:rect l="l" t="t" r="r" b="b"/>
                <a:pathLst>
                  <a:path w="48202" h="53089" extrusionOk="0">
                    <a:moveTo>
                      <a:pt x="30706" y="892"/>
                    </a:moveTo>
                    <a:lnTo>
                      <a:pt x="47275" y="39360"/>
                    </a:lnTo>
                    <a:lnTo>
                      <a:pt x="17497" y="52161"/>
                    </a:lnTo>
                    <a:lnTo>
                      <a:pt x="927" y="13753"/>
                    </a:lnTo>
                    <a:lnTo>
                      <a:pt x="30706" y="892"/>
                    </a:lnTo>
                    <a:close/>
                    <a:moveTo>
                      <a:pt x="30892" y="1"/>
                    </a:moveTo>
                    <a:cubicBezTo>
                      <a:pt x="30847" y="1"/>
                      <a:pt x="30802" y="8"/>
                      <a:pt x="30761" y="21"/>
                    </a:cubicBezTo>
                    <a:lnTo>
                      <a:pt x="232" y="13174"/>
                    </a:lnTo>
                    <a:cubicBezTo>
                      <a:pt x="172" y="13230"/>
                      <a:pt x="56" y="13290"/>
                      <a:pt x="56" y="13406"/>
                    </a:cubicBezTo>
                    <a:cubicBezTo>
                      <a:pt x="0" y="13462"/>
                      <a:pt x="0" y="13577"/>
                      <a:pt x="56" y="13693"/>
                    </a:cubicBezTo>
                    <a:lnTo>
                      <a:pt x="16917" y="52857"/>
                    </a:lnTo>
                    <a:cubicBezTo>
                      <a:pt x="16973" y="52972"/>
                      <a:pt x="17149" y="53088"/>
                      <a:pt x="17265" y="53088"/>
                    </a:cubicBezTo>
                    <a:cubicBezTo>
                      <a:pt x="17320" y="53088"/>
                      <a:pt x="17381" y="53088"/>
                      <a:pt x="17436" y="53033"/>
                    </a:cubicBezTo>
                    <a:lnTo>
                      <a:pt x="47970" y="39879"/>
                    </a:lnTo>
                    <a:cubicBezTo>
                      <a:pt x="48026" y="39879"/>
                      <a:pt x="48141" y="39764"/>
                      <a:pt x="48141" y="39708"/>
                    </a:cubicBezTo>
                    <a:cubicBezTo>
                      <a:pt x="48202" y="39592"/>
                      <a:pt x="48202" y="39476"/>
                      <a:pt x="48141" y="39416"/>
                    </a:cubicBezTo>
                    <a:lnTo>
                      <a:pt x="31285" y="253"/>
                    </a:lnTo>
                    <a:cubicBezTo>
                      <a:pt x="31196" y="75"/>
                      <a:pt x="31039" y="1"/>
                      <a:pt x="308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7"/>
              <p:cNvSpPr/>
              <p:nvPr/>
            </p:nvSpPr>
            <p:spPr>
              <a:xfrm>
                <a:off x="1931503" y="1932368"/>
                <a:ext cx="258404" cy="116047"/>
              </a:xfrm>
              <a:custGeom>
                <a:avLst/>
                <a:gdLst/>
                <a:ahLst/>
                <a:cxnLst/>
                <a:rect l="l" t="t" r="r" b="b"/>
                <a:pathLst>
                  <a:path w="22363" h="10043" extrusionOk="0">
                    <a:moveTo>
                      <a:pt x="21939" y="0"/>
                    </a:moveTo>
                    <a:cubicBezTo>
                      <a:pt x="21890" y="0"/>
                      <a:pt x="21838" y="8"/>
                      <a:pt x="21783" y="22"/>
                    </a:cubicBezTo>
                    <a:lnTo>
                      <a:pt x="287" y="9291"/>
                    </a:lnTo>
                    <a:cubicBezTo>
                      <a:pt x="116" y="9407"/>
                      <a:pt x="0" y="9639"/>
                      <a:pt x="56" y="9810"/>
                    </a:cubicBezTo>
                    <a:cubicBezTo>
                      <a:pt x="172" y="9987"/>
                      <a:pt x="287" y="10042"/>
                      <a:pt x="464" y="10042"/>
                    </a:cubicBezTo>
                    <a:lnTo>
                      <a:pt x="579" y="10042"/>
                    </a:lnTo>
                    <a:lnTo>
                      <a:pt x="22071" y="773"/>
                    </a:lnTo>
                    <a:cubicBezTo>
                      <a:pt x="22302" y="657"/>
                      <a:pt x="22363" y="425"/>
                      <a:pt x="22302" y="254"/>
                    </a:cubicBezTo>
                    <a:cubicBezTo>
                      <a:pt x="22214" y="77"/>
                      <a:pt x="22094" y="0"/>
                      <a:pt x="219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7"/>
              <p:cNvSpPr/>
              <p:nvPr/>
            </p:nvSpPr>
            <p:spPr>
              <a:xfrm>
                <a:off x="1957583" y="1993667"/>
                <a:ext cx="259109" cy="116336"/>
              </a:xfrm>
              <a:custGeom>
                <a:avLst/>
                <a:gdLst/>
                <a:ahLst/>
                <a:cxnLst/>
                <a:rect l="l" t="t" r="r" b="b"/>
                <a:pathLst>
                  <a:path w="22424" h="10068" extrusionOk="0">
                    <a:moveTo>
                      <a:pt x="21997" y="0"/>
                    </a:moveTo>
                    <a:cubicBezTo>
                      <a:pt x="21944" y="0"/>
                      <a:pt x="21892" y="14"/>
                      <a:pt x="21844" y="47"/>
                    </a:cubicBezTo>
                    <a:lnTo>
                      <a:pt x="292" y="9316"/>
                    </a:lnTo>
                    <a:cubicBezTo>
                      <a:pt x="116" y="9372"/>
                      <a:pt x="0" y="9604"/>
                      <a:pt x="116" y="9780"/>
                    </a:cubicBezTo>
                    <a:cubicBezTo>
                      <a:pt x="176" y="9951"/>
                      <a:pt x="292" y="10067"/>
                      <a:pt x="464" y="10067"/>
                    </a:cubicBezTo>
                    <a:cubicBezTo>
                      <a:pt x="524" y="10067"/>
                      <a:pt x="580" y="10011"/>
                      <a:pt x="640" y="10011"/>
                    </a:cubicBezTo>
                    <a:lnTo>
                      <a:pt x="22131" y="742"/>
                    </a:lnTo>
                    <a:cubicBezTo>
                      <a:pt x="22307" y="682"/>
                      <a:pt x="22423" y="450"/>
                      <a:pt x="22307" y="218"/>
                    </a:cubicBezTo>
                    <a:cubicBezTo>
                      <a:pt x="22264" y="95"/>
                      <a:pt x="22131" y="0"/>
                      <a:pt x="21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7"/>
              <p:cNvSpPr/>
              <p:nvPr/>
            </p:nvSpPr>
            <p:spPr>
              <a:xfrm>
                <a:off x="1984355" y="2054862"/>
                <a:ext cx="258416" cy="11608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10046" extrusionOk="0">
                    <a:moveTo>
                      <a:pt x="21914" y="1"/>
                    </a:moveTo>
                    <a:cubicBezTo>
                      <a:pt x="21869" y="1"/>
                      <a:pt x="21825" y="7"/>
                      <a:pt x="21784" y="20"/>
                    </a:cubicBezTo>
                    <a:lnTo>
                      <a:pt x="293" y="9290"/>
                    </a:lnTo>
                    <a:cubicBezTo>
                      <a:pt x="61" y="9406"/>
                      <a:pt x="1" y="9638"/>
                      <a:pt x="61" y="9814"/>
                    </a:cubicBezTo>
                    <a:cubicBezTo>
                      <a:pt x="116" y="9930"/>
                      <a:pt x="293" y="10045"/>
                      <a:pt x="408" y="10045"/>
                    </a:cubicBezTo>
                    <a:cubicBezTo>
                      <a:pt x="464" y="10045"/>
                      <a:pt x="524" y="10045"/>
                      <a:pt x="580" y="9985"/>
                    </a:cubicBezTo>
                    <a:lnTo>
                      <a:pt x="22076" y="716"/>
                    </a:lnTo>
                    <a:cubicBezTo>
                      <a:pt x="22308" y="660"/>
                      <a:pt x="22363" y="428"/>
                      <a:pt x="22308" y="252"/>
                    </a:cubicBezTo>
                    <a:cubicBezTo>
                      <a:pt x="22219" y="75"/>
                      <a:pt x="22062" y="1"/>
                      <a:pt x="219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29" name="Google Shape;3529;p7"/>
            <p:cNvSpPr/>
            <p:nvPr/>
          </p:nvSpPr>
          <p:spPr>
            <a:xfrm>
              <a:off x="8557650" y="145216"/>
              <a:ext cx="288513" cy="182703"/>
            </a:xfrm>
            <a:custGeom>
              <a:avLst/>
              <a:gdLst/>
              <a:ahLst/>
              <a:cxnLst/>
              <a:rect l="l" t="t" r="r" b="b"/>
              <a:pathLst>
                <a:path w="44031" h="27883" extrusionOk="0">
                  <a:moveTo>
                    <a:pt x="9568" y="0"/>
                  </a:moveTo>
                  <a:cubicBezTo>
                    <a:pt x="5925" y="0"/>
                    <a:pt x="2907" y="2714"/>
                    <a:pt x="1507" y="6028"/>
                  </a:cubicBezTo>
                  <a:cubicBezTo>
                    <a:pt x="1" y="9564"/>
                    <a:pt x="348" y="14255"/>
                    <a:pt x="4580" y="16109"/>
                  </a:cubicBezTo>
                  <a:cubicBezTo>
                    <a:pt x="10081" y="18486"/>
                    <a:pt x="29260" y="25726"/>
                    <a:pt x="34358" y="27464"/>
                  </a:cubicBezTo>
                  <a:cubicBezTo>
                    <a:pt x="35210" y="27752"/>
                    <a:pt x="36019" y="27882"/>
                    <a:pt x="36777" y="27882"/>
                  </a:cubicBezTo>
                  <a:cubicBezTo>
                    <a:pt x="39829" y="27882"/>
                    <a:pt x="42048" y="25766"/>
                    <a:pt x="42932" y="23353"/>
                  </a:cubicBezTo>
                  <a:cubicBezTo>
                    <a:pt x="44031" y="20396"/>
                    <a:pt x="43280" y="16340"/>
                    <a:pt x="38993" y="14602"/>
                  </a:cubicBezTo>
                  <a:cubicBezTo>
                    <a:pt x="34010" y="12577"/>
                    <a:pt x="22711" y="8577"/>
                    <a:pt x="15064" y="6260"/>
                  </a:cubicBezTo>
                  <a:cubicBezTo>
                    <a:pt x="14097" y="5960"/>
                    <a:pt x="13202" y="5813"/>
                    <a:pt x="12398" y="5813"/>
                  </a:cubicBezTo>
                  <a:cubicBezTo>
                    <a:pt x="10405" y="5813"/>
                    <a:pt x="8964" y="6712"/>
                    <a:pt x="8343" y="8406"/>
                  </a:cubicBezTo>
                  <a:cubicBezTo>
                    <a:pt x="7416" y="10779"/>
                    <a:pt x="8519" y="13852"/>
                    <a:pt x="10605" y="14778"/>
                  </a:cubicBezTo>
                  <a:cubicBezTo>
                    <a:pt x="14429" y="16516"/>
                    <a:pt x="18252" y="17963"/>
                    <a:pt x="27058" y="20975"/>
                  </a:cubicBezTo>
                  <a:cubicBezTo>
                    <a:pt x="27089" y="20986"/>
                    <a:pt x="27123" y="20991"/>
                    <a:pt x="27156" y="20991"/>
                  </a:cubicBezTo>
                  <a:cubicBezTo>
                    <a:pt x="27308" y="20991"/>
                    <a:pt x="27472" y="20887"/>
                    <a:pt x="27522" y="20743"/>
                  </a:cubicBezTo>
                  <a:cubicBezTo>
                    <a:pt x="27577" y="20572"/>
                    <a:pt x="27461" y="20340"/>
                    <a:pt x="27290" y="20280"/>
                  </a:cubicBezTo>
                  <a:cubicBezTo>
                    <a:pt x="18540" y="17328"/>
                    <a:pt x="14716" y="15877"/>
                    <a:pt x="10953" y="14139"/>
                  </a:cubicBezTo>
                  <a:cubicBezTo>
                    <a:pt x="9154" y="13328"/>
                    <a:pt x="8227" y="10663"/>
                    <a:pt x="8983" y="8637"/>
                  </a:cubicBezTo>
                  <a:cubicBezTo>
                    <a:pt x="9506" y="7264"/>
                    <a:pt x="10708" y="6537"/>
                    <a:pt x="12388" y="6537"/>
                  </a:cubicBezTo>
                  <a:cubicBezTo>
                    <a:pt x="13118" y="6537"/>
                    <a:pt x="13938" y="6674"/>
                    <a:pt x="14832" y="6955"/>
                  </a:cubicBezTo>
                  <a:cubicBezTo>
                    <a:pt x="22479" y="9272"/>
                    <a:pt x="33779" y="13272"/>
                    <a:pt x="38701" y="15298"/>
                  </a:cubicBezTo>
                  <a:cubicBezTo>
                    <a:pt x="42585" y="16864"/>
                    <a:pt x="43280" y="20456"/>
                    <a:pt x="42237" y="23121"/>
                  </a:cubicBezTo>
                  <a:cubicBezTo>
                    <a:pt x="41448" y="25250"/>
                    <a:pt x="39479" y="27158"/>
                    <a:pt x="36769" y="27158"/>
                  </a:cubicBezTo>
                  <a:cubicBezTo>
                    <a:pt x="36087" y="27158"/>
                    <a:pt x="35358" y="27037"/>
                    <a:pt x="34590" y="26768"/>
                  </a:cubicBezTo>
                  <a:cubicBezTo>
                    <a:pt x="29491" y="25030"/>
                    <a:pt x="10373" y="17847"/>
                    <a:pt x="4867" y="15474"/>
                  </a:cubicBezTo>
                  <a:cubicBezTo>
                    <a:pt x="1104" y="13791"/>
                    <a:pt x="812" y="9564"/>
                    <a:pt x="2202" y="6320"/>
                  </a:cubicBezTo>
                  <a:cubicBezTo>
                    <a:pt x="3446" y="3237"/>
                    <a:pt x="6220" y="738"/>
                    <a:pt x="9513" y="738"/>
                  </a:cubicBezTo>
                  <a:cubicBezTo>
                    <a:pt x="10368" y="738"/>
                    <a:pt x="11259" y="907"/>
                    <a:pt x="12167" y="1278"/>
                  </a:cubicBezTo>
                  <a:cubicBezTo>
                    <a:pt x="21205" y="4869"/>
                    <a:pt x="34474" y="9620"/>
                    <a:pt x="34590" y="9680"/>
                  </a:cubicBezTo>
                  <a:cubicBezTo>
                    <a:pt x="34644" y="9693"/>
                    <a:pt x="34695" y="9700"/>
                    <a:pt x="34742" y="9700"/>
                  </a:cubicBezTo>
                  <a:cubicBezTo>
                    <a:pt x="34896" y="9700"/>
                    <a:pt x="35007" y="9626"/>
                    <a:pt x="35053" y="9449"/>
                  </a:cubicBezTo>
                  <a:cubicBezTo>
                    <a:pt x="35109" y="9272"/>
                    <a:pt x="35053" y="9041"/>
                    <a:pt x="34821" y="8985"/>
                  </a:cubicBezTo>
                  <a:cubicBezTo>
                    <a:pt x="34706" y="8925"/>
                    <a:pt x="21436" y="4174"/>
                    <a:pt x="12459" y="582"/>
                  </a:cubicBezTo>
                  <a:cubicBezTo>
                    <a:pt x="11935" y="411"/>
                    <a:pt x="11416" y="235"/>
                    <a:pt x="10892" y="119"/>
                  </a:cubicBezTo>
                  <a:cubicBezTo>
                    <a:pt x="10443" y="39"/>
                    <a:pt x="10001" y="0"/>
                    <a:pt x="9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0" name="Google Shape;3530;p7"/>
            <p:cNvGrpSpPr/>
            <p:nvPr/>
          </p:nvGrpSpPr>
          <p:grpSpPr>
            <a:xfrm>
              <a:off x="8835784" y="426257"/>
              <a:ext cx="279835" cy="331995"/>
              <a:chOff x="1444148" y="2187860"/>
              <a:chExt cx="429788" cy="509899"/>
            </a:xfrm>
          </p:grpSpPr>
          <p:sp>
            <p:nvSpPr>
              <p:cNvPr id="3531" name="Google Shape;3531;p7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7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7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7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7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7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7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7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39" name="Google Shape;3539;p7"/>
            <p:cNvGrpSpPr/>
            <p:nvPr/>
          </p:nvGrpSpPr>
          <p:grpSpPr>
            <a:xfrm>
              <a:off x="8481684" y="769717"/>
              <a:ext cx="556964" cy="234792"/>
              <a:chOff x="1159617" y="2674072"/>
              <a:chExt cx="832780" cy="351064"/>
            </a:xfrm>
          </p:grpSpPr>
          <p:sp>
            <p:nvSpPr>
              <p:cNvPr id="3540" name="Google Shape;3540;p7"/>
              <p:cNvSpPr/>
              <p:nvPr/>
            </p:nvSpPr>
            <p:spPr>
              <a:xfrm>
                <a:off x="1224580" y="2685696"/>
                <a:ext cx="14039" cy="2977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2577" extrusionOk="0">
                    <a:moveTo>
                      <a:pt x="983" y="0"/>
                    </a:moveTo>
                    <a:cubicBezTo>
                      <a:pt x="812" y="0"/>
                      <a:pt x="635" y="60"/>
                      <a:pt x="635" y="232"/>
                    </a:cubicBezTo>
                    <a:lnTo>
                      <a:pt x="56" y="2202"/>
                    </a:lnTo>
                    <a:cubicBezTo>
                      <a:pt x="1" y="2378"/>
                      <a:pt x="116" y="2549"/>
                      <a:pt x="288" y="2549"/>
                    </a:cubicBezTo>
                    <a:cubicBezTo>
                      <a:pt x="308" y="2569"/>
                      <a:pt x="328" y="2576"/>
                      <a:pt x="347" y="2576"/>
                    </a:cubicBezTo>
                    <a:cubicBezTo>
                      <a:pt x="386" y="2576"/>
                      <a:pt x="424" y="2549"/>
                      <a:pt x="464" y="2549"/>
                    </a:cubicBezTo>
                    <a:cubicBezTo>
                      <a:pt x="520" y="2549"/>
                      <a:pt x="580" y="2433"/>
                      <a:pt x="580" y="2378"/>
                    </a:cubicBezTo>
                    <a:lnTo>
                      <a:pt x="1159" y="348"/>
                    </a:lnTo>
                    <a:cubicBezTo>
                      <a:pt x="1215" y="232"/>
                      <a:pt x="1099" y="60"/>
                      <a:pt x="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41" name="Google Shape;3541;p7"/>
              <p:cNvGrpSpPr/>
              <p:nvPr/>
            </p:nvGrpSpPr>
            <p:grpSpPr>
              <a:xfrm>
                <a:off x="1159617" y="2674072"/>
                <a:ext cx="832780" cy="351064"/>
                <a:chOff x="1159617" y="2674072"/>
                <a:chExt cx="832780" cy="351064"/>
              </a:xfrm>
            </p:grpSpPr>
            <p:sp>
              <p:nvSpPr>
                <p:cNvPr id="3542" name="Google Shape;3542;p7"/>
                <p:cNvSpPr/>
                <p:nvPr/>
              </p:nvSpPr>
              <p:spPr>
                <a:xfrm>
                  <a:off x="1159617" y="2674072"/>
                  <a:ext cx="832780" cy="351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1" h="30382" extrusionOk="0">
                      <a:moveTo>
                        <a:pt x="3537" y="603"/>
                      </a:moveTo>
                      <a:lnTo>
                        <a:pt x="71436" y="19313"/>
                      </a:lnTo>
                      <a:lnTo>
                        <a:pt x="68539" y="29741"/>
                      </a:lnTo>
                      <a:lnTo>
                        <a:pt x="640" y="11087"/>
                      </a:lnTo>
                      <a:lnTo>
                        <a:pt x="3537" y="603"/>
                      </a:lnTo>
                      <a:close/>
                      <a:moveTo>
                        <a:pt x="3299" y="1"/>
                      </a:moveTo>
                      <a:cubicBezTo>
                        <a:pt x="3190" y="1"/>
                        <a:pt x="3115" y="67"/>
                        <a:pt x="3073" y="195"/>
                      </a:cubicBezTo>
                      <a:lnTo>
                        <a:pt x="61" y="11203"/>
                      </a:lnTo>
                      <a:cubicBezTo>
                        <a:pt x="1" y="11263"/>
                        <a:pt x="1" y="11318"/>
                        <a:pt x="61" y="11434"/>
                      </a:cubicBezTo>
                      <a:cubicBezTo>
                        <a:pt x="116" y="11495"/>
                        <a:pt x="177" y="11495"/>
                        <a:pt x="232" y="11550"/>
                      </a:cubicBezTo>
                      <a:lnTo>
                        <a:pt x="68655" y="30381"/>
                      </a:lnTo>
                      <a:lnTo>
                        <a:pt x="68887" y="30381"/>
                      </a:lnTo>
                      <a:cubicBezTo>
                        <a:pt x="68942" y="30321"/>
                        <a:pt x="69003" y="30265"/>
                        <a:pt x="69003" y="30205"/>
                      </a:cubicBezTo>
                      <a:lnTo>
                        <a:pt x="72071" y="19197"/>
                      </a:lnTo>
                      <a:cubicBezTo>
                        <a:pt x="72071" y="19026"/>
                        <a:pt x="72015" y="18850"/>
                        <a:pt x="71839" y="18850"/>
                      </a:cubicBezTo>
                      <a:lnTo>
                        <a:pt x="3421" y="24"/>
                      </a:lnTo>
                      <a:cubicBezTo>
                        <a:pt x="3377" y="8"/>
                        <a:pt x="3336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3" name="Google Shape;3543;p7"/>
                <p:cNvSpPr/>
                <p:nvPr/>
              </p:nvSpPr>
              <p:spPr>
                <a:xfrm>
                  <a:off x="1201816" y="2680774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5" y="0"/>
                        <a:pt x="1028" y="66"/>
                        <a:pt x="983" y="194"/>
                      </a:cubicBezTo>
                      <a:lnTo>
                        <a:pt x="56" y="3555"/>
                      </a:lnTo>
                      <a:cubicBezTo>
                        <a:pt x="1" y="3671"/>
                        <a:pt x="117" y="3847"/>
                        <a:pt x="233" y="3902"/>
                      </a:cubicBezTo>
                      <a:lnTo>
                        <a:pt x="404" y="3902"/>
                      </a:lnTo>
                      <a:cubicBezTo>
                        <a:pt x="520" y="3847"/>
                        <a:pt x="580" y="3786"/>
                        <a:pt x="580" y="3671"/>
                      </a:cubicBezTo>
                      <a:lnTo>
                        <a:pt x="1507" y="31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8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4" name="Google Shape;3544;p7"/>
                <p:cNvSpPr/>
                <p:nvPr/>
              </p:nvSpPr>
              <p:spPr>
                <a:xfrm>
                  <a:off x="1243322" y="2690884"/>
                  <a:ext cx="14039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4" extrusionOk="0">
                      <a:moveTo>
                        <a:pt x="861" y="0"/>
                      </a:moveTo>
                      <a:cubicBezTo>
                        <a:pt x="755" y="0"/>
                        <a:pt x="636" y="96"/>
                        <a:pt x="636" y="191"/>
                      </a:cubicBezTo>
                      <a:lnTo>
                        <a:pt x="56" y="2216"/>
                      </a:lnTo>
                      <a:cubicBezTo>
                        <a:pt x="1" y="2392"/>
                        <a:pt x="117" y="2508"/>
                        <a:pt x="232" y="2564"/>
                      </a:cubicBezTo>
                      <a:lnTo>
                        <a:pt x="404" y="2564"/>
                      </a:lnTo>
                      <a:cubicBezTo>
                        <a:pt x="520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5" y="191"/>
                        <a:pt x="1099" y="75"/>
                        <a:pt x="928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5" name="Google Shape;3545;p7"/>
                <p:cNvSpPr/>
                <p:nvPr/>
              </p:nvSpPr>
              <p:spPr>
                <a:xfrm>
                  <a:off x="1262064" y="2696165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0"/>
                      </a:moveTo>
                      <a:cubicBezTo>
                        <a:pt x="732" y="0"/>
                        <a:pt x="622" y="65"/>
                        <a:pt x="580" y="197"/>
                      </a:cubicBezTo>
                      <a:lnTo>
                        <a:pt x="56" y="2223"/>
                      </a:lnTo>
                      <a:cubicBezTo>
                        <a:pt x="1" y="2339"/>
                        <a:pt x="117" y="2515"/>
                        <a:pt x="233" y="2570"/>
                      </a:cubicBezTo>
                      <a:cubicBezTo>
                        <a:pt x="288" y="2570"/>
                        <a:pt x="348" y="2570"/>
                        <a:pt x="404" y="2515"/>
                      </a:cubicBezTo>
                      <a:cubicBezTo>
                        <a:pt x="520" y="2515"/>
                        <a:pt x="580" y="2454"/>
                        <a:pt x="580" y="2339"/>
                      </a:cubicBezTo>
                      <a:lnTo>
                        <a:pt x="1160" y="313"/>
                      </a:lnTo>
                      <a:cubicBezTo>
                        <a:pt x="1160" y="197"/>
                        <a:pt x="1099" y="21"/>
                        <a:pt x="928" y="21"/>
                      </a:cubicBezTo>
                      <a:cubicBezTo>
                        <a:pt x="899" y="7"/>
                        <a:pt x="867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6" name="Google Shape;3546;p7"/>
                <p:cNvSpPr/>
                <p:nvPr/>
              </p:nvSpPr>
              <p:spPr>
                <a:xfrm>
                  <a:off x="1276797" y="2700926"/>
                  <a:ext cx="17413" cy="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942" extrusionOk="0">
                      <a:moveTo>
                        <a:pt x="1207" y="1"/>
                      </a:moveTo>
                      <a:cubicBezTo>
                        <a:pt x="1099" y="1"/>
                        <a:pt x="973" y="105"/>
                        <a:pt x="927" y="249"/>
                      </a:cubicBezTo>
                      <a:lnTo>
                        <a:pt x="0" y="3549"/>
                      </a:lnTo>
                      <a:cubicBezTo>
                        <a:pt x="0" y="3725"/>
                        <a:pt x="56" y="3896"/>
                        <a:pt x="232" y="3896"/>
                      </a:cubicBezTo>
                      <a:cubicBezTo>
                        <a:pt x="260" y="3926"/>
                        <a:pt x="289" y="3941"/>
                        <a:pt x="318" y="3941"/>
                      </a:cubicBezTo>
                      <a:cubicBezTo>
                        <a:pt x="347" y="3941"/>
                        <a:pt x="376" y="3926"/>
                        <a:pt x="404" y="3896"/>
                      </a:cubicBezTo>
                      <a:cubicBezTo>
                        <a:pt x="464" y="3896"/>
                        <a:pt x="519" y="3841"/>
                        <a:pt x="519" y="3725"/>
                      </a:cubicBezTo>
                      <a:lnTo>
                        <a:pt x="1446" y="365"/>
                      </a:lnTo>
                      <a:cubicBezTo>
                        <a:pt x="1507" y="249"/>
                        <a:pt x="1446" y="73"/>
                        <a:pt x="1275" y="17"/>
                      </a:cubicBezTo>
                      <a:cubicBezTo>
                        <a:pt x="1254" y="6"/>
                        <a:pt x="1231" y="1"/>
                        <a:pt x="12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7" name="Google Shape;3547;p7"/>
                <p:cNvSpPr/>
                <p:nvPr/>
              </p:nvSpPr>
              <p:spPr>
                <a:xfrm>
                  <a:off x="1299560" y="2706287"/>
                  <a:ext cx="13392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6" extrusionOk="0">
                      <a:moveTo>
                        <a:pt x="834" y="0"/>
                      </a:moveTo>
                      <a:cubicBezTo>
                        <a:pt x="709" y="0"/>
                        <a:pt x="625" y="94"/>
                        <a:pt x="580" y="188"/>
                      </a:cubicBezTo>
                      <a:lnTo>
                        <a:pt x="0" y="2218"/>
                      </a:lnTo>
                      <a:cubicBezTo>
                        <a:pt x="0" y="2334"/>
                        <a:pt x="56" y="2505"/>
                        <a:pt x="232" y="2566"/>
                      </a:cubicBezTo>
                      <a:lnTo>
                        <a:pt x="403" y="2566"/>
                      </a:lnTo>
                      <a:cubicBezTo>
                        <a:pt x="464" y="2505"/>
                        <a:pt x="519" y="2450"/>
                        <a:pt x="580" y="2334"/>
                      </a:cubicBezTo>
                      <a:lnTo>
                        <a:pt x="1099" y="364"/>
                      </a:lnTo>
                      <a:cubicBezTo>
                        <a:pt x="1159" y="188"/>
                        <a:pt x="1043" y="72"/>
                        <a:pt x="927" y="16"/>
                      </a:cubicBezTo>
                      <a:cubicBezTo>
                        <a:pt x="894" y="5"/>
                        <a:pt x="863" y="0"/>
                        <a:pt x="8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8" name="Google Shape;3548;p7"/>
                <p:cNvSpPr/>
                <p:nvPr/>
              </p:nvSpPr>
              <p:spPr>
                <a:xfrm>
                  <a:off x="1317609" y="2711129"/>
                  <a:ext cx="14097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95" extrusionOk="0">
                      <a:moveTo>
                        <a:pt x="987" y="1"/>
                      </a:moveTo>
                      <a:cubicBezTo>
                        <a:pt x="811" y="1"/>
                        <a:pt x="640" y="61"/>
                        <a:pt x="640" y="232"/>
                      </a:cubicBezTo>
                      <a:lnTo>
                        <a:pt x="60" y="2262"/>
                      </a:lnTo>
                      <a:cubicBezTo>
                        <a:pt x="0" y="2378"/>
                        <a:pt x="116" y="2550"/>
                        <a:pt x="292" y="2550"/>
                      </a:cubicBezTo>
                      <a:cubicBezTo>
                        <a:pt x="320" y="2580"/>
                        <a:pt x="349" y="2595"/>
                        <a:pt x="378" y="2595"/>
                      </a:cubicBezTo>
                      <a:cubicBezTo>
                        <a:pt x="407" y="2595"/>
                        <a:pt x="436" y="2580"/>
                        <a:pt x="464" y="2550"/>
                      </a:cubicBezTo>
                      <a:cubicBezTo>
                        <a:pt x="524" y="2550"/>
                        <a:pt x="579" y="2494"/>
                        <a:pt x="579" y="2378"/>
                      </a:cubicBezTo>
                      <a:lnTo>
                        <a:pt x="1159" y="348"/>
                      </a:lnTo>
                      <a:cubicBezTo>
                        <a:pt x="1219" y="232"/>
                        <a:pt x="1103" y="61"/>
                        <a:pt x="9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9" name="Google Shape;3549;p7"/>
                <p:cNvSpPr/>
                <p:nvPr/>
              </p:nvSpPr>
              <p:spPr>
                <a:xfrm>
                  <a:off x="1332330" y="2716317"/>
                  <a:ext cx="18118" cy="45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41" extrusionOk="0">
                      <a:moveTo>
                        <a:pt x="1209" y="1"/>
                      </a:moveTo>
                      <a:cubicBezTo>
                        <a:pt x="1104" y="1"/>
                        <a:pt x="988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61" y="3899"/>
                        <a:pt x="232" y="3899"/>
                      </a:cubicBezTo>
                      <a:cubicBezTo>
                        <a:pt x="262" y="3927"/>
                        <a:pt x="291" y="3941"/>
                        <a:pt x="320" y="3941"/>
                      </a:cubicBezTo>
                      <a:cubicBezTo>
                        <a:pt x="349" y="3941"/>
                        <a:pt x="378" y="3927"/>
                        <a:pt x="408" y="3899"/>
                      </a:cubicBezTo>
                      <a:cubicBezTo>
                        <a:pt x="464" y="3899"/>
                        <a:pt x="524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275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0" name="Google Shape;3550;p7"/>
                <p:cNvSpPr/>
                <p:nvPr/>
              </p:nvSpPr>
              <p:spPr>
                <a:xfrm>
                  <a:off x="1355093" y="2721678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1" y="0"/>
                      </a:moveTo>
                      <a:cubicBezTo>
                        <a:pt x="754" y="0"/>
                        <a:pt x="629" y="96"/>
                        <a:pt x="580" y="191"/>
                      </a:cubicBezTo>
                      <a:lnTo>
                        <a:pt x="61" y="2216"/>
                      </a:lnTo>
                      <a:cubicBezTo>
                        <a:pt x="0" y="2332"/>
                        <a:pt x="116" y="2508"/>
                        <a:pt x="232" y="2564"/>
                      </a:cubicBezTo>
                      <a:lnTo>
                        <a:pt x="408" y="2564"/>
                      </a:lnTo>
                      <a:cubicBezTo>
                        <a:pt x="524" y="2508"/>
                        <a:pt x="580" y="2448"/>
                        <a:pt x="580" y="2332"/>
                      </a:cubicBezTo>
                      <a:lnTo>
                        <a:pt x="1159" y="362"/>
                      </a:lnTo>
                      <a:cubicBezTo>
                        <a:pt x="1159" y="191"/>
                        <a:pt x="1103" y="15"/>
                        <a:pt x="927" y="15"/>
                      </a:cubicBezTo>
                      <a:cubicBezTo>
                        <a:pt x="907" y="5"/>
                        <a:pt x="884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1" name="Google Shape;3551;p7"/>
                <p:cNvSpPr/>
                <p:nvPr/>
              </p:nvSpPr>
              <p:spPr>
                <a:xfrm>
                  <a:off x="1373836" y="2726555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2"/>
                      </a:cubicBezTo>
                      <a:lnTo>
                        <a:pt x="61" y="2258"/>
                      </a:lnTo>
                      <a:cubicBezTo>
                        <a:pt x="1" y="2373"/>
                        <a:pt x="61" y="2550"/>
                        <a:pt x="232" y="2550"/>
                      </a:cubicBezTo>
                      <a:cubicBezTo>
                        <a:pt x="262" y="2577"/>
                        <a:pt x="291" y="2591"/>
                        <a:pt x="320" y="2591"/>
                      </a:cubicBezTo>
                      <a:cubicBezTo>
                        <a:pt x="349" y="2591"/>
                        <a:pt x="378" y="2577"/>
                        <a:pt x="408" y="2550"/>
                      </a:cubicBezTo>
                      <a:cubicBezTo>
                        <a:pt x="464" y="2550"/>
                        <a:pt x="524" y="2489"/>
                        <a:pt x="580" y="2373"/>
                      </a:cubicBezTo>
                      <a:lnTo>
                        <a:pt x="1104" y="348"/>
                      </a:lnTo>
                      <a:cubicBezTo>
                        <a:pt x="1159" y="232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2" name="Google Shape;3552;p7"/>
                <p:cNvSpPr/>
                <p:nvPr/>
              </p:nvSpPr>
              <p:spPr>
                <a:xfrm>
                  <a:off x="1387921" y="2731720"/>
                  <a:ext cx="18060" cy="45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24" extrusionOk="0">
                      <a:moveTo>
                        <a:pt x="1239" y="1"/>
                      </a:moveTo>
                      <a:cubicBezTo>
                        <a:pt x="1117" y="1"/>
                        <a:pt x="1032" y="94"/>
                        <a:pt x="983" y="188"/>
                      </a:cubicBezTo>
                      <a:lnTo>
                        <a:pt x="56" y="3549"/>
                      </a:lnTo>
                      <a:cubicBezTo>
                        <a:pt x="0" y="3725"/>
                        <a:pt x="116" y="3896"/>
                        <a:pt x="232" y="3896"/>
                      </a:cubicBezTo>
                      <a:cubicBezTo>
                        <a:pt x="251" y="3916"/>
                        <a:pt x="270" y="3923"/>
                        <a:pt x="289" y="3923"/>
                      </a:cubicBezTo>
                      <a:cubicBezTo>
                        <a:pt x="327" y="3923"/>
                        <a:pt x="367" y="3896"/>
                        <a:pt x="404" y="3896"/>
                      </a:cubicBezTo>
                      <a:cubicBezTo>
                        <a:pt x="520" y="3896"/>
                        <a:pt x="580" y="3780"/>
                        <a:pt x="580" y="3725"/>
                      </a:cubicBez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331" y="17"/>
                      </a:cubicBezTo>
                      <a:cubicBezTo>
                        <a:pt x="1298" y="6"/>
                        <a:pt x="1268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3" name="Google Shape;3553;p7"/>
                <p:cNvSpPr/>
                <p:nvPr/>
              </p:nvSpPr>
              <p:spPr>
                <a:xfrm>
                  <a:off x="1410684" y="2737070"/>
                  <a:ext cx="14039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67" extrusionOk="0">
                      <a:moveTo>
                        <a:pt x="886" y="1"/>
                      </a:moveTo>
                      <a:cubicBezTo>
                        <a:pt x="751" y="1"/>
                        <a:pt x="635" y="95"/>
                        <a:pt x="635" y="189"/>
                      </a:cubicBezTo>
                      <a:lnTo>
                        <a:pt x="56" y="2219"/>
                      </a:lnTo>
                      <a:cubicBezTo>
                        <a:pt x="0" y="2335"/>
                        <a:pt x="116" y="2506"/>
                        <a:pt x="288" y="2567"/>
                      </a:cubicBezTo>
                      <a:lnTo>
                        <a:pt x="464" y="2567"/>
                      </a:lnTo>
                      <a:cubicBezTo>
                        <a:pt x="519" y="2506"/>
                        <a:pt x="580" y="2451"/>
                        <a:pt x="580" y="2335"/>
                      </a:cubicBezTo>
                      <a:lnTo>
                        <a:pt x="1159" y="365"/>
                      </a:lnTo>
                      <a:cubicBezTo>
                        <a:pt x="1215" y="189"/>
                        <a:pt x="1099" y="17"/>
                        <a:pt x="983" y="17"/>
                      </a:cubicBezTo>
                      <a:cubicBezTo>
                        <a:pt x="950" y="6"/>
                        <a:pt x="918" y="1"/>
                        <a:pt x="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4" name="Google Shape;3554;p7"/>
                <p:cNvSpPr/>
                <p:nvPr/>
              </p:nvSpPr>
              <p:spPr>
                <a:xfrm>
                  <a:off x="1429427" y="2741923"/>
                  <a:ext cx="14039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2595" extrusionOk="0">
                      <a:moveTo>
                        <a:pt x="927" y="1"/>
                      </a:moveTo>
                      <a:cubicBezTo>
                        <a:pt x="811" y="1"/>
                        <a:pt x="635" y="61"/>
                        <a:pt x="635" y="232"/>
                      </a:cubicBezTo>
                      <a:lnTo>
                        <a:pt x="56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0" y="2580"/>
                        <a:pt x="289" y="2595"/>
                        <a:pt x="318" y="2595"/>
                      </a:cubicBezTo>
                      <a:cubicBezTo>
                        <a:pt x="347" y="2595"/>
                        <a:pt x="376" y="2580"/>
                        <a:pt x="404" y="2550"/>
                      </a:cubicBezTo>
                      <a:cubicBezTo>
                        <a:pt x="519" y="2550"/>
                        <a:pt x="580" y="2494"/>
                        <a:pt x="580" y="2378"/>
                      </a:cubicBezTo>
                      <a:lnTo>
                        <a:pt x="1159" y="348"/>
                      </a:lnTo>
                      <a:cubicBezTo>
                        <a:pt x="1215" y="232"/>
                        <a:pt x="1099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5" name="Google Shape;3555;p7"/>
                <p:cNvSpPr/>
                <p:nvPr/>
              </p:nvSpPr>
              <p:spPr>
                <a:xfrm>
                  <a:off x="1444148" y="2747111"/>
                  <a:ext cx="17425" cy="45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3900" extrusionOk="0">
                      <a:moveTo>
                        <a:pt x="1209" y="1"/>
                      </a:moveTo>
                      <a:cubicBezTo>
                        <a:pt x="1101" y="1"/>
                        <a:pt x="974" y="96"/>
                        <a:pt x="928" y="191"/>
                      </a:cubicBezTo>
                      <a:lnTo>
                        <a:pt x="1" y="3551"/>
                      </a:lnTo>
                      <a:cubicBezTo>
                        <a:pt x="1" y="3723"/>
                        <a:pt x="57" y="3899"/>
                        <a:pt x="233" y="3899"/>
                      </a:cubicBezTo>
                      <a:lnTo>
                        <a:pt x="404" y="3899"/>
                      </a:lnTo>
                      <a:cubicBezTo>
                        <a:pt x="464" y="3899"/>
                        <a:pt x="52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07" y="191"/>
                        <a:pt x="1447" y="75"/>
                        <a:pt x="1276" y="15"/>
                      </a:cubicBezTo>
                      <a:cubicBezTo>
                        <a:pt x="1255" y="5"/>
                        <a:pt x="1232" y="1"/>
                        <a:pt x="120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6" name="Google Shape;3556;p7"/>
                <p:cNvSpPr/>
                <p:nvPr/>
              </p:nvSpPr>
              <p:spPr>
                <a:xfrm>
                  <a:off x="1466911" y="2752392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33" y="1"/>
                      </a:moveTo>
                      <a:cubicBezTo>
                        <a:pt x="732" y="1"/>
                        <a:pt x="622" y="65"/>
                        <a:pt x="580" y="198"/>
                      </a:cubicBezTo>
                      <a:lnTo>
                        <a:pt x="56" y="2223"/>
                      </a:lnTo>
                      <a:cubicBezTo>
                        <a:pt x="1" y="2339"/>
                        <a:pt x="56" y="2515"/>
                        <a:pt x="232" y="2571"/>
                      </a:cubicBezTo>
                      <a:lnTo>
                        <a:pt x="404" y="2571"/>
                      </a:lnTo>
                      <a:cubicBezTo>
                        <a:pt x="464" y="2515"/>
                        <a:pt x="520" y="2455"/>
                        <a:pt x="580" y="2339"/>
                      </a:cubicBezTo>
                      <a:lnTo>
                        <a:pt x="1099" y="369"/>
                      </a:lnTo>
                      <a:cubicBezTo>
                        <a:pt x="1159" y="198"/>
                        <a:pt x="1099" y="22"/>
                        <a:pt x="928" y="22"/>
                      </a:cubicBezTo>
                      <a:cubicBezTo>
                        <a:pt x="899" y="8"/>
                        <a:pt x="867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7" name="Google Shape;3557;p7"/>
                <p:cNvSpPr/>
                <p:nvPr/>
              </p:nvSpPr>
              <p:spPr>
                <a:xfrm>
                  <a:off x="1485653" y="2757349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8" y="0"/>
                      </a:moveTo>
                      <a:cubicBezTo>
                        <a:pt x="752" y="0"/>
                        <a:pt x="636" y="56"/>
                        <a:pt x="580" y="232"/>
                      </a:cubicBezTo>
                      <a:lnTo>
                        <a:pt x="1" y="2202"/>
                      </a:lnTo>
                      <a:cubicBezTo>
                        <a:pt x="1" y="2373"/>
                        <a:pt x="56" y="2550"/>
                        <a:pt x="233" y="2550"/>
                      </a:cubicBezTo>
                      <a:cubicBezTo>
                        <a:pt x="260" y="2577"/>
                        <a:pt x="289" y="2591"/>
                        <a:pt x="318" y="2591"/>
                      </a:cubicBezTo>
                      <a:cubicBezTo>
                        <a:pt x="347" y="2591"/>
                        <a:pt x="376" y="2577"/>
                        <a:pt x="404" y="2550"/>
                      </a:cubicBezTo>
                      <a:cubicBezTo>
                        <a:pt x="464" y="2550"/>
                        <a:pt x="520" y="2489"/>
                        <a:pt x="580" y="2373"/>
                      </a:cubicBezTo>
                      <a:lnTo>
                        <a:pt x="1099" y="348"/>
                      </a:lnTo>
                      <a:cubicBezTo>
                        <a:pt x="1160" y="232"/>
                        <a:pt x="1044" y="56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8" name="Google Shape;3558;p7"/>
                <p:cNvSpPr/>
                <p:nvPr/>
              </p:nvSpPr>
              <p:spPr>
                <a:xfrm>
                  <a:off x="1499693" y="2762514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37" y="0"/>
                      </a:moveTo>
                      <a:cubicBezTo>
                        <a:pt x="1100" y="0"/>
                        <a:pt x="987" y="94"/>
                        <a:pt x="987" y="188"/>
                      </a:cubicBezTo>
                      <a:lnTo>
                        <a:pt x="60" y="3549"/>
                      </a:lnTo>
                      <a:cubicBezTo>
                        <a:pt x="0" y="3725"/>
                        <a:pt x="116" y="3841"/>
                        <a:pt x="232" y="3896"/>
                      </a:cubicBezTo>
                      <a:lnTo>
                        <a:pt x="408" y="3896"/>
                      </a:lnTo>
                      <a:cubicBezTo>
                        <a:pt x="524" y="3841"/>
                        <a:pt x="580" y="3780"/>
                        <a:pt x="580" y="3725"/>
                      </a:cubicBezTo>
                      <a:lnTo>
                        <a:pt x="1506" y="365"/>
                      </a:lnTo>
                      <a:cubicBezTo>
                        <a:pt x="1567" y="188"/>
                        <a:pt x="1451" y="73"/>
                        <a:pt x="1335" y="17"/>
                      </a:cubicBezTo>
                      <a:cubicBezTo>
                        <a:pt x="1302" y="6"/>
                        <a:pt x="1269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9" name="Google Shape;3559;p7"/>
                <p:cNvSpPr/>
                <p:nvPr/>
              </p:nvSpPr>
              <p:spPr>
                <a:xfrm>
                  <a:off x="1522444" y="2767794"/>
                  <a:ext cx="14097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73" extrusionOk="0">
                      <a:moveTo>
                        <a:pt x="833" y="1"/>
                      </a:moveTo>
                      <a:cubicBezTo>
                        <a:pt x="736" y="1"/>
                        <a:pt x="641" y="67"/>
                        <a:pt x="641" y="195"/>
                      </a:cubicBezTo>
                      <a:lnTo>
                        <a:pt x="61" y="2225"/>
                      </a:lnTo>
                      <a:cubicBezTo>
                        <a:pt x="1" y="2341"/>
                        <a:pt x="117" y="2512"/>
                        <a:pt x="233" y="2573"/>
                      </a:cubicBezTo>
                      <a:lnTo>
                        <a:pt x="409" y="2573"/>
                      </a:lnTo>
                      <a:cubicBezTo>
                        <a:pt x="525" y="2512"/>
                        <a:pt x="580" y="2457"/>
                        <a:pt x="580" y="2341"/>
                      </a:cubicBezTo>
                      <a:lnTo>
                        <a:pt x="1160" y="371"/>
                      </a:lnTo>
                      <a:cubicBezTo>
                        <a:pt x="1220" y="195"/>
                        <a:pt x="1104" y="23"/>
                        <a:pt x="928" y="23"/>
                      </a:cubicBezTo>
                      <a:cubicBezTo>
                        <a:pt x="899" y="8"/>
                        <a:pt x="866" y="1"/>
                        <a:pt x="8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0" name="Google Shape;3560;p7"/>
                <p:cNvSpPr/>
                <p:nvPr/>
              </p:nvSpPr>
              <p:spPr>
                <a:xfrm>
                  <a:off x="1541198" y="2772717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1"/>
                      </a:moveTo>
                      <a:cubicBezTo>
                        <a:pt x="811" y="1"/>
                        <a:pt x="640" y="61"/>
                        <a:pt x="579" y="232"/>
                      </a:cubicBezTo>
                      <a:lnTo>
                        <a:pt x="60" y="2202"/>
                      </a:lnTo>
                      <a:cubicBezTo>
                        <a:pt x="0" y="2378"/>
                        <a:pt x="116" y="2550"/>
                        <a:pt x="232" y="2550"/>
                      </a:cubicBezTo>
                      <a:cubicBezTo>
                        <a:pt x="262" y="2580"/>
                        <a:pt x="291" y="2595"/>
                        <a:pt x="320" y="2595"/>
                      </a:cubicBezTo>
                      <a:cubicBezTo>
                        <a:pt x="349" y="2595"/>
                        <a:pt x="378" y="2580"/>
                        <a:pt x="408" y="2550"/>
                      </a:cubicBezTo>
                      <a:cubicBezTo>
                        <a:pt x="524" y="2550"/>
                        <a:pt x="579" y="2434"/>
                        <a:pt x="579" y="2378"/>
                      </a:cubicBezTo>
                      <a:lnTo>
                        <a:pt x="1159" y="348"/>
                      </a:lnTo>
                      <a:cubicBezTo>
                        <a:pt x="1159" y="232"/>
                        <a:pt x="1103" y="61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1" name="Google Shape;3561;p7"/>
                <p:cNvSpPr/>
                <p:nvPr/>
              </p:nvSpPr>
              <p:spPr>
                <a:xfrm>
                  <a:off x="1555284" y="2777905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64" y="1"/>
                      </a:moveTo>
                      <a:cubicBezTo>
                        <a:pt x="1157" y="1"/>
                        <a:pt x="1032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87" y="3899"/>
                      </a:cubicBezTo>
                      <a:lnTo>
                        <a:pt x="464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506" y="75"/>
                        <a:pt x="1330" y="15"/>
                      </a:cubicBezTo>
                      <a:cubicBezTo>
                        <a:pt x="1310" y="5"/>
                        <a:pt x="1287" y="1"/>
                        <a:pt x="12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2" name="Google Shape;3562;p7"/>
                <p:cNvSpPr/>
                <p:nvPr/>
              </p:nvSpPr>
              <p:spPr>
                <a:xfrm>
                  <a:off x="1578683" y="2783186"/>
                  <a:ext cx="13404" cy="2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71" extrusionOk="0">
                      <a:moveTo>
                        <a:pt x="810" y="1"/>
                      </a:moveTo>
                      <a:cubicBezTo>
                        <a:pt x="702" y="1"/>
                        <a:pt x="625" y="65"/>
                        <a:pt x="580" y="198"/>
                      </a:cubicBezTo>
                      <a:lnTo>
                        <a:pt x="0" y="2223"/>
                      </a:lnTo>
                      <a:cubicBezTo>
                        <a:pt x="0" y="2339"/>
                        <a:pt x="61" y="2515"/>
                        <a:pt x="232" y="2571"/>
                      </a:cubicBezTo>
                      <a:cubicBezTo>
                        <a:pt x="292" y="2571"/>
                        <a:pt x="348" y="2571"/>
                        <a:pt x="408" y="2515"/>
                      </a:cubicBezTo>
                      <a:cubicBezTo>
                        <a:pt x="464" y="2515"/>
                        <a:pt x="524" y="2455"/>
                        <a:pt x="580" y="2339"/>
                      </a:cubicBezTo>
                      <a:lnTo>
                        <a:pt x="1103" y="369"/>
                      </a:lnTo>
                      <a:cubicBezTo>
                        <a:pt x="1159" y="198"/>
                        <a:pt x="1043" y="22"/>
                        <a:pt x="927" y="22"/>
                      </a:cubicBezTo>
                      <a:cubicBezTo>
                        <a:pt x="885" y="8"/>
                        <a:pt x="846" y="1"/>
                        <a:pt x="81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3" name="Google Shape;3563;p7"/>
                <p:cNvSpPr/>
                <p:nvPr/>
              </p:nvSpPr>
              <p:spPr>
                <a:xfrm>
                  <a:off x="1596778" y="2788143"/>
                  <a:ext cx="14051" cy="29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75" extrusionOk="0">
                      <a:moveTo>
                        <a:pt x="984" y="0"/>
                      </a:moveTo>
                      <a:cubicBezTo>
                        <a:pt x="812" y="0"/>
                        <a:pt x="636" y="56"/>
                        <a:pt x="636" y="232"/>
                      </a:cubicBezTo>
                      <a:lnTo>
                        <a:pt x="57" y="2202"/>
                      </a:lnTo>
                      <a:cubicBezTo>
                        <a:pt x="1" y="2373"/>
                        <a:pt x="117" y="2550"/>
                        <a:pt x="288" y="2550"/>
                      </a:cubicBezTo>
                      <a:cubicBezTo>
                        <a:pt x="308" y="2568"/>
                        <a:pt x="328" y="2574"/>
                        <a:pt x="347" y="2574"/>
                      </a:cubicBezTo>
                      <a:cubicBezTo>
                        <a:pt x="386" y="2574"/>
                        <a:pt x="424" y="2550"/>
                        <a:pt x="464" y="2550"/>
                      </a:cubicBezTo>
                      <a:cubicBezTo>
                        <a:pt x="520" y="2550"/>
                        <a:pt x="580" y="2434"/>
                        <a:pt x="580" y="2373"/>
                      </a:cubicBezTo>
                      <a:lnTo>
                        <a:pt x="1160" y="348"/>
                      </a:lnTo>
                      <a:cubicBezTo>
                        <a:pt x="1215" y="232"/>
                        <a:pt x="1099" y="56"/>
                        <a:pt x="9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4" name="Google Shape;3564;p7"/>
                <p:cNvSpPr/>
                <p:nvPr/>
              </p:nvSpPr>
              <p:spPr>
                <a:xfrm>
                  <a:off x="1611510" y="2793308"/>
                  <a:ext cx="18060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897" extrusionOk="0">
                      <a:moveTo>
                        <a:pt x="1205" y="0"/>
                      </a:moveTo>
                      <a:cubicBezTo>
                        <a:pt x="1099" y="0"/>
                        <a:pt x="983" y="94"/>
                        <a:pt x="983" y="188"/>
                      </a:cubicBezTo>
                      <a:lnTo>
                        <a:pt x="56" y="3549"/>
                      </a:lnTo>
                      <a:cubicBezTo>
                        <a:pt x="1" y="3725"/>
                        <a:pt x="56" y="3841"/>
                        <a:pt x="232" y="3896"/>
                      </a:cubicBezTo>
                      <a:lnTo>
                        <a:pt x="404" y="3896"/>
                      </a:lnTo>
                      <a:lnTo>
                        <a:pt x="580" y="3725"/>
                      </a:lnTo>
                      <a:lnTo>
                        <a:pt x="1507" y="365"/>
                      </a:lnTo>
                      <a:cubicBezTo>
                        <a:pt x="1562" y="188"/>
                        <a:pt x="1447" y="73"/>
                        <a:pt x="1275" y="17"/>
                      </a:cubicBezTo>
                      <a:cubicBezTo>
                        <a:pt x="1253" y="6"/>
                        <a:pt x="1229" y="0"/>
                        <a:pt x="1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5" name="Google Shape;3565;p7"/>
                <p:cNvSpPr/>
                <p:nvPr/>
              </p:nvSpPr>
              <p:spPr>
                <a:xfrm>
                  <a:off x="1634274" y="2798588"/>
                  <a:ext cx="13392" cy="2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73" extrusionOk="0">
                      <a:moveTo>
                        <a:pt x="831" y="1"/>
                      </a:moveTo>
                      <a:cubicBezTo>
                        <a:pt x="730" y="1"/>
                        <a:pt x="621" y="67"/>
                        <a:pt x="580" y="195"/>
                      </a:cubicBezTo>
                      <a:lnTo>
                        <a:pt x="56" y="2225"/>
                      </a:lnTo>
                      <a:cubicBezTo>
                        <a:pt x="0" y="2341"/>
                        <a:pt x="116" y="2512"/>
                        <a:pt x="232" y="2572"/>
                      </a:cubicBezTo>
                      <a:cubicBezTo>
                        <a:pt x="288" y="2572"/>
                        <a:pt x="348" y="2572"/>
                        <a:pt x="403" y="2512"/>
                      </a:cubicBezTo>
                      <a:cubicBezTo>
                        <a:pt x="464" y="2512"/>
                        <a:pt x="580" y="2457"/>
                        <a:pt x="580" y="2341"/>
                      </a:cubicBezTo>
                      <a:lnTo>
                        <a:pt x="1159" y="311"/>
                      </a:lnTo>
                      <a:cubicBezTo>
                        <a:pt x="1159" y="195"/>
                        <a:pt x="1099" y="23"/>
                        <a:pt x="927" y="23"/>
                      </a:cubicBezTo>
                      <a:cubicBezTo>
                        <a:pt x="898" y="8"/>
                        <a:pt x="865" y="1"/>
                        <a:pt x="8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6" name="Google Shape;3566;p7"/>
                <p:cNvSpPr/>
                <p:nvPr/>
              </p:nvSpPr>
              <p:spPr>
                <a:xfrm>
                  <a:off x="1653016" y="2803349"/>
                  <a:ext cx="1340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4" extrusionOk="0">
                      <a:moveTo>
                        <a:pt x="863" y="1"/>
                      </a:moveTo>
                      <a:cubicBezTo>
                        <a:pt x="754" y="1"/>
                        <a:pt x="626" y="104"/>
                        <a:pt x="580" y="246"/>
                      </a:cubicBezTo>
                      <a:lnTo>
                        <a:pt x="56" y="2216"/>
                      </a:lnTo>
                      <a:cubicBezTo>
                        <a:pt x="0" y="2392"/>
                        <a:pt x="56" y="2564"/>
                        <a:pt x="232" y="2564"/>
                      </a:cubicBezTo>
                      <a:lnTo>
                        <a:pt x="404" y="2564"/>
                      </a:lnTo>
                      <a:cubicBezTo>
                        <a:pt x="464" y="2564"/>
                        <a:pt x="520" y="2448"/>
                        <a:pt x="580" y="2392"/>
                      </a:cubicBezTo>
                      <a:lnTo>
                        <a:pt x="1099" y="362"/>
                      </a:lnTo>
                      <a:cubicBezTo>
                        <a:pt x="1159" y="246"/>
                        <a:pt x="1099" y="75"/>
                        <a:pt x="927" y="15"/>
                      </a:cubicBezTo>
                      <a:cubicBezTo>
                        <a:pt x="907" y="5"/>
                        <a:pt x="886" y="1"/>
                        <a:pt x="8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7" name="Google Shape;3567;p7"/>
                <p:cNvSpPr/>
                <p:nvPr/>
              </p:nvSpPr>
              <p:spPr>
                <a:xfrm>
                  <a:off x="1667044" y="2808699"/>
                  <a:ext cx="18118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899" extrusionOk="0">
                      <a:moveTo>
                        <a:pt x="1247" y="1"/>
                      </a:moveTo>
                      <a:cubicBezTo>
                        <a:pt x="1120" y="1"/>
                        <a:pt x="1034" y="96"/>
                        <a:pt x="988" y="191"/>
                      </a:cubicBezTo>
                      <a:lnTo>
                        <a:pt x="61" y="3551"/>
                      </a:lnTo>
                      <a:cubicBezTo>
                        <a:pt x="1" y="3723"/>
                        <a:pt x="117" y="3839"/>
                        <a:pt x="232" y="3899"/>
                      </a:cubicBezTo>
                      <a:lnTo>
                        <a:pt x="409" y="3899"/>
                      </a:lnTo>
                      <a:cubicBezTo>
                        <a:pt x="524" y="3839"/>
                        <a:pt x="580" y="3783"/>
                        <a:pt x="580" y="3723"/>
                      </a:cubicBezTo>
                      <a:lnTo>
                        <a:pt x="1507" y="363"/>
                      </a:lnTo>
                      <a:cubicBezTo>
                        <a:pt x="1567" y="191"/>
                        <a:pt x="1451" y="75"/>
                        <a:pt x="1336" y="15"/>
                      </a:cubicBezTo>
                      <a:cubicBezTo>
                        <a:pt x="1304" y="5"/>
                        <a:pt x="1275" y="1"/>
                        <a:pt x="12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8" name="Google Shape;3568;p7"/>
                <p:cNvSpPr/>
                <p:nvPr/>
              </p:nvSpPr>
              <p:spPr>
                <a:xfrm>
                  <a:off x="1689807" y="2813575"/>
                  <a:ext cx="14097" cy="3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606" extrusionOk="0">
                      <a:moveTo>
                        <a:pt x="988" y="1"/>
                      </a:moveTo>
                      <a:cubicBezTo>
                        <a:pt x="812" y="1"/>
                        <a:pt x="640" y="57"/>
                        <a:pt x="640" y="233"/>
                      </a:cubicBezTo>
                      <a:lnTo>
                        <a:pt x="61" y="2258"/>
                      </a:lnTo>
                      <a:cubicBezTo>
                        <a:pt x="0" y="2374"/>
                        <a:pt x="116" y="2550"/>
                        <a:pt x="292" y="2606"/>
                      </a:cubicBezTo>
                      <a:cubicBezTo>
                        <a:pt x="348" y="2606"/>
                        <a:pt x="408" y="2606"/>
                        <a:pt x="464" y="2550"/>
                      </a:cubicBezTo>
                      <a:cubicBezTo>
                        <a:pt x="524" y="2550"/>
                        <a:pt x="580" y="2490"/>
                        <a:pt x="580" y="2374"/>
                      </a:cubicBezTo>
                      <a:lnTo>
                        <a:pt x="1159" y="349"/>
                      </a:lnTo>
                      <a:cubicBezTo>
                        <a:pt x="1219" y="233"/>
                        <a:pt x="1104" y="57"/>
                        <a:pt x="9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9" name="Google Shape;3569;p7"/>
                <p:cNvSpPr/>
                <p:nvPr/>
              </p:nvSpPr>
              <p:spPr>
                <a:xfrm>
                  <a:off x="1708549" y="2818752"/>
                  <a:ext cx="14097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6" extrusionOk="0">
                      <a:moveTo>
                        <a:pt x="860" y="0"/>
                      </a:moveTo>
                      <a:cubicBezTo>
                        <a:pt x="755" y="0"/>
                        <a:pt x="640" y="104"/>
                        <a:pt x="640" y="248"/>
                      </a:cubicBezTo>
                      <a:lnTo>
                        <a:pt x="61" y="2218"/>
                      </a:lnTo>
                      <a:cubicBezTo>
                        <a:pt x="1" y="2389"/>
                        <a:pt x="117" y="2505"/>
                        <a:pt x="232" y="2565"/>
                      </a:cubicBezTo>
                      <a:lnTo>
                        <a:pt x="409" y="2565"/>
                      </a:lnTo>
                      <a:cubicBezTo>
                        <a:pt x="524" y="2505"/>
                        <a:pt x="580" y="2450"/>
                        <a:pt x="580" y="2389"/>
                      </a:cubicBezTo>
                      <a:lnTo>
                        <a:pt x="1159" y="364"/>
                      </a:lnTo>
                      <a:cubicBezTo>
                        <a:pt x="1220" y="248"/>
                        <a:pt x="1104" y="72"/>
                        <a:pt x="928" y="16"/>
                      </a:cubicBezTo>
                      <a:cubicBezTo>
                        <a:pt x="907" y="5"/>
                        <a:pt x="884" y="0"/>
                        <a:pt x="8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0" name="Google Shape;3570;p7"/>
                <p:cNvSpPr/>
                <p:nvPr/>
              </p:nvSpPr>
              <p:spPr>
                <a:xfrm>
                  <a:off x="1723282" y="2824102"/>
                  <a:ext cx="17413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" h="3897" extrusionOk="0">
                      <a:moveTo>
                        <a:pt x="1204" y="0"/>
                      </a:moveTo>
                      <a:cubicBezTo>
                        <a:pt x="1098" y="0"/>
                        <a:pt x="976" y="94"/>
                        <a:pt x="927" y="188"/>
                      </a:cubicBezTo>
                      <a:lnTo>
                        <a:pt x="0" y="3549"/>
                      </a:lnTo>
                      <a:cubicBezTo>
                        <a:pt x="0" y="3725"/>
                        <a:pt x="60" y="3841"/>
                        <a:pt x="232" y="3896"/>
                      </a:cubicBezTo>
                      <a:lnTo>
                        <a:pt x="408" y="3896"/>
                      </a:lnTo>
                      <a:lnTo>
                        <a:pt x="580" y="3725"/>
                      </a:lnTo>
                      <a:lnTo>
                        <a:pt x="1506" y="364"/>
                      </a:lnTo>
                      <a:cubicBezTo>
                        <a:pt x="1506" y="188"/>
                        <a:pt x="1451" y="72"/>
                        <a:pt x="1275" y="17"/>
                      </a:cubicBezTo>
                      <a:cubicBezTo>
                        <a:pt x="1253" y="5"/>
                        <a:pt x="1229" y="0"/>
                        <a:pt x="12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1" name="Google Shape;3571;p7"/>
                <p:cNvSpPr/>
                <p:nvPr/>
              </p:nvSpPr>
              <p:spPr>
                <a:xfrm>
                  <a:off x="1746034" y="2828955"/>
                  <a:ext cx="13404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5" extrusionOk="0">
                      <a:moveTo>
                        <a:pt x="928" y="0"/>
                      </a:moveTo>
                      <a:cubicBezTo>
                        <a:pt x="812" y="0"/>
                        <a:pt x="641" y="60"/>
                        <a:pt x="580" y="232"/>
                      </a:cubicBezTo>
                      <a:lnTo>
                        <a:pt x="61" y="2262"/>
                      </a:lnTo>
                      <a:cubicBezTo>
                        <a:pt x="1" y="2378"/>
                        <a:pt x="61" y="2549"/>
                        <a:pt x="233" y="2549"/>
                      </a:cubicBezTo>
                      <a:cubicBezTo>
                        <a:pt x="263" y="2579"/>
                        <a:pt x="292" y="2594"/>
                        <a:pt x="321" y="2594"/>
                      </a:cubicBezTo>
                      <a:cubicBezTo>
                        <a:pt x="350" y="2594"/>
                        <a:pt x="379" y="2579"/>
                        <a:pt x="409" y="2549"/>
                      </a:cubicBezTo>
                      <a:cubicBezTo>
                        <a:pt x="464" y="2549"/>
                        <a:pt x="525" y="2494"/>
                        <a:pt x="580" y="2378"/>
                      </a:cubicBezTo>
                      <a:lnTo>
                        <a:pt x="1104" y="348"/>
                      </a:lnTo>
                      <a:cubicBezTo>
                        <a:pt x="1160" y="232"/>
                        <a:pt x="1104" y="60"/>
                        <a:pt x="9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2" name="Google Shape;3572;p7"/>
                <p:cNvSpPr/>
                <p:nvPr/>
              </p:nvSpPr>
              <p:spPr>
                <a:xfrm>
                  <a:off x="1764787" y="2834143"/>
                  <a:ext cx="13392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64" extrusionOk="0">
                      <a:moveTo>
                        <a:pt x="841" y="0"/>
                      </a:moveTo>
                      <a:cubicBezTo>
                        <a:pt x="716" y="0"/>
                        <a:pt x="629" y="95"/>
                        <a:pt x="579" y="191"/>
                      </a:cubicBezTo>
                      <a:lnTo>
                        <a:pt x="0" y="2216"/>
                      </a:lnTo>
                      <a:cubicBezTo>
                        <a:pt x="0" y="2392"/>
                        <a:pt x="60" y="2508"/>
                        <a:pt x="232" y="2564"/>
                      </a:cubicBezTo>
                      <a:lnTo>
                        <a:pt x="408" y="2564"/>
                      </a:lnTo>
                      <a:lnTo>
                        <a:pt x="579" y="2392"/>
                      </a:lnTo>
                      <a:lnTo>
                        <a:pt x="1103" y="362"/>
                      </a:lnTo>
                      <a:cubicBezTo>
                        <a:pt x="1159" y="191"/>
                        <a:pt x="1043" y="75"/>
                        <a:pt x="927" y="15"/>
                      </a:cubicBezTo>
                      <a:cubicBezTo>
                        <a:pt x="897" y="5"/>
                        <a:pt x="868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3" name="Google Shape;3573;p7"/>
                <p:cNvSpPr/>
                <p:nvPr/>
              </p:nvSpPr>
              <p:spPr>
                <a:xfrm>
                  <a:off x="1778873" y="2839493"/>
                  <a:ext cx="18049" cy="45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3899" extrusionOk="0">
                      <a:moveTo>
                        <a:pt x="1239" y="1"/>
                      </a:moveTo>
                      <a:cubicBezTo>
                        <a:pt x="1102" y="1"/>
                        <a:pt x="983" y="96"/>
                        <a:pt x="983" y="191"/>
                      </a:cubicBezTo>
                      <a:lnTo>
                        <a:pt x="56" y="3551"/>
                      </a:lnTo>
                      <a:cubicBezTo>
                        <a:pt x="0" y="3723"/>
                        <a:pt x="116" y="3839"/>
                        <a:pt x="232" y="3899"/>
                      </a:cubicBezTo>
                      <a:lnTo>
                        <a:pt x="403" y="3899"/>
                      </a:lnTo>
                      <a:cubicBezTo>
                        <a:pt x="519" y="3839"/>
                        <a:pt x="579" y="3783"/>
                        <a:pt x="579" y="3723"/>
                      </a:cubicBezTo>
                      <a:lnTo>
                        <a:pt x="1506" y="363"/>
                      </a:lnTo>
                      <a:cubicBezTo>
                        <a:pt x="1562" y="191"/>
                        <a:pt x="1446" y="15"/>
                        <a:pt x="1330" y="15"/>
                      </a:cubicBezTo>
                      <a:cubicBezTo>
                        <a:pt x="1300" y="5"/>
                        <a:pt x="1269" y="1"/>
                        <a:pt x="12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4" name="Google Shape;3574;p7"/>
                <p:cNvSpPr/>
                <p:nvPr/>
              </p:nvSpPr>
              <p:spPr>
                <a:xfrm>
                  <a:off x="1801625" y="2844369"/>
                  <a:ext cx="14051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2592" extrusionOk="0">
                      <a:moveTo>
                        <a:pt x="928" y="1"/>
                      </a:moveTo>
                      <a:cubicBezTo>
                        <a:pt x="812" y="1"/>
                        <a:pt x="636" y="56"/>
                        <a:pt x="636" y="233"/>
                      </a:cubicBezTo>
                      <a:lnTo>
                        <a:pt x="56" y="2258"/>
                      </a:lnTo>
                      <a:cubicBezTo>
                        <a:pt x="1" y="2374"/>
                        <a:pt x="117" y="2550"/>
                        <a:pt x="233" y="2550"/>
                      </a:cubicBezTo>
                      <a:cubicBezTo>
                        <a:pt x="260" y="2578"/>
                        <a:pt x="289" y="2592"/>
                        <a:pt x="318" y="2592"/>
                      </a:cubicBezTo>
                      <a:cubicBezTo>
                        <a:pt x="347" y="2592"/>
                        <a:pt x="376" y="2578"/>
                        <a:pt x="404" y="2550"/>
                      </a:cubicBezTo>
                      <a:cubicBezTo>
                        <a:pt x="520" y="2550"/>
                        <a:pt x="580" y="2490"/>
                        <a:pt x="580" y="2374"/>
                      </a:cubicBezTo>
                      <a:lnTo>
                        <a:pt x="1160" y="348"/>
                      </a:lnTo>
                      <a:cubicBezTo>
                        <a:pt x="1215" y="233"/>
                        <a:pt x="1099" y="56"/>
                        <a:pt x="9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5" name="Google Shape;3575;p7"/>
                <p:cNvSpPr/>
                <p:nvPr/>
              </p:nvSpPr>
              <p:spPr>
                <a:xfrm>
                  <a:off x="1820367" y="2849534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0" y="1"/>
                        <a:pt x="625" y="95"/>
                        <a:pt x="580" y="189"/>
                      </a:cubicBezTo>
                      <a:lnTo>
                        <a:pt x="57" y="2219"/>
                      </a:lnTo>
                      <a:cubicBezTo>
                        <a:pt x="1" y="2390"/>
                        <a:pt x="117" y="2506"/>
                        <a:pt x="233" y="2566"/>
                      </a:cubicBezTo>
                      <a:lnTo>
                        <a:pt x="404" y="2566"/>
                      </a:lnTo>
                      <a:cubicBezTo>
                        <a:pt x="464" y="2506"/>
                        <a:pt x="580" y="2451"/>
                        <a:pt x="580" y="2390"/>
                      </a:cubicBezTo>
                      <a:lnTo>
                        <a:pt x="1160" y="365"/>
                      </a:lnTo>
                      <a:cubicBezTo>
                        <a:pt x="1160" y="189"/>
                        <a:pt x="1099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6" name="Google Shape;3576;p7"/>
                <p:cNvSpPr/>
                <p:nvPr/>
              </p:nvSpPr>
              <p:spPr>
                <a:xfrm>
                  <a:off x="1834406" y="2854896"/>
                  <a:ext cx="18107" cy="45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7" h="3897" extrusionOk="0">
                      <a:moveTo>
                        <a:pt x="1264" y="0"/>
                      </a:moveTo>
                      <a:cubicBezTo>
                        <a:pt x="1157" y="0"/>
                        <a:pt x="1033" y="94"/>
                        <a:pt x="987" y="188"/>
                      </a:cubicBezTo>
                      <a:lnTo>
                        <a:pt x="61" y="3548"/>
                      </a:lnTo>
                      <a:cubicBezTo>
                        <a:pt x="0" y="3725"/>
                        <a:pt x="116" y="3840"/>
                        <a:pt x="292" y="3896"/>
                      </a:cubicBezTo>
                      <a:lnTo>
                        <a:pt x="464" y="3896"/>
                      </a:lnTo>
                      <a:cubicBezTo>
                        <a:pt x="524" y="3840"/>
                        <a:pt x="580" y="3780"/>
                        <a:pt x="580" y="3725"/>
                      </a:cubicBezTo>
                      <a:lnTo>
                        <a:pt x="1507" y="364"/>
                      </a:lnTo>
                      <a:cubicBezTo>
                        <a:pt x="1567" y="188"/>
                        <a:pt x="1507" y="17"/>
                        <a:pt x="1335" y="17"/>
                      </a:cubicBezTo>
                      <a:cubicBezTo>
                        <a:pt x="1313" y="5"/>
                        <a:pt x="1289" y="0"/>
                        <a:pt x="1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7" name="Google Shape;3577;p7"/>
                <p:cNvSpPr/>
                <p:nvPr/>
              </p:nvSpPr>
              <p:spPr>
                <a:xfrm>
                  <a:off x="1857863" y="2859749"/>
                  <a:ext cx="13392" cy="2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" h="2595" extrusionOk="0">
                      <a:moveTo>
                        <a:pt x="927" y="0"/>
                      </a:moveTo>
                      <a:cubicBezTo>
                        <a:pt x="751" y="0"/>
                        <a:pt x="635" y="60"/>
                        <a:pt x="580" y="232"/>
                      </a:cubicBezTo>
                      <a:lnTo>
                        <a:pt x="0" y="2202"/>
                      </a:lnTo>
                      <a:cubicBezTo>
                        <a:pt x="0" y="2378"/>
                        <a:pt x="56" y="2549"/>
                        <a:pt x="232" y="2549"/>
                      </a:cubicBezTo>
                      <a:cubicBezTo>
                        <a:pt x="260" y="2579"/>
                        <a:pt x="289" y="2594"/>
                        <a:pt x="318" y="2594"/>
                      </a:cubicBezTo>
                      <a:cubicBezTo>
                        <a:pt x="347" y="2594"/>
                        <a:pt x="376" y="2579"/>
                        <a:pt x="404" y="2549"/>
                      </a:cubicBezTo>
                      <a:cubicBezTo>
                        <a:pt x="464" y="2549"/>
                        <a:pt x="519" y="2494"/>
                        <a:pt x="580" y="2378"/>
                      </a:cubicBezTo>
                      <a:lnTo>
                        <a:pt x="1099" y="348"/>
                      </a:lnTo>
                      <a:cubicBezTo>
                        <a:pt x="1159" y="232"/>
                        <a:pt x="1043" y="60"/>
                        <a:pt x="9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8" name="Google Shape;3578;p7"/>
                <p:cNvSpPr/>
                <p:nvPr/>
              </p:nvSpPr>
              <p:spPr>
                <a:xfrm>
                  <a:off x="1875912" y="2864937"/>
                  <a:ext cx="14097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2564" extrusionOk="0">
                      <a:moveTo>
                        <a:pt x="895" y="0"/>
                      </a:moveTo>
                      <a:cubicBezTo>
                        <a:pt x="756" y="0"/>
                        <a:pt x="640" y="95"/>
                        <a:pt x="640" y="191"/>
                      </a:cubicBezTo>
                      <a:lnTo>
                        <a:pt x="60" y="2216"/>
                      </a:lnTo>
                      <a:cubicBezTo>
                        <a:pt x="0" y="2392"/>
                        <a:pt x="116" y="2508"/>
                        <a:pt x="292" y="2564"/>
                      </a:cubicBezTo>
                      <a:lnTo>
                        <a:pt x="464" y="2564"/>
                      </a:lnTo>
                      <a:cubicBezTo>
                        <a:pt x="524" y="2508"/>
                        <a:pt x="580" y="2448"/>
                        <a:pt x="580" y="2392"/>
                      </a:cubicBezTo>
                      <a:lnTo>
                        <a:pt x="1159" y="362"/>
                      </a:lnTo>
                      <a:cubicBezTo>
                        <a:pt x="1219" y="191"/>
                        <a:pt x="1103" y="75"/>
                        <a:pt x="987" y="15"/>
                      </a:cubicBezTo>
                      <a:cubicBezTo>
                        <a:pt x="956" y="5"/>
                        <a:pt x="925" y="0"/>
                        <a:pt x="8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9" name="Google Shape;3579;p7"/>
                <p:cNvSpPr/>
                <p:nvPr/>
              </p:nvSpPr>
              <p:spPr>
                <a:xfrm>
                  <a:off x="1890633" y="2870218"/>
                  <a:ext cx="18118" cy="45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3905" extrusionOk="0">
                      <a:moveTo>
                        <a:pt x="1183" y="0"/>
                      </a:moveTo>
                      <a:cubicBezTo>
                        <a:pt x="1085" y="0"/>
                        <a:pt x="988" y="65"/>
                        <a:pt x="988" y="197"/>
                      </a:cubicBezTo>
                      <a:lnTo>
                        <a:pt x="61" y="3557"/>
                      </a:lnTo>
                      <a:cubicBezTo>
                        <a:pt x="1" y="3673"/>
                        <a:pt x="61" y="3845"/>
                        <a:pt x="232" y="3905"/>
                      </a:cubicBezTo>
                      <a:lnTo>
                        <a:pt x="409" y="3905"/>
                      </a:lnTo>
                      <a:cubicBezTo>
                        <a:pt x="464" y="3845"/>
                        <a:pt x="524" y="3789"/>
                        <a:pt x="580" y="3673"/>
                      </a:cubicBezTo>
                      <a:lnTo>
                        <a:pt x="1507" y="369"/>
                      </a:lnTo>
                      <a:cubicBezTo>
                        <a:pt x="1567" y="197"/>
                        <a:pt x="1451" y="21"/>
                        <a:pt x="1275" y="21"/>
                      </a:cubicBezTo>
                      <a:cubicBezTo>
                        <a:pt x="1247" y="7"/>
                        <a:pt x="1215" y="0"/>
                        <a:pt x="1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7"/>
                <p:cNvSpPr/>
                <p:nvPr/>
              </p:nvSpPr>
              <p:spPr>
                <a:xfrm>
                  <a:off x="1913396" y="2875163"/>
                  <a:ext cx="13404" cy="29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92" extrusionOk="0">
                      <a:moveTo>
                        <a:pt x="927" y="1"/>
                      </a:moveTo>
                      <a:cubicBezTo>
                        <a:pt x="812" y="1"/>
                        <a:pt x="640" y="56"/>
                        <a:pt x="580" y="233"/>
                      </a:cubicBezTo>
                      <a:lnTo>
                        <a:pt x="61" y="2202"/>
                      </a:lnTo>
                      <a:cubicBezTo>
                        <a:pt x="1" y="2374"/>
                        <a:pt x="116" y="2550"/>
                        <a:pt x="232" y="2550"/>
                      </a:cubicBezTo>
                      <a:cubicBezTo>
                        <a:pt x="262" y="2578"/>
                        <a:pt x="291" y="2592"/>
                        <a:pt x="320" y="2592"/>
                      </a:cubicBezTo>
                      <a:cubicBezTo>
                        <a:pt x="349" y="2592"/>
                        <a:pt x="378" y="2578"/>
                        <a:pt x="408" y="2550"/>
                      </a:cubicBezTo>
                      <a:cubicBezTo>
                        <a:pt x="464" y="2550"/>
                        <a:pt x="580" y="2490"/>
                        <a:pt x="580" y="2374"/>
                      </a:cubicBezTo>
                      <a:lnTo>
                        <a:pt x="1159" y="348"/>
                      </a:lnTo>
                      <a:cubicBezTo>
                        <a:pt x="1159" y="233"/>
                        <a:pt x="1104" y="56"/>
                        <a:pt x="9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1" name="Google Shape;3581;p7"/>
                <p:cNvSpPr/>
                <p:nvPr/>
              </p:nvSpPr>
              <p:spPr>
                <a:xfrm>
                  <a:off x="1932138" y="2880329"/>
                  <a:ext cx="13404" cy="29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567" extrusionOk="0">
                      <a:moveTo>
                        <a:pt x="857" y="1"/>
                      </a:moveTo>
                      <a:cubicBezTo>
                        <a:pt x="751" y="1"/>
                        <a:pt x="629" y="95"/>
                        <a:pt x="580" y="189"/>
                      </a:cubicBezTo>
                      <a:lnTo>
                        <a:pt x="61" y="2219"/>
                      </a:lnTo>
                      <a:cubicBezTo>
                        <a:pt x="1" y="2390"/>
                        <a:pt x="61" y="2506"/>
                        <a:pt x="232" y="2566"/>
                      </a:cubicBezTo>
                      <a:lnTo>
                        <a:pt x="409" y="2566"/>
                      </a:lnTo>
                      <a:lnTo>
                        <a:pt x="580" y="2390"/>
                      </a:lnTo>
                      <a:lnTo>
                        <a:pt x="1104" y="365"/>
                      </a:lnTo>
                      <a:cubicBezTo>
                        <a:pt x="1159" y="189"/>
                        <a:pt x="1104" y="73"/>
                        <a:pt x="928" y="17"/>
                      </a:cubicBezTo>
                      <a:cubicBezTo>
                        <a:pt x="906" y="6"/>
                        <a:pt x="882" y="1"/>
                        <a:pt x="8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2" name="Google Shape;3582;p7"/>
                <p:cNvSpPr/>
                <p:nvPr/>
              </p:nvSpPr>
              <p:spPr>
                <a:xfrm>
                  <a:off x="1946224" y="2885621"/>
                  <a:ext cx="18060" cy="45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3" h="3903" extrusionOk="0">
                      <a:moveTo>
                        <a:pt x="1212" y="0"/>
                      </a:moveTo>
                      <a:cubicBezTo>
                        <a:pt x="1104" y="0"/>
                        <a:pt x="1028" y="66"/>
                        <a:pt x="983" y="194"/>
                      </a:cubicBezTo>
                      <a:lnTo>
                        <a:pt x="56" y="3554"/>
                      </a:lnTo>
                      <a:cubicBezTo>
                        <a:pt x="1" y="3670"/>
                        <a:pt x="116" y="3846"/>
                        <a:pt x="232" y="3902"/>
                      </a:cubicBezTo>
                      <a:lnTo>
                        <a:pt x="404" y="3902"/>
                      </a:lnTo>
                      <a:cubicBezTo>
                        <a:pt x="520" y="3846"/>
                        <a:pt x="580" y="3786"/>
                        <a:pt x="580" y="3670"/>
                      </a:cubicBezTo>
                      <a:lnTo>
                        <a:pt x="1507" y="370"/>
                      </a:lnTo>
                      <a:cubicBezTo>
                        <a:pt x="1563" y="194"/>
                        <a:pt x="1447" y="23"/>
                        <a:pt x="1331" y="23"/>
                      </a:cubicBezTo>
                      <a:cubicBezTo>
                        <a:pt x="1287" y="8"/>
                        <a:pt x="1248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83" name="Google Shape;3583;p7"/>
            <p:cNvGrpSpPr/>
            <p:nvPr/>
          </p:nvGrpSpPr>
          <p:grpSpPr>
            <a:xfrm>
              <a:off x="8567055" y="1020738"/>
              <a:ext cx="269728" cy="270624"/>
              <a:chOff x="2451617" y="1982794"/>
              <a:chExt cx="595163" cy="597139"/>
            </a:xfrm>
          </p:grpSpPr>
          <p:sp>
            <p:nvSpPr>
              <p:cNvPr id="3584" name="Google Shape;3584;p7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7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7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7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7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89" name="Google Shape;3589;p7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4" name="Google Shape;4394;p9"/>
          <p:cNvPicPr preferRelativeResize="0"/>
          <p:nvPr/>
        </p:nvPicPr>
        <p:blipFill rotWithShape="1">
          <a:blip r:embed="rId2">
            <a:alphaModFix amt="41000"/>
          </a:blip>
          <a:srcRect r="41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95" name="Google Shape;4395;p9"/>
          <p:cNvSpPr txBox="1">
            <a:spLocks noGrp="1"/>
          </p:cNvSpPr>
          <p:nvPr>
            <p:ph type="title"/>
          </p:nvPr>
        </p:nvSpPr>
        <p:spPr>
          <a:xfrm>
            <a:off x="1914875" y="1567500"/>
            <a:ext cx="53142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6" name="Google Shape;4396;p9"/>
          <p:cNvSpPr txBox="1">
            <a:spLocks noGrp="1"/>
          </p:cNvSpPr>
          <p:nvPr>
            <p:ph type="subTitle" idx="1"/>
          </p:nvPr>
        </p:nvSpPr>
        <p:spPr>
          <a:xfrm>
            <a:off x="1914875" y="2856900"/>
            <a:ext cx="5314200" cy="62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97" name="Google Shape;4397;p9"/>
          <p:cNvGrpSpPr/>
          <p:nvPr/>
        </p:nvGrpSpPr>
        <p:grpSpPr>
          <a:xfrm>
            <a:off x="72543" y="4088871"/>
            <a:ext cx="9039739" cy="1021641"/>
            <a:chOff x="72543" y="4088871"/>
            <a:chExt cx="9039739" cy="1021641"/>
          </a:xfrm>
        </p:grpSpPr>
        <p:grpSp>
          <p:nvGrpSpPr>
            <p:cNvPr id="4398" name="Google Shape;4398;p9"/>
            <p:cNvGrpSpPr/>
            <p:nvPr/>
          </p:nvGrpSpPr>
          <p:grpSpPr>
            <a:xfrm>
              <a:off x="72543" y="4668936"/>
              <a:ext cx="322044" cy="371283"/>
              <a:chOff x="2027201" y="2578581"/>
              <a:chExt cx="376924" cy="434503"/>
            </a:xfrm>
          </p:grpSpPr>
          <p:sp>
            <p:nvSpPr>
              <p:cNvPr id="4399" name="Google Shape;4399;p9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9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9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9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9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9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9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9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9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9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9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9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9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9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9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9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9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9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9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9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9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9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9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9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9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9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9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9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9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9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9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9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9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9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9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9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9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9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9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8" name="Google Shape;4438;p9"/>
            <p:cNvGrpSpPr/>
            <p:nvPr/>
          </p:nvGrpSpPr>
          <p:grpSpPr>
            <a:xfrm>
              <a:off x="120774" y="4386864"/>
              <a:ext cx="336017" cy="248833"/>
              <a:chOff x="3011953" y="1834589"/>
              <a:chExt cx="659375" cy="488291"/>
            </a:xfrm>
          </p:grpSpPr>
          <p:sp>
            <p:nvSpPr>
              <p:cNvPr id="4439" name="Google Shape;4439;p9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9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9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9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9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9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5" name="Google Shape;4445;p9"/>
            <p:cNvGrpSpPr/>
            <p:nvPr/>
          </p:nvGrpSpPr>
          <p:grpSpPr>
            <a:xfrm>
              <a:off x="347781" y="4170139"/>
              <a:ext cx="321989" cy="367291"/>
              <a:chOff x="3532772" y="2305456"/>
              <a:chExt cx="443816" cy="506329"/>
            </a:xfrm>
          </p:grpSpPr>
          <p:sp>
            <p:nvSpPr>
              <p:cNvPr id="4446" name="Google Shape;4446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2" name="Google Shape;4452;p9"/>
            <p:cNvGrpSpPr/>
            <p:nvPr/>
          </p:nvGrpSpPr>
          <p:grpSpPr>
            <a:xfrm>
              <a:off x="353113" y="4701100"/>
              <a:ext cx="311321" cy="251704"/>
              <a:chOff x="2355918" y="2641256"/>
              <a:chExt cx="348117" cy="281422"/>
            </a:xfrm>
          </p:grpSpPr>
          <p:sp>
            <p:nvSpPr>
              <p:cNvPr id="4453" name="Google Shape;4453;p9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9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9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9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57" name="Google Shape;4457;p9"/>
            <p:cNvSpPr/>
            <p:nvPr/>
          </p:nvSpPr>
          <p:spPr>
            <a:xfrm rot="-3843540">
              <a:off x="733068" y="4848573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8" name="Google Shape;4458;p9"/>
            <p:cNvGrpSpPr/>
            <p:nvPr/>
          </p:nvGrpSpPr>
          <p:grpSpPr>
            <a:xfrm>
              <a:off x="1080343" y="4712436"/>
              <a:ext cx="322044" cy="371283"/>
              <a:chOff x="2027201" y="2578581"/>
              <a:chExt cx="376924" cy="434503"/>
            </a:xfrm>
          </p:grpSpPr>
          <p:sp>
            <p:nvSpPr>
              <p:cNvPr id="4459" name="Google Shape;4459;p9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9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9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9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9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9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9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9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9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9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9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9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9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9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9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9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9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9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9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9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9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9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9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9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9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9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9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9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9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9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9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9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9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9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9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9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9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9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9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8" name="Google Shape;4498;p9"/>
            <p:cNvGrpSpPr/>
            <p:nvPr/>
          </p:nvGrpSpPr>
          <p:grpSpPr>
            <a:xfrm>
              <a:off x="1200399" y="4550139"/>
              <a:ext cx="336017" cy="248833"/>
              <a:chOff x="3011953" y="1834589"/>
              <a:chExt cx="659375" cy="488291"/>
            </a:xfrm>
          </p:grpSpPr>
          <p:sp>
            <p:nvSpPr>
              <p:cNvPr id="4499" name="Google Shape;4499;p9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9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9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9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9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9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5" name="Google Shape;4505;p9"/>
            <p:cNvGrpSpPr/>
            <p:nvPr/>
          </p:nvGrpSpPr>
          <p:grpSpPr>
            <a:xfrm>
              <a:off x="1459588" y="4798975"/>
              <a:ext cx="311321" cy="251704"/>
              <a:chOff x="2355918" y="2641256"/>
              <a:chExt cx="348117" cy="281422"/>
            </a:xfrm>
          </p:grpSpPr>
          <p:sp>
            <p:nvSpPr>
              <p:cNvPr id="4506" name="Google Shape;4506;p9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9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9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9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0" name="Google Shape;4510;p9"/>
            <p:cNvGrpSpPr/>
            <p:nvPr/>
          </p:nvGrpSpPr>
          <p:grpSpPr>
            <a:xfrm rot="1755536">
              <a:off x="1738238" y="4410496"/>
              <a:ext cx="246369" cy="287777"/>
              <a:chOff x="1972304" y="3421391"/>
              <a:chExt cx="366224" cy="427778"/>
            </a:xfrm>
          </p:grpSpPr>
          <p:sp>
            <p:nvSpPr>
              <p:cNvPr id="4511" name="Google Shape;4511;p9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9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9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9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9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9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9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9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9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9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9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9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9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9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25" name="Google Shape;4525;p9"/>
            <p:cNvSpPr/>
            <p:nvPr/>
          </p:nvSpPr>
          <p:spPr>
            <a:xfrm rot="-3843540">
              <a:off x="1789118" y="4848573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6" name="Google Shape;4526;p9"/>
            <p:cNvGrpSpPr/>
            <p:nvPr/>
          </p:nvGrpSpPr>
          <p:grpSpPr>
            <a:xfrm rot="-6843602">
              <a:off x="1153057" y="4180680"/>
              <a:ext cx="269777" cy="270672"/>
              <a:chOff x="2451617" y="1982794"/>
              <a:chExt cx="595163" cy="597139"/>
            </a:xfrm>
          </p:grpSpPr>
          <p:sp>
            <p:nvSpPr>
              <p:cNvPr id="4527" name="Google Shape;4527;p9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9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9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9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9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2" name="Google Shape;4532;p9"/>
            <p:cNvGrpSpPr/>
            <p:nvPr/>
          </p:nvGrpSpPr>
          <p:grpSpPr>
            <a:xfrm>
              <a:off x="1500811" y="4174306"/>
              <a:ext cx="276484" cy="283410"/>
              <a:chOff x="1427393" y="3362195"/>
              <a:chExt cx="465932" cy="477603"/>
            </a:xfrm>
          </p:grpSpPr>
          <p:sp>
            <p:nvSpPr>
              <p:cNvPr id="4533" name="Google Shape;4533;p9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9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9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9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7" name="Google Shape;4537;p9"/>
            <p:cNvGrpSpPr/>
            <p:nvPr/>
          </p:nvGrpSpPr>
          <p:grpSpPr>
            <a:xfrm>
              <a:off x="749659" y="4370007"/>
              <a:ext cx="279835" cy="331995"/>
              <a:chOff x="1444148" y="2187860"/>
              <a:chExt cx="429788" cy="509899"/>
            </a:xfrm>
          </p:grpSpPr>
          <p:sp>
            <p:nvSpPr>
              <p:cNvPr id="4538" name="Google Shape;4538;p9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9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9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9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9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9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9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9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6" name="Google Shape;4546;p9"/>
            <p:cNvGrpSpPr/>
            <p:nvPr/>
          </p:nvGrpSpPr>
          <p:grpSpPr>
            <a:xfrm>
              <a:off x="2186431" y="4646936"/>
              <a:ext cx="322044" cy="371283"/>
              <a:chOff x="2027201" y="2578581"/>
              <a:chExt cx="376924" cy="434503"/>
            </a:xfrm>
          </p:grpSpPr>
          <p:sp>
            <p:nvSpPr>
              <p:cNvPr id="4547" name="Google Shape;4547;p9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9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9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9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9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9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9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9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9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9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9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9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9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9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9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9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9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9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9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9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9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9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9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9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9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9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9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9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9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9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9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9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9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9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9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9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9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9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9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6" name="Google Shape;4586;p9"/>
            <p:cNvGrpSpPr/>
            <p:nvPr/>
          </p:nvGrpSpPr>
          <p:grpSpPr>
            <a:xfrm>
              <a:off x="2234661" y="4364864"/>
              <a:ext cx="336017" cy="248833"/>
              <a:chOff x="3011953" y="1834589"/>
              <a:chExt cx="659375" cy="488291"/>
            </a:xfrm>
          </p:grpSpPr>
          <p:sp>
            <p:nvSpPr>
              <p:cNvPr id="4587" name="Google Shape;4587;p9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9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9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9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9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9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3" name="Google Shape;4593;p9"/>
            <p:cNvGrpSpPr/>
            <p:nvPr/>
          </p:nvGrpSpPr>
          <p:grpSpPr>
            <a:xfrm>
              <a:off x="2461669" y="4148139"/>
              <a:ext cx="321989" cy="367291"/>
              <a:chOff x="3532772" y="2305456"/>
              <a:chExt cx="443816" cy="506329"/>
            </a:xfrm>
          </p:grpSpPr>
          <p:sp>
            <p:nvSpPr>
              <p:cNvPr id="4594" name="Google Shape;4594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5" name="Google Shape;4595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00" name="Google Shape;4600;p9"/>
            <p:cNvGrpSpPr/>
            <p:nvPr/>
          </p:nvGrpSpPr>
          <p:grpSpPr>
            <a:xfrm>
              <a:off x="2467000" y="4679100"/>
              <a:ext cx="311321" cy="251704"/>
              <a:chOff x="2355918" y="2641256"/>
              <a:chExt cx="348117" cy="281422"/>
            </a:xfrm>
          </p:grpSpPr>
          <p:sp>
            <p:nvSpPr>
              <p:cNvPr id="4601" name="Google Shape;4601;p9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2" name="Google Shape;4602;p9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9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9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05" name="Google Shape;4605;p9"/>
            <p:cNvSpPr/>
            <p:nvPr/>
          </p:nvSpPr>
          <p:spPr>
            <a:xfrm rot="-3843540">
              <a:off x="2846955" y="4826573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6" name="Google Shape;4606;p9"/>
            <p:cNvGrpSpPr/>
            <p:nvPr/>
          </p:nvGrpSpPr>
          <p:grpSpPr>
            <a:xfrm>
              <a:off x="3194231" y="4690436"/>
              <a:ext cx="322044" cy="371283"/>
              <a:chOff x="2027201" y="2578581"/>
              <a:chExt cx="376924" cy="434503"/>
            </a:xfrm>
          </p:grpSpPr>
          <p:sp>
            <p:nvSpPr>
              <p:cNvPr id="4607" name="Google Shape;4607;p9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9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9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9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9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9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9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9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9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9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9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9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9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9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9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9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9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9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9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9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9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9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9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9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9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9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9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9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9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9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9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9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9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0" name="Google Shape;4640;p9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9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9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9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9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9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6" name="Google Shape;4646;p9"/>
            <p:cNvGrpSpPr/>
            <p:nvPr/>
          </p:nvGrpSpPr>
          <p:grpSpPr>
            <a:xfrm>
              <a:off x="3314286" y="4528139"/>
              <a:ext cx="336017" cy="248833"/>
              <a:chOff x="3011953" y="1834589"/>
              <a:chExt cx="659375" cy="488291"/>
            </a:xfrm>
          </p:grpSpPr>
          <p:sp>
            <p:nvSpPr>
              <p:cNvPr id="4647" name="Google Shape;4647;p9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9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9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9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9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9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3" name="Google Shape;4653;p9"/>
            <p:cNvGrpSpPr/>
            <p:nvPr/>
          </p:nvGrpSpPr>
          <p:grpSpPr>
            <a:xfrm>
              <a:off x="3573475" y="4776975"/>
              <a:ext cx="311321" cy="251704"/>
              <a:chOff x="2355918" y="2641256"/>
              <a:chExt cx="348117" cy="281422"/>
            </a:xfrm>
          </p:grpSpPr>
          <p:sp>
            <p:nvSpPr>
              <p:cNvPr id="4654" name="Google Shape;4654;p9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9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9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9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58" name="Google Shape;4658;p9"/>
            <p:cNvGrpSpPr/>
            <p:nvPr/>
          </p:nvGrpSpPr>
          <p:grpSpPr>
            <a:xfrm rot="2084618">
              <a:off x="3838831" y="4410492"/>
              <a:ext cx="246375" cy="287785"/>
              <a:chOff x="1972304" y="3421391"/>
              <a:chExt cx="366224" cy="427778"/>
            </a:xfrm>
          </p:grpSpPr>
          <p:sp>
            <p:nvSpPr>
              <p:cNvPr id="4659" name="Google Shape;4659;p9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9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9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9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9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9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5" name="Google Shape;4665;p9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6" name="Google Shape;4666;p9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9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9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9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9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9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9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73" name="Google Shape;4673;p9"/>
            <p:cNvSpPr/>
            <p:nvPr/>
          </p:nvSpPr>
          <p:spPr>
            <a:xfrm rot="-3843540">
              <a:off x="3903005" y="4826573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74" name="Google Shape;4674;p9"/>
            <p:cNvGrpSpPr/>
            <p:nvPr/>
          </p:nvGrpSpPr>
          <p:grpSpPr>
            <a:xfrm rot="-6843602">
              <a:off x="3266944" y="4158680"/>
              <a:ext cx="269777" cy="270672"/>
              <a:chOff x="2451617" y="1982794"/>
              <a:chExt cx="595163" cy="597139"/>
            </a:xfrm>
          </p:grpSpPr>
          <p:sp>
            <p:nvSpPr>
              <p:cNvPr id="4675" name="Google Shape;4675;p9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9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9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9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9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0" name="Google Shape;4680;p9"/>
            <p:cNvGrpSpPr/>
            <p:nvPr/>
          </p:nvGrpSpPr>
          <p:grpSpPr>
            <a:xfrm>
              <a:off x="3614698" y="4152306"/>
              <a:ext cx="276484" cy="283410"/>
              <a:chOff x="1427393" y="3362195"/>
              <a:chExt cx="465932" cy="477603"/>
            </a:xfrm>
          </p:grpSpPr>
          <p:sp>
            <p:nvSpPr>
              <p:cNvPr id="4681" name="Google Shape;4681;p9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9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9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9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5" name="Google Shape;4685;p9"/>
            <p:cNvGrpSpPr/>
            <p:nvPr/>
          </p:nvGrpSpPr>
          <p:grpSpPr>
            <a:xfrm>
              <a:off x="2863546" y="4348007"/>
              <a:ext cx="279835" cy="331995"/>
              <a:chOff x="1444148" y="2187860"/>
              <a:chExt cx="429788" cy="509899"/>
            </a:xfrm>
          </p:grpSpPr>
          <p:sp>
            <p:nvSpPr>
              <p:cNvPr id="4686" name="Google Shape;4686;p9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9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9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9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9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9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2" name="Google Shape;4692;p9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3" name="Google Shape;4693;p9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4" name="Google Shape;4694;p9"/>
            <p:cNvGrpSpPr/>
            <p:nvPr/>
          </p:nvGrpSpPr>
          <p:grpSpPr>
            <a:xfrm>
              <a:off x="4288681" y="4646936"/>
              <a:ext cx="322044" cy="371283"/>
              <a:chOff x="2027201" y="2578581"/>
              <a:chExt cx="376924" cy="434503"/>
            </a:xfrm>
          </p:grpSpPr>
          <p:sp>
            <p:nvSpPr>
              <p:cNvPr id="4695" name="Google Shape;4695;p9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6" name="Google Shape;4696;p9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7" name="Google Shape;4697;p9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8" name="Google Shape;4698;p9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9" name="Google Shape;4699;p9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0" name="Google Shape;4700;p9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1" name="Google Shape;4701;p9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2" name="Google Shape;4702;p9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3" name="Google Shape;4703;p9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4" name="Google Shape;4704;p9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5" name="Google Shape;4705;p9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6" name="Google Shape;4706;p9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7" name="Google Shape;4707;p9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8" name="Google Shape;4708;p9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9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9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9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9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9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9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9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9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9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9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9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9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9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9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9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9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5" name="Google Shape;4725;p9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6" name="Google Shape;4726;p9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9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9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9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9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9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9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9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4" name="Google Shape;4734;p9"/>
            <p:cNvGrpSpPr/>
            <p:nvPr/>
          </p:nvGrpSpPr>
          <p:grpSpPr>
            <a:xfrm>
              <a:off x="4336911" y="4364864"/>
              <a:ext cx="336017" cy="248833"/>
              <a:chOff x="3011953" y="1834589"/>
              <a:chExt cx="659375" cy="488291"/>
            </a:xfrm>
          </p:grpSpPr>
          <p:sp>
            <p:nvSpPr>
              <p:cNvPr id="4735" name="Google Shape;4735;p9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9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9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9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9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9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1" name="Google Shape;4741;p9"/>
            <p:cNvGrpSpPr/>
            <p:nvPr/>
          </p:nvGrpSpPr>
          <p:grpSpPr>
            <a:xfrm>
              <a:off x="4563919" y="4148139"/>
              <a:ext cx="321989" cy="367291"/>
              <a:chOff x="3532772" y="2305456"/>
              <a:chExt cx="443816" cy="506329"/>
            </a:xfrm>
          </p:grpSpPr>
          <p:sp>
            <p:nvSpPr>
              <p:cNvPr id="4742" name="Google Shape;4742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8" name="Google Shape;4748;p9"/>
            <p:cNvGrpSpPr/>
            <p:nvPr/>
          </p:nvGrpSpPr>
          <p:grpSpPr>
            <a:xfrm>
              <a:off x="4569250" y="4679100"/>
              <a:ext cx="311321" cy="251704"/>
              <a:chOff x="2355918" y="2641256"/>
              <a:chExt cx="348117" cy="281422"/>
            </a:xfrm>
          </p:grpSpPr>
          <p:sp>
            <p:nvSpPr>
              <p:cNvPr id="4749" name="Google Shape;4749;p9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9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9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9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53" name="Google Shape;4753;p9"/>
            <p:cNvSpPr/>
            <p:nvPr/>
          </p:nvSpPr>
          <p:spPr>
            <a:xfrm rot="-3843540">
              <a:off x="4949205" y="4826573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4" name="Google Shape;4754;p9"/>
            <p:cNvGrpSpPr/>
            <p:nvPr/>
          </p:nvGrpSpPr>
          <p:grpSpPr>
            <a:xfrm>
              <a:off x="5296481" y="4690436"/>
              <a:ext cx="322044" cy="371283"/>
              <a:chOff x="2027201" y="2578581"/>
              <a:chExt cx="376924" cy="434503"/>
            </a:xfrm>
          </p:grpSpPr>
          <p:sp>
            <p:nvSpPr>
              <p:cNvPr id="4755" name="Google Shape;4755;p9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9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9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9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9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9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9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9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9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9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9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9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9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9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9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9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9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9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9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9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9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9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9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9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9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9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9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9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9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9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9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9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9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8" name="Google Shape;4788;p9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9" name="Google Shape;4789;p9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0" name="Google Shape;4790;p9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1" name="Google Shape;4791;p9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2" name="Google Shape;4792;p9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3" name="Google Shape;4793;p9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94" name="Google Shape;4794;p9"/>
            <p:cNvGrpSpPr/>
            <p:nvPr/>
          </p:nvGrpSpPr>
          <p:grpSpPr>
            <a:xfrm>
              <a:off x="5416536" y="4528139"/>
              <a:ext cx="336017" cy="248833"/>
              <a:chOff x="3011953" y="1834589"/>
              <a:chExt cx="659375" cy="488291"/>
            </a:xfrm>
          </p:grpSpPr>
          <p:sp>
            <p:nvSpPr>
              <p:cNvPr id="4795" name="Google Shape;4795;p9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9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9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9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9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9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1" name="Google Shape;4801;p9"/>
            <p:cNvGrpSpPr/>
            <p:nvPr/>
          </p:nvGrpSpPr>
          <p:grpSpPr>
            <a:xfrm>
              <a:off x="5675725" y="4776975"/>
              <a:ext cx="311321" cy="251704"/>
              <a:chOff x="2355918" y="2641256"/>
              <a:chExt cx="348117" cy="281422"/>
            </a:xfrm>
          </p:grpSpPr>
          <p:sp>
            <p:nvSpPr>
              <p:cNvPr id="4802" name="Google Shape;4802;p9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9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9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9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06" name="Google Shape;4806;p9"/>
            <p:cNvGrpSpPr/>
            <p:nvPr/>
          </p:nvGrpSpPr>
          <p:grpSpPr>
            <a:xfrm rot="2084618">
              <a:off x="5941081" y="4410492"/>
              <a:ext cx="246375" cy="287785"/>
              <a:chOff x="1972304" y="3421391"/>
              <a:chExt cx="366224" cy="427778"/>
            </a:xfrm>
          </p:grpSpPr>
          <p:sp>
            <p:nvSpPr>
              <p:cNvPr id="4807" name="Google Shape;4807;p9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9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9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9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9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9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9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9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9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9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9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9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9" name="Google Shape;4819;p9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0" name="Google Shape;4820;p9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1" name="Google Shape;4821;p9"/>
            <p:cNvSpPr/>
            <p:nvPr/>
          </p:nvSpPr>
          <p:spPr>
            <a:xfrm rot="-3843540">
              <a:off x="6005255" y="4826573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2" name="Google Shape;4822;p9"/>
            <p:cNvGrpSpPr/>
            <p:nvPr/>
          </p:nvGrpSpPr>
          <p:grpSpPr>
            <a:xfrm rot="-6843602">
              <a:off x="5369194" y="4158680"/>
              <a:ext cx="269777" cy="270672"/>
              <a:chOff x="2451617" y="1982794"/>
              <a:chExt cx="595163" cy="597139"/>
            </a:xfrm>
          </p:grpSpPr>
          <p:sp>
            <p:nvSpPr>
              <p:cNvPr id="4823" name="Google Shape;4823;p9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9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9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9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9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8" name="Google Shape;4828;p9"/>
            <p:cNvGrpSpPr/>
            <p:nvPr/>
          </p:nvGrpSpPr>
          <p:grpSpPr>
            <a:xfrm>
              <a:off x="5716948" y="4152306"/>
              <a:ext cx="276484" cy="283410"/>
              <a:chOff x="1427393" y="3362195"/>
              <a:chExt cx="465932" cy="477603"/>
            </a:xfrm>
          </p:grpSpPr>
          <p:sp>
            <p:nvSpPr>
              <p:cNvPr id="4829" name="Google Shape;4829;p9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9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9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9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3" name="Google Shape;4833;p9"/>
            <p:cNvGrpSpPr/>
            <p:nvPr/>
          </p:nvGrpSpPr>
          <p:grpSpPr>
            <a:xfrm>
              <a:off x="4965796" y="4348007"/>
              <a:ext cx="279835" cy="331995"/>
              <a:chOff x="1444148" y="2187860"/>
              <a:chExt cx="429788" cy="509899"/>
            </a:xfrm>
          </p:grpSpPr>
          <p:sp>
            <p:nvSpPr>
              <p:cNvPr id="4834" name="Google Shape;4834;p9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9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9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9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9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9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9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9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2" name="Google Shape;4842;p9"/>
            <p:cNvGrpSpPr/>
            <p:nvPr/>
          </p:nvGrpSpPr>
          <p:grpSpPr>
            <a:xfrm>
              <a:off x="6412806" y="4620136"/>
              <a:ext cx="322044" cy="371283"/>
              <a:chOff x="2027201" y="2578581"/>
              <a:chExt cx="376924" cy="434503"/>
            </a:xfrm>
          </p:grpSpPr>
          <p:sp>
            <p:nvSpPr>
              <p:cNvPr id="4843" name="Google Shape;4843;p9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9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9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9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9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9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9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9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9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9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9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9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9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9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9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9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9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9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9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9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9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9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9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9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9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9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9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9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9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9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9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9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9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9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9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9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9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9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9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2" name="Google Shape;4882;p9"/>
            <p:cNvGrpSpPr/>
            <p:nvPr/>
          </p:nvGrpSpPr>
          <p:grpSpPr>
            <a:xfrm>
              <a:off x="6461036" y="4338064"/>
              <a:ext cx="336017" cy="248833"/>
              <a:chOff x="3011953" y="1834589"/>
              <a:chExt cx="659375" cy="488291"/>
            </a:xfrm>
          </p:grpSpPr>
          <p:sp>
            <p:nvSpPr>
              <p:cNvPr id="4883" name="Google Shape;4883;p9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9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9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9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9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8" name="Google Shape;4888;p9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89" name="Google Shape;4889;p9"/>
            <p:cNvGrpSpPr/>
            <p:nvPr/>
          </p:nvGrpSpPr>
          <p:grpSpPr>
            <a:xfrm>
              <a:off x="6688044" y="4121339"/>
              <a:ext cx="321989" cy="367291"/>
              <a:chOff x="3532772" y="2305456"/>
              <a:chExt cx="443816" cy="506329"/>
            </a:xfrm>
          </p:grpSpPr>
          <p:sp>
            <p:nvSpPr>
              <p:cNvPr id="4890" name="Google Shape;4890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2" name="Google Shape;4892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3" name="Google Shape;4893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4" name="Google Shape;4894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5" name="Google Shape;4895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6" name="Google Shape;4896;p9"/>
            <p:cNvGrpSpPr/>
            <p:nvPr/>
          </p:nvGrpSpPr>
          <p:grpSpPr>
            <a:xfrm>
              <a:off x="6693375" y="4652300"/>
              <a:ext cx="311321" cy="251704"/>
              <a:chOff x="2355918" y="2641256"/>
              <a:chExt cx="348117" cy="281422"/>
            </a:xfrm>
          </p:grpSpPr>
          <p:sp>
            <p:nvSpPr>
              <p:cNvPr id="4897" name="Google Shape;4897;p9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8" name="Google Shape;4898;p9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9" name="Google Shape;4899;p9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0" name="Google Shape;4900;p9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1" name="Google Shape;4901;p9"/>
            <p:cNvSpPr/>
            <p:nvPr/>
          </p:nvSpPr>
          <p:spPr>
            <a:xfrm rot="-3843540">
              <a:off x="7073330" y="4799773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02" name="Google Shape;4902;p9"/>
            <p:cNvGrpSpPr/>
            <p:nvPr/>
          </p:nvGrpSpPr>
          <p:grpSpPr>
            <a:xfrm>
              <a:off x="7420606" y="4663636"/>
              <a:ext cx="322044" cy="371283"/>
              <a:chOff x="2027201" y="2578581"/>
              <a:chExt cx="376924" cy="434503"/>
            </a:xfrm>
          </p:grpSpPr>
          <p:sp>
            <p:nvSpPr>
              <p:cNvPr id="4903" name="Google Shape;4903;p9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4" name="Google Shape;4904;p9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5" name="Google Shape;4905;p9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6" name="Google Shape;4906;p9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7" name="Google Shape;4907;p9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8" name="Google Shape;4908;p9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9" name="Google Shape;4909;p9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0" name="Google Shape;4910;p9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1" name="Google Shape;4911;p9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2" name="Google Shape;4912;p9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3" name="Google Shape;4913;p9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4" name="Google Shape;4914;p9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5" name="Google Shape;4915;p9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6" name="Google Shape;4916;p9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7" name="Google Shape;4917;p9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8" name="Google Shape;4918;p9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9" name="Google Shape;4919;p9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0" name="Google Shape;4920;p9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1" name="Google Shape;4921;p9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2" name="Google Shape;4922;p9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3" name="Google Shape;4923;p9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4" name="Google Shape;4924;p9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5" name="Google Shape;4925;p9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6" name="Google Shape;4926;p9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7" name="Google Shape;4927;p9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8" name="Google Shape;4928;p9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9" name="Google Shape;4929;p9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0" name="Google Shape;4930;p9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9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9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9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9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9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9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9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9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9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9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9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2" name="Google Shape;4942;p9"/>
            <p:cNvGrpSpPr/>
            <p:nvPr/>
          </p:nvGrpSpPr>
          <p:grpSpPr>
            <a:xfrm>
              <a:off x="7540661" y="4501339"/>
              <a:ext cx="336017" cy="248833"/>
              <a:chOff x="3011953" y="1834589"/>
              <a:chExt cx="659375" cy="488291"/>
            </a:xfrm>
          </p:grpSpPr>
          <p:sp>
            <p:nvSpPr>
              <p:cNvPr id="4943" name="Google Shape;4943;p9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9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9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9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9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8" name="Google Shape;4948;p9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9" name="Google Shape;4949;p9"/>
            <p:cNvGrpSpPr/>
            <p:nvPr/>
          </p:nvGrpSpPr>
          <p:grpSpPr>
            <a:xfrm>
              <a:off x="7799850" y="4750175"/>
              <a:ext cx="311321" cy="251704"/>
              <a:chOff x="2355918" y="2641256"/>
              <a:chExt cx="348117" cy="281422"/>
            </a:xfrm>
          </p:grpSpPr>
          <p:sp>
            <p:nvSpPr>
              <p:cNvPr id="4950" name="Google Shape;4950;p9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9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9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9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54" name="Google Shape;4954;p9"/>
            <p:cNvGrpSpPr/>
            <p:nvPr/>
          </p:nvGrpSpPr>
          <p:grpSpPr>
            <a:xfrm rot="2084618">
              <a:off x="8065206" y="4383692"/>
              <a:ext cx="246375" cy="287785"/>
              <a:chOff x="1972304" y="3421391"/>
              <a:chExt cx="366224" cy="427778"/>
            </a:xfrm>
          </p:grpSpPr>
          <p:sp>
            <p:nvSpPr>
              <p:cNvPr id="4955" name="Google Shape;4955;p9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9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9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9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9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9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9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2" name="Google Shape;4962;p9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3" name="Google Shape;4963;p9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9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9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9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9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9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69" name="Google Shape;4969;p9"/>
            <p:cNvSpPr/>
            <p:nvPr/>
          </p:nvSpPr>
          <p:spPr>
            <a:xfrm rot="-3843540">
              <a:off x="8129380" y="4799773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70" name="Google Shape;4970;p9"/>
            <p:cNvGrpSpPr/>
            <p:nvPr/>
          </p:nvGrpSpPr>
          <p:grpSpPr>
            <a:xfrm rot="-6843602">
              <a:off x="7493319" y="4131880"/>
              <a:ext cx="269777" cy="270672"/>
              <a:chOff x="2451617" y="1982794"/>
              <a:chExt cx="595163" cy="597139"/>
            </a:xfrm>
          </p:grpSpPr>
          <p:sp>
            <p:nvSpPr>
              <p:cNvPr id="4971" name="Google Shape;4971;p9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9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9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9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9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6" name="Google Shape;4976;p9"/>
            <p:cNvGrpSpPr/>
            <p:nvPr/>
          </p:nvGrpSpPr>
          <p:grpSpPr>
            <a:xfrm>
              <a:off x="7841073" y="4125506"/>
              <a:ext cx="276484" cy="283410"/>
              <a:chOff x="1427393" y="3362195"/>
              <a:chExt cx="465932" cy="477603"/>
            </a:xfrm>
          </p:grpSpPr>
          <p:sp>
            <p:nvSpPr>
              <p:cNvPr id="4977" name="Google Shape;4977;p9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9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9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9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1" name="Google Shape;4981;p9"/>
            <p:cNvGrpSpPr/>
            <p:nvPr/>
          </p:nvGrpSpPr>
          <p:grpSpPr>
            <a:xfrm>
              <a:off x="7089921" y="4321207"/>
              <a:ext cx="279835" cy="331995"/>
              <a:chOff x="1444148" y="2187860"/>
              <a:chExt cx="429788" cy="509899"/>
            </a:xfrm>
          </p:grpSpPr>
          <p:sp>
            <p:nvSpPr>
              <p:cNvPr id="4982" name="Google Shape;4982;p9"/>
              <p:cNvSpPr/>
              <p:nvPr/>
            </p:nvSpPr>
            <p:spPr>
              <a:xfrm>
                <a:off x="1671065" y="2596884"/>
                <a:ext cx="177439" cy="100875"/>
              </a:xfrm>
              <a:custGeom>
                <a:avLst/>
                <a:gdLst/>
                <a:ahLst/>
                <a:cxnLst/>
                <a:rect l="l" t="t" r="r" b="b"/>
                <a:pathLst>
                  <a:path w="15356" h="8730" extrusionOk="0">
                    <a:moveTo>
                      <a:pt x="8922" y="618"/>
                    </a:moveTo>
                    <a:cubicBezTo>
                      <a:pt x="11703" y="618"/>
                      <a:pt x="13617" y="2069"/>
                      <a:pt x="14428" y="2704"/>
                    </a:cubicBezTo>
                    <a:lnTo>
                      <a:pt x="811" y="7862"/>
                    </a:lnTo>
                    <a:cubicBezTo>
                      <a:pt x="1103" y="6412"/>
                      <a:pt x="2262" y="2472"/>
                      <a:pt x="5794" y="1198"/>
                    </a:cubicBezTo>
                    <a:cubicBezTo>
                      <a:pt x="6897" y="794"/>
                      <a:pt x="7940" y="618"/>
                      <a:pt x="8922" y="618"/>
                    </a:cubicBezTo>
                    <a:close/>
                    <a:moveTo>
                      <a:pt x="8885" y="0"/>
                    </a:moveTo>
                    <a:cubicBezTo>
                      <a:pt x="7872" y="0"/>
                      <a:pt x="6759" y="176"/>
                      <a:pt x="5562" y="618"/>
                    </a:cubicBezTo>
                    <a:cubicBezTo>
                      <a:pt x="872" y="2301"/>
                      <a:pt x="61" y="8094"/>
                      <a:pt x="61" y="8326"/>
                    </a:cubicBezTo>
                    <a:cubicBezTo>
                      <a:pt x="0" y="8442"/>
                      <a:pt x="61" y="8558"/>
                      <a:pt x="176" y="8673"/>
                    </a:cubicBezTo>
                    <a:cubicBezTo>
                      <a:pt x="232" y="8673"/>
                      <a:pt x="292" y="8729"/>
                      <a:pt x="348" y="8729"/>
                    </a:cubicBezTo>
                    <a:cubicBezTo>
                      <a:pt x="408" y="8729"/>
                      <a:pt x="464" y="8729"/>
                      <a:pt x="464" y="8673"/>
                    </a:cubicBezTo>
                    <a:lnTo>
                      <a:pt x="15123" y="3112"/>
                    </a:lnTo>
                    <a:cubicBezTo>
                      <a:pt x="15239" y="3112"/>
                      <a:pt x="15295" y="2996"/>
                      <a:pt x="15295" y="2936"/>
                    </a:cubicBezTo>
                    <a:cubicBezTo>
                      <a:pt x="15355" y="2820"/>
                      <a:pt x="15295" y="2704"/>
                      <a:pt x="15239" y="2588"/>
                    </a:cubicBezTo>
                    <a:cubicBezTo>
                      <a:pt x="15192" y="2588"/>
                      <a:pt x="12775" y="0"/>
                      <a:pt x="88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9"/>
              <p:cNvSpPr/>
              <p:nvPr/>
            </p:nvSpPr>
            <p:spPr>
              <a:xfrm>
                <a:off x="1543867" y="2187860"/>
                <a:ext cx="330069" cy="441609"/>
              </a:xfrm>
              <a:custGeom>
                <a:avLst/>
                <a:gdLst/>
                <a:ahLst/>
                <a:cxnLst/>
                <a:rect l="l" t="t" r="r" b="b"/>
                <a:pathLst>
                  <a:path w="28565" h="38218" extrusionOk="0">
                    <a:moveTo>
                      <a:pt x="8986" y="1"/>
                    </a:moveTo>
                    <a:cubicBezTo>
                      <a:pt x="5993" y="1"/>
                      <a:pt x="2986" y="701"/>
                      <a:pt x="233" y="2127"/>
                    </a:cubicBezTo>
                    <a:cubicBezTo>
                      <a:pt x="61" y="2183"/>
                      <a:pt x="1" y="2359"/>
                      <a:pt x="117" y="2530"/>
                    </a:cubicBezTo>
                    <a:cubicBezTo>
                      <a:pt x="162" y="2663"/>
                      <a:pt x="305" y="2727"/>
                      <a:pt x="422" y="2727"/>
                    </a:cubicBezTo>
                    <a:cubicBezTo>
                      <a:pt x="460" y="2727"/>
                      <a:pt x="496" y="2720"/>
                      <a:pt x="525" y="2707"/>
                    </a:cubicBezTo>
                    <a:cubicBezTo>
                      <a:pt x="3174" y="1333"/>
                      <a:pt x="6064" y="661"/>
                      <a:pt x="8944" y="661"/>
                    </a:cubicBezTo>
                    <a:cubicBezTo>
                      <a:pt x="12992" y="661"/>
                      <a:pt x="17021" y="1988"/>
                      <a:pt x="20338" y="4560"/>
                    </a:cubicBezTo>
                    <a:cubicBezTo>
                      <a:pt x="24217" y="7573"/>
                      <a:pt x="26711" y="11916"/>
                      <a:pt x="27290" y="16842"/>
                    </a:cubicBezTo>
                    <a:cubicBezTo>
                      <a:pt x="27925" y="21709"/>
                      <a:pt x="26595" y="26515"/>
                      <a:pt x="23522" y="30455"/>
                    </a:cubicBezTo>
                    <a:cubicBezTo>
                      <a:pt x="19961" y="35026"/>
                      <a:pt x="14577" y="37563"/>
                      <a:pt x="8998" y="37563"/>
                    </a:cubicBezTo>
                    <a:cubicBezTo>
                      <a:pt x="6867" y="37563"/>
                      <a:pt x="4707" y="37193"/>
                      <a:pt x="2610" y="36424"/>
                    </a:cubicBezTo>
                    <a:cubicBezTo>
                      <a:pt x="2566" y="36409"/>
                      <a:pt x="2522" y="36401"/>
                      <a:pt x="2479" y="36401"/>
                    </a:cubicBezTo>
                    <a:cubicBezTo>
                      <a:pt x="2355" y="36401"/>
                      <a:pt x="2247" y="36467"/>
                      <a:pt x="2202" y="36596"/>
                    </a:cubicBezTo>
                    <a:cubicBezTo>
                      <a:pt x="2147" y="36772"/>
                      <a:pt x="2202" y="36943"/>
                      <a:pt x="2378" y="37003"/>
                    </a:cubicBezTo>
                    <a:cubicBezTo>
                      <a:pt x="4580" y="37815"/>
                      <a:pt x="6781" y="38218"/>
                      <a:pt x="9039" y="38218"/>
                    </a:cubicBezTo>
                    <a:cubicBezTo>
                      <a:pt x="14776" y="38218"/>
                      <a:pt x="20338" y="35613"/>
                      <a:pt x="24046" y="30802"/>
                    </a:cubicBezTo>
                    <a:cubicBezTo>
                      <a:pt x="27174" y="26807"/>
                      <a:pt x="28565" y="21825"/>
                      <a:pt x="27925" y="16727"/>
                    </a:cubicBezTo>
                    <a:cubicBezTo>
                      <a:pt x="27346" y="11684"/>
                      <a:pt x="24741" y="7165"/>
                      <a:pt x="20741" y="4037"/>
                    </a:cubicBezTo>
                    <a:cubicBezTo>
                      <a:pt x="17331" y="1370"/>
                      <a:pt x="13171" y="1"/>
                      <a:pt x="89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9"/>
              <p:cNvSpPr/>
              <p:nvPr/>
            </p:nvSpPr>
            <p:spPr>
              <a:xfrm>
                <a:off x="1444148" y="2231665"/>
                <a:ext cx="383568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30835" extrusionOk="0">
                    <a:moveTo>
                      <a:pt x="17381" y="654"/>
                    </a:moveTo>
                    <a:cubicBezTo>
                      <a:pt x="20565" y="654"/>
                      <a:pt x="23754" y="1636"/>
                      <a:pt x="26475" y="3782"/>
                    </a:cubicBezTo>
                    <a:cubicBezTo>
                      <a:pt x="29603" y="6155"/>
                      <a:pt x="31573" y="9691"/>
                      <a:pt x="32036" y="13571"/>
                    </a:cubicBezTo>
                    <a:cubicBezTo>
                      <a:pt x="32500" y="17510"/>
                      <a:pt x="31457" y="21394"/>
                      <a:pt x="29024" y="24462"/>
                    </a:cubicBezTo>
                    <a:cubicBezTo>
                      <a:pt x="26590" y="27591"/>
                      <a:pt x="23114" y="29560"/>
                      <a:pt x="19235" y="30084"/>
                    </a:cubicBezTo>
                    <a:cubicBezTo>
                      <a:pt x="18625" y="30156"/>
                      <a:pt x="18017" y="30191"/>
                      <a:pt x="17413" y="30191"/>
                    </a:cubicBezTo>
                    <a:cubicBezTo>
                      <a:pt x="14113" y="30191"/>
                      <a:pt x="10937" y="29128"/>
                      <a:pt x="8343" y="27071"/>
                    </a:cubicBezTo>
                    <a:cubicBezTo>
                      <a:pt x="1910" y="22029"/>
                      <a:pt x="752" y="12759"/>
                      <a:pt x="5734" y="6331"/>
                    </a:cubicBezTo>
                    <a:cubicBezTo>
                      <a:pt x="8631" y="2623"/>
                      <a:pt x="13034" y="654"/>
                      <a:pt x="17381" y="654"/>
                    </a:cubicBezTo>
                    <a:close/>
                    <a:moveTo>
                      <a:pt x="17371" y="1"/>
                    </a:moveTo>
                    <a:cubicBezTo>
                      <a:pt x="12778" y="1"/>
                      <a:pt x="8237" y="2028"/>
                      <a:pt x="5215" y="5923"/>
                    </a:cubicBezTo>
                    <a:cubicBezTo>
                      <a:pt x="1" y="12644"/>
                      <a:pt x="1215" y="22321"/>
                      <a:pt x="7936" y="27591"/>
                    </a:cubicBezTo>
                    <a:cubicBezTo>
                      <a:pt x="10661" y="29676"/>
                      <a:pt x="13961" y="30835"/>
                      <a:pt x="17381" y="30835"/>
                    </a:cubicBezTo>
                    <a:cubicBezTo>
                      <a:pt x="18016" y="30835"/>
                      <a:pt x="18656" y="30779"/>
                      <a:pt x="19291" y="30719"/>
                    </a:cubicBezTo>
                    <a:cubicBezTo>
                      <a:pt x="23406" y="30200"/>
                      <a:pt x="26998" y="28114"/>
                      <a:pt x="29547" y="24870"/>
                    </a:cubicBezTo>
                    <a:cubicBezTo>
                      <a:pt x="32097" y="21626"/>
                      <a:pt x="33195" y="17570"/>
                      <a:pt x="32676" y="13515"/>
                    </a:cubicBezTo>
                    <a:cubicBezTo>
                      <a:pt x="32212" y="9399"/>
                      <a:pt x="30127" y="5752"/>
                      <a:pt x="26882" y="3258"/>
                    </a:cubicBezTo>
                    <a:cubicBezTo>
                      <a:pt x="24058" y="1067"/>
                      <a:pt x="20701" y="1"/>
                      <a:pt x="17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9"/>
              <p:cNvSpPr/>
              <p:nvPr/>
            </p:nvSpPr>
            <p:spPr>
              <a:xfrm>
                <a:off x="1520468" y="2231665"/>
                <a:ext cx="246364" cy="356298"/>
              </a:xfrm>
              <a:custGeom>
                <a:avLst/>
                <a:gdLst/>
                <a:ahLst/>
                <a:cxnLst/>
                <a:rect l="l" t="t" r="r" b="b"/>
                <a:pathLst>
                  <a:path w="21321" h="30835" extrusionOk="0">
                    <a:moveTo>
                      <a:pt x="10252" y="654"/>
                    </a:moveTo>
                    <a:cubicBezTo>
                      <a:pt x="15411" y="654"/>
                      <a:pt x="19930" y="6910"/>
                      <a:pt x="20393" y="14845"/>
                    </a:cubicBezTo>
                    <a:cubicBezTo>
                      <a:pt x="20625" y="18785"/>
                      <a:pt x="19870" y="22553"/>
                      <a:pt x="18192" y="25449"/>
                    </a:cubicBezTo>
                    <a:cubicBezTo>
                      <a:pt x="16570" y="28346"/>
                      <a:pt x="14252" y="29968"/>
                      <a:pt x="11703" y="30140"/>
                    </a:cubicBezTo>
                    <a:cubicBezTo>
                      <a:pt x="11559" y="30150"/>
                      <a:pt x="11415" y="30155"/>
                      <a:pt x="11271" y="30155"/>
                    </a:cubicBezTo>
                    <a:cubicBezTo>
                      <a:pt x="8874" y="30155"/>
                      <a:pt x="6549" y="28778"/>
                      <a:pt x="4691" y="26316"/>
                    </a:cubicBezTo>
                    <a:cubicBezTo>
                      <a:pt x="2665" y="23595"/>
                      <a:pt x="1391" y="19943"/>
                      <a:pt x="1159" y="16004"/>
                    </a:cubicBezTo>
                    <a:cubicBezTo>
                      <a:pt x="635" y="7893"/>
                      <a:pt x="4575" y="1001"/>
                      <a:pt x="9905" y="654"/>
                    </a:cubicBezTo>
                    <a:close/>
                    <a:moveTo>
                      <a:pt x="10278" y="1"/>
                    </a:moveTo>
                    <a:cubicBezTo>
                      <a:pt x="10135" y="1"/>
                      <a:pt x="9993" y="5"/>
                      <a:pt x="9849" y="14"/>
                    </a:cubicBezTo>
                    <a:cubicBezTo>
                      <a:pt x="4172" y="362"/>
                      <a:pt x="0" y="7545"/>
                      <a:pt x="520" y="16064"/>
                    </a:cubicBezTo>
                    <a:cubicBezTo>
                      <a:pt x="751" y="20119"/>
                      <a:pt x="2026" y="23883"/>
                      <a:pt x="4172" y="26664"/>
                    </a:cubicBezTo>
                    <a:cubicBezTo>
                      <a:pt x="6141" y="29389"/>
                      <a:pt x="8691" y="30835"/>
                      <a:pt x="11295" y="30835"/>
                    </a:cubicBezTo>
                    <a:cubicBezTo>
                      <a:pt x="11411" y="30835"/>
                      <a:pt x="11587" y="30779"/>
                      <a:pt x="11759" y="30779"/>
                    </a:cubicBezTo>
                    <a:cubicBezTo>
                      <a:pt x="14484" y="30603"/>
                      <a:pt x="16973" y="28865"/>
                      <a:pt x="18771" y="25797"/>
                    </a:cubicBezTo>
                    <a:cubicBezTo>
                      <a:pt x="20509" y="22784"/>
                      <a:pt x="21320" y="18845"/>
                      <a:pt x="21089" y="14790"/>
                    </a:cubicBezTo>
                    <a:cubicBezTo>
                      <a:pt x="20524" y="6486"/>
                      <a:pt x="15775" y="1"/>
                      <a:pt x="10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9"/>
              <p:cNvSpPr/>
              <p:nvPr/>
            </p:nvSpPr>
            <p:spPr>
              <a:xfrm>
                <a:off x="1630253" y="2231827"/>
                <a:ext cx="29465" cy="35550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766" extrusionOk="0">
                    <a:moveTo>
                      <a:pt x="348" y="0"/>
                    </a:moveTo>
                    <a:cubicBezTo>
                      <a:pt x="172" y="0"/>
                      <a:pt x="1" y="176"/>
                      <a:pt x="56" y="348"/>
                    </a:cubicBezTo>
                    <a:lnTo>
                      <a:pt x="1910" y="30473"/>
                    </a:lnTo>
                    <a:cubicBezTo>
                      <a:pt x="1910" y="30649"/>
                      <a:pt x="2026" y="30765"/>
                      <a:pt x="2202" y="30765"/>
                    </a:cubicBezTo>
                    <a:lnTo>
                      <a:pt x="2258" y="30765"/>
                    </a:lnTo>
                    <a:cubicBezTo>
                      <a:pt x="2434" y="30765"/>
                      <a:pt x="2550" y="30589"/>
                      <a:pt x="2550" y="30418"/>
                    </a:cubicBezTo>
                    <a:lnTo>
                      <a:pt x="696" y="292"/>
                    </a:lnTo>
                    <a:cubicBezTo>
                      <a:pt x="696" y="116"/>
                      <a:pt x="520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9"/>
              <p:cNvSpPr/>
              <p:nvPr/>
            </p:nvSpPr>
            <p:spPr>
              <a:xfrm>
                <a:off x="1496365" y="2294629"/>
                <a:ext cx="285189" cy="23584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41" extrusionOk="0">
                    <a:moveTo>
                      <a:pt x="24400" y="0"/>
                    </a:moveTo>
                    <a:cubicBezTo>
                      <a:pt x="24378" y="0"/>
                      <a:pt x="24356" y="4"/>
                      <a:pt x="24333" y="11"/>
                    </a:cubicBezTo>
                    <a:lnTo>
                      <a:pt x="288" y="1346"/>
                    </a:lnTo>
                    <a:cubicBezTo>
                      <a:pt x="117" y="1401"/>
                      <a:pt x="1" y="1517"/>
                      <a:pt x="1" y="1693"/>
                    </a:cubicBezTo>
                    <a:cubicBezTo>
                      <a:pt x="1" y="1865"/>
                      <a:pt x="172" y="2041"/>
                      <a:pt x="348" y="2041"/>
                    </a:cubicBezTo>
                    <a:lnTo>
                      <a:pt x="24389" y="650"/>
                    </a:lnTo>
                    <a:cubicBezTo>
                      <a:pt x="24565" y="650"/>
                      <a:pt x="24681" y="474"/>
                      <a:pt x="24681" y="303"/>
                    </a:cubicBezTo>
                    <a:cubicBezTo>
                      <a:pt x="24681" y="150"/>
                      <a:pt x="24548" y="0"/>
                      <a:pt x="24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9"/>
              <p:cNvSpPr/>
              <p:nvPr/>
            </p:nvSpPr>
            <p:spPr>
              <a:xfrm>
                <a:off x="1507076" y="2502965"/>
                <a:ext cx="285189" cy="23410"/>
              </a:xfrm>
              <a:custGeom>
                <a:avLst/>
                <a:gdLst/>
                <a:ahLst/>
                <a:cxnLst/>
                <a:rect l="l" t="t" r="r" b="b"/>
                <a:pathLst>
                  <a:path w="24681" h="2026" extrusionOk="0">
                    <a:moveTo>
                      <a:pt x="24333" y="1"/>
                    </a:moveTo>
                    <a:lnTo>
                      <a:pt x="288" y="1391"/>
                    </a:lnTo>
                    <a:cubicBezTo>
                      <a:pt x="117" y="1391"/>
                      <a:pt x="1" y="1507"/>
                      <a:pt x="1" y="1739"/>
                    </a:cubicBezTo>
                    <a:cubicBezTo>
                      <a:pt x="1" y="1910"/>
                      <a:pt x="172" y="2026"/>
                      <a:pt x="348" y="2026"/>
                    </a:cubicBezTo>
                    <a:lnTo>
                      <a:pt x="24389" y="636"/>
                    </a:lnTo>
                    <a:cubicBezTo>
                      <a:pt x="24565" y="636"/>
                      <a:pt x="24681" y="464"/>
                      <a:pt x="24681" y="288"/>
                    </a:cubicBezTo>
                    <a:cubicBezTo>
                      <a:pt x="24681" y="116"/>
                      <a:pt x="24505" y="1"/>
                      <a:pt x="243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9"/>
              <p:cNvSpPr/>
              <p:nvPr/>
            </p:nvSpPr>
            <p:spPr>
              <a:xfrm>
                <a:off x="1467558" y="2397202"/>
                <a:ext cx="354808" cy="27420"/>
              </a:xfrm>
              <a:custGeom>
                <a:avLst/>
                <a:gdLst/>
                <a:ahLst/>
                <a:cxnLst/>
                <a:rect l="l" t="t" r="r" b="b"/>
                <a:pathLst>
                  <a:path w="30706" h="2373" extrusionOk="0">
                    <a:moveTo>
                      <a:pt x="30358" y="0"/>
                    </a:moveTo>
                    <a:lnTo>
                      <a:pt x="292" y="1738"/>
                    </a:lnTo>
                    <a:cubicBezTo>
                      <a:pt x="116" y="1738"/>
                      <a:pt x="0" y="1910"/>
                      <a:pt x="0" y="2086"/>
                    </a:cubicBezTo>
                    <a:cubicBezTo>
                      <a:pt x="0" y="2257"/>
                      <a:pt x="176" y="2373"/>
                      <a:pt x="292" y="2373"/>
                    </a:cubicBezTo>
                    <a:lnTo>
                      <a:pt x="348" y="2373"/>
                    </a:lnTo>
                    <a:lnTo>
                      <a:pt x="30418" y="635"/>
                    </a:lnTo>
                    <a:cubicBezTo>
                      <a:pt x="30590" y="635"/>
                      <a:pt x="30705" y="519"/>
                      <a:pt x="30705" y="287"/>
                    </a:cubicBezTo>
                    <a:cubicBezTo>
                      <a:pt x="30705" y="116"/>
                      <a:pt x="30534" y="0"/>
                      <a:pt x="303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90" name="Google Shape;4990;p9"/>
            <p:cNvGrpSpPr/>
            <p:nvPr/>
          </p:nvGrpSpPr>
          <p:grpSpPr>
            <a:xfrm>
              <a:off x="8515056" y="4620136"/>
              <a:ext cx="322044" cy="371283"/>
              <a:chOff x="2027201" y="2578581"/>
              <a:chExt cx="376924" cy="434503"/>
            </a:xfrm>
          </p:grpSpPr>
          <p:sp>
            <p:nvSpPr>
              <p:cNvPr id="4991" name="Google Shape;4991;p9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9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9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9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9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9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9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9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9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9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9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9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9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9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9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9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9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9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9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9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9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9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9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9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9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9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9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9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9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9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9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9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9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9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9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9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9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9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9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30" name="Google Shape;5030;p9"/>
            <p:cNvGrpSpPr/>
            <p:nvPr/>
          </p:nvGrpSpPr>
          <p:grpSpPr>
            <a:xfrm>
              <a:off x="8563286" y="4338064"/>
              <a:ext cx="336017" cy="248833"/>
              <a:chOff x="3011953" y="1834589"/>
              <a:chExt cx="659375" cy="488291"/>
            </a:xfrm>
          </p:grpSpPr>
          <p:sp>
            <p:nvSpPr>
              <p:cNvPr id="5031" name="Google Shape;5031;p9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9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9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9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9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9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37" name="Google Shape;5037;p9"/>
            <p:cNvGrpSpPr/>
            <p:nvPr/>
          </p:nvGrpSpPr>
          <p:grpSpPr>
            <a:xfrm>
              <a:off x="8790294" y="4121339"/>
              <a:ext cx="321989" cy="367291"/>
              <a:chOff x="3532772" y="2305456"/>
              <a:chExt cx="443816" cy="506329"/>
            </a:xfrm>
          </p:grpSpPr>
          <p:sp>
            <p:nvSpPr>
              <p:cNvPr id="5038" name="Google Shape;5038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4" name="Google Shape;5044;p9"/>
            <p:cNvGrpSpPr/>
            <p:nvPr/>
          </p:nvGrpSpPr>
          <p:grpSpPr>
            <a:xfrm>
              <a:off x="8795625" y="4652300"/>
              <a:ext cx="311321" cy="251704"/>
              <a:chOff x="2355918" y="2641256"/>
              <a:chExt cx="348117" cy="281422"/>
            </a:xfrm>
          </p:grpSpPr>
          <p:sp>
            <p:nvSpPr>
              <p:cNvPr id="5045" name="Google Shape;5045;p9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9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9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9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49" name="Google Shape;5049;p9"/>
          <p:cNvGrpSpPr/>
          <p:nvPr/>
        </p:nvGrpSpPr>
        <p:grpSpPr>
          <a:xfrm>
            <a:off x="20451" y="51234"/>
            <a:ext cx="9099538" cy="1082591"/>
            <a:chOff x="20451" y="51234"/>
            <a:chExt cx="9099538" cy="1082591"/>
          </a:xfrm>
        </p:grpSpPr>
        <p:grpSp>
          <p:nvGrpSpPr>
            <p:cNvPr id="5050" name="Google Shape;5050;p9"/>
            <p:cNvGrpSpPr/>
            <p:nvPr/>
          </p:nvGrpSpPr>
          <p:grpSpPr>
            <a:xfrm>
              <a:off x="23530" y="621625"/>
              <a:ext cx="269728" cy="270624"/>
              <a:chOff x="2451617" y="1982794"/>
              <a:chExt cx="595163" cy="597139"/>
            </a:xfrm>
          </p:grpSpPr>
          <p:sp>
            <p:nvSpPr>
              <p:cNvPr id="5051" name="Google Shape;5051;p9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9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9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9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9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56" name="Google Shape;5056;p9"/>
            <p:cNvSpPr/>
            <p:nvPr/>
          </p:nvSpPr>
          <p:spPr>
            <a:xfrm>
              <a:off x="342500" y="553337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7" name="Google Shape;5057;p9"/>
            <p:cNvGrpSpPr/>
            <p:nvPr/>
          </p:nvGrpSpPr>
          <p:grpSpPr>
            <a:xfrm rot="-999752">
              <a:off x="781268" y="584190"/>
              <a:ext cx="246377" cy="287787"/>
              <a:chOff x="1972304" y="3421391"/>
              <a:chExt cx="366224" cy="427778"/>
            </a:xfrm>
          </p:grpSpPr>
          <p:sp>
            <p:nvSpPr>
              <p:cNvPr id="5058" name="Google Shape;5058;p9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9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9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9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9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9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9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9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9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9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9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9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9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9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2" name="Google Shape;5072;p9"/>
            <p:cNvGrpSpPr/>
            <p:nvPr/>
          </p:nvGrpSpPr>
          <p:grpSpPr>
            <a:xfrm rot="-6843602">
              <a:off x="1141682" y="780568"/>
              <a:ext cx="269777" cy="270672"/>
              <a:chOff x="2451617" y="1982794"/>
              <a:chExt cx="595163" cy="597139"/>
            </a:xfrm>
          </p:grpSpPr>
          <p:sp>
            <p:nvSpPr>
              <p:cNvPr id="5073" name="Google Shape;5073;p9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9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9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9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9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8" name="Google Shape;5078;p9"/>
            <p:cNvGrpSpPr/>
            <p:nvPr/>
          </p:nvGrpSpPr>
          <p:grpSpPr>
            <a:xfrm rot="6300555">
              <a:off x="1208566" y="441822"/>
              <a:ext cx="322012" cy="367270"/>
              <a:chOff x="3532772" y="2305456"/>
              <a:chExt cx="443816" cy="506329"/>
            </a:xfrm>
          </p:grpSpPr>
          <p:sp>
            <p:nvSpPr>
              <p:cNvPr id="5079" name="Google Shape;5079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5" name="Google Shape;5085;p9"/>
            <p:cNvGrpSpPr/>
            <p:nvPr/>
          </p:nvGrpSpPr>
          <p:grpSpPr>
            <a:xfrm>
              <a:off x="1489436" y="774193"/>
              <a:ext cx="276484" cy="283410"/>
              <a:chOff x="1427393" y="3362195"/>
              <a:chExt cx="465932" cy="477603"/>
            </a:xfrm>
          </p:grpSpPr>
          <p:sp>
            <p:nvSpPr>
              <p:cNvPr id="5086" name="Google Shape;5086;p9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9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9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9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90" name="Google Shape;5090;p9"/>
            <p:cNvGrpSpPr/>
            <p:nvPr/>
          </p:nvGrpSpPr>
          <p:grpSpPr>
            <a:xfrm rot="-1828245">
              <a:off x="367247" y="710257"/>
              <a:ext cx="321989" cy="367298"/>
              <a:chOff x="3532772" y="2305456"/>
              <a:chExt cx="443816" cy="506329"/>
            </a:xfrm>
          </p:grpSpPr>
          <p:sp>
            <p:nvSpPr>
              <p:cNvPr id="5091" name="Google Shape;5091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2" name="Google Shape;5092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3" name="Google Shape;5093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4" name="Google Shape;5094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5" name="Google Shape;5095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6" name="Google Shape;5096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97" name="Google Shape;5097;p9"/>
            <p:cNvGrpSpPr/>
            <p:nvPr/>
          </p:nvGrpSpPr>
          <p:grpSpPr>
            <a:xfrm rot="-999752">
              <a:off x="1829093" y="592603"/>
              <a:ext cx="246377" cy="287787"/>
              <a:chOff x="1972304" y="3421391"/>
              <a:chExt cx="366224" cy="427778"/>
            </a:xfrm>
          </p:grpSpPr>
          <p:sp>
            <p:nvSpPr>
              <p:cNvPr id="5098" name="Google Shape;5098;p9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9" name="Google Shape;5099;p9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0" name="Google Shape;5100;p9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1" name="Google Shape;5101;p9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2" name="Google Shape;5102;p9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3" name="Google Shape;5103;p9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4" name="Google Shape;5104;p9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5" name="Google Shape;5105;p9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6" name="Google Shape;5106;p9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7" name="Google Shape;5107;p9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8" name="Google Shape;5108;p9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9" name="Google Shape;5109;p9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0" name="Google Shape;5110;p9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1" name="Google Shape;5111;p9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2" name="Google Shape;5112;p9"/>
            <p:cNvGrpSpPr/>
            <p:nvPr/>
          </p:nvGrpSpPr>
          <p:grpSpPr>
            <a:xfrm>
              <a:off x="2137417" y="599625"/>
              <a:ext cx="269728" cy="270624"/>
              <a:chOff x="2451617" y="1982794"/>
              <a:chExt cx="595163" cy="597139"/>
            </a:xfrm>
          </p:grpSpPr>
          <p:sp>
            <p:nvSpPr>
              <p:cNvPr id="5113" name="Google Shape;5113;p9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4" name="Google Shape;5114;p9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5" name="Google Shape;5115;p9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6" name="Google Shape;5116;p9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7" name="Google Shape;5117;p9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18" name="Google Shape;5118;p9"/>
            <p:cNvSpPr/>
            <p:nvPr/>
          </p:nvSpPr>
          <p:spPr>
            <a:xfrm>
              <a:off x="2456387" y="531337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9" name="Google Shape;5119;p9"/>
            <p:cNvGrpSpPr/>
            <p:nvPr/>
          </p:nvGrpSpPr>
          <p:grpSpPr>
            <a:xfrm rot="-999752">
              <a:off x="2895156" y="562190"/>
              <a:ext cx="246377" cy="287787"/>
              <a:chOff x="1972304" y="3421391"/>
              <a:chExt cx="366224" cy="427778"/>
            </a:xfrm>
          </p:grpSpPr>
          <p:sp>
            <p:nvSpPr>
              <p:cNvPr id="5120" name="Google Shape;5120;p9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1" name="Google Shape;5121;p9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2" name="Google Shape;5122;p9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3" name="Google Shape;5123;p9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4" name="Google Shape;5124;p9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5" name="Google Shape;5125;p9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6" name="Google Shape;5126;p9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7" name="Google Shape;5127;p9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8" name="Google Shape;5128;p9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9" name="Google Shape;5129;p9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0" name="Google Shape;5130;p9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1" name="Google Shape;5131;p9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9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3" name="Google Shape;5133;p9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4" name="Google Shape;5134;p9"/>
            <p:cNvGrpSpPr/>
            <p:nvPr/>
          </p:nvGrpSpPr>
          <p:grpSpPr>
            <a:xfrm rot="-6843602">
              <a:off x="3255569" y="758568"/>
              <a:ext cx="269777" cy="270672"/>
              <a:chOff x="2451617" y="1982794"/>
              <a:chExt cx="595163" cy="597139"/>
            </a:xfrm>
          </p:grpSpPr>
          <p:sp>
            <p:nvSpPr>
              <p:cNvPr id="5135" name="Google Shape;5135;p9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6" name="Google Shape;5136;p9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7" name="Google Shape;5137;p9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8" name="Google Shape;5138;p9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9" name="Google Shape;5139;p9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0" name="Google Shape;5140;p9"/>
            <p:cNvGrpSpPr/>
            <p:nvPr/>
          </p:nvGrpSpPr>
          <p:grpSpPr>
            <a:xfrm rot="6300555">
              <a:off x="3322454" y="419822"/>
              <a:ext cx="322012" cy="367270"/>
              <a:chOff x="3532772" y="2305456"/>
              <a:chExt cx="443816" cy="506329"/>
            </a:xfrm>
          </p:grpSpPr>
          <p:sp>
            <p:nvSpPr>
              <p:cNvPr id="5141" name="Google Shape;5141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2" name="Google Shape;5142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3" name="Google Shape;5143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4" name="Google Shape;5144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5" name="Google Shape;5145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7" name="Google Shape;5147;p9"/>
            <p:cNvGrpSpPr/>
            <p:nvPr/>
          </p:nvGrpSpPr>
          <p:grpSpPr>
            <a:xfrm>
              <a:off x="3603323" y="752193"/>
              <a:ext cx="276484" cy="283410"/>
              <a:chOff x="1427393" y="3362195"/>
              <a:chExt cx="465932" cy="477603"/>
            </a:xfrm>
          </p:grpSpPr>
          <p:sp>
            <p:nvSpPr>
              <p:cNvPr id="5148" name="Google Shape;5148;p9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9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9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9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2" name="Google Shape;5152;p9"/>
            <p:cNvGrpSpPr/>
            <p:nvPr/>
          </p:nvGrpSpPr>
          <p:grpSpPr>
            <a:xfrm rot="-999752">
              <a:off x="3942981" y="570603"/>
              <a:ext cx="246377" cy="287787"/>
              <a:chOff x="1972304" y="3421391"/>
              <a:chExt cx="366224" cy="427778"/>
            </a:xfrm>
          </p:grpSpPr>
          <p:sp>
            <p:nvSpPr>
              <p:cNvPr id="5153" name="Google Shape;5153;p9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9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9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9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9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9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9" name="Google Shape;5159;p9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0" name="Google Shape;5160;p9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1" name="Google Shape;5161;p9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2" name="Google Shape;5162;p9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3" name="Google Shape;5163;p9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4" name="Google Shape;5164;p9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5" name="Google Shape;5165;p9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6" name="Google Shape;5166;p9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7" name="Google Shape;5167;p9"/>
            <p:cNvGrpSpPr/>
            <p:nvPr/>
          </p:nvGrpSpPr>
          <p:grpSpPr>
            <a:xfrm>
              <a:off x="4239667" y="599625"/>
              <a:ext cx="269728" cy="270624"/>
              <a:chOff x="2451617" y="1982794"/>
              <a:chExt cx="595163" cy="597139"/>
            </a:xfrm>
          </p:grpSpPr>
          <p:sp>
            <p:nvSpPr>
              <p:cNvPr id="5168" name="Google Shape;5168;p9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9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9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9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9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3" name="Google Shape;5173;p9"/>
            <p:cNvSpPr/>
            <p:nvPr/>
          </p:nvSpPr>
          <p:spPr>
            <a:xfrm>
              <a:off x="4558637" y="531337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4" name="Google Shape;5174;p9"/>
            <p:cNvGrpSpPr/>
            <p:nvPr/>
          </p:nvGrpSpPr>
          <p:grpSpPr>
            <a:xfrm rot="-999752">
              <a:off x="4997406" y="562190"/>
              <a:ext cx="246377" cy="287787"/>
              <a:chOff x="1972304" y="3421391"/>
              <a:chExt cx="366224" cy="427778"/>
            </a:xfrm>
          </p:grpSpPr>
          <p:sp>
            <p:nvSpPr>
              <p:cNvPr id="5175" name="Google Shape;5175;p9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9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9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9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9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9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9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9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9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9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9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9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7" name="Google Shape;5187;p9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8" name="Google Shape;5188;p9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9" name="Google Shape;5189;p9"/>
            <p:cNvGrpSpPr/>
            <p:nvPr/>
          </p:nvGrpSpPr>
          <p:grpSpPr>
            <a:xfrm rot="-6843602">
              <a:off x="5357819" y="758568"/>
              <a:ext cx="269777" cy="270672"/>
              <a:chOff x="2451617" y="1982794"/>
              <a:chExt cx="595163" cy="597139"/>
            </a:xfrm>
          </p:grpSpPr>
          <p:sp>
            <p:nvSpPr>
              <p:cNvPr id="5190" name="Google Shape;5190;p9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1" name="Google Shape;5191;p9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2" name="Google Shape;5192;p9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3" name="Google Shape;5193;p9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4" name="Google Shape;5194;p9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95" name="Google Shape;5195;p9"/>
            <p:cNvGrpSpPr/>
            <p:nvPr/>
          </p:nvGrpSpPr>
          <p:grpSpPr>
            <a:xfrm rot="6300555">
              <a:off x="5424704" y="419822"/>
              <a:ext cx="322012" cy="367270"/>
              <a:chOff x="3532772" y="2305456"/>
              <a:chExt cx="443816" cy="506329"/>
            </a:xfrm>
          </p:grpSpPr>
          <p:sp>
            <p:nvSpPr>
              <p:cNvPr id="5196" name="Google Shape;5196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7" name="Google Shape;5197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8" name="Google Shape;5198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9" name="Google Shape;5199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0" name="Google Shape;5200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1" name="Google Shape;5201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2" name="Google Shape;5202;p9"/>
            <p:cNvGrpSpPr/>
            <p:nvPr/>
          </p:nvGrpSpPr>
          <p:grpSpPr>
            <a:xfrm>
              <a:off x="5705573" y="752193"/>
              <a:ext cx="276484" cy="283410"/>
              <a:chOff x="1427393" y="3362195"/>
              <a:chExt cx="465932" cy="477603"/>
            </a:xfrm>
          </p:grpSpPr>
          <p:sp>
            <p:nvSpPr>
              <p:cNvPr id="5203" name="Google Shape;5203;p9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4" name="Google Shape;5204;p9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9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9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7" name="Google Shape;5207;p9"/>
            <p:cNvGrpSpPr/>
            <p:nvPr/>
          </p:nvGrpSpPr>
          <p:grpSpPr>
            <a:xfrm rot="-999752">
              <a:off x="6045231" y="570603"/>
              <a:ext cx="246377" cy="287787"/>
              <a:chOff x="1972304" y="3421391"/>
              <a:chExt cx="366224" cy="427778"/>
            </a:xfrm>
          </p:grpSpPr>
          <p:sp>
            <p:nvSpPr>
              <p:cNvPr id="5208" name="Google Shape;5208;p9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9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9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9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9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9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9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9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9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9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9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9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9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9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2" name="Google Shape;5222;p9"/>
            <p:cNvGrpSpPr/>
            <p:nvPr/>
          </p:nvGrpSpPr>
          <p:grpSpPr>
            <a:xfrm>
              <a:off x="6363792" y="572825"/>
              <a:ext cx="269728" cy="270624"/>
              <a:chOff x="2451617" y="1982794"/>
              <a:chExt cx="595163" cy="597139"/>
            </a:xfrm>
          </p:grpSpPr>
          <p:sp>
            <p:nvSpPr>
              <p:cNvPr id="5223" name="Google Shape;5223;p9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9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9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9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9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28" name="Google Shape;5228;p9"/>
            <p:cNvSpPr/>
            <p:nvPr/>
          </p:nvSpPr>
          <p:spPr>
            <a:xfrm>
              <a:off x="6682762" y="504537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29" name="Google Shape;5229;p9"/>
            <p:cNvGrpSpPr/>
            <p:nvPr/>
          </p:nvGrpSpPr>
          <p:grpSpPr>
            <a:xfrm rot="-999752">
              <a:off x="7121531" y="535390"/>
              <a:ext cx="246377" cy="287787"/>
              <a:chOff x="1972304" y="3421391"/>
              <a:chExt cx="366224" cy="427778"/>
            </a:xfrm>
          </p:grpSpPr>
          <p:sp>
            <p:nvSpPr>
              <p:cNvPr id="5230" name="Google Shape;5230;p9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9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9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9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9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9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9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9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9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9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9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9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9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9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4" name="Google Shape;5244;p9"/>
            <p:cNvGrpSpPr/>
            <p:nvPr/>
          </p:nvGrpSpPr>
          <p:grpSpPr>
            <a:xfrm rot="-6843602">
              <a:off x="7481944" y="731768"/>
              <a:ext cx="269777" cy="270672"/>
              <a:chOff x="2451617" y="1982794"/>
              <a:chExt cx="595163" cy="597139"/>
            </a:xfrm>
          </p:grpSpPr>
          <p:sp>
            <p:nvSpPr>
              <p:cNvPr id="5245" name="Google Shape;5245;p9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9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9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9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9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0" name="Google Shape;5250;p9"/>
            <p:cNvGrpSpPr/>
            <p:nvPr/>
          </p:nvGrpSpPr>
          <p:grpSpPr>
            <a:xfrm rot="6300555">
              <a:off x="7548829" y="393022"/>
              <a:ext cx="322012" cy="367270"/>
              <a:chOff x="3532772" y="2305456"/>
              <a:chExt cx="443816" cy="506329"/>
            </a:xfrm>
          </p:grpSpPr>
          <p:sp>
            <p:nvSpPr>
              <p:cNvPr id="5251" name="Google Shape;5251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7" name="Google Shape;5257;p9"/>
            <p:cNvGrpSpPr/>
            <p:nvPr/>
          </p:nvGrpSpPr>
          <p:grpSpPr>
            <a:xfrm>
              <a:off x="7829698" y="725393"/>
              <a:ext cx="276484" cy="283410"/>
              <a:chOff x="1427393" y="3362195"/>
              <a:chExt cx="465932" cy="477603"/>
            </a:xfrm>
          </p:grpSpPr>
          <p:sp>
            <p:nvSpPr>
              <p:cNvPr id="5258" name="Google Shape;5258;p9"/>
              <p:cNvSpPr/>
              <p:nvPr/>
            </p:nvSpPr>
            <p:spPr>
              <a:xfrm>
                <a:off x="1571992" y="3362195"/>
                <a:ext cx="321333" cy="312921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27081" extrusionOk="0">
                    <a:moveTo>
                      <a:pt x="13849" y="723"/>
                    </a:moveTo>
                    <a:cubicBezTo>
                      <a:pt x="14484" y="723"/>
                      <a:pt x="15123" y="779"/>
                      <a:pt x="15758" y="894"/>
                    </a:cubicBezTo>
                    <a:cubicBezTo>
                      <a:pt x="22710" y="1882"/>
                      <a:pt x="27577" y="8426"/>
                      <a:pt x="26534" y="15378"/>
                    </a:cubicBezTo>
                    <a:cubicBezTo>
                      <a:pt x="25641" y="21753"/>
                      <a:pt x="20147" y="26355"/>
                      <a:pt x="13932" y="26355"/>
                    </a:cubicBezTo>
                    <a:cubicBezTo>
                      <a:pt x="13310" y="26355"/>
                      <a:pt x="12682" y="26309"/>
                      <a:pt x="12050" y="26214"/>
                    </a:cubicBezTo>
                    <a:cubicBezTo>
                      <a:pt x="5043" y="25171"/>
                      <a:pt x="232" y="18682"/>
                      <a:pt x="1219" y="11670"/>
                    </a:cubicBezTo>
                    <a:cubicBezTo>
                      <a:pt x="1738" y="8310"/>
                      <a:pt x="3476" y="5297"/>
                      <a:pt x="6257" y="3272"/>
                    </a:cubicBezTo>
                    <a:cubicBezTo>
                      <a:pt x="8458" y="1590"/>
                      <a:pt x="11123" y="723"/>
                      <a:pt x="13849" y="723"/>
                    </a:cubicBezTo>
                    <a:close/>
                    <a:moveTo>
                      <a:pt x="13904" y="0"/>
                    </a:moveTo>
                    <a:cubicBezTo>
                      <a:pt x="10989" y="0"/>
                      <a:pt x="8160" y="940"/>
                      <a:pt x="5793" y="2693"/>
                    </a:cubicBezTo>
                    <a:cubicBezTo>
                      <a:pt x="2897" y="4834"/>
                      <a:pt x="1043" y="8023"/>
                      <a:pt x="524" y="11554"/>
                    </a:cubicBezTo>
                    <a:cubicBezTo>
                      <a:pt x="0" y="15146"/>
                      <a:pt x="871" y="18738"/>
                      <a:pt x="3073" y="21635"/>
                    </a:cubicBezTo>
                    <a:cubicBezTo>
                      <a:pt x="5214" y="24531"/>
                      <a:pt x="8343" y="26385"/>
                      <a:pt x="11935" y="26909"/>
                    </a:cubicBezTo>
                    <a:cubicBezTo>
                      <a:pt x="12574" y="27025"/>
                      <a:pt x="13269" y="27081"/>
                      <a:pt x="13904" y="27081"/>
                    </a:cubicBezTo>
                    <a:cubicBezTo>
                      <a:pt x="16801" y="27081"/>
                      <a:pt x="19642" y="26154"/>
                      <a:pt x="21959" y="24360"/>
                    </a:cubicBezTo>
                    <a:cubicBezTo>
                      <a:pt x="24856" y="22214"/>
                      <a:pt x="26766" y="19086"/>
                      <a:pt x="27289" y="15494"/>
                    </a:cubicBezTo>
                    <a:cubicBezTo>
                      <a:pt x="27808" y="11902"/>
                      <a:pt x="26882" y="8370"/>
                      <a:pt x="24740" y="5474"/>
                    </a:cubicBezTo>
                    <a:cubicBezTo>
                      <a:pt x="22594" y="2577"/>
                      <a:pt x="19410" y="663"/>
                      <a:pt x="15874" y="144"/>
                    </a:cubicBezTo>
                    <a:cubicBezTo>
                      <a:pt x="15216" y="48"/>
                      <a:pt x="14558" y="0"/>
                      <a:pt x="139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9"/>
              <p:cNvSpPr/>
              <p:nvPr/>
            </p:nvSpPr>
            <p:spPr>
              <a:xfrm>
                <a:off x="1621528" y="3410287"/>
                <a:ext cx="222260" cy="216633"/>
              </a:xfrm>
              <a:custGeom>
                <a:avLst/>
                <a:gdLst/>
                <a:ahLst/>
                <a:cxnLst/>
                <a:rect l="l" t="t" r="r" b="b"/>
                <a:pathLst>
                  <a:path w="19235" h="18748" extrusionOk="0">
                    <a:moveTo>
                      <a:pt x="9562" y="732"/>
                    </a:moveTo>
                    <a:cubicBezTo>
                      <a:pt x="10025" y="732"/>
                      <a:pt x="10428" y="788"/>
                      <a:pt x="10836" y="848"/>
                    </a:cubicBezTo>
                    <a:cubicBezTo>
                      <a:pt x="13154" y="1196"/>
                      <a:pt x="15123" y="2354"/>
                      <a:pt x="16514" y="4208"/>
                    </a:cubicBezTo>
                    <a:cubicBezTo>
                      <a:pt x="17904" y="6062"/>
                      <a:pt x="18484" y="8319"/>
                      <a:pt x="18136" y="10637"/>
                    </a:cubicBezTo>
                    <a:cubicBezTo>
                      <a:pt x="17788" y="12898"/>
                      <a:pt x="16630" y="14924"/>
                      <a:pt x="14776" y="16314"/>
                    </a:cubicBezTo>
                    <a:cubicBezTo>
                      <a:pt x="13236" y="17423"/>
                      <a:pt x="11415" y="18010"/>
                      <a:pt x="9514" y="18010"/>
                    </a:cubicBezTo>
                    <a:cubicBezTo>
                      <a:pt x="9127" y="18010"/>
                      <a:pt x="8735" y="17986"/>
                      <a:pt x="8343" y="17936"/>
                    </a:cubicBezTo>
                    <a:cubicBezTo>
                      <a:pt x="6086" y="17589"/>
                      <a:pt x="4056" y="16374"/>
                      <a:pt x="2665" y="14520"/>
                    </a:cubicBezTo>
                    <a:cubicBezTo>
                      <a:pt x="1335" y="12667"/>
                      <a:pt x="756" y="10405"/>
                      <a:pt x="1043" y="8148"/>
                    </a:cubicBezTo>
                    <a:cubicBezTo>
                      <a:pt x="1391" y="5830"/>
                      <a:pt x="2610" y="3861"/>
                      <a:pt x="4463" y="2470"/>
                    </a:cubicBezTo>
                    <a:cubicBezTo>
                      <a:pt x="5970" y="1312"/>
                      <a:pt x="7763" y="732"/>
                      <a:pt x="9562" y="732"/>
                    </a:cubicBezTo>
                    <a:close/>
                    <a:moveTo>
                      <a:pt x="9628" y="0"/>
                    </a:moveTo>
                    <a:cubicBezTo>
                      <a:pt x="7605" y="0"/>
                      <a:pt x="5665" y="653"/>
                      <a:pt x="4000" y="1891"/>
                    </a:cubicBezTo>
                    <a:cubicBezTo>
                      <a:pt x="2030" y="3337"/>
                      <a:pt x="695" y="5538"/>
                      <a:pt x="348" y="8032"/>
                    </a:cubicBezTo>
                    <a:cubicBezTo>
                      <a:pt x="0" y="10521"/>
                      <a:pt x="640" y="12954"/>
                      <a:pt x="2086" y="14984"/>
                    </a:cubicBezTo>
                    <a:cubicBezTo>
                      <a:pt x="3592" y="16954"/>
                      <a:pt x="5794" y="18284"/>
                      <a:pt x="8227" y="18631"/>
                    </a:cubicBezTo>
                    <a:cubicBezTo>
                      <a:pt x="8690" y="18692"/>
                      <a:pt x="9154" y="18747"/>
                      <a:pt x="9617" y="18747"/>
                    </a:cubicBezTo>
                    <a:cubicBezTo>
                      <a:pt x="11647" y="18747"/>
                      <a:pt x="13557" y="18112"/>
                      <a:pt x="15179" y="16893"/>
                    </a:cubicBezTo>
                    <a:cubicBezTo>
                      <a:pt x="17209" y="15387"/>
                      <a:pt x="18484" y="13186"/>
                      <a:pt x="18887" y="10752"/>
                    </a:cubicBezTo>
                    <a:cubicBezTo>
                      <a:pt x="19234" y="8264"/>
                      <a:pt x="18599" y="5770"/>
                      <a:pt x="17093" y="3800"/>
                    </a:cubicBezTo>
                    <a:cubicBezTo>
                      <a:pt x="15642" y="1775"/>
                      <a:pt x="13441" y="500"/>
                      <a:pt x="10952" y="93"/>
                    </a:cubicBezTo>
                    <a:cubicBezTo>
                      <a:pt x="10508" y="31"/>
                      <a:pt x="10066" y="0"/>
                      <a:pt x="96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9"/>
              <p:cNvSpPr/>
              <p:nvPr/>
            </p:nvSpPr>
            <p:spPr>
              <a:xfrm>
                <a:off x="1427393" y="3631993"/>
                <a:ext cx="202871" cy="207805"/>
              </a:xfrm>
              <a:custGeom>
                <a:avLst/>
                <a:gdLst/>
                <a:ahLst/>
                <a:cxnLst/>
                <a:rect l="l" t="t" r="r" b="b"/>
                <a:pathLst>
                  <a:path w="17557" h="17984" extrusionOk="0">
                    <a:moveTo>
                      <a:pt x="11879" y="719"/>
                    </a:moveTo>
                    <a:cubicBezTo>
                      <a:pt x="12166" y="719"/>
                      <a:pt x="12398" y="835"/>
                      <a:pt x="12630" y="1011"/>
                    </a:cubicBezTo>
                    <a:lnTo>
                      <a:pt x="16282" y="4371"/>
                    </a:lnTo>
                    <a:cubicBezTo>
                      <a:pt x="16746" y="4774"/>
                      <a:pt x="16801" y="5530"/>
                      <a:pt x="16338" y="5993"/>
                    </a:cubicBezTo>
                    <a:lnTo>
                      <a:pt x="6373" y="16885"/>
                    </a:lnTo>
                    <a:cubicBezTo>
                      <a:pt x="6202" y="17117"/>
                      <a:pt x="5910" y="17232"/>
                      <a:pt x="5562" y="17232"/>
                    </a:cubicBezTo>
                    <a:cubicBezTo>
                      <a:pt x="5514" y="17242"/>
                      <a:pt x="5466" y="17246"/>
                      <a:pt x="5418" y="17246"/>
                    </a:cubicBezTo>
                    <a:cubicBezTo>
                      <a:pt x="5179" y="17246"/>
                      <a:pt x="4944" y="17134"/>
                      <a:pt x="4751" y="16940"/>
                    </a:cubicBezTo>
                    <a:lnTo>
                      <a:pt x="1103" y="13641"/>
                    </a:lnTo>
                    <a:cubicBezTo>
                      <a:pt x="872" y="13409"/>
                      <a:pt x="756" y="13117"/>
                      <a:pt x="756" y="12829"/>
                    </a:cubicBezTo>
                    <a:cubicBezTo>
                      <a:pt x="756" y="12482"/>
                      <a:pt x="872" y="12190"/>
                      <a:pt x="1043" y="11958"/>
                    </a:cubicBezTo>
                    <a:lnTo>
                      <a:pt x="11008" y="1127"/>
                    </a:lnTo>
                    <a:cubicBezTo>
                      <a:pt x="11240" y="835"/>
                      <a:pt x="11532" y="719"/>
                      <a:pt x="11879" y="719"/>
                    </a:cubicBezTo>
                    <a:close/>
                    <a:moveTo>
                      <a:pt x="11865" y="1"/>
                    </a:moveTo>
                    <a:cubicBezTo>
                      <a:pt x="11357" y="1"/>
                      <a:pt x="10857" y="205"/>
                      <a:pt x="10489" y="603"/>
                    </a:cubicBezTo>
                    <a:lnTo>
                      <a:pt x="524" y="11495"/>
                    </a:lnTo>
                    <a:cubicBezTo>
                      <a:pt x="176" y="11842"/>
                      <a:pt x="0" y="12366"/>
                      <a:pt x="0" y="12829"/>
                    </a:cubicBezTo>
                    <a:cubicBezTo>
                      <a:pt x="61" y="13349"/>
                      <a:pt x="232" y="13812"/>
                      <a:pt x="640" y="14160"/>
                    </a:cubicBezTo>
                    <a:lnTo>
                      <a:pt x="4287" y="17464"/>
                    </a:lnTo>
                    <a:cubicBezTo>
                      <a:pt x="4635" y="17812"/>
                      <a:pt x="5043" y="17983"/>
                      <a:pt x="5506" y="17983"/>
                    </a:cubicBezTo>
                    <a:lnTo>
                      <a:pt x="5622" y="17983"/>
                    </a:lnTo>
                    <a:cubicBezTo>
                      <a:pt x="6141" y="17928"/>
                      <a:pt x="6605" y="17752"/>
                      <a:pt x="6952" y="17348"/>
                    </a:cubicBezTo>
                    <a:lnTo>
                      <a:pt x="16861" y="6457"/>
                    </a:lnTo>
                    <a:cubicBezTo>
                      <a:pt x="17557" y="5701"/>
                      <a:pt x="17557" y="4543"/>
                      <a:pt x="16746" y="3792"/>
                    </a:cubicBezTo>
                    <a:lnTo>
                      <a:pt x="13154" y="487"/>
                    </a:lnTo>
                    <a:cubicBezTo>
                      <a:pt x="12773" y="161"/>
                      <a:pt x="12315" y="1"/>
                      <a:pt x="11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9"/>
              <p:cNvSpPr/>
              <p:nvPr/>
            </p:nvSpPr>
            <p:spPr>
              <a:xfrm>
                <a:off x="1580023" y="3610605"/>
                <a:ext cx="68983" cy="6853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5931" extrusionOk="0">
                    <a:moveTo>
                      <a:pt x="3093" y="0"/>
                    </a:moveTo>
                    <a:cubicBezTo>
                      <a:pt x="2991" y="0"/>
                      <a:pt x="2878" y="43"/>
                      <a:pt x="2781" y="137"/>
                    </a:cubicBezTo>
                    <a:lnTo>
                      <a:pt x="116" y="2978"/>
                    </a:lnTo>
                    <a:cubicBezTo>
                      <a:pt x="61" y="3033"/>
                      <a:pt x="0" y="3094"/>
                      <a:pt x="0" y="3210"/>
                    </a:cubicBezTo>
                    <a:cubicBezTo>
                      <a:pt x="0" y="3325"/>
                      <a:pt x="61" y="3381"/>
                      <a:pt x="116" y="3441"/>
                    </a:cubicBezTo>
                    <a:lnTo>
                      <a:pt x="2610" y="5814"/>
                    </a:lnTo>
                    <a:cubicBezTo>
                      <a:pt x="2726" y="5875"/>
                      <a:pt x="2781" y="5930"/>
                      <a:pt x="2897" y="5930"/>
                    </a:cubicBezTo>
                    <a:cubicBezTo>
                      <a:pt x="2957" y="5930"/>
                      <a:pt x="3073" y="5875"/>
                      <a:pt x="3129" y="5814"/>
                    </a:cubicBezTo>
                    <a:lnTo>
                      <a:pt x="5854" y="2978"/>
                    </a:lnTo>
                    <a:cubicBezTo>
                      <a:pt x="5970" y="2802"/>
                      <a:pt x="5970" y="2570"/>
                      <a:pt x="5794" y="2454"/>
                    </a:cubicBezTo>
                    <a:cubicBezTo>
                      <a:pt x="5736" y="2396"/>
                      <a:pt x="5649" y="2367"/>
                      <a:pt x="5555" y="2367"/>
                    </a:cubicBezTo>
                    <a:cubicBezTo>
                      <a:pt x="5461" y="2367"/>
                      <a:pt x="5360" y="2396"/>
                      <a:pt x="5275" y="2454"/>
                    </a:cubicBezTo>
                    <a:lnTo>
                      <a:pt x="2841" y="5063"/>
                    </a:lnTo>
                    <a:lnTo>
                      <a:pt x="872" y="3210"/>
                    </a:lnTo>
                    <a:lnTo>
                      <a:pt x="3305" y="600"/>
                    </a:lnTo>
                    <a:cubicBezTo>
                      <a:pt x="3476" y="484"/>
                      <a:pt x="3476" y="253"/>
                      <a:pt x="3305" y="81"/>
                    </a:cubicBezTo>
                    <a:cubicBezTo>
                      <a:pt x="3253" y="29"/>
                      <a:pt x="3177" y="0"/>
                      <a:pt x="30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2" name="Google Shape;5262;p9"/>
            <p:cNvGrpSpPr/>
            <p:nvPr/>
          </p:nvGrpSpPr>
          <p:grpSpPr>
            <a:xfrm rot="-999752">
              <a:off x="8169356" y="543803"/>
              <a:ext cx="246377" cy="287787"/>
              <a:chOff x="1972304" y="3421391"/>
              <a:chExt cx="366224" cy="427778"/>
            </a:xfrm>
          </p:grpSpPr>
          <p:sp>
            <p:nvSpPr>
              <p:cNvPr id="5263" name="Google Shape;5263;p9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9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9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9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9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9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9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9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9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9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9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9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5" name="Google Shape;5275;p9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6" name="Google Shape;5276;p9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7" name="Google Shape;5277;p9"/>
            <p:cNvGrpSpPr/>
            <p:nvPr/>
          </p:nvGrpSpPr>
          <p:grpSpPr>
            <a:xfrm>
              <a:off x="8466042" y="572825"/>
              <a:ext cx="269728" cy="270624"/>
              <a:chOff x="2451617" y="1982794"/>
              <a:chExt cx="595163" cy="597139"/>
            </a:xfrm>
          </p:grpSpPr>
          <p:sp>
            <p:nvSpPr>
              <p:cNvPr id="5278" name="Google Shape;5278;p9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9" name="Google Shape;5279;p9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0" name="Google Shape;5280;p9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1" name="Google Shape;5281;p9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2" name="Google Shape;5282;p9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83" name="Google Shape;5283;p9"/>
            <p:cNvSpPr/>
            <p:nvPr/>
          </p:nvSpPr>
          <p:spPr>
            <a:xfrm>
              <a:off x="8785012" y="504537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84" name="Google Shape;5284;p9"/>
            <p:cNvGrpSpPr/>
            <p:nvPr/>
          </p:nvGrpSpPr>
          <p:grpSpPr>
            <a:xfrm>
              <a:off x="20451" y="51234"/>
              <a:ext cx="9057706" cy="524442"/>
              <a:chOff x="31826" y="4604009"/>
              <a:chExt cx="9057706" cy="524442"/>
            </a:xfrm>
          </p:grpSpPr>
          <p:grpSp>
            <p:nvGrpSpPr>
              <p:cNvPr id="5285" name="Google Shape;5285;p9"/>
              <p:cNvGrpSpPr/>
              <p:nvPr/>
            </p:nvGrpSpPr>
            <p:grpSpPr>
              <a:xfrm>
                <a:off x="31826" y="4652809"/>
                <a:ext cx="322037" cy="361644"/>
                <a:chOff x="1053854" y="3044941"/>
                <a:chExt cx="448519" cy="503682"/>
              </a:xfrm>
            </p:grpSpPr>
            <p:sp>
              <p:nvSpPr>
                <p:cNvPr id="5286" name="Google Shape;5286;p9"/>
                <p:cNvSpPr/>
                <p:nvPr/>
              </p:nvSpPr>
              <p:spPr>
                <a:xfrm>
                  <a:off x="1070609" y="3181579"/>
                  <a:ext cx="12063" cy="2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811" extrusionOk="0">
                      <a:moveTo>
                        <a:pt x="329" y="0"/>
                      </a:moveTo>
                      <a:cubicBezTo>
                        <a:pt x="297" y="0"/>
                        <a:pt x="265" y="5"/>
                        <a:pt x="232" y="17"/>
                      </a:cubicBezTo>
                      <a:cubicBezTo>
                        <a:pt x="117" y="72"/>
                        <a:pt x="1" y="248"/>
                        <a:pt x="56" y="364"/>
                      </a:cubicBezTo>
                      <a:lnTo>
                        <a:pt x="464" y="1578"/>
                      </a:lnTo>
                      <a:cubicBezTo>
                        <a:pt x="520" y="1755"/>
                        <a:pt x="636" y="1810"/>
                        <a:pt x="751" y="1810"/>
                      </a:cubicBezTo>
                      <a:lnTo>
                        <a:pt x="812" y="1810"/>
                      </a:lnTo>
                      <a:cubicBezTo>
                        <a:pt x="983" y="1755"/>
                        <a:pt x="1043" y="1578"/>
                        <a:pt x="983" y="1407"/>
                      </a:cubicBezTo>
                      <a:lnTo>
                        <a:pt x="580" y="188"/>
                      </a:lnTo>
                      <a:cubicBezTo>
                        <a:pt x="580" y="94"/>
                        <a:pt x="464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7" name="Google Shape;5287;p9"/>
                <p:cNvSpPr/>
                <p:nvPr/>
              </p:nvSpPr>
              <p:spPr>
                <a:xfrm>
                  <a:off x="1082661" y="3217053"/>
                  <a:ext cx="1474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2564" extrusionOk="0">
                      <a:moveTo>
                        <a:pt x="298" y="0"/>
                      </a:moveTo>
                      <a:cubicBezTo>
                        <a:pt x="275" y="0"/>
                        <a:pt x="253" y="5"/>
                        <a:pt x="232" y="15"/>
                      </a:cubicBezTo>
                      <a:cubicBezTo>
                        <a:pt x="56" y="75"/>
                        <a:pt x="0" y="246"/>
                        <a:pt x="56" y="423"/>
                      </a:cubicBezTo>
                      <a:lnTo>
                        <a:pt x="696" y="2392"/>
                      </a:lnTo>
                      <a:cubicBezTo>
                        <a:pt x="751" y="2508"/>
                        <a:pt x="867" y="2564"/>
                        <a:pt x="983" y="2564"/>
                      </a:cubicBezTo>
                      <a:lnTo>
                        <a:pt x="1043" y="2564"/>
                      </a:lnTo>
                      <a:cubicBezTo>
                        <a:pt x="1215" y="2508"/>
                        <a:pt x="1275" y="2392"/>
                        <a:pt x="1215" y="2216"/>
                      </a:cubicBezTo>
                      <a:lnTo>
                        <a:pt x="580" y="191"/>
                      </a:lnTo>
                      <a:cubicBezTo>
                        <a:pt x="530" y="96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8" name="Google Shape;5288;p9"/>
                <p:cNvSpPr/>
                <p:nvPr/>
              </p:nvSpPr>
              <p:spPr>
                <a:xfrm>
                  <a:off x="1097394" y="3262741"/>
                  <a:ext cx="16073" cy="3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82" extrusionOk="0">
                      <a:moveTo>
                        <a:pt x="232" y="0"/>
                      </a:moveTo>
                      <a:cubicBezTo>
                        <a:pt x="116" y="61"/>
                        <a:pt x="0" y="232"/>
                        <a:pt x="56" y="408"/>
                      </a:cubicBezTo>
                      <a:lnTo>
                        <a:pt x="811" y="2610"/>
                      </a:lnTo>
                      <a:cubicBezTo>
                        <a:pt x="811" y="2725"/>
                        <a:pt x="927" y="2781"/>
                        <a:pt x="1043" y="2781"/>
                      </a:cubicBezTo>
                      <a:lnTo>
                        <a:pt x="1159" y="2781"/>
                      </a:lnTo>
                      <a:cubicBezTo>
                        <a:pt x="1330" y="2725"/>
                        <a:pt x="1390" y="2610"/>
                        <a:pt x="1330" y="2433"/>
                      </a:cubicBezTo>
                      <a:lnTo>
                        <a:pt x="579" y="232"/>
                      </a:lnTo>
                      <a:cubicBezTo>
                        <a:pt x="579" y="61"/>
                        <a:pt x="403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9" name="Google Shape;5289;p9"/>
                <p:cNvSpPr/>
                <p:nvPr/>
              </p:nvSpPr>
              <p:spPr>
                <a:xfrm>
                  <a:off x="1112762" y="3309435"/>
                  <a:ext cx="16073" cy="3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40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6"/>
                        <a:pt x="60" y="362"/>
                      </a:cubicBezTo>
                      <a:lnTo>
                        <a:pt x="756" y="2564"/>
                      </a:lnTo>
                      <a:cubicBezTo>
                        <a:pt x="811" y="2680"/>
                        <a:pt x="927" y="2740"/>
                        <a:pt x="1043" y="2740"/>
                      </a:cubicBezTo>
                      <a:lnTo>
                        <a:pt x="1159" y="2740"/>
                      </a:lnTo>
                      <a:cubicBezTo>
                        <a:pt x="1275" y="2680"/>
                        <a:pt x="1391" y="2508"/>
                        <a:pt x="1335" y="2392"/>
                      </a:cubicBezTo>
                      <a:lnTo>
                        <a:pt x="580" y="191"/>
                      </a:lnTo>
                      <a:cubicBezTo>
                        <a:pt x="580" y="96"/>
                        <a:pt x="46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0" name="Google Shape;5290;p9"/>
                <p:cNvSpPr/>
                <p:nvPr/>
              </p:nvSpPr>
              <p:spPr>
                <a:xfrm>
                  <a:off x="1127483" y="3354211"/>
                  <a:ext cx="16085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2805" extrusionOk="0">
                      <a:moveTo>
                        <a:pt x="362" y="1"/>
                      </a:moveTo>
                      <a:cubicBezTo>
                        <a:pt x="321" y="1"/>
                        <a:pt x="277" y="8"/>
                        <a:pt x="232" y="24"/>
                      </a:cubicBezTo>
                      <a:cubicBezTo>
                        <a:pt x="117" y="79"/>
                        <a:pt x="1" y="195"/>
                        <a:pt x="61" y="371"/>
                      </a:cubicBezTo>
                      <a:lnTo>
                        <a:pt x="812" y="2628"/>
                      </a:lnTo>
                      <a:cubicBezTo>
                        <a:pt x="872" y="2744"/>
                        <a:pt x="988" y="2804"/>
                        <a:pt x="1104" y="2804"/>
                      </a:cubicBezTo>
                      <a:lnTo>
                        <a:pt x="1159" y="2804"/>
                      </a:lnTo>
                      <a:cubicBezTo>
                        <a:pt x="1336" y="2744"/>
                        <a:pt x="1391" y="2628"/>
                        <a:pt x="1336" y="2457"/>
                      </a:cubicBezTo>
                      <a:lnTo>
                        <a:pt x="580" y="195"/>
                      </a:lnTo>
                      <a:cubicBezTo>
                        <a:pt x="580" y="67"/>
                        <a:pt x="484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1" name="Google Shape;5291;p9"/>
                <p:cNvSpPr/>
                <p:nvPr/>
              </p:nvSpPr>
              <p:spPr>
                <a:xfrm>
                  <a:off x="1142216" y="3399136"/>
                  <a:ext cx="16073" cy="3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856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7"/>
                        <a:pt x="61" y="362"/>
                      </a:cubicBezTo>
                      <a:lnTo>
                        <a:pt x="811" y="2624"/>
                      </a:lnTo>
                      <a:cubicBezTo>
                        <a:pt x="872" y="2796"/>
                        <a:pt x="988" y="2856"/>
                        <a:pt x="1103" y="2856"/>
                      </a:cubicBezTo>
                      <a:lnTo>
                        <a:pt x="1159" y="2856"/>
                      </a:lnTo>
                      <a:cubicBezTo>
                        <a:pt x="1335" y="2796"/>
                        <a:pt x="1391" y="2624"/>
                        <a:pt x="1391" y="2448"/>
                      </a:cubicBezTo>
                      <a:lnTo>
                        <a:pt x="640" y="191"/>
                      </a:lnTo>
                      <a:cubicBezTo>
                        <a:pt x="590" y="96"/>
                        <a:pt x="466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2" name="Google Shape;5292;p9"/>
                <p:cNvSpPr/>
                <p:nvPr/>
              </p:nvSpPr>
              <p:spPr>
                <a:xfrm>
                  <a:off x="1157641" y="3443993"/>
                  <a:ext cx="14733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2566" extrusionOk="0">
                      <a:moveTo>
                        <a:pt x="300" y="1"/>
                      </a:moveTo>
                      <a:cubicBezTo>
                        <a:pt x="276" y="1"/>
                        <a:pt x="253" y="6"/>
                        <a:pt x="232" y="17"/>
                      </a:cubicBezTo>
                      <a:cubicBezTo>
                        <a:pt x="56" y="72"/>
                        <a:pt x="0" y="248"/>
                        <a:pt x="56" y="420"/>
                      </a:cubicBezTo>
                      <a:lnTo>
                        <a:pt x="695" y="2334"/>
                      </a:lnTo>
                      <a:cubicBezTo>
                        <a:pt x="695" y="2450"/>
                        <a:pt x="811" y="2566"/>
                        <a:pt x="927" y="2566"/>
                      </a:cubicBezTo>
                      <a:cubicBezTo>
                        <a:pt x="983" y="2566"/>
                        <a:pt x="983" y="2566"/>
                        <a:pt x="1043" y="2506"/>
                      </a:cubicBezTo>
                      <a:cubicBezTo>
                        <a:pt x="1159" y="2506"/>
                        <a:pt x="1275" y="2334"/>
                        <a:pt x="1214" y="2158"/>
                      </a:cubicBezTo>
                      <a:lnTo>
                        <a:pt x="579" y="248"/>
                      </a:lnTo>
                      <a:cubicBezTo>
                        <a:pt x="530" y="104"/>
                        <a:pt x="40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3" name="Google Shape;5293;p9"/>
                <p:cNvSpPr/>
                <p:nvPr/>
              </p:nvSpPr>
              <p:spPr>
                <a:xfrm>
                  <a:off x="1171669" y="3488168"/>
                  <a:ext cx="13404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103" extrusionOk="0">
                      <a:moveTo>
                        <a:pt x="331" y="1"/>
                      </a:moveTo>
                      <a:cubicBezTo>
                        <a:pt x="299" y="1"/>
                        <a:pt x="265" y="6"/>
                        <a:pt x="232" y="17"/>
                      </a:cubicBezTo>
                      <a:cubicBezTo>
                        <a:pt x="116" y="73"/>
                        <a:pt x="0" y="249"/>
                        <a:pt x="61" y="365"/>
                      </a:cubicBezTo>
                      <a:lnTo>
                        <a:pt x="580" y="1927"/>
                      </a:lnTo>
                      <a:cubicBezTo>
                        <a:pt x="640" y="2043"/>
                        <a:pt x="756" y="2103"/>
                        <a:pt x="872" y="2103"/>
                      </a:cubicBezTo>
                      <a:lnTo>
                        <a:pt x="927" y="2103"/>
                      </a:lnTo>
                      <a:cubicBezTo>
                        <a:pt x="1103" y="2043"/>
                        <a:pt x="1159" y="1927"/>
                        <a:pt x="1103" y="1755"/>
                      </a:cubicBezTo>
                      <a:lnTo>
                        <a:pt x="640" y="189"/>
                      </a:lnTo>
                      <a:cubicBezTo>
                        <a:pt x="591" y="95"/>
                        <a:pt x="469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4" name="Google Shape;5294;p9"/>
                <p:cNvSpPr/>
                <p:nvPr/>
              </p:nvSpPr>
              <p:spPr>
                <a:xfrm>
                  <a:off x="1058557" y="3044941"/>
                  <a:ext cx="443816" cy="503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9" h="43590" extrusionOk="0">
                      <a:moveTo>
                        <a:pt x="26770" y="0"/>
                      </a:moveTo>
                      <a:cubicBezTo>
                        <a:pt x="26734" y="0"/>
                        <a:pt x="26694" y="8"/>
                        <a:pt x="26651" y="23"/>
                      </a:cubicBezTo>
                      <a:lnTo>
                        <a:pt x="233" y="8713"/>
                      </a:lnTo>
                      <a:cubicBezTo>
                        <a:pt x="117" y="8769"/>
                        <a:pt x="1" y="8945"/>
                        <a:pt x="56" y="9061"/>
                      </a:cubicBezTo>
                      <a:lnTo>
                        <a:pt x="520" y="10391"/>
                      </a:lnTo>
                      <a:cubicBezTo>
                        <a:pt x="520" y="10486"/>
                        <a:pt x="639" y="10581"/>
                        <a:pt x="777" y="10581"/>
                      </a:cubicBezTo>
                      <a:cubicBezTo>
                        <a:pt x="806" y="10581"/>
                        <a:pt x="837" y="10577"/>
                        <a:pt x="868" y="10567"/>
                      </a:cubicBezTo>
                      <a:cubicBezTo>
                        <a:pt x="983" y="10507"/>
                        <a:pt x="1099" y="10335"/>
                        <a:pt x="1044" y="10219"/>
                      </a:cubicBezTo>
                      <a:lnTo>
                        <a:pt x="696" y="9177"/>
                      </a:lnTo>
                      <a:lnTo>
                        <a:pt x="26535" y="602"/>
                      </a:lnTo>
                      <a:lnTo>
                        <a:pt x="37714" y="34376"/>
                      </a:lnTo>
                      <a:lnTo>
                        <a:pt x="11819" y="42894"/>
                      </a:lnTo>
                      <a:lnTo>
                        <a:pt x="11472" y="41851"/>
                      </a:lnTo>
                      <a:cubicBezTo>
                        <a:pt x="11426" y="41719"/>
                        <a:pt x="11350" y="41655"/>
                        <a:pt x="11241" y="41655"/>
                      </a:cubicBezTo>
                      <a:cubicBezTo>
                        <a:pt x="11206" y="41655"/>
                        <a:pt x="11167" y="41661"/>
                        <a:pt x="11124" y="41675"/>
                      </a:cubicBezTo>
                      <a:cubicBezTo>
                        <a:pt x="10948" y="41675"/>
                        <a:pt x="10892" y="41851"/>
                        <a:pt x="10948" y="42023"/>
                      </a:cubicBezTo>
                      <a:lnTo>
                        <a:pt x="11412" y="43358"/>
                      </a:lnTo>
                      <a:cubicBezTo>
                        <a:pt x="11412" y="43473"/>
                        <a:pt x="11472" y="43529"/>
                        <a:pt x="11527" y="43529"/>
                      </a:cubicBezTo>
                      <a:cubicBezTo>
                        <a:pt x="11588" y="43529"/>
                        <a:pt x="11643" y="43589"/>
                        <a:pt x="11643" y="43589"/>
                      </a:cubicBezTo>
                      <a:cubicBezTo>
                        <a:pt x="11704" y="43589"/>
                        <a:pt x="11704" y="43589"/>
                        <a:pt x="11759" y="43529"/>
                      </a:cubicBezTo>
                      <a:lnTo>
                        <a:pt x="38177" y="34839"/>
                      </a:lnTo>
                      <a:cubicBezTo>
                        <a:pt x="38293" y="34783"/>
                        <a:pt x="38409" y="34607"/>
                        <a:pt x="38353" y="34491"/>
                      </a:cubicBezTo>
                      <a:lnTo>
                        <a:pt x="26998" y="195"/>
                      </a:lnTo>
                      <a:cubicBezTo>
                        <a:pt x="26953" y="66"/>
                        <a:pt x="26877" y="0"/>
                        <a:pt x="26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5" name="Google Shape;5295;p9"/>
                <p:cNvSpPr/>
                <p:nvPr/>
              </p:nvSpPr>
              <p:spPr>
                <a:xfrm>
                  <a:off x="1065895" y="3191736"/>
                  <a:ext cx="47572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46" extrusionOk="0">
                      <a:moveTo>
                        <a:pt x="2842" y="584"/>
                      </a:moveTo>
                      <a:cubicBezTo>
                        <a:pt x="3074" y="584"/>
                        <a:pt x="3305" y="699"/>
                        <a:pt x="3361" y="931"/>
                      </a:cubicBezTo>
                      <a:cubicBezTo>
                        <a:pt x="3477" y="1279"/>
                        <a:pt x="3305" y="1571"/>
                        <a:pt x="3013" y="1687"/>
                      </a:cubicBezTo>
                      <a:lnTo>
                        <a:pt x="1336" y="2206"/>
                      </a:lnTo>
                      <a:cubicBezTo>
                        <a:pt x="1273" y="2231"/>
                        <a:pt x="1210" y="2242"/>
                        <a:pt x="1150" y="2242"/>
                      </a:cubicBezTo>
                      <a:cubicBezTo>
                        <a:pt x="928" y="2242"/>
                        <a:pt x="731" y="2087"/>
                        <a:pt x="640" y="1858"/>
                      </a:cubicBezTo>
                      <a:cubicBezTo>
                        <a:pt x="580" y="1742"/>
                        <a:pt x="580" y="1571"/>
                        <a:pt x="696" y="1395"/>
                      </a:cubicBezTo>
                      <a:cubicBezTo>
                        <a:pt x="756" y="1279"/>
                        <a:pt x="872" y="1163"/>
                        <a:pt x="988" y="1163"/>
                      </a:cubicBezTo>
                      <a:lnTo>
                        <a:pt x="2610" y="584"/>
                      </a:lnTo>
                      <a:close/>
                      <a:moveTo>
                        <a:pt x="2787" y="1"/>
                      </a:moveTo>
                      <a:cubicBezTo>
                        <a:pt x="2668" y="1"/>
                        <a:pt x="2547" y="20"/>
                        <a:pt x="2434" y="65"/>
                      </a:cubicBezTo>
                      <a:lnTo>
                        <a:pt x="812" y="584"/>
                      </a:lnTo>
                      <a:cubicBezTo>
                        <a:pt x="525" y="699"/>
                        <a:pt x="293" y="876"/>
                        <a:pt x="177" y="1163"/>
                      </a:cubicBezTo>
                      <a:cubicBezTo>
                        <a:pt x="1" y="1455"/>
                        <a:pt x="1" y="1742"/>
                        <a:pt x="117" y="2034"/>
                      </a:cubicBezTo>
                      <a:cubicBezTo>
                        <a:pt x="177" y="2322"/>
                        <a:pt x="409" y="2553"/>
                        <a:pt x="640" y="2729"/>
                      </a:cubicBezTo>
                      <a:cubicBezTo>
                        <a:pt x="812" y="2785"/>
                        <a:pt x="988" y="2845"/>
                        <a:pt x="1159" y="2845"/>
                      </a:cubicBezTo>
                      <a:cubicBezTo>
                        <a:pt x="1275" y="2845"/>
                        <a:pt x="1451" y="2785"/>
                        <a:pt x="1567" y="2785"/>
                      </a:cubicBezTo>
                      <a:lnTo>
                        <a:pt x="3190" y="2206"/>
                      </a:lnTo>
                      <a:cubicBezTo>
                        <a:pt x="3769" y="2034"/>
                        <a:pt x="4116" y="1395"/>
                        <a:pt x="3885" y="760"/>
                      </a:cubicBezTo>
                      <a:cubicBezTo>
                        <a:pt x="3824" y="468"/>
                        <a:pt x="3593" y="236"/>
                        <a:pt x="3305" y="120"/>
                      </a:cubicBezTo>
                      <a:cubicBezTo>
                        <a:pt x="3163" y="49"/>
                        <a:pt x="2977" y="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6" name="Google Shape;5296;p9"/>
                <p:cNvSpPr/>
                <p:nvPr/>
              </p:nvSpPr>
              <p:spPr>
                <a:xfrm>
                  <a:off x="1053854" y="3154702"/>
                  <a:ext cx="47560" cy="3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2807" extrusionOk="0">
                      <a:moveTo>
                        <a:pt x="2781" y="544"/>
                      </a:moveTo>
                      <a:cubicBezTo>
                        <a:pt x="3013" y="544"/>
                        <a:pt x="3244" y="720"/>
                        <a:pt x="3360" y="952"/>
                      </a:cubicBezTo>
                      <a:cubicBezTo>
                        <a:pt x="3420" y="1240"/>
                        <a:pt x="3305" y="1587"/>
                        <a:pt x="2957" y="1703"/>
                      </a:cubicBezTo>
                      <a:lnTo>
                        <a:pt x="1335" y="2227"/>
                      </a:lnTo>
                      <a:cubicBezTo>
                        <a:pt x="1273" y="2251"/>
                        <a:pt x="1208" y="2263"/>
                        <a:pt x="1145" y="2263"/>
                      </a:cubicBezTo>
                      <a:cubicBezTo>
                        <a:pt x="908" y="2263"/>
                        <a:pt x="683" y="2105"/>
                        <a:pt x="640" y="1879"/>
                      </a:cubicBezTo>
                      <a:cubicBezTo>
                        <a:pt x="579" y="1703"/>
                        <a:pt x="579" y="1587"/>
                        <a:pt x="640" y="1416"/>
                      </a:cubicBezTo>
                      <a:cubicBezTo>
                        <a:pt x="755" y="1300"/>
                        <a:pt x="871" y="1184"/>
                        <a:pt x="987" y="1124"/>
                      </a:cubicBezTo>
                      <a:lnTo>
                        <a:pt x="2609" y="605"/>
                      </a:lnTo>
                      <a:cubicBezTo>
                        <a:pt x="2665" y="605"/>
                        <a:pt x="2725" y="544"/>
                        <a:pt x="2781" y="544"/>
                      </a:cubicBezTo>
                      <a:close/>
                      <a:moveTo>
                        <a:pt x="2844" y="0"/>
                      </a:moveTo>
                      <a:cubicBezTo>
                        <a:pt x="2706" y="0"/>
                        <a:pt x="2564" y="29"/>
                        <a:pt x="2433" y="81"/>
                      </a:cubicBezTo>
                      <a:lnTo>
                        <a:pt x="811" y="605"/>
                      </a:lnTo>
                      <a:cubicBezTo>
                        <a:pt x="524" y="720"/>
                        <a:pt x="292" y="892"/>
                        <a:pt x="116" y="1184"/>
                      </a:cubicBezTo>
                      <a:cubicBezTo>
                        <a:pt x="0" y="1471"/>
                        <a:pt x="0" y="1763"/>
                        <a:pt x="60" y="2051"/>
                      </a:cubicBezTo>
                      <a:cubicBezTo>
                        <a:pt x="176" y="2343"/>
                        <a:pt x="408" y="2574"/>
                        <a:pt x="640" y="2690"/>
                      </a:cubicBezTo>
                      <a:cubicBezTo>
                        <a:pt x="811" y="2806"/>
                        <a:pt x="987" y="2806"/>
                        <a:pt x="1159" y="2806"/>
                      </a:cubicBezTo>
                      <a:cubicBezTo>
                        <a:pt x="1275" y="2806"/>
                        <a:pt x="1390" y="2806"/>
                        <a:pt x="1506" y="2746"/>
                      </a:cubicBezTo>
                      <a:lnTo>
                        <a:pt x="3189" y="2227"/>
                      </a:lnTo>
                      <a:cubicBezTo>
                        <a:pt x="3768" y="2051"/>
                        <a:pt x="4116" y="1416"/>
                        <a:pt x="3884" y="776"/>
                      </a:cubicBezTo>
                      <a:cubicBezTo>
                        <a:pt x="3768" y="489"/>
                        <a:pt x="3592" y="257"/>
                        <a:pt x="3305" y="141"/>
                      </a:cubicBezTo>
                      <a:cubicBezTo>
                        <a:pt x="3177" y="44"/>
                        <a:pt x="3013" y="0"/>
                        <a:pt x="28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7" name="Google Shape;5297;p9"/>
                <p:cNvSpPr/>
                <p:nvPr/>
              </p:nvSpPr>
              <p:spPr>
                <a:xfrm>
                  <a:off x="1167648" y="3500670"/>
                  <a:ext cx="46232" cy="3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2815" extrusionOk="0">
                      <a:moveTo>
                        <a:pt x="2842" y="557"/>
                      </a:moveTo>
                      <a:cubicBezTo>
                        <a:pt x="2958" y="557"/>
                        <a:pt x="3013" y="613"/>
                        <a:pt x="3074" y="613"/>
                      </a:cubicBezTo>
                      <a:cubicBezTo>
                        <a:pt x="3245" y="729"/>
                        <a:pt x="3361" y="845"/>
                        <a:pt x="3361" y="961"/>
                      </a:cubicBezTo>
                      <a:cubicBezTo>
                        <a:pt x="3421" y="1137"/>
                        <a:pt x="3421" y="1253"/>
                        <a:pt x="3361" y="1424"/>
                      </a:cubicBezTo>
                      <a:cubicBezTo>
                        <a:pt x="3305" y="1540"/>
                        <a:pt x="3190" y="1656"/>
                        <a:pt x="3013" y="1716"/>
                      </a:cubicBezTo>
                      <a:lnTo>
                        <a:pt x="1391" y="2235"/>
                      </a:lnTo>
                      <a:cubicBezTo>
                        <a:pt x="1319" y="2260"/>
                        <a:pt x="1257" y="2275"/>
                        <a:pt x="1196" y="2275"/>
                      </a:cubicBezTo>
                      <a:cubicBezTo>
                        <a:pt x="1112" y="2275"/>
                        <a:pt x="1030" y="2247"/>
                        <a:pt x="928" y="2180"/>
                      </a:cubicBezTo>
                      <a:cubicBezTo>
                        <a:pt x="812" y="2119"/>
                        <a:pt x="696" y="2003"/>
                        <a:pt x="640" y="1888"/>
                      </a:cubicBezTo>
                      <a:cubicBezTo>
                        <a:pt x="640" y="1716"/>
                        <a:pt x="640" y="1540"/>
                        <a:pt x="696" y="1424"/>
                      </a:cubicBezTo>
                      <a:cubicBezTo>
                        <a:pt x="756" y="1308"/>
                        <a:pt x="872" y="1192"/>
                        <a:pt x="1044" y="1137"/>
                      </a:cubicBezTo>
                      <a:lnTo>
                        <a:pt x="2666" y="613"/>
                      </a:lnTo>
                      <a:cubicBezTo>
                        <a:pt x="2726" y="557"/>
                        <a:pt x="2782" y="557"/>
                        <a:pt x="2842" y="557"/>
                      </a:cubicBezTo>
                      <a:close/>
                      <a:moveTo>
                        <a:pt x="2808" y="1"/>
                      </a:moveTo>
                      <a:cubicBezTo>
                        <a:pt x="2703" y="1"/>
                        <a:pt x="2599" y="14"/>
                        <a:pt x="2494" y="34"/>
                      </a:cubicBezTo>
                      <a:lnTo>
                        <a:pt x="872" y="613"/>
                      </a:lnTo>
                      <a:cubicBezTo>
                        <a:pt x="580" y="673"/>
                        <a:pt x="348" y="905"/>
                        <a:pt x="177" y="1192"/>
                      </a:cubicBezTo>
                      <a:cubicBezTo>
                        <a:pt x="61" y="1424"/>
                        <a:pt x="1" y="1772"/>
                        <a:pt x="117" y="2064"/>
                      </a:cubicBezTo>
                      <a:cubicBezTo>
                        <a:pt x="233" y="2351"/>
                        <a:pt x="409" y="2583"/>
                        <a:pt x="696" y="2699"/>
                      </a:cubicBezTo>
                      <a:cubicBezTo>
                        <a:pt x="872" y="2815"/>
                        <a:pt x="1044" y="2815"/>
                        <a:pt x="1220" y="2815"/>
                      </a:cubicBezTo>
                      <a:cubicBezTo>
                        <a:pt x="1336" y="2815"/>
                        <a:pt x="1451" y="2815"/>
                        <a:pt x="1567" y="2759"/>
                      </a:cubicBezTo>
                      <a:lnTo>
                        <a:pt x="3190" y="2235"/>
                      </a:lnTo>
                      <a:cubicBezTo>
                        <a:pt x="3477" y="2119"/>
                        <a:pt x="3709" y="1948"/>
                        <a:pt x="3885" y="1656"/>
                      </a:cubicBezTo>
                      <a:cubicBezTo>
                        <a:pt x="4001" y="1369"/>
                        <a:pt x="4001" y="1077"/>
                        <a:pt x="3940" y="789"/>
                      </a:cubicBezTo>
                      <a:cubicBezTo>
                        <a:pt x="3824" y="497"/>
                        <a:pt x="3653" y="265"/>
                        <a:pt x="3361" y="150"/>
                      </a:cubicBezTo>
                      <a:cubicBezTo>
                        <a:pt x="3178" y="40"/>
                        <a:pt x="2993" y="1"/>
                        <a:pt x="2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8" name="Google Shape;5298;p9"/>
                <p:cNvSpPr/>
                <p:nvPr/>
              </p:nvSpPr>
              <p:spPr>
                <a:xfrm>
                  <a:off x="1079980" y="3237262"/>
                  <a:ext cx="48219" cy="3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45" extrusionOk="0">
                      <a:moveTo>
                        <a:pt x="2897" y="583"/>
                      </a:moveTo>
                      <a:cubicBezTo>
                        <a:pt x="3013" y="583"/>
                        <a:pt x="3069" y="583"/>
                        <a:pt x="3185" y="643"/>
                      </a:cubicBezTo>
                      <a:cubicBezTo>
                        <a:pt x="3301" y="699"/>
                        <a:pt x="3417" y="815"/>
                        <a:pt x="3417" y="991"/>
                      </a:cubicBezTo>
                      <a:cubicBezTo>
                        <a:pt x="3532" y="1278"/>
                        <a:pt x="3361" y="1570"/>
                        <a:pt x="3069" y="1686"/>
                      </a:cubicBezTo>
                      <a:lnTo>
                        <a:pt x="1447" y="2205"/>
                      </a:lnTo>
                      <a:cubicBezTo>
                        <a:pt x="1385" y="2230"/>
                        <a:pt x="1320" y="2242"/>
                        <a:pt x="1256" y="2242"/>
                      </a:cubicBezTo>
                      <a:cubicBezTo>
                        <a:pt x="1021" y="2242"/>
                        <a:pt x="787" y="2087"/>
                        <a:pt x="696" y="1858"/>
                      </a:cubicBezTo>
                      <a:cubicBezTo>
                        <a:pt x="636" y="1570"/>
                        <a:pt x="812" y="1223"/>
                        <a:pt x="1099" y="1162"/>
                      </a:cubicBezTo>
                      <a:lnTo>
                        <a:pt x="2721" y="583"/>
                      </a:lnTo>
                      <a:close/>
                      <a:moveTo>
                        <a:pt x="2884" y="0"/>
                      </a:moveTo>
                      <a:cubicBezTo>
                        <a:pt x="2773" y="0"/>
                        <a:pt x="2661" y="19"/>
                        <a:pt x="2550" y="64"/>
                      </a:cubicBezTo>
                      <a:lnTo>
                        <a:pt x="928" y="583"/>
                      </a:lnTo>
                      <a:cubicBezTo>
                        <a:pt x="288" y="815"/>
                        <a:pt x="1" y="1454"/>
                        <a:pt x="172" y="2034"/>
                      </a:cubicBezTo>
                      <a:cubicBezTo>
                        <a:pt x="348" y="2553"/>
                        <a:pt x="812" y="2845"/>
                        <a:pt x="1275" y="2845"/>
                      </a:cubicBezTo>
                      <a:cubicBezTo>
                        <a:pt x="1391" y="2845"/>
                        <a:pt x="1507" y="2845"/>
                        <a:pt x="1623" y="2785"/>
                      </a:cubicBezTo>
                      <a:lnTo>
                        <a:pt x="3245" y="2266"/>
                      </a:lnTo>
                      <a:cubicBezTo>
                        <a:pt x="3880" y="2034"/>
                        <a:pt x="4172" y="1394"/>
                        <a:pt x="3996" y="815"/>
                      </a:cubicBezTo>
                      <a:cubicBezTo>
                        <a:pt x="3880" y="527"/>
                        <a:pt x="3709" y="236"/>
                        <a:pt x="3417" y="120"/>
                      </a:cubicBezTo>
                      <a:cubicBezTo>
                        <a:pt x="3240" y="49"/>
                        <a:pt x="3062" y="0"/>
                        <a:pt x="28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9" name="Google Shape;5299;p9"/>
                <p:cNvSpPr/>
                <p:nvPr/>
              </p:nvSpPr>
              <p:spPr>
                <a:xfrm>
                  <a:off x="1094713" y="3282778"/>
                  <a:ext cx="48855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2846" extrusionOk="0">
                      <a:moveTo>
                        <a:pt x="2953" y="584"/>
                      </a:moveTo>
                      <a:cubicBezTo>
                        <a:pt x="3013" y="584"/>
                        <a:pt x="3129" y="584"/>
                        <a:pt x="3184" y="644"/>
                      </a:cubicBezTo>
                      <a:cubicBezTo>
                        <a:pt x="3300" y="699"/>
                        <a:pt x="3416" y="815"/>
                        <a:pt x="3476" y="991"/>
                      </a:cubicBezTo>
                      <a:cubicBezTo>
                        <a:pt x="3592" y="1279"/>
                        <a:pt x="3416" y="1626"/>
                        <a:pt x="3129" y="1687"/>
                      </a:cubicBezTo>
                      <a:lnTo>
                        <a:pt x="1446" y="2266"/>
                      </a:lnTo>
                      <a:cubicBezTo>
                        <a:pt x="1410" y="2273"/>
                        <a:pt x="1374" y="2276"/>
                        <a:pt x="1338" y="2276"/>
                      </a:cubicBezTo>
                      <a:cubicBezTo>
                        <a:pt x="1088" y="2276"/>
                        <a:pt x="852" y="2113"/>
                        <a:pt x="751" y="1858"/>
                      </a:cubicBezTo>
                      <a:cubicBezTo>
                        <a:pt x="635" y="1571"/>
                        <a:pt x="811" y="1223"/>
                        <a:pt x="1099" y="1163"/>
                      </a:cubicBezTo>
                      <a:lnTo>
                        <a:pt x="2721" y="584"/>
                      </a:lnTo>
                      <a:close/>
                      <a:moveTo>
                        <a:pt x="2899" y="1"/>
                      </a:moveTo>
                      <a:cubicBezTo>
                        <a:pt x="2780" y="1"/>
                        <a:pt x="2660" y="20"/>
                        <a:pt x="2549" y="65"/>
                      </a:cubicBezTo>
                      <a:lnTo>
                        <a:pt x="927" y="584"/>
                      </a:lnTo>
                      <a:cubicBezTo>
                        <a:pt x="348" y="815"/>
                        <a:pt x="0" y="1455"/>
                        <a:pt x="232" y="2034"/>
                      </a:cubicBezTo>
                      <a:cubicBezTo>
                        <a:pt x="348" y="2553"/>
                        <a:pt x="811" y="2845"/>
                        <a:pt x="1275" y="2845"/>
                      </a:cubicBezTo>
                      <a:cubicBezTo>
                        <a:pt x="1391" y="2845"/>
                        <a:pt x="1562" y="2845"/>
                        <a:pt x="1678" y="2785"/>
                      </a:cubicBezTo>
                      <a:lnTo>
                        <a:pt x="3300" y="2266"/>
                      </a:lnTo>
                      <a:cubicBezTo>
                        <a:pt x="3880" y="2034"/>
                        <a:pt x="4227" y="1395"/>
                        <a:pt x="3995" y="815"/>
                      </a:cubicBezTo>
                      <a:cubicBezTo>
                        <a:pt x="3940" y="528"/>
                        <a:pt x="3708" y="296"/>
                        <a:pt x="3416" y="120"/>
                      </a:cubicBezTo>
                      <a:cubicBezTo>
                        <a:pt x="3274" y="49"/>
                        <a:pt x="3088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0" name="Google Shape;5300;p9"/>
                <p:cNvSpPr/>
                <p:nvPr/>
              </p:nvSpPr>
              <p:spPr>
                <a:xfrm>
                  <a:off x="1110774" y="3328582"/>
                  <a:ext cx="47514" cy="3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821" extrusionOk="0">
                      <a:moveTo>
                        <a:pt x="2837" y="559"/>
                      </a:moveTo>
                      <a:cubicBezTo>
                        <a:pt x="2953" y="559"/>
                        <a:pt x="3013" y="559"/>
                        <a:pt x="3129" y="619"/>
                      </a:cubicBezTo>
                      <a:cubicBezTo>
                        <a:pt x="3245" y="675"/>
                        <a:pt x="3361" y="791"/>
                        <a:pt x="3361" y="967"/>
                      </a:cubicBezTo>
                      <a:cubicBezTo>
                        <a:pt x="3477" y="1254"/>
                        <a:pt x="3301" y="1602"/>
                        <a:pt x="3013" y="1662"/>
                      </a:cubicBezTo>
                      <a:lnTo>
                        <a:pt x="1391" y="2242"/>
                      </a:lnTo>
                      <a:cubicBezTo>
                        <a:pt x="1345" y="2250"/>
                        <a:pt x="1298" y="2255"/>
                        <a:pt x="1250" y="2255"/>
                      </a:cubicBezTo>
                      <a:cubicBezTo>
                        <a:pt x="995" y="2255"/>
                        <a:pt x="733" y="2126"/>
                        <a:pt x="636" y="1834"/>
                      </a:cubicBezTo>
                      <a:cubicBezTo>
                        <a:pt x="636" y="1718"/>
                        <a:pt x="636" y="1546"/>
                        <a:pt x="696" y="1430"/>
                      </a:cubicBezTo>
                      <a:cubicBezTo>
                        <a:pt x="752" y="1254"/>
                        <a:pt x="867" y="1199"/>
                        <a:pt x="1044" y="1138"/>
                      </a:cubicBezTo>
                      <a:lnTo>
                        <a:pt x="2666" y="619"/>
                      </a:lnTo>
                      <a:cubicBezTo>
                        <a:pt x="2721" y="559"/>
                        <a:pt x="2782" y="559"/>
                        <a:pt x="2837" y="559"/>
                      </a:cubicBezTo>
                      <a:close/>
                      <a:moveTo>
                        <a:pt x="2855" y="0"/>
                      </a:moveTo>
                      <a:cubicBezTo>
                        <a:pt x="2733" y="0"/>
                        <a:pt x="2612" y="15"/>
                        <a:pt x="2490" y="40"/>
                      </a:cubicBezTo>
                      <a:lnTo>
                        <a:pt x="867" y="559"/>
                      </a:lnTo>
                      <a:cubicBezTo>
                        <a:pt x="580" y="675"/>
                        <a:pt x="348" y="907"/>
                        <a:pt x="172" y="1138"/>
                      </a:cubicBezTo>
                      <a:cubicBezTo>
                        <a:pt x="56" y="1430"/>
                        <a:pt x="1" y="1718"/>
                        <a:pt x="117" y="2010"/>
                      </a:cubicBezTo>
                      <a:cubicBezTo>
                        <a:pt x="288" y="2529"/>
                        <a:pt x="752" y="2821"/>
                        <a:pt x="1215" y="2821"/>
                      </a:cubicBezTo>
                      <a:cubicBezTo>
                        <a:pt x="1331" y="2821"/>
                        <a:pt x="1447" y="2821"/>
                        <a:pt x="1563" y="2761"/>
                      </a:cubicBezTo>
                      <a:lnTo>
                        <a:pt x="3185" y="2242"/>
                      </a:lnTo>
                      <a:cubicBezTo>
                        <a:pt x="3824" y="2010"/>
                        <a:pt x="4112" y="1370"/>
                        <a:pt x="3940" y="791"/>
                      </a:cubicBezTo>
                      <a:cubicBezTo>
                        <a:pt x="3824" y="504"/>
                        <a:pt x="3648" y="272"/>
                        <a:pt x="3361" y="96"/>
                      </a:cubicBezTo>
                      <a:cubicBezTo>
                        <a:pt x="3191" y="28"/>
                        <a:pt x="3023" y="0"/>
                        <a:pt x="2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1" name="Google Shape;5301;p9"/>
                <p:cNvSpPr/>
                <p:nvPr/>
              </p:nvSpPr>
              <p:spPr>
                <a:xfrm>
                  <a:off x="1126143" y="3374097"/>
                  <a:ext cx="47572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22" extrusionOk="0">
                      <a:moveTo>
                        <a:pt x="2842" y="560"/>
                      </a:moveTo>
                      <a:cubicBezTo>
                        <a:pt x="3074" y="560"/>
                        <a:pt x="3305" y="736"/>
                        <a:pt x="3361" y="967"/>
                      </a:cubicBezTo>
                      <a:cubicBezTo>
                        <a:pt x="3477" y="1255"/>
                        <a:pt x="3305" y="1602"/>
                        <a:pt x="3013" y="1663"/>
                      </a:cubicBezTo>
                      <a:lnTo>
                        <a:pt x="1336" y="2242"/>
                      </a:lnTo>
                      <a:cubicBezTo>
                        <a:pt x="1274" y="2267"/>
                        <a:pt x="1212" y="2278"/>
                        <a:pt x="1152" y="2278"/>
                      </a:cubicBezTo>
                      <a:cubicBezTo>
                        <a:pt x="929" y="2278"/>
                        <a:pt x="732" y="2121"/>
                        <a:pt x="640" y="1894"/>
                      </a:cubicBezTo>
                      <a:cubicBezTo>
                        <a:pt x="525" y="1547"/>
                        <a:pt x="696" y="1255"/>
                        <a:pt x="988" y="1139"/>
                      </a:cubicBezTo>
                      <a:lnTo>
                        <a:pt x="2610" y="620"/>
                      </a:lnTo>
                      <a:cubicBezTo>
                        <a:pt x="2666" y="560"/>
                        <a:pt x="2782" y="560"/>
                        <a:pt x="2842" y="560"/>
                      </a:cubicBezTo>
                      <a:close/>
                      <a:moveTo>
                        <a:pt x="2818" y="1"/>
                      </a:moveTo>
                      <a:cubicBezTo>
                        <a:pt x="2689" y="1"/>
                        <a:pt x="2556" y="15"/>
                        <a:pt x="2434" y="41"/>
                      </a:cubicBezTo>
                      <a:lnTo>
                        <a:pt x="812" y="620"/>
                      </a:lnTo>
                      <a:cubicBezTo>
                        <a:pt x="525" y="675"/>
                        <a:pt x="293" y="907"/>
                        <a:pt x="177" y="1199"/>
                      </a:cubicBezTo>
                      <a:cubicBezTo>
                        <a:pt x="1" y="1431"/>
                        <a:pt x="1" y="1779"/>
                        <a:pt x="117" y="2066"/>
                      </a:cubicBezTo>
                      <a:cubicBezTo>
                        <a:pt x="233" y="2529"/>
                        <a:pt x="696" y="2821"/>
                        <a:pt x="1160" y="2821"/>
                      </a:cubicBezTo>
                      <a:cubicBezTo>
                        <a:pt x="1275" y="2821"/>
                        <a:pt x="1452" y="2821"/>
                        <a:pt x="1567" y="2761"/>
                      </a:cubicBezTo>
                      <a:lnTo>
                        <a:pt x="3190" y="2242"/>
                      </a:lnTo>
                      <a:cubicBezTo>
                        <a:pt x="3769" y="2010"/>
                        <a:pt x="4117" y="1371"/>
                        <a:pt x="3885" y="791"/>
                      </a:cubicBezTo>
                      <a:cubicBezTo>
                        <a:pt x="3825" y="504"/>
                        <a:pt x="3593" y="272"/>
                        <a:pt x="3305" y="96"/>
                      </a:cubicBezTo>
                      <a:cubicBezTo>
                        <a:pt x="3171" y="29"/>
                        <a:pt x="2997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2" name="Google Shape;5302;p9"/>
                <p:cNvSpPr/>
                <p:nvPr/>
              </p:nvSpPr>
              <p:spPr>
                <a:xfrm>
                  <a:off x="1140228" y="3419658"/>
                  <a:ext cx="48219" cy="3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18" extrusionOk="0">
                      <a:moveTo>
                        <a:pt x="2898" y="556"/>
                      </a:moveTo>
                      <a:cubicBezTo>
                        <a:pt x="3013" y="556"/>
                        <a:pt x="3069" y="616"/>
                        <a:pt x="3185" y="616"/>
                      </a:cubicBezTo>
                      <a:cubicBezTo>
                        <a:pt x="3301" y="732"/>
                        <a:pt x="3417" y="848"/>
                        <a:pt x="3417" y="964"/>
                      </a:cubicBezTo>
                      <a:cubicBezTo>
                        <a:pt x="3532" y="1251"/>
                        <a:pt x="3361" y="1599"/>
                        <a:pt x="3069" y="1715"/>
                      </a:cubicBezTo>
                      <a:lnTo>
                        <a:pt x="1447" y="2239"/>
                      </a:lnTo>
                      <a:cubicBezTo>
                        <a:pt x="1386" y="2263"/>
                        <a:pt x="1322" y="2275"/>
                        <a:pt x="1258" y="2275"/>
                      </a:cubicBezTo>
                      <a:cubicBezTo>
                        <a:pt x="1022" y="2275"/>
                        <a:pt x="787" y="2117"/>
                        <a:pt x="696" y="1891"/>
                      </a:cubicBezTo>
                      <a:cubicBezTo>
                        <a:pt x="636" y="1543"/>
                        <a:pt x="812" y="1251"/>
                        <a:pt x="1099" y="1135"/>
                      </a:cubicBezTo>
                      <a:lnTo>
                        <a:pt x="2721" y="616"/>
                      </a:lnTo>
                      <a:cubicBezTo>
                        <a:pt x="2782" y="556"/>
                        <a:pt x="2837" y="556"/>
                        <a:pt x="2898" y="556"/>
                      </a:cubicBezTo>
                      <a:close/>
                      <a:moveTo>
                        <a:pt x="2870" y="1"/>
                      </a:moveTo>
                      <a:cubicBezTo>
                        <a:pt x="2763" y="1"/>
                        <a:pt x="2656" y="15"/>
                        <a:pt x="2550" y="37"/>
                      </a:cubicBezTo>
                      <a:lnTo>
                        <a:pt x="928" y="616"/>
                      </a:lnTo>
                      <a:cubicBezTo>
                        <a:pt x="288" y="788"/>
                        <a:pt x="1" y="1427"/>
                        <a:pt x="172" y="2062"/>
                      </a:cubicBezTo>
                      <a:cubicBezTo>
                        <a:pt x="348" y="2526"/>
                        <a:pt x="812" y="2818"/>
                        <a:pt x="1275" y="2818"/>
                      </a:cubicBezTo>
                      <a:cubicBezTo>
                        <a:pt x="1391" y="2818"/>
                        <a:pt x="1507" y="2818"/>
                        <a:pt x="1623" y="2758"/>
                      </a:cubicBezTo>
                      <a:lnTo>
                        <a:pt x="3245" y="2239"/>
                      </a:lnTo>
                      <a:cubicBezTo>
                        <a:pt x="3880" y="2062"/>
                        <a:pt x="4172" y="1367"/>
                        <a:pt x="3996" y="788"/>
                      </a:cubicBezTo>
                      <a:cubicBezTo>
                        <a:pt x="3880" y="501"/>
                        <a:pt x="3709" y="269"/>
                        <a:pt x="3417" y="153"/>
                      </a:cubicBezTo>
                      <a:cubicBezTo>
                        <a:pt x="3235" y="42"/>
                        <a:pt x="3052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3" name="Google Shape;5303;p9"/>
                <p:cNvSpPr/>
                <p:nvPr/>
              </p:nvSpPr>
              <p:spPr>
                <a:xfrm>
                  <a:off x="1154267" y="3462181"/>
                  <a:ext cx="48207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2846" extrusionOk="0">
                      <a:moveTo>
                        <a:pt x="2897" y="584"/>
                      </a:moveTo>
                      <a:cubicBezTo>
                        <a:pt x="3013" y="584"/>
                        <a:pt x="3073" y="584"/>
                        <a:pt x="3129" y="644"/>
                      </a:cubicBezTo>
                      <a:cubicBezTo>
                        <a:pt x="3305" y="700"/>
                        <a:pt x="3421" y="816"/>
                        <a:pt x="3421" y="992"/>
                      </a:cubicBezTo>
                      <a:cubicBezTo>
                        <a:pt x="3536" y="1279"/>
                        <a:pt x="3360" y="1571"/>
                        <a:pt x="3073" y="1687"/>
                      </a:cubicBezTo>
                      <a:lnTo>
                        <a:pt x="1451" y="2206"/>
                      </a:lnTo>
                      <a:cubicBezTo>
                        <a:pt x="1388" y="2231"/>
                        <a:pt x="1323" y="2243"/>
                        <a:pt x="1258" y="2243"/>
                      </a:cubicBezTo>
                      <a:cubicBezTo>
                        <a:pt x="1020" y="2243"/>
                        <a:pt x="786" y="2088"/>
                        <a:pt x="695" y="1858"/>
                      </a:cubicBezTo>
                      <a:cubicBezTo>
                        <a:pt x="640" y="1571"/>
                        <a:pt x="811" y="1223"/>
                        <a:pt x="1103" y="1163"/>
                      </a:cubicBezTo>
                      <a:lnTo>
                        <a:pt x="2725" y="584"/>
                      </a:lnTo>
                      <a:close/>
                      <a:moveTo>
                        <a:pt x="2886" y="1"/>
                      </a:moveTo>
                      <a:cubicBezTo>
                        <a:pt x="2774" y="1"/>
                        <a:pt x="2662" y="20"/>
                        <a:pt x="2549" y="65"/>
                      </a:cubicBezTo>
                      <a:lnTo>
                        <a:pt x="927" y="584"/>
                      </a:lnTo>
                      <a:cubicBezTo>
                        <a:pt x="292" y="816"/>
                        <a:pt x="0" y="1455"/>
                        <a:pt x="176" y="2035"/>
                      </a:cubicBezTo>
                      <a:cubicBezTo>
                        <a:pt x="348" y="2498"/>
                        <a:pt x="811" y="2846"/>
                        <a:pt x="1275" y="2846"/>
                      </a:cubicBezTo>
                      <a:cubicBezTo>
                        <a:pt x="1391" y="2846"/>
                        <a:pt x="1506" y="2785"/>
                        <a:pt x="1622" y="2785"/>
                      </a:cubicBezTo>
                      <a:lnTo>
                        <a:pt x="3244" y="2206"/>
                      </a:lnTo>
                      <a:cubicBezTo>
                        <a:pt x="3884" y="2035"/>
                        <a:pt x="4171" y="1395"/>
                        <a:pt x="4000" y="760"/>
                      </a:cubicBezTo>
                      <a:cubicBezTo>
                        <a:pt x="3884" y="468"/>
                        <a:pt x="3708" y="236"/>
                        <a:pt x="3421" y="120"/>
                      </a:cubicBezTo>
                      <a:cubicBezTo>
                        <a:pt x="3241" y="49"/>
                        <a:pt x="3064" y="1"/>
                        <a:pt x="2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4" name="Google Shape;5304;p9"/>
                <p:cNvSpPr/>
                <p:nvPr/>
              </p:nvSpPr>
              <p:spPr>
                <a:xfrm>
                  <a:off x="1134185" y="3098753"/>
                  <a:ext cx="245024" cy="18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5" h="16162" extrusionOk="0">
                      <a:moveTo>
                        <a:pt x="17441" y="636"/>
                      </a:moveTo>
                      <a:lnTo>
                        <a:pt x="20509" y="10021"/>
                      </a:lnTo>
                      <a:lnTo>
                        <a:pt x="3708" y="15527"/>
                      </a:lnTo>
                      <a:lnTo>
                        <a:pt x="640" y="6197"/>
                      </a:lnTo>
                      <a:lnTo>
                        <a:pt x="17441" y="636"/>
                      </a:lnTo>
                      <a:close/>
                      <a:moveTo>
                        <a:pt x="17496" y="1"/>
                      </a:moveTo>
                      <a:lnTo>
                        <a:pt x="176" y="5734"/>
                      </a:lnTo>
                      <a:cubicBezTo>
                        <a:pt x="116" y="5734"/>
                        <a:pt x="60" y="5794"/>
                        <a:pt x="0" y="5910"/>
                      </a:cubicBezTo>
                      <a:lnTo>
                        <a:pt x="0" y="6082"/>
                      </a:lnTo>
                      <a:lnTo>
                        <a:pt x="3305" y="15991"/>
                      </a:lnTo>
                      <a:cubicBezTo>
                        <a:pt x="3305" y="16106"/>
                        <a:pt x="3421" y="16162"/>
                        <a:pt x="3536" y="16162"/>
                      </a:cubicBezTo>
                      <a:lnTo>
                        <a:pt x="3652" y="16162"/>
                      </a:lnTo>
                      <a:lnTo>
                        <a:pt x="20972" y="10429"/>
                      </a:lnTo>
                      <a:cubicBezTo>
                        <a:pt x="21148" y="10429"/>
                        <a:pt x="21204" y="10253"/>
                        <a:pt x="21148" y="10081"/>
                      </a:cubicBezTo>
                      <a:lnTo>
                        <a:pt x="17904" y="172"/>
                      </a:lnTo>
                      <a:cubicBezTo>
                        <a:pt x="17844" y="117"/>
                        <a:pt x="17788" y="56"/>
                        <a:pt x="17728" y="56"/>
                      </a:cubicBezTo>
                      <a:cubicBezTo>
                        <a:pt x="17672" y="1"/>
                        <a:pt x="17612" y="1"/>
                        <a:pt x="174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5" name="Google Shape;5305;p9"/>
                <p:cNvSpPr/>
                <p:nvPr/>
              </p:nvSpPr>
              <p:spPr>
                <a:xfrm>
                  <a:off x="1160311" y="3123677"/>
                  <a:ext cx="192113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1864" extrusionOk="0">
                      <a:moveTo>
                        <a:pt x="13905" y="680"/>
                      </a:moveTo>
                      <a:lnTo>
                        <a:pt x="15930" y="6821"/>
                      </a:lnTo>
                      <a:lnTo>
                        <a:pt x="2721" y="11224"/>
                      </a:lnTo>
                      <a:lnTo>
                        <a:pt x="696" y="5028"/>
                      </a:lnTo>
                      <a:lnTo>
                        <a:pt x="13905" y="680"/>
                      </a:lnTo>
                      <a:close/>
                      <a:moveTo>
                        <a:pt x="14114" y="0"/>
                      </a:moveTo>
                      <a:cubicBezTo>
                        <a:pt x="14078" y="0"/>
                        <a:pt x="14049" y="15"/>
                        <a:pt x="14021" y="45"/>
                      </a:cubicBezTo>
                      <a:lnTo>
                        <a:pt x="233" y="4564"/>
                      </a:lnTo>
                      <a:cubicBezTo>
                        <a:pt x="56" y="4620"/>
                        <a:pt x="1" y="4796"/>
                        <a:pt x="56" y="4912"/>
                      </a:cubicBezTo>
                      <a:lnTo>
                        <a:pt x="2258" y="11688"/>
                      </a:lnTo>
                      <a:lnTo>
                        <a:pt x="2434" y="11864"/>
                      </a:lnTo>
                      <a:lnTo>
                        <a:pt x="2666" y="11864"/>
                      </a:lnTo>
                      <a:lnTo>
                        <a:pt x="16394" y="7285"/>
                      </a:lnTo>
                      <a:cubicBezTo>
                        <a:pt x="16570" y="7229"/>
                        <a:pt x="16626" y="7113"/>
                        <a:pt x="16570" y="6937"/>
                      </a:cubicBezTo>
                      <a:lnTo>
                        <a:pt x="14369" y="217"/>
                      </a:lnTo>
                      <a:cubicBezTo>
                        <a:pt x="14369" y="101"/>
                        <a:pt x="14308" y="45"/>
                        <a:pt x="14253" y="45"/>
                      </a:cubicBezTo>
                      <a:cubicBezTo>
                        <a:pt x="14195" y="15"/>
                        <a:pt x="14151" y="0"/>
                        <a:pt x="141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6" name="Google Shape;5306;p9"/>
                <p:cNvSpPr/>
                <p:nvPr/>
              </p:nvSpPr>
              <p:spPr>
                <a:xfrm>
                  <a:off x="1237267" y="3344239"/>
                  <a:ext cx="156016" cy="5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4827" extrusionOk="0">
                      <a:moveTo>
                        <a:pt x="13187" y="1"/>
                      </a:moveTo>
                      <a:cubicBezTo>
                        <a:pt x="13157" y="1"/>
                        <a:pt x="13125" y="5"/>
                        <a:pt x="13094" y="15"/>
                      </a:cubicBezTo>
                      <a:lnTo>
                        <a:pt x="233" y="4302"/>
                      </a:lnTo>
                      <a:cubicBezTo>
                        <a:pt x="61" y="4302"/>
                        <a:pt x="1" y="4478"/>
                        <a:pt x="61" y="4650"/>
                      </a:cubicBezTo>
                      <a:cubicBezTo>
                        <a:pt x="61" y="4766"/>
                        <a:pt x="177" y="4826"/>
                        <a:pt x="293" y="4826"/>
                      </a:cubicBezTo>
                      <a:lnTo>
                        <a:pt x="409" y="4826"/>
                      </a:lnTo>
                      <a:lnTo>
                        <a:pt x="13270" y="595"/>
                      </a:lnTo>
                      <a:cubicBezTo>
                        <a:pt x="13442" y="539"/>
                        <a:pt x="13502" y="363"/>
                        <a:pt x="13442" y="191"/>
                      </a:cubicBezTo>
                      <a:cubicBezTo>
                        <a:pt x="13442" y="96"/>
                        <a:pt x="13326" y="1"/>
                        <a:pt x="13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7" name="Google Shape;5307;p9"/>
                <p:cNvSpPr/>
                <p:nvPr/>
              </p:nvSpPr>
              <p:spPr>
                <a:xfrm>
                  <a:off x="1247978" y="3377714"/>
                  <a:ext cx="156663" cy="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" h="4826" extrusionOk="0">
                      <a:moveTo>
                        <a:pt x="13221" y="1"/>
                      </a:moveTo>
                      <a:cubicBezTo>
                        <a:pt x="13197" y="1"/>
                        <a:pt x="13175" y="5"/>
                        <a:pt x="13154" y="15"/>
                      </a:cubicBezTo>
                      <a:lnTo>
                        <a:pt x="233" y="4302"/>
                      </a:lnTo>
                      <a:cubicBezTo>
                        <a:pt x="117" y="4362"/>
                        <a:pt x="1" y="4478"/>
                        <a:pt x="61" y="4650"/>
                      </a:cubicBezTo>
                      <a:cubicBezTo>
                        <a:pt x="117" y="4765"/>
                        <a:pt x="233" y="4826"/>
                        <a:pt x="349" y="4826"/>
                      </a:cubicBezTo>
                      <a:lnTo>
                        <a:pt x="409" y="4826"/>
                      </a:lnTo>
                      <a:lnTo>
                        <a:pt x="13326" y="594"/>
                      </a:lnTo>
                      <a:cubicBezTo>
                        <a:pt x="13442" y="539"/>
                        <a:pt x="13558" y="362"/>
                        <a:pt x="13502" y="191"/>
                      </a:cubicBezTo>
                      <a:cubicBezTo>
                        <a:pt x="13452" y="96"/>
                        <a:pt x="13328" y="1"/>
                        <a:pt x="1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08" name="Google Shape;5308;p9"/>
              <p:cNvGrpSpPr/>
              <p:nvPr/>
            </p:nvGrpSpPr>
            <p:grpSpPr>
              <a:xfrm>
                <a:off x="370536" y="4769243"/>
                <a:ext cx="276484" cy="283410"/>
                <a:chOff x="1427393" y="3362195"/>
                <a:chExt cx="465932" cy="477603"/>
              </a:xfrm>
            </p:grpSpPr>
            <p:sp>
              <p:nvSpPr>
                <p:cNvPr id="5309" name="Google Shape;5309;p9"/>
                <p:cNvSpPr/>
                <p:nvPr/>
              </p:nvSpPr>
              <p:spPr>
                <a:xfrm>
                  <a:off x="1571992" y="3362195"/>
                  <a:ext cx="321333" cy="3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09" h="27081" extrusionOk="0">
                      <a:moveTo>
                        <a:pt x="13849" y="723"/>
                      </a:moveTo>
                      <a:cubicBezTo>
                        <a:pt x="14484" y="723"/>
                        <a:pt x="15123" y="779"/>
                        <a:pt x="15758" y="894"/>
                      </a:cubicBezTo>
                      <a:cubicBezTo>
                        <a:pt x="22710" y="1882"/>
                        <a:pt x="27577" y="8426"/>
                        <a:pt x="26534" y="15378"/>
                      </a:cubicBezTo>
                      <a:cubicBezTo>
                        <a:pt x="25641" y="21753"/>
                        <a:pt x="20147" y="26355"/>
                        <a:pt x="13932" y="26355"/>
                      </a:cubicBezTo>
                      <a:cubicBezTo>
                        <a:pt x="13310" y="26355"/>
                        <a:pt x="12682" y="26309"/>
                        <a:pt x="12050" y="26214"/>
                      </a:cubicBezTo>
                      <a:cubicBezTo>
                        <a:pt x="5043" y="25171"/>
                        <a:pt x="232" y="18682"/>
                        <a:pt x="1219" y="11670"/>
                      </a:cubicBezTo>
                      <a:cubicBezTo>
                        <a:pt x="1738" y="8310"/>
                        <a:pt x="3476" y="5297"/>
                        <a:pt x="6257" y="3272"/>
                      </a:cubicBezTo>
                      <a:cubicBezTo>
                        <a:pt x="8458" y="1590"/>
                        <a:pt x="11123" y="723"/>
                        <a:pt x="13849" y="723"/>
                      </a:cubicBezTo>
                      <a:close/>
                      <a:moveTo>
                        <a:pt x="13904" y="0"/>
                      </a:moveTo>
                      <a:cubicBezTo>
                        <a:pt x="10989" y="0"/>
                        <a:pt x="8160" y="940"/>
                        <a:pt x="5793" y="2693"/>
                      </a:cubicBezTo>
                      <a:cubicBezTo>
                        <a:pt x="2897" y="4834"/>
                        <a:pt x="1043" y="8023"/>
                        <a:pt x="524" y="11554"/>
                      </a:cubicBezTo>
                      <a:cubicBezTo>
                        <a:pt x="0" y="15146"/>
                        <a:pt x="871" y="18738"/>
                        <a:pt x="3073" y="21635"/>
                      </a:cubicBezTo>
                      <a:cubicBezTo>
                        <a:pt x="5214" y="24531"/>
                        <a:pt x="8343" y="26385"/>
                        <a:pt x="11935" y="26909"/>
                      </a:cubicBezTo>
                      <a:cubicBezTo>
                        <a:pt x="12574" y="27025"/>
                        <a:pt x="13269" y="27081"/>
                        <a:pt x="13904" y="27081"/>
                      </a:cubicBezTo>
                      <a:cubicBezTo>
                        <a:pt x="16801" y="27081"/>
                        <a:pt x="19642" y="26154"/>
                        <a:pt x="21959" y="24360"/>
                      </a:cubicBezTo>
                      <a:cubicBezTo>
                        <a:pt x="24856" y="22214"/>
                        <a:pt x="26766" y="19086"/>
                        <a:pt x="27289" y="15494"/>
                      </a:cubicBezTo>
                      <a:cubicBezTo>
                        <a:pt x="27808" y="11902"/>
                        <a:pt x="26882" y="8370"/>
                        <a:pt x="24740" y="5474"/>
                      </a:cubicBezTo>
                      <a:cubicBezTo>
                        <a:pt x="22594" y="2577"/>
                        <a:pt x="19410" y="663"/>
                        <a:pt x="15874" y="144"/>
                      </a:cubicBezTo>
                      <a:cubicBezTo>
                        <a:pt x="15216" y="48"/>
                        <a:pt x="14558" y="0"/>
                        <a:pt x="139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0" name="Google Shape;5310;p9"/>
                <p:cNvSpPr/>
                <p:nvPr/>
              </p:nvSpPr>
              <p:spPr>
                <a:xfrm>
                  <a:off x="1621528" y="3410287"/>
                  <a:ext cx="222260" cy="21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5" h="18748" extrusionOk="0">
                      <a:moveTo>
                        <a:pt x="9562" y="732"/>
                      </a:moveTo>
                      <a:cubicBezTo>
                        <a:pt x="10025" y="732"/>
                        <a:pt x="10428" y="788"/>
                        <a:pt x="10836" y="848"/>
                      </a:cubicBezTo>
                      <a:cubicBezTo>
                        <a:pt x="13154" y="1196"/>
                        <a:pt x="15123" y="2354"/>
                        <a:pt x="16514" y="4208"/>
                      </a:cubicBezTo>
                      <a:cubicBezTo>
                        <a:pt x="17904" y="6062"/>
                        <a:pt x="18484" y="8319"/>
                        <a:pt x="18136" y="10637"/>
                      </a:cubicBezTo>
                      <a:cubicBezTo>
                        <a:pt x="17788" y="12898"/>
                        <a:pt x="16630" y="14924"/>
                        <a:pt x="14776" y="16314"/>
                      </a:cubicBezTo>
                      <a:cubicBezTo>
                        <a:pt x="13236" y="17423"/>
                        <a:pt x="11415" y="18010"/>
                        <a:pt x="9514" y="18010"/>
                      </a:cubicBezTo>
                      <a:cubicBezTo>
                        <a:pt x="9127" y="18010"/>
                        <a:pt x="8735" y="17986"/>
                        <a:pt x="8343" y="17936"/>
                      </a:cubicBezTo>
                      <a:cubicBezTo>
                        <a:pt x="6086" y="17589"/>
                        <a:pt x="4056" y="16374"/>
                        <a:pt x="2665" y="14520"/>
                      </a:cubicBezTo>
                      <a:cubicBezTo>
                        <a:pt x="1335" y="12667"/>
                        <a:pt x="756" y="10405"/>
                        <a:pt x="1043" y="8148"/>
                      </a:cubicBezTo>
                      <a:cubicBezTo>
                        <a:pt x="1391" y="5830"/>
                        <a:pt x="2610" y="3861"/>
                        <a:pt x="4463" y="2470"/>
                      </a:cubicBezTo>
                      <a:cubicBezTo>
                        <a:pt x="5970" y="1312"/>
                        <a:pt x="7763" y="732"/>
                        <a:pt x="9562" y="732"/>
                      </a:cubicBezTo>
                      <a:close/>
                      <a:moveTo>
                        <a:pt x="9628" y="0"/>
                      </a:moveTo>
                      <a:cubicBezTo>
                        <a:pt x="7605" y="0"/>
                        <a:pt x="5665" y="653"/>
                        <a:pt x="4000" y="1891"/>
                      </a:cubicBezTo>
                      <a:cubicBezTo>
                        <a:pt x="2030" y="3337"/>
                        <a:pt x="695" y="5538"/>
                        <a:pt x="348" y="8032"/>
                      </a:cubicBezTo>
                      <a:cubicBezTo>
                        <a:pt x="0" y="10521"/>
                        <a:pt x="640" y="12954"/>
                        <a:pt x="2086" y="14984"/>
                      </a:cubicBezTo>
                      <a:cubicBezTo>
                        <a:pt x="3592" y="16954"/>
                        <a:pt x="5794" y="18284"/>
                        <a:pt x="8227" y="18631"/>
                      </a:cubicBezTo>
                      <a:cubicBezTo>
                        <a:pt x="8690" y="18692"/>
                        <a:pt x="9154" y="18747"/>
                        <a:pt x="9617" y="18747"/>
                      </a:cubicBezTo>
                      <a:cubicBezTo>
                        <a:pt x="11647" y="18747"/>
                        <a:pt x="13557" y="18112"/>
                        <a:pt x="15179" y="16893"/>
                      </a:cubicBezTo>
                      <a:cubicBezTo>
                        <a:pt x="17209" y="15387"/>
                        <a:pt x="18484" y="13186"/>
                        <a:pt x="18887" y="10752"/>
                      </a:cubicBezTo>
                      <a:cubicBezTo>
                        <a:pt x="19234" y="8264"/>
                        <a:pt x="18599" y="5770"/>
                        <a:pt x="17093" y="3800"/>
                      </a:cubicBezTo>
                      <a:cubicBezTo>
                        <a:pt x="15642" y="1775"/>
                        <a:pt x="13441" y="500"/>
                        <a:pt x="10952" y="93"/>
                      </a:cubicBezTo>
                      <a:cubicBezTo>
                        <a:pt x="10508" y="31"/>
                        <a:pt x="10066" y="0"/>
                        <a:pt x="9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1" name="Google Shape;5311;p9"/>
                <p:cNvSpPr/>
                <p:nvPr/>
              </p:nvSpPr>
              <p:spPr>
                <a:xfrm>
                  <a:off x="1427393" y="3631993"/>
                  <a:ext cx="202871" cy="20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7" h="17984" extrusionOk="0">
                      <a:moveTo>
                        <a:pt x="11879" y="719"/>
                      </a:moveTo>
                      <a:cubicBezTo>
                        <a:pt x="12166" y="719"/>
                        <a:pt x="12398" y="835"/>
                        <a:pt x="12630" y="1011"/>
                      </a:cubicBezTo>
                      <a:lnTo>
                        <a:pt x="16282" y="4371"/>
                      </a:lnTo>
                      <a:cubicBezTo>
                        <a:pt x="16746" y="4774"/>
                        <a:pt x="16801" y="5530"/>
                        <a:pt x="16338" y="5993"/>
                      </a:cubicBezTo>
                      <a:lnTo>
                        <a:pt x="6373" y="16885"/>
                      </a:lnTo>
                      <a:cubicBezTo>
                        <a:pt x="6202" y="17117"/>
                        <a:pt x="5910" y="17232"/>
                        <a:pt x="5562" y="17232"/>
                      </a:cubicBezTo>
                      <a:cubicBezTo>
                        <a:pt x="5514" y="17242"/>
                        <a:pt x="5466" y="17246"/>
                        <a:pt x="5418" y="17246"/>
                      </a:cubicBezTo>
                      <a:cubicBezTo>
                        <a:pt x="5179" y="17246"/>
                        <a:pt x="4944" y="17134"/>
                        <a:pt x="4751" y="16940"/>
                      </a:cubicBezTo>
                      <a:lnTo>
                        <a:pt x="1103" y="13641"/>
                      </a:lnTo>
                      <a:cubicBezTo>
                        <a:pt x="872" y="13409"/>
                        <a:pt x="756" y="13117"/>
                        <a:pt x="756" y="12829"/>
                      </a:cubicBezTo>
                      <a:cubicBezTo>
                        <a:pt x="756" y="12482"/>
                        <a:pt x="872" y="12190"/>
                        <a:pt x="1043" y="11958"/>
                      </a:cubicBezTo>
                      <a:lnTo>
                        <a:pt x="11008" y="1127"/>
                      </a:lnTo>
                      <a:cubicBezTo>
                        <a:pt x="11240" y="835"/>
                        <a:pt x="11532" y="719"/>
                        <a:pt x="11879" y="719"/>
                      </a:cubicBezTo>
                      <a:close/>
                      <a:moveTo>
                        <a:pt x="11865" y="1"/>
                      </a:moveTo>
                      <a:cubicBezTo>
                        <a:pt x="11357" y="1"/>
                        <a:pt x="10857" y="205"/>
                        <a:pt x="10489" y="603"/>
                      </a:cubicBezTo>
                      <a:lnTo>
                        <a:pt x="524" y="11495"/>
                      </a:lnTo>
                      <a:cubicBezTo>
                        <a:pt x="176" y="11842"/>
                        <a:pt x="0" y="12366"/>
                        <a:pt x="0" y="12829"/>
                      </a:cubicBezTo>
                      <a:cubicBezTo>
                        <a:pt x="61" y="13349"/>
                        <a:pt x="232" y="13812"/>
                        <a:pt x="640" y="14160"/>
                      </a:cubicBezTo>
                      <a:lnTo>
                        <a:pt x="4287" y="17464"/>
                      </a:lnTo>
                      <a:cubicBezTo>
                        <a:pt x="4635" y="17812"/>
                        <a:pt x="5043" y="17983"/>
                        <a:pt x="5506" y="17983"/>
                      </a:cubicBezTo>
                      <a:lnTo>
                        <a:pt x="5622" y="17983"/>
                      </a:lnTo>
                      <a:cubicBezTo>
                        <a:pt x="6141" y="17928"/>
                        <a:pt x="6605" y="17752"/>
                        <a:pt x="6952" y="17348"/>
                      </a:cubicBezTo>
                      <a:lnTo>
                        <a:pt x="16861" y="6457"/>
                      </a:lnTo>
                      <a:cubicBezTo>
                        <a:pt x="17557" y="5701"/>
                        <a:pt x="17557" y="4543"/>
                        <a:pt x="16746" y="3792"/>
                      </a:cubicBezTo>
                      <a:lnTo>
                        <a:pt x="13154" y="487"/>
                      </a:lnTo>
                      <a:cubicBezTo>
                        <a:pt x="12773" y="161"/>
                        <a:pt x="12315" y="1"/>
                        <a:pt x="118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2" name="Google Shape;5312;p9"/>
                <p:cNvSpPr/>
                <p:nvPr/>
              </p:nvSpPr>
              <p:spPr>
                <a:xfrm>
                  <a:off x="1580023" y="3610605"/>
                  <a:ext cx="68983" cy="68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0" h="5931" extrusionOk="0">
                      <a:moveTo>
                        <a:pt x="3093" y="0"/>
                      </a:moveTo>
                      <a:cubicBezTo>
                        <a:pt x="2991" y="0"/>
                        <a:pt x="2878" y="43"/>
                        <a:pt x="2781" y="137"/>
                      </a:cubicBezTo>
                      <a:lnTo>
                        <a:pt x="116" y="2978"/>
                      </a:lnTo>
                      <a:cubicBezTo>
                        <a:pt x="61" y="3033"/>
                        <a:pt x="0" y="3094"/>
                        <a:pt x="0" y="3210"/>
                      </a:cubicBezTo>
                      <a:cubicBezTo>
                        <a:pt x="0" y="3325"/>
                        <a:pt x="61" y="3381"/>
                        <a:pt x="116" y="3441"/>
                      </a:cubicBezTo>
                      <a:lnTo>
                        <a:pt x="2610" y="5814"/>
                      </a:lnTo>
                      <a:cubicBezTo>
                        <a:pt x="2726" y="5875"/>
                        <a:pt x="2781" y="5930"/>
                        <a:pt x="2897" y="5930"/>
                      </a:cubicBezTo>
                      <a:cubicBezTo>
                        <a:pt x="2957" y="5930"/>
                        <a:pt x="3073" y="5875"/>
                        <a:pt x="3129" y="5814"/>
                      </a:cubicBezTo>
                      <a:lnTo>
                        <a:pt x="5854" y="2978"/>
                      </a:lnTo>
                      <a:cubicBezTo>
                        <a:pt x="5970" y="2802"/>
                        <a:pt x="5970" y="2570"/>
                        <a:pt x="5794" y="2454"/>
                      </a:cubicBezTo>
                      <a:cubicBezTo>
                        <a:pt x="5736" y="2396"/>
                        <a:pt x="5649" y="2367"/>
                        <a:pt x="5555" y="2367"/>
                      </a:cubicBezTo>
                      <a:cubicBezTo>
                        <a:pt x="5461" y="2367"/>
                        <a:pt x="5360" y="2396"/>
                        <a:pt x="5275" y="2454"/>
                      </a:cubicBezTo>
                      <a:lnTo>
                        <a:pt x="2841" y="5063"/>
                      </a:lnTo>
                      <a:lnTo>
                        <a:pt x="872" y="3210"/>
                      </a:lnTo>
                      <a:lnTo>
                        <a:pt x="3305" y="600"/>
                      </a:lnTo>
                      <a:cubicBezTo>
                        <a:pt x="3476" y="484"/>
                        <a:pt x="3476" y="253"/>
                        <a:pt x="3305" y="81"/>
                      </a:cubicBezTo>
                      <a:cubicBezTo>
                        <a:pt x="3253" y="29"/>
                        <a:pt x="3177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13" name="Google Shape;5313;p9"/>
              <p:cNvGrpSpPr/>
              <p:nvPr/>
            </p:nvGrpSpPr>
            <p:grpSpPr>
              <a:xfrm>
                <a:off x="1078901" y="4657459"/>
                <a:ext cx="322037" cy="361644"/>
                <a:chOff x="1053854" y="3044941"/>
                <a:chExt cx="448519" cy="503682"/>
              </a:xfrm>
            </p:grpSpPr>
            <p:sp>
              <p:nvSpPr>
                <p:cNvPr id="5314" name="Google Shape;5314;p9"/>
                <p:cNvSpPr/>
                <p:nvPr/>
              </p:nvSpPr>
              <p:spPr>
                <a:xfrm>
                  <a:off x="1070609" y="3181579"/>
                  <a:ext cx="12063" cy="2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811" extrusionOk="0">
                      <a:moveTo>
                        <a:pt x="329" y="0"/>
                      </a:moveTo>
                      <a:cubicBezTo>
                        <a:pt x="297" y="0"/>
                        <a:pt x="265" y="5"/>
                        <a:pt x="232" y="17"/>
                      </a:cubicBezTo>
                      <a:cubicBezTo>
                        <a:pt x="117" y="72"/>
                        <a:pt x="1" y="248"/>
                        <a:pt x="56" y="364"/>
                      </a:cubicBezTo>
                      <a:lnTo>
                        <a:pt x="464" y="1578"/>
                      </a:lnTo>
                      <a:cubicBezTo>
                        <a:pt x="520" y="1755"/>
                        <a:pt x="636" y="1810"/>
                        <a:pt x="751" y="1810"/>
                      </a:cubicBezTo>
                      <a:lnTo>
                        <a:pt x="812" y="1810"/>
                      </a:lnTo>
                      <a:cubicBezTo>
                        <a:pt x="983" y="1755"/>
                        <a:pt x="1043" y="1578"/>
                        <a:pt x="983" y="1407"/>
                      </a:cubicBezTo>
                      <a:lnTo>
                        <a:pt x="580" y="188"/>
                      </a:lnTo>
                      <a:cubicBezTo>
                        <a:pt x="580" y="94"/>
                        <a:pt x="464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5" name="Google Shape;5315;p9"/>
                <p:cNvSpPr/>
                <p:nvPr/>
              </p:nvSpPr>
              <p:spPr>
                <a:xfrm>
                  <a:off x="1082661" y="3217053"/>
                  <a:ext cx="1474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2564" extrusionOk="0">
                      <a:moveTo>
                        <a:pt x="298" y="0"/>
                      </a:moveTo>
                      <a:cubicBezTo>
                        <a:pt x="275" y="0"/>
                        <a:pt x="253" y="5"/>
                        <a:pt x="232" y="15"/>
                      </a:cubicBezTo>
                      <a:cubicBezTo>
                        <a:pt x="56" y="75"/>
                        <a:pt x="0" y="246"/>
                        <a:pt x="56" y="423"/>
                      </a:cubicBezTo>
                      <a:lnTo>
                        <a:pt x="696" y="2392"/>
                      </a:lnTo>
                      <a:cubicBezTo>
                        <a:pt x="751" y="2508"/>
                        <a:pt x="867" y="2564"/>
                        <a:pt x="983" y="2564"/>
                      </a:cubicBezTo>
                      <a:lnTo>
                        <a:pt x="1043" y="2564"/>
                      </a:lnTo>
                      <a:cubicBezTo>
                        <a:pt x="1215" y="2508"/>
                        <a:pt x="1275" y="2392"/>
                        <a:pt x="1215" y="2216"/>
                      </a:cubicBezTo>
                      <a:lnTo>
                        <a:pt x="580" y="191"/>
                      </a:lnTo>
                      <a:cubicBezTo>
                        <a:pt x="530" y="96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6" name="Google Shape;5316;p9"/>
                <p:cNvSpPr/>
                <p:nvPr/>
              </p:nvSpPr>
              <p:spPr>
                <a:xfrm>
                  <a:off x="1097394" y="3262741"/>
                  <a:ext cx="16073" cy="3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82" extrusionOk="0">
                      <a:moveTo>
                        <a:pt x="232" y="0"/>
                      </a:moveTo>
                      <a:cubicBezTo>
                        <a:pt x="116" y="61"/>
                        <a:pt x="0" y="232"/>
                        <a:pt x="56" y="408"/>
                      </a:cubicBezTo>
                      <a:lnTo>
                        <a:pt x="811" y="2610"/>
                      </a:lnTo>
                      <a:cubicBezTo>
                        <a:pt x="811" y="2725"/>
                        <a:pt x="927" y="2781"/>
                        <a:pt x="1043" y="2781"/>
                      </a:cubicBezTo>
                      <a:lnTo>
                        <a:pt x="1159" y="2781"/>
                      </a:lnTo>
                      <a:cubicBezTo>
                        <a:pt x="1330" y="2725"/>
                        <a:pt x="1390" y="2610"/>
                        <a:pt x="1330" y="2433"/>
                      </a:cubicBezTo>
                      <a:lnTo>
                        <a:pt x="579" y="232"/>
                      </a:lnTo>
                      <a:cubicBezTo>
                        <a:pt x="579" y="61"/>
                        <a:pt x="403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7" name="Google Shape;5317;p9"/>
                <p:cNvSpPr/>
                <p:nvPr/>
              </p:nvSpPr>
              <p:spPr>
                <a:xfrm>
                  <a:off x="1112762" y="3309435"/>
                  <a:ext cx="16073" cy="3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40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6"/>
                        <a:pt x="60" y="362"/>
                      </a:cubicBezTo>
                      <a:lnTo>
                        <a:pt x="756" y="2564"/>
                      </a:lnTo>
                      <a:cubicBezTo>
                        <a:pt x="811" y="2680"/>
                        <a:pt x="927" y="2740"/>
                        <a:pt x="1043" y="2740"/>
                      </a:cubicBezTo>
                      <a:lnTo>
                        <a:pt x="1159" y="2740"/>
                      </a:lnTo>
                      <a:cubicBezTo>
                        <a:pt x="1275" y="2680"/>
                        <a:pt x="1391" y="2508"/>
                        <a:pt x="1335" y="2392"/>
                      </a:cubicBezTo>
                      <a:lnTo>
                        <a:pt x="580" y="191"/>
                      </a:lnTo>
                      <a:cubicBezTo>
                        <a:pt x="580" y="96"/>
                        <a:pt x="46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9"/>
                <p:cNvSpPr/>
                <p:nvPr/>
              </p:nvSpPr>
              <p:spPr>
                <a:xfrm>
                  <a:off x="1127483" y="3354211"/>
                  <a:ext cx="16085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2805" extrusionOk="0">
                      <a:moveTo>
                        <a:pt x="362" y="1"/>
                      </a:moveTo>
                      <a:cubicBezTo>
                        <a:pt x="321" y="1"/>
                        <a:pt x="277" y="8"/>
                        <a:pt x="232" y="24"/>
                      </a:cubicBezTo>
                      <a:cubicBezTo>
                        <a:pt x="117" y="79"/>
                        <a:pt x="1" y="195"/>
                        <a:pt x="61" y="371"/>
                      </a:cubicBezTo>
                      <a:lnTo>
                        <a:pt x="812" y="2628"/>
                      </a:lnTo>
                      <a:cubicBezTo>
                        <a:pt x="872" y="2744"/>
                        <a:pt x="988" y="2804"/>
                        <a:pt x="1104" y="2804"/>
                      </a:cubicBezTo>
                      <a:lnTo>
                        <a:pt x="1159" y="2804"/>
                      </a:lnTo>
                      <a:cubicBezTo>
                        <a:pt x="1336" y="2744"/>
                        <a:pt x="1391" y="2628"/>
                        <a:pt x="1336" y="2457"/>
                      </a:cubicBezTo>
                      <a:lnTo>
                        <a:pt x="580" y="195"/>
                      </a:lnTo>
                      <a:cubicBezTo>
                        <a:pt x="580" y="67"/>
                        <a:pt x="484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9" name="Google Shape;5319;p9"/>
                <p:cNvSpPr/>
                <p:nvPr/>
              </p:nvSpPr>
              <p:spPr>
                <a:xfrm>
                  <a:off x="1142216" y="3399136"/>
                  <a:ext cx="16073" cy="3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856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7"/>
                        <a:pt x="61" y="362"/>
                      </a:cubicBezTo>
                      <a:lnTo>
                        <a:pt x="811" y="2624"/>
                      </a:lnTo>
                      <a:cubicBezTo>
                        <a:pt x="872" y="2796"/>
                        <a:pt x="988" y="2856"/>
                        <a:pt x="1103" y="2856"/>
                      </a:cubicBezTo>
                      <a:lnTo>
                        <a:pt x="1159" y="2856"/>
                      </a:lnTo>
                      <a:cubicBezTo>
                        <a:pt x="1335" y="2796"/>
                        <a:pt x="1391" y="2624"/>
                        <a:pt x="1391" y="2448"/>
                      </a:cubicBezTo>
                      <a:lnTo>
                        <a:pt x="640" y="191"/>
                      </a:lnTo>
                      <a:cubicBezTo>
                        <a:pt x="590" y="96"/>
                        <a:pt x="466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0" name="Google Shape;5320;p9"/>
                <p:cNvSpPr/>
                <p:nvPr/>
              </p:nvSpPr>
              <p:spPr>
                <a:xfrm>
                  <a:off x="1157641" y="3443993"/>
                  <a:ext cx="14733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2566" extrusionOk="0">
                      <a:moveTo>
                        <a:pt x="300" y="1"/>
                      </a:moveTo>
                      <a:cubicBezTo>
                        <a:pt x="276" y="1"/>
                        <a:pt x="253" y="6"/>
                        <a:pt x="232" y="17"/>
                      </a:cubicBezTo>
                      <a:cubicBezTo>
                        <a:pt x="56" y="72"/>
                        <a:pt x="0" y="248"/>
                        <a:pt x="56" y="420"/>
                      </a:cubicBezTo>
                      <a:lnTo>
                        <a:pt x="695" y="2334"/>
                      </a:lnTo>
                      <a:cubicBezTo>
                        <a:pt x="695" y="2450"/>
                        <a:pt x="811" y="2566"/>
                        <a:pt x="927" y="2566"/>
                      </a:cubicBezTo>
                      <a:cubicBezTo>
                        <a:pt x="983" y="2566"/>
                        <a:pt x="983" y="2566"/>
                        <a:pt x="1043" y="2506"/>
                      </a:cubicBezTo>
                      <a:cubicBezTo>
                        <a:pt x="1159" y="2506"/>
                        <a:pt x="1275" y="2334"/>
                        <a:pt x="1214" y="2158"/>
                      </a:cubicBezTo>
                      <a:lnTo>
                        <a:pt x="579" y="248"/>
                      </a:lnTo>
                      <a:cubicBezTo>
                        <a:pt x="530" y="104"/>
                        <a:pt x="40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1" name="Google Shape;5321;p9"/>
                <p:cNvSpPr/>
                <p:nvPr/>
              </p:nvSpPr>
              <p:spPr>
                <a:xfrm>
                  <a:off x="1171669" y="3488168"/>
                  <a:ext cx="13404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103" extrusionOk="0">
                      <a:moveTo>
                        <a:pt x="331" y="1"/>
                      </a:moveTo>
                      <a:cubicBezTo>
                        <a:pt x="299" y="1"/>
                        <a:pt x="265" y="6"/>
                        <a:pt x="232" y="17"/>
                      </a:cubicBezTo>
                      <a:cubicBezTo>
                        <a:pt x="116" y="73"/>
                        <a:pt x="0" y="249"/>
                        <a:pt x="61" y="365"/>
                      </a:cubicBezTo>
                      <a:lnTo>
                        <a:pt x="580" y="1927"/>
                      </a:lnTo>
                      <a:cubicBezTo>
                        <a:pt x="640" y="2043"/>
                        <a:pt x="756" y="2103"/>
                        <a:pt x="872" y="2103"/>
                      </a:cubicBezTo>
                      <a:lnTo>
                        <a:pt x="927" y="2103"/>
                      </a:lnTo>
                      <a:cubicBezTo>
                        <a:pt x="1103" y="2043"/>
                        <a:pt x="1159" y="1927"/>
                        <a:pt x="1103" y="1755"/>
                      </a:cubicBezTo>
                      <a:lnTo>
                        <a:pt x="640" y="189"/>
                      </a:lnTo>
                      <a:cubicBezTo>
                        <a:pt x="591" y="95"/>
                        <a:pt x="469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2" name="Google Shape;5322;p9"/>
                <p:cNvSpPr/>
                <p:nvPr/>
              </p:nvSpPr>
              <p:spPr>
                <a:xfrm>
                  <a:off x="1058557" y="3044941"/>
                  <a:ext cx="443816" cy="503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9" h="43590" extrusionOk="0">
                      <a:moveTo>
                        <a:pt x="26770" y="0"/>
                      </a:moveTo>
                      <a:cubicBezTo>
                        <a:pt x="26734" y="0"/>
                        <a:pt x="26694" y="8"/>
                        <a:pt x="26651" y="23"/>
                      </a:cubicBezTo>
                      <a:lnTo>
                        <a:pt x="233" y="8713"/>
                      </a:lnTo>
                      <a:cubicBezTo>
                        <a:pt x="117" y="8769"/>
                        <a:pt x="1" y="8945"/>
                        <a:pt x="56" y="9061"/>
                      </a:cubicBezTo>
                      <a:lnTo>
                        <a:pt x="520" y="10391"/>
                      </a:lnTo>
                      <a:cubicBezTo>
                        <a:pt x="520" y="10486"/>
                        <a:pt x="639" y="10581"/>
                        <a:pt x="777" y="10581"/>
                      </a:cubicBezTo>
                      <a:cubicBezTo>
                        <a:pt x="806" y="10581"/>
                        <a:pt x="837" y="10577"/>
                        <a:pt x="868" y="10567"/>
                      </a:cubicBezTo>
                      <a:cubicBezTo>
                        <a:pt x="983" y="10507"/>
                        <a:pt x="1099" y="10335"/>
                        <a:pt x="1044" y="10219"/>
                      </a:cubicBezTo>
                      <a:lnTo>
                        <a:pt x="696" y="9177"/>
                      </a:lnTo>
                      <a:lnTo>
                        <a:pt x="26535" y="602"/>
                      </a:lnTo>
                      <a:lnTo>
                        <a:pt x="37714" y="34376"/>
                      </a:lnTo>
                      <a:lnTo>
                        <a:pt x="11819" y="42894"/>
                      </a:lnTo>
                      <a:lnTo>
                        <a:pt x="11472" y="41851"/>
                      </a:lnTo>
                      <a:cubicBezTo>
                        <a:pt x="11426" y="41719"/>
                        <a:pt x="11350" y="41655"/>
                        <a:pt x="11241" y="41655"/>
                      </a:cubicBezTo>
                      <a:cubicBezTo>
                        <a:pt x="11206" y="41655"/>
                        <a:pt x="11167" y="41661"/>
                        <a:pt x="11124" y="41675"/>
                      </a:cubicBezTo>
                      <a:cubicBezTo>
                        <a:pt x="10948" y="41675"/>
                        <a:pt x="10892" y="41851"/>
                        <a:pt x="10948" y="42023"/>
                      </a:cubicBezTo>
                      <a:lnTo>
                        <a:pt x="11412" y="43358"/>
                      </a:lnTo>
                      <a:cubicBezTo>
                        <a:pt x="11412" y="43473"/>
                        <a:pt x="11472" y="43529"/>
                        <a:pt x="11527" y="43529"/>
                      </a:cubicBezTo>
                      <a:cubicBezTo>
                        <a:pt x="11588" y="43529"/>
                        <a:pt x="11643" y="43589"/>
                        <a:pt x="11643" y="43589"/>
                      </a:cubicBezTo>
                      <a:cubicBezTo>
                        <a:pt x="11704" y="43589"/>
                        <a:pt x="11704" y="43589"/>
                        <a:pt x="11759" y="43529"/>
                      </a:cubicBezTo>
                      <a:lnTo>
                        <a:pt x="38177" y="34839"/>
                      </a:lnTo>
                      <a:cubicBezTo>
                        <a:pt x="38293" y="34783"/>
                        <a:pt x="38409" y="34607"/>
                        <a:pt x="38353" y="34491"/>
                      </a:cubicBezTo>
                      <a:lnTo>
                        <a:pt x="26998" y="195"/>
                      </a:lnTo>
                      <a:cubicBezTo>
                        <a:pt x="26953" y="66"/>
                        <a:pt x="26877" y="0"/>
                        <a:pt x="26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3" name="Google Shape;5323;p9"/>
                <p:cNvSpPr/>
                <p:nvPr/>
              </p:nvSpPr>
              <p:spPr>
                <a:xfrm>
                  <a:off x="1065895" y="3191736"/>
                  <a:ext cx="47572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46" extrusionOk="0">
                      <a:moveTo>
                        <a:pt x="2842" y="584"/>
                      </a:moveTo>
                      <a:cubicBezTo>
                        <a:pt x="3074" y="584"/>
                        <a:pt x="3305" y="699"/>
                        <a:pt x="3361" y="931"/>
                      </a:cubicBezTo>
                      <a:cubicBezTo>
                        <a:pt x="3477" y="1279"/>
                        <a:pt x="3305" y="1571"/>
                        <a:pt x="3013" y="1687"/>
                      </a:cubicBezTo>
                      <a:lnTo>
                        <a:pt x="1336" y="2206"/>
                      </a:lnTo>
                      <a:cubicBezTo>
                        <a:pt x="1273" y="2231"/>
                        <a:pt x="1210" y="2242"/>
                        <a:pt x="1150" y="2242"/>
                      </a:cubicBezTo>
                      <a:cubicBezTo>
                        <a:pt x="928" y="2242"/>
                        <a:pt x="731" y="2087"/>
                        <a:pt x="640" y="1858"/>
                      </a:cubicBezTo>
                      <a:cubicBezTo>
                        <a:pt x="580" y="1742"/>
                        <a:pt x="580" y="1571"/>
                        <a:pt x="696" y="1395"/>
                      </a:cubicBezTo>
                      <a:cubicBezTo>
                        <a:pt x="756" y="1279"/>
                        <a:pt x="872" y="1163"/>
                        <a:pt x="988" y="1163"/>
                      </a:cubicBezTo>
                      <a:lnTo>
                        <a:pt x="2610" y="584"/>
                      </a:lnTo>
                      <a:close/>
                      <a:moveTo>
                        <a:pt x="2787" y="1"/>
                      </a:moveTo>
                      <a:cubicBezTo>
                        <a:pt x="2668" y="1"/>
                        <a:pt x="2547" y="20"/>
                        <a:pt x="2434" y="65"/>
                      </a:cubicBezTo>
                      <a:lnTo>
                        <a:pt x="812" y="584"/>
                      </a:lnTo>
                      <a:cubicBezTo>
                        <a:pt x="525" y="699"/>
                        <a:pt x="293" y="876"/>
                        <a:pt x="177" y="1163"/>
                      </a:cubicBezTo>
                      <a:cubicBezTo>
                        <a:pt x="1" y="1455"/>
                        <a:pt x="1" y="1742"/>
                        <a:pt x="117" y="2034"/>
                      </a:cubicBezTo>
                      <a:cubicBezTo>
                        <a:pt x="177" y="2322"/>
                        <a:pt x="409" y="2553"/>
                        <a:pt x="640" y="2729"/>
                      </a:cubicBezTo>
                      <a:cubicBezTo>
                        <a:pt x="812" y="2785"/>
                        <a:pt x="988" y="2845"/>
                        <a:pt x="1159" y="2845"/>
                      </a:cubicBezTo>
                      <a:cubicBezTo>
                        <a:pt x="1275" y="2845"/>
                        <a:pt x="1451" y="2785"/>
                        <a:pt x="1567" y="2785"/>
                      </a:cubicBezTo>
                      <a:lnTo>
                        <a:pt x="3190" y="2206"/>
                      </a:lnTo>
                      <a:cubicBezTo>
                        <a:pt x="3769" y="2034"/>
                        <a:pt x="4116" y="1395"/>
                        <a:pt x="3885" y="760"/>
                      </a:cubicBezTo>
                      <a:cubicBezTo>
                        <a:pt x="3824" y="468"/>
                        <a:pt x="3593" y="236"/>
                        <a:pt x="3305" y="120"/>
                      </a:cubicBezTo>
                      <a:cubicBezTo>
                        <a:pt x="3163" y="49"/>
                        <a:pt x="2977" y="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4" name="Google Shape;5324;p9"/>
                <p:cNvSpPr/>
                <p:nvPr/>
              </p:nvSpPr>
              <p:spPr>
                <a:xfrm>
                  <a:off x="1053854" y="3154702"/>
                  <a:ext cx="47560" cy="3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2807" extrusionOk="0">
                      <a:moveTo>
                        <a:pt x="2781" y="544"/>
                      </a:moveTo>
                      <a:cubicBezTo>
                        <a:pt x="3013" y="544"/>
                        <a:pt x="3244" y="720"/>
                        <a:pt x="3360" y="952"/>
                      </a:cubicBezTo>
                      <a:cubicBezTo>
                        <a:pt x="3420" y="1240"/>
                        <a:pt x="3305" y="1587"/>
                        <a:pt x="2957" y="1703"/>
                      </a:cubicBezTo>
                      <a:lnTo>
                        <a:pt x="1335" y="2227"/>
                      </a:lnTo>
                      <a:cubicBezTo>
                        <a:pt x="1273" y="2251"/>
                        <a:pt x="1208" y="2263"/>
                        <a:pt x="1145" y="2263"/>
                      </a:cubicBezTo>
                      <a:cubicBezTo>
                        <a:pt x="908" y="2263"/>
                        <a:pt x="683" y="2105"/>
                        <a:pt x="640" y="1879"/>
                      </a:cubicBezTo>
                      <a:cubicBezTo>
                        <a:pt x="579" y="1703"/>
                        <a:pt x="579" y="1587"/>
                        <a:pt x="640" y="1416"/>
                      </a:cubicBezTo>
                      <a:cubicBezTo>
                        <a:pt x="755" y="1300"/>
                        <a:pt x="871" y="1184"/>
                        <a:pt x="987" y="1124"/>
                      </a:cubicBezTo>
                      <a:lnTo>
                        <a:pt x="2609" y="605"/>
                      </a:lnTo>
                      <a:cubicBezTo>
                        <a:pt x="2665" y="605"/>
                        <a:pt x="2725" y="544"/>
                        <a:pt x="2781" y="544"/>
                      </a:cubicBezTo>
                      <a:close/>
                      <a:moveTo>
                        <a:pt x="2844" y="0"/>
                      </a:moveTo>
                      <a:cubicBezTo>
                        <a:pt x="2706" y="0"/>
                        <a:pt x="2564" y="29"/>
                        <a:pt x="2433" y="81"/>
                      </a:cubicBezTo>
                      <a:lnTo>
                        <a:pt x="811" y="605"/>
                      </a:lnTo>
                      <a:cubicBezTo>
                        <a:pt x="524" y="720"/>
                        <a:pt x="292" y="892"/>
                        <a:pt x="116" y="1184"/>
                      </a:cubicBezTo>
                      <a:cubicBezTo>
                        <a:pt x="0" y="1471"/>
                        <a:pt x="0" y="1763"/>
                        <a:pt x="60" y="2051"/>
                      </a:cubicBezTo>
                      <a:cubicBezTo>
                        <a:pt x="176" y="2343"/>
                        <a:pt x="408" y="2574"/>
                        <a:pt x="640" y="2690"/>
                      </a:cubicBezTo>
                      <a:cubicBezTo>
                        <a:pt x="811" y="2806"/>
                        <a:pt x="987" y="2806"/>
                        <a:pt x="1159" y="2806"/>
                      </a:cubicBezTo>
                      <a:cubicBezTo>
                        <a:pt x="1275" y="2806"/>
                        <a:pt x="1390" y="2806"/>
                        <a:pt x="1506" y="2746"/>
                      </a:cubicBezTo>
                      <a:lnTo>
                        <a:pt x="3189" y="2227"/>
                      </a:lnTo>
                      <a:cubicBezTo>
                        <a:pt x="3768" y="2051"/>
                        <a:pt x="4116" y="1416"/>
                        <a:pt x="3884" y="776"/>
                      </a:cubicBezTo>
                      <a:cubicBezTo>
                        <a:pt x="3768" y="489"/>
                        <a:pt x="3592" y="257"/>
                        <a:pt x="3305" y="141"/>
                      </a:cubicBezTo>
                      <a:cubicBezTo>
                        <a:pt x="3177" y="44"/>
                        <a:pt x="3013" y="0"/>
                        <a:pt x="28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5" name="Google Shape;5325;p9"/>
                <p:cNvSpPr/>
                <p:nvPr/>
              </p:nvSpPr>
              <p:spPr>
                <a:xfrm>
                  <a:off x="1167648" y="3500670"/>
                  <a:ext cx="46232" cy="3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2815" extrusionOk="0">
                      <a:moveTo>
                        <a:pt x="2842" y="557"/>
                      </a:moveTo>
                      <a:cubicBezTo>
                        <a:pt x="2958" y="557"/>
                        <a:pt x="3013" y="613"/>
                        <a:pt x="3074" y="613"/>
                      </a:cubicBezTo>
                      <a:cubicBezTo>
                        <a:pt x="3245" y="729"/>
                        <a:pt x="3361" y="845"/>
                        <a:pt x="3361" y="961"/>
                      </a:cubicBezTo>
                      <a:cubicBezTo>
                        <a:pt x="3421" y="1137"/>
                        <a:pt x="3421" y="1253"/>
                        <a:pt x="3361" y="1424"/>
                      </a:cubicBezTo>
                      <a:cubicBezTo>
                        <a:pt x="3305" y="1540"/>
                        <a:pt x="3190" y="1656"/>
                        <a:pt x="3013" y="1716"/>
                      </a:cubicBezTo>
                      <a:lnTo>
                        <a:pt x="1391" y="2235"/>
                      </a:lnTo>
                      <a:cubicBezTo>
                        <a:pt x="1319" y="2260"/>
                        <a:pt x="1257" y="2275"/>
                        <a:pt x="1196" y="2275"/>
                      </a:cubicBezTo>
                      <a:cubicBezTo>
                        <a:pt x="1112" y="2275"/>
                        <a:pt x="1030" y="2247"/>
                        <a:pt x="928" y="2180"/>
                      </a:cubicBezTo>
                      <a:cubicBezTo>
                        <a:pt x="812" y="2119"/>
                        <a:pt x="696" y="2003"/>
                        <a:pt x="640" y="1888"/>
                      </a:cubicBezTo>
                      <a:cubicBezTo>
                        <a:pt x="640" y="1716"/>
                        <a:pt x="640" y="1540"/>
                        <a:pt x="696" y="1424"/>
                      </a:cubicBezTo>
                      <a:cubicBezTo>
                        <a:pt x="756" y="1308"/>
                        <a:pt x="872" y="1192"/>
                        <a:pt x="1044" y="1137"/>
                      </a:cubicBezTo>
                      <a:lnTo>
                        <a:pt x="2666" y="613"/>
                      </a:lnTo>
                      <a:cubicBezTo>
                        <a:pt x="2726" y="557"/>
                        <a:pt x="2782" y="557"/>
                        <a:pt x="2842" y="557"/>
                      </a:cubicBezTo>
                      <a:close/>
                      <a:moveTo>
                        <a:pt x="2808" y="1"/>
                      </a:moveTo>
                      <a:cubicBezTo>
                        <a:pt x="2703" y="1"/>
                        <a:pt x="2599" y="14"/>
                        <a:pt x="2494" y="34"/>
                      </a:cubicBezTo>
                      <a:lnTo>
                        <a:pt x="872" y="613"/>
                      </a:lnTo>
                      <a:cubicBezTo>
                        <a:pt x="580" y="673"/>
                        <a:pt x="348" y="905"/>
                        <a:pt x="177" y="1192"/>
                      </a:cubicBezTo>
                      <a:cubicBezTo>
                        <a:pt x="61" y="1424"/>
                        <a:pt x="1" y="1772"/>
                        <a:pt x="117" y="2064"/>
                      </a:cubicBezTo>
                      <a:cubicBezTo>
                        <a:pt x="233" y="2351"/>
                        <a:pt x="409" y="2583"/>
                        <a:pt x="696" y="2699"/>
                      </a:cubicBezTo>
                      <a:cubicBezTo>
                        <a:pt x="872" y="2815"/>
                        <a:pt x="1044" y="2815"/>
                        <a:pt x="1220" y="2815"/>
                      </a:cubicBezTo>
                      <a:cubicBezTo>
                        <a:pt x="1336" y="2815"/>
                        <a:pt x="1451" y="2815"/>
                        <a:pt x="1567" y="2759"/>
                      </a:cubicBezTo>
                      <a:lnTo>
                        <a:pt x="3190" y="2235"/>
                      </a:lnTo>
                      <a:cubicBezTo>
                        <a:pt x="3477" y="2119"/>
                        <a:pt x="3709" y="1948"/>
                        <a:pt x="3885" y="1656"/>
                      </a:cubicBezTo>
                      <a:cubicBezTo>
                        <a:pt x="4001" y="1369"/>
                        <a:pt x="4001" y="1077"/>
                        <a:pt x="3940" y="789"/>
                      </a:cubicBezTo>
                      <a:cubicBezTo>
                        <a:pt x="3824" y="497"/>
                        <a:pt x="3653" y="265"/>
                        <a:pt x="3361" y="150"/>
                      </a:cubicBezTo>
                      <a:cubicBezTo>
                        <a:pt x="3178" y="40"/>
                        <a:pt x="2993" y="1"/>
                        <a:pt x="2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6" name="Google Shape;5326;p9"/>
                <p:cNvSpPr/>
                <p:nvPr/>
              </p:nvSpPr>
              <p:spPr>
                <a:xfrm>
                  <a:off x="1079980" y="3237262"/>
                  <a:ext cx="48219" cy="3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45" extrusionOk="0">
                      <a:moveTo>
                        <a:pt x="2897" y="583"/>
                      </a:moveTo>
                      <a:cubicBezTo>
                        <a:pt x="3013" y="583"/>
                        <a:pt x="3069" y="583"/>
                        <a:pt x="3185" y="643"/>
                      </a:cubicBezTo>
                      <a:cubicBezTo>
                        <a:pt x="3301" y="699"/>
                        <a:pt x="3417" y="815"/>
                        <a:pt x="3417" y="991"/>
                      </a:cubicBezTo>
                      <a:cubicBezTo>
                        <a:pt x="3532" y="1278"/>
                        <a:pt x="3361" y="1570"/>
                        <a:pt x="3069" y="1686"/>
                      </a:cubicBezTo>
                      <a:lnTo>
                        <a:pt x="1447" y="2205"/>
                      </a:lnTo>
                      <a:cubicBezTo>
                        <a:pt x="1385" y="2230"/>
                        <a:pt x="1320" y="2242"/>
                        <a:pt x="1256" y="2242"/>
                      </a:cubicBezTo>
                      <a:cubicBezTo>
                        <a:pt x="1021" y="2242"/>
                        <a:pt x="787" y="2087"/>
                        <a:pt x="696" y="1858"/>
                      </a:cubicBezTo>
                      <a:cubicBezTo>
                        <a:pt x="636" y="1570"/>
                        <a:pt x="812" y="1223"/>
                        <a:pt x="1099" y="1162"/>
                      </a:cubicBezTo>
                      <a:lnTo>
                        <a:pt x="2721" y="583"/>
                      </a:lnTo>
                      <a:close/>
                      <a:moveTo>
                        <a:pt x="2884" y="0"/>
                      </a:moveTo>
                      <a:cubicBezTo>
                        <a:pt x="2773" y="0"/>
                        <a:pt x="2661" y="19"/>
                        <a:pt x="2550" y="64"/>
                      </a:cubicBezTo>
                      <a:lnTo>
                        <a:pt x="928" y="583"/>
                      </a:lnTo>
                      <a:cubicBezTo>
                        <a:pt x="288" y="815"/>
                        <a:pt x="1" y="1454"/>
                        <a:pt x="172" y="2034"/>
                      </a:cubicBezTo>
                      <a:cubicBezTo>
                        <a:pt x="348" y="2553"/>
                        <a:pt x="812" y="2845"/>
                        <a:pt x="1275" y="2845"/>
                      </a:cubicBezTo>
                      <a:cubicBezTo>
                        <a:pt x="1391" y="2845"/>
                        <a:pt x="1507" y="2845"/>
                        <a:pt x="1623" y="2785"/>
                      </a:cubicBezTo>
                      <a:lnTo>
                        <a:pt x="3245" y="2266"/>
                      </a:lnTo>
                      <a:cubicBezTo>
                        <a:pt x="3880" y="2034"/>
                        <a:pt x="4172" y="1394"/>
                        <a:pt x="3996" y="815"/>
                      </a:cubicBezTo>
                      <a:cubicBezTo>
                        <a:pt x="3880" y="527"/>
                        <a:pt x="3709" y="236"/>
                        <a:pt x="3417" y="120"/>
                      </a:cubicBezTo>
                      <a:cubicBezTo>
                        <a:pt x="3240" y="49"/>
                        <a:pt x="3062" y="0"/>
                        <a:pt x="28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7" name="Google Shape;5327;p9"/>
                <p:cNvSpPr/>
                <p:nvPr/>
              </p:nvSpPr>
              <p:spPr>
                <a:xfrm>
                  <a:off x="1094713" y="3282778"/>
                  <a:ext cx="48855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2846" extrusionOk="0">
                      <a:moveTo>
                        <a:pt x="2953" y="584"/>
                      </a:moveTo>
                      <a:cubicBezTo>
                        <a:pt x="3013" y="584"/>
                        <a:pt x="3129" y="584"/>
                        <a:pt x="3184" y="644"/>
                      </a:cubicBezTo>
                      <a:cubicBezTo>
                        <a:pt x="3300" y="699"/>
                        <a:pt x="3416" y="815"/>
                        <a:pt x="3476" y="991"/>
                      </a:cubicBezTo>
                      <a:cubicBezTo>
                        <a:pt x="3592" y="1279"/>
                        <a:pt x="3416" y="1626"/>
                        <a:pt x="3129" y="1687"/>
                      </a:cubicBezTo>
                      <a:lnTo>
                        <a:pt x="1446" y="2266"/>
                      </a:lnTo>
                      <a:cubicBezTo>
                        <a:pt x="1410" y="2273"/>
                        <a:pt x="1374" y="2276"/>
                        <a:pt x="1338" y="2276"/>
                      </a:cubicBezTo>
                      <a:cubicBezTo>
                        <a:pt x="1088" y="2276"/>
                        <a:pt x="852" y="2113"/>
                        <a:pt x="751" y="1858"/>
                      </a:cubicBezTo>
                      <a:cubicBezTo>
                        <a:pt x="635" y="1571"/>
                        <a:pt x="811" y="1223"/>
                        <a:pt x="1099" y="1163"/>
                      </a:cubicBezTo>
                      <a:lnTo>
                        <a:pt x="2721" y="584"/>
                      </a:lnTo>
                      <a:close/>
                      <a:moveTo>
                        <a:pt x="2899" y="1"/>
                      </a:moveTo>
                      <a:cubicBezTo>
                        <a:pt x="2780" y="1"/>
                        <a:pt x="2660" y="20"/>
                        <a:pt x="2549" y="65"/>
                      </a:cubicBezTo>
                      <a:lnTo>
                        <a:pt x="927" y="584"/>
                      </a:lnTo>
                      <a:cubicBezTo>
                        <a:pt x="348" y="815"/>
                        <a:pt x="0" y="1455"/>
                        <a:pt x="232" y="2034"/>
                      </a:cubicBezTo>
                      <a:cubicBezTo>
                        <a:pt x="348" y="2553"/>
                        <a:pt x="811" y="2845"/>
                        <a:pt x="1275" y="2845"/>
                      </a:cubicBezTo>
                      <a:cubicBezTo>
                        <a:pt x="1391" y="2845"/>
                        <a:pt x="1562" y="2845"/>
                        <a:pt x="1678" y="2785"/>
                      </a:cubicBezTo>
                      <a:lnTo>
                        <a:pt x="3300" y="2266"/>
                      </a:lnTo>
                      <a:cubicBezTo>
                        <a:pt x="3880" y="2034"/>
                        <a:pt x="4227" y="1395"/>
                        <a:pt x="3995" y="815"/>
                      </a:cubicBezTo>
                      <a:cubicBezTo>
                        <a:pt x="3940" y="528"/>
                        <a:pt x="3708" y="296"/>
                        <a:pt x="3416" y="120"/>
                      </a:cubicBezTo>
                      <a:cubicBezTo>
                        <a:pt x="3274" y="49"/>
                        <a:pt x="3088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8" name="Google Shape;5328;p9"/>
                <p:cNvSpPr/>
                <p:nvPr/>
              </p:nvSpPr>
              <p:spPr>
                <a:xfrm>
                  <a:off x="1110774" y="3328582"/>
                  <a:ext cx="47514" cy="3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821" extrusionOk="0">
                      <a:moveTo>
                        <a:pt x="2837" y="559"/>
                      </a:moveTo>
                      <a:cubicBezTo>
                        <a:pt x="2953" y="559"/>
                        <a:pt x="3013" y="559"/>
                        <a:pt x="3129" y="619"/>
                      </a:cubicBezTo>
                      <a:cubicBezTo>
                        <a:pt x="3245" y="675"/>
                        <a:pt x="3361" y="791"/>
                        <a:pt x="3361" y="967"/>
                      </a:cubicBezTo>
                      <a:cubicBezTo>
                        <a:pt x="3477" y="1254"/>
                        <a:pt x="3301" y="1602"/>
                        <a:pt x="3013" y="1662"/>
                      </a:cubicBezTo>
                      <a:lnTo>
                        <a:pt x="1391" y="2242"/>
                      </a:lnTo>
                      <a:cubicBezTo>
                        <a:pt x="1345" y="2250"/>
                        <a:pt x="1298" y="2255"/>
                        <a:pt x="1250" y="2255"/>
                      </a:cubicBezTo>
                      <a:cubicBezTo>
                        <a:pt x="995" y="2255"/>
                        <a:pt x="733" y="2126"/>
                        <a:pt x="636" y="1834"/>
                      </a:cubicBezTo>
                      <a:cubicBezTo>
                        <a:pt x="636" y="1718"/>
                        <a:pt x="636" y="1546"/>
                        <a:pt x="696" y="1430"/>
                      </a:cubicBezTo>
                      <a:cubicBezTo>
                        <a:pt x="752" y="1254"/>
                        <a:pt x="867" y="1199"/>
                        <a:pt x="1044" y="1138"/>
                      </a:cubicBezTo>
                      <a:lnTo>
                        <a:pt x="2666" y="619"/>
                      </a:lnTo>
                      <a:cubicBezTo>
                        <a:pt x="2721" y="559"/>
                        <a:pt x="2782" y="559"/>
                        <a:pt x="2837" y="559"/>
                      </a:cubicBezTo>
                      <a:close/>
                      <a:moveTo>
                        <a:pt x="2855" y="0"/>
                      </a:moveTo>
                      <a:cubicBezTo>
                        <a:pt x="2733" y="0"/>
                        <a:pt x="2612" y="15"/>
                        <a:pt x="2490" y="40"/>
                      </a:cubicBezTo>
                      <a:lnTo>
                        <a:pt x="867" y="559"/>
                      </a:lnTo>
                      <a:cubicBezTo>
                        <a:pt x="580" y="675"/>
                        <a:pt x="348" y="907"/>
                        <a:pt x="172" y="1138"/>
                      </a:cubicBezTo>
                      <a:cubicBezTo>
                        <a:pt x="56" y="1430"/>
                        <a:pt x="1" y="1718"/>
                        <a:pt x="117" y="2010"/>
                      </a:cubicBezTo>
                      <a:cubicBezTo>
                        <a:pt x="288" y="2529"/>
                        <a:pt x="752" y="2821"/>
                        <a:pt x="1215" y="2821"/>
                      </a:cubicBezTo>
                      <a:cubicBezTo>
                        <a:pt x="1331" y="2821"/>
                        <a:pt x="1447" y="2821"/>
                        <a:pt x="1563" y="2761"/>
                      </a:cubicBezTo>
                      <a:lnTo>
                        <a:pt x="3185" y="2242"/>
                      </a:lnTo>
                      <a:cubicBezTo>
                        <a:pt x="3824" y="2010"/>
                        <a:pt x="4112" y="1370"/>
                        <a:pt x="3940" y="791"/>
                      </a:cubicBezTo>
                      <a:cubicBezTo>
                        <a:pt x="3824" y="504"/>
                        <a:pt x="3648" y="272"/>
                        <a:pt x="3361" y="96"/>
                      </a:cubicBezTo>
                      <a:cubicBezTo>
                        <a:pt x="3191" y="28"/>
                        <a:pt x="3023" y="0"/>
                        <a:pt x="2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9" name="Google Shape;5329;p9"/>
                <p:cNvSpPr/>
                <p:nvPr/>
              </p:nvSpPr>
              <p:spPr>
                <a:xfrm>
                  <a:off x="1126143" y="3374097"/>
                  <a:ext cx="47572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22" extrusionOk="0">
                      <a:moveTo>
                        <a:pt x="2842" y="560"/>
                      </a:moveTo>
                      <a:cubicBezTo>
                        <a:pt x="3074" y="560"/>
                        <a:pt x="3305" y="736"/>
                        <a:pt x="3361" y="967"/>
                      </a:cubicBezTo>
                      <a:cubicBezTo>
                        <a:pt x="3477" y="1255"/>
                        <a:pt x="3305" y="1602"/>
                        <a:pt x="3013" y="1663"/>
                      </a:cubicBezTo>
                      <a:lnTo>
                        <a:pt x="1336" y="2242"/>
                      </a:lnTo>
                      <a:cubicBezTo>
                        <a:pt x="1274" y="2267"/>
                        <a:pt x="1212" y="2278"/>
                        <a:pt x="1152" y="2278"/>
                      </a:cubicBezTo>
                      <a:cubicBezTo>
                        <a:pt x="929" y="2278"/>
                        <a:pt x="732" y="2121"/>
                        <a:pt x="640" y="1894"/>
                      </a:cubicBezTo>
                      <a:cubicBezTo>
                        <a:pt x="525" y="1547"/>
                        <a:pt x="696" y="1255"/>
                        <a:pt x="988" y="1139"/>
                      </a:cubicBezTo>
                      <a:lnTo>
                        <a:pt x="2610" y="620"/>
                      </a:lnTo>
                      <a:cubicBezTo>
                        <a:pt x="2666" y="560"/>
                        <a:pt x="2782" y="560"/>
                        <a:pt x="2842" y="560"/>
                      </a:cubicBezTo>
                      <a:close/>
                      <a:moveTo>
                        <a:pt x="2818" y="1"/>
                      </a:moveTo>
                      <a:cubicBezTo>
                        <a:pt x="2689" y="1"/>
                        <a:pt x="2556" y="15"/>
                        <a:pt x="2434" y="41"/>
                      </a:cubicBezTo>
                      <a:lnTo>
                        <a:pt x="812" y="620"/>
                      </a:lnTo>
                      <a:cubicBezTo>
                        <a:pt x="525" y="675"/>
                        <a:pt x="293" y="907"/>
                        <a:pt x="177" y="1199"/>
                      </a:cubicBezTo>
                      <a:cubicBezTo>
                        <a:pt x="1" y="1431"/>
                        <a:pt x="1" y="1779"/>
                        <a:pt x="117" y="2066"/>
                      </a:cubicBezTo>
                      <a:cubicBezTo>
                        <a:pt x="233" y="2529"/>
                        <a:pt x="696" y="2821"/>
                        <a:pt x="1160" y="2821"/>
                      </a:cubicBezTo>
                      <a:cubicBezTo>
                        <a:pt x="1275" y="2821"/>
                        <a:pt x="1452" y="2821"/>
                        <a:pt x="1567" y="2761"/>
                      </a:cubicBezTo>
                      <a:lnTo>
                        <a:pt x="3190" y="2242"/>
                      </a:lnTo>
                      <a:cubicBezTo>
                        <a:pt x="3769" y="2010"/>
                        <a:pt x="4117" y="1371"/>
                        <a:pt x="3885" y="791"/>
                      </a:cubicBezTo>
                      <a:cubicBezTo>
                        <a:pt x="3825" y="504"/>
                        <a:pt x="3593" y="272"/>
                        <a:pt x="3305" y="96"/>
                      </a:cubicBezTo>
                      <a:cubicBezTo>
                        <a:pt x="3171" y="29"/>
                        <a:pt x="2997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0" name="Google Shape;5330;p9"/>
                <p:cNvSpPr/>
                <p:nvPr/>
              </p:nvSpPr>
              <p:spPr>
                <a:xfrm>
                  <a:off x="1140228" y="3419658"/>
                  <a:ext cx="48219" cy="3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18" extrusionOk="0">
                      <a:moveTo>
                        <a:pt x="2898" y="556"/>
                      </a:moveTo>
                      <a:cubicBezTo>
                        <a:pt x="3013" y="556"/>
                        <a:pt x="3069" y="616"/>
                        <a:pt x="3185" y="616"/>
                      </a:cubicBezTo>
                      <a:cubicBezTo>
                        <a:pt x="3301" y="732"/>
                        <a:pt x="3417" y="848"/>
                        <a:pt x="3417" y="964"/>
                      </a:cubicBezTo>
                      <a:cubicBezTo>
                        <a:pt x="3532" y="1251"/>
                        <a:pt x="3361" y="1599"/>
                        <a:pt x="3069" y="1715"/>
                      </a:cubicBezTo>
                      <a:lnTo>
                        <a:pt x="1447" y="2239"/>
                      </a:lnTo>
                      <a:cubicBezTo>
                        <a:pt x="1386" y="2263"/>
                        <a:pt x="1322" y="2275"/>
                        <a:pt x="1258" y="2275"/>
                      </a:cubicBezTo>
                      <a:cubicBezTo>
                        <a:pt x="1022" y="2275"/>
                        <a:pt x="787" y="2117"/>
                        <a:pt x="696" y="1891"/>
                      </a:cubicBezTo>
                      <a:cubicBezTo>
                        <a:pt x="636" y="1543"/>
                        <a:pt x="812" y="1251"/>
                        <a:pt x="1099" y="1135"/>
                      </a:cubicBezTo>
                      <a:lnTo>
                        <a:pt x="2721" y="616"/>
                      </a:lnTo>
                      <a:cubicBezTo>
                        <a:pt x="2782" y="556"/>
                        <a:pt x="2837" y="556"/>
                        <a:pt x="2898" y="556"/>
                      </a:cubicBezTo>
                      <a:close/>
                      <a:moveTo>
                        <a:pt x="2870" y="1"/>
                      </a:moveTo>
                      <a:cubicBezTo>
                        <a:pt x="2763" y="1"/>
                        <a:pt x="2656" y="15"/>
                        <a:pt x="2550" y="37"/>
                      </a:cubicBezTo>
                      <a:lnTo>
                        <a:pt x="928" y="616"/>
                      </a:lnTo>
                      <a:cubicBezTo>
                        <a:pt x="288" y="788"/>
                        <a:pt x="1" y="1427"/>
                        <a:pt x="172" y="2062"/>
                      </a:cubicBezTo>
                      <a:cubicBezTo>
                        <a:pt x="348" y="2526"/>
                        <a:pt x="812" y="2818"/>
                        <a:pt x="1275" y="2818"/>
                      </a:cubicBezTo>
                      <a:cubicBezTo>
                        <a:pt x="1391" y="2818"/>
                        <a:pt x="1507" y="2818"/>
                        <a:pt x="1623" y="2758"/>
                      </a:cubicBezTo>
                      <a:lnTo>
                        <a:pt x="3245" y="2239"/>
                      </a:lnTo>
                      <a:cubicBezTo>
                        <a:pt x="3880" y="2062"/>
                        <a:pt x="4172" y="1367"/>
                        <a:pt x="3996" y="788"/>
                      </a:cubicBezTo>
                      <a:cubicBezTo>
                        <a:pt x="3880" y="501"/>
                        <a:pt x="3709" y="269"/>
                        <a:pt x="3417" y="153"/>
                      </a:cubicBezTo>
                      <a:cubicBezTo>
                        <a:pt x="3235" y="42"/>
                        <a:pt x="3052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1" name="Google Shape;5331;p9"/>
                <p:cNvSpPr/>
                <p:nvPr/>
              </p:nvSpPr>
              <p:spPr>
                <a:xfrm>
                  <a:off x="1154267" y="3462181"/>
                  <a:ext cx="48207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2846" extrusionOk="0">
                      <a:moveTo>
                        <a:pt x="2897" y="584"/>
                      </a:moveTo>
                      <a:cubicBezTo>
                        <a:pt x="3013" y="584"/>
                        <a:pt x="3073" y="584"/>
                        <a:pt x="3129" y="644"/>
                      </a:cubicBezTo>
                      <a:cubicBezTo>
                        <a:pt x="3305" y="700"/>
                        <a:pt x="3421" y="816"/>
                        <a:pt x="3421" y="992"/>
                      </a:cubicBezTo>
                      <a:cubicBezTo>
                        <a:pt x="3536" y="1279"/>
                        <a:pt x="3360" y="1571"/>
                        <a:pt x="3073" y="1687"/>
                      </a:cubicBezTo>
                      <a:lnTo>
                        <a:pt x="1451" y="2206"/>
                      </a:lnTo>
                      <a:cubicBezTo>
                        <a:pt x="1388" y="2231"/>
                        <a:pt x="1323" y="2243"/>
                        <a:pt x="1258" y="2243"/>
                      </a:cubicBezTo>
                      <a:cubicBezTo>
                        <a:pt x="1020" y="2243"/>
                        <a:pt x="786" y="2088"/>
                        <a:pt x="695" y="1858"/>
                      </a:cubicBezTo>
                      <a:cubicBezTo>
                        <a:pt x="640" y="1571"/>
                        <a:pt x="811" y="1223"/>
                        <a:pt x="1103" y="1163"/>
                      </a:cubicBezTo>
                      <a:lnTo>
                        <a:pt x="2725" y="584"/>
                      </a:lnTo>
                      <a:close/>
                      <a:moveTo>
                        <a:pt x="2886" y="1"/>
                      </a:moveTo>
                      <a:cubicBezTo>
                        <a:pt x="2774" y="1"/>
                        <a:pt x="2662" y="20"/>
                        <a:pt x="2549" y="65"/>
                      </a:cubicBezTo>
                      <a:lnTo>
                        <a:pt x="927" y="584"/>
                      </a:lnTo>
                      <a:cubicBezTo>
                        <a:pt x="292" y="816"/>
                        <a:pt x="0" y="1455"/>
                        <a:pt x="176" y="2035"/>
                      </a:cubicBezTo>
                      <a:cubicBezTo>
                        <a:pt x="348" y="2498"/>
                        <a:pt x="811" y="2846"/>
                        <a:pt x="1275" y="2846"/>
                      </a:cubicBezTo>
                      <a:cubicBezTo>
                        <a:pt x="1391" y="2846"/>
                        <a:pt x="1506" y="2785"/>
                        <a:pt x="1622" y="2785"/>
                      </a:cubicBezTo>
                      <a:lnTo>
                        <a:pt x="3244" y="2206"/>
                      </a:lnTo>
                      <a:cubicBezTo>
                        <a:pt x="3884" y="2035"/>
                        <a:pt x="4171" y="1395"/>
                        <a:pt x="4000" y="760"/>
                      </a:cubicBezTo>
                      <a:cubicBezTo>
                        <a:pt x="3884" y="468"/>
                        <a:pt x="3708" y="236"/>
                        <a:pt x="3421" y="120"/>
                      </a:cubicBezTo>
                      <a:cubicBezTo>
                        <a:pt x="3241" y="49"/>
                        <a:pt x="3064" y="1"/>
                        <a:pt x="2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2" name="Google Shape;5332;p9"/>
                <p:cNvSpPr/>
                <p:nvPr/>
              </p:nvSpPr>
              <p:spPr>
                <a:xfrm>
                  <a:off x="1134185" y="3098753"/>
                  <a:ext cx="245024" cy="18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5" h="16162" extrusionOk="0">
                      <a:moveTo>
                        <a:pt x="17441" y="636"/>
                      </a:moveTo>
                      <a:lnTo>
                        <a:pt x="20509" y="10021"/>
                      </a:lnTo>
                      <a:lnTo>
                        <a:pt x="3708" y="15527"/>
                      </a:lnTo>
                      <a:lnTo>
                        <a:pt x="640" y="6197"/>
                      </a:lnTo>
                      <a:lnTo>
                        <a:pt x="17441" y="636"/>
                      </a:lnTo>
                      <a:close/>
                      <a:moveTo>
                        <a:pt x="17496" y="1"/>
                      </a:moveTo>
                      <a:lnTo>
                        <a:pt x="176" y="5734"/>
                      </a:lnTo>
                      <a:cubicBezTo>
                        <a:pt x="116" y="5734"/>
                        <a:pt x="60" y="5794"/>
                        <a:pt x="0" y="5910"/>
                      </a:cubicBezTo>
                      <a:lnTo>
                        <a:pt x="0" y="6082"/>
                      </a:lnTo>
                      <a:lnTo>
                        <a:pt x="3305" y="15991"/>
                      </a:lnTo>
                      <a:cubicBezTo>
                        <a:pt x="3305" y="16106"/>
                        <a:pt x="3421" y="16162"/>
                        <a:pt x="3536" y="16162"/>
                      </a:cubicBezTo>
                      <a:lnTo>
                        <a:pt x="3652" y="16162"/>
                      </a:lnTo>
                      <a:lnTo>
                        <a:pt x="20972" y="10429"/>
                      </a:lnTo>
                      <a:cubicBezTo>
                        <a:pt x="21148" y="10429"/>
                        <a:pt x="21204" y="10253"/>
                        <a:pt x="21148" y="10081"/>
                      </a:cubicBezTo>
                      <a:lnTo>
                        <a:pt x="17904" y="172"/>
                      </a:lnTo>
                      <a:cubicBezTo>
                        <a:pt x="17844" y="117"/>
                        <a:pt x="17788" y="56"/>
                        <a:pt x="17728" y="56"/>
                      </a:cubicBezTo>
                      <a:cubicBezTo>
                        <a:pt x="17672" y="1"/>
                        <a:pt x="17612" y="1"/>
                        <a:pt x="174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3" name="Google Shape;5333;p9"/>
                <p:cNvSpPr/>
                <p:nvPr/>
              </p:nvSpPr>
              <p:spPr>
                <a:xfrm>
                  <a:off x="1160311" y="3123677"/>
                  <a:ext cx="192113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1864" extrusionOk="0">
                      <a:moveTo>
                        <a:pt x="13905" y="680"/>
                      </a:moveTo>
                      <a:lnTo>
                        <a:pt x="15930" y="6821"/>
                      </a:lnTo>
                      <a:lnTo>
                        <a:pt x="2721" y="11224"/>
                      </a:lnTo>
                      <a:lnTo>
                        <a:pt x="696" y="5028"/>
                      </a:lnTo>
                      <a:lnTo>
                        <a:pt x="13905" y="680"/>
                      </a:lnTo>
                      <a:close/>
                      <a:moveTo>
                        <a:pt x="14114" y="0"/>
                      </a:moveTo>
                      <a:cubicBezTo>
                        <a:pt x="14078" y="0"/>
                        <a:pt x="14049" y="15"/>
                        <a:pt x="14021" y="45"/>
                      </a:cubicBezTo>
                      <a:lnTo>
                        <a:pt x="233" y="4564"/>
                      </a:lnTo>
                      <a:cubicBezTo>
                        <a:pt x="56" y="4620"/>
                        <a:pt x="1" y="4796"/>
                        <a:pt x="56" y="4912"/>
                      </a:cubicBezTo>
                      <a:lnTo>
                        <a:pt x="2258" y="11688"/>
                      </a:lnTo>
                      <a:lnTo>
                        <a:pt x="2434" y="11864"/>
                      </a:lnTo>
                      <a:lnTo>
                        <a:pt x="2666" y="11864"/>
                      </a:lnTo>
                      <a:lnTo>
                        <a:pt x="16394" y="7285"/>
                      </a:lnTo>
                      <a:cubicBezTo>
                        <a:pt x="16570" y="7229"/>
                        <a:pt x="16626" y="7113"/>
                        <a:pt x="16570" y="6937"/>
                      </a:cubicBezTo>
                      <a:lnTo>
                        <a:pt x="14369" y="217"/>
                      </a:lnTo>
                      <a:cubicBezTo>
                        <a:pt x="14369" y="101"/>
                        <a:pt x="14308" y="45"/>
                        <a:pt x="14253" y="45"/>
                      </a:cubicBezTo>
                      <a:cubicBezTo>
                        <a:pt x="14195" y="15"/>
                        <a:pt x="14151" y="0"/>
                        <a:pt x="141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4" name="Google Shape;5334;p9"/>
                <p:cNvSpPr/>
                <p:nvPr/>
              </p:nvSpPr>
              <p:spPr>
                <a:xfrm>
                  <a:off x="1237267" y="3344239"/>
                  <a:ext cx="156016" cy="5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4827" extrusionOk="0">
                      <a:moveTo>
                        <a:pt x="13187" y="1"/>
                      </a:moveTo>
                      <a:cubicBezTo>
                        <a:pt x="13157" y="1"/>
                        <a:pt x="13125" y="5"/>
                        <a:pt x="13094" y="15"/>
                      </a:cubicBezTo>
                      <a:lnTo>
                        <a:pt x="233" y="4302"/>
                      </a:lnTo>
                      <a:cubicBezTo>
                        <a:pt x="61" y="4302"/>
                        <a:pt x="1" y="4478"/>
                        <a:pt x="61" y="4650"/>
                      </a:cubicBezTo>
                      <a:cubicBezTo>
                        <a:pt x="61" y="4766"/>
                        <a:pt x="177" y="4826"/>
                        <a:pt x="293" y="4826"/>
                      </a:cubicBezTo>
                      <a:lnTo>
                        <a:pt x="409" y="4826"/>
                      </a:lnTo>
                      <a:lnTo>
                        <a:pt x="13270" y="595"/>
                      </a:lnTo>
                      <a:cubicBezTo>
                        <a:pt x="13442" y="539"/>
                        <a:pt x="13502" y="363"/>
                        <a:pt x="13442" y="191"/>
                      </a:cubicBezTo>
                      <a:cubicBezTo>
                        <a:pt x="13442" y="96"/>
                        <a:pt x="13326" y="1"/>
                        <a:pt x="13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5" name="Google Shape;5335;p9"/>
                <p:cNvSpPr/>
                <p:nvPr/>
              </p:nvSpPr>
              <p:spPr>
                <a:xfrm>
                  <a:off x="1247978" y="3377714"/>
                  <a:ext cx="156663" cy="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" h="4826" extrusionOk="0">
                      <a:moveTo>
                        <a:pt x="13221" y="1"/>
                      </a:moveTo>
                      <a:cubicBezTo>
                        <a:pt x="13197" y="1"/>
                        <a:pt x="13175" y="5"/>
                        <a:pt x="13154" y="15"/>
                      </a:cubicBezTo>
                      <a:lnTo>
                        <a:pt x="233" y="4302"/>
                      </a:lnTo>
                      <a:cubicBezTo>
                        <a:pt x="117" y="4362"/>
                        <a:pt x="1" y="4478"/>
                        <a:pt x="61" y="4650"/>
                      </a:cubicBezTo>
                      <a:cubicBezTo>
                        <a:pt x="117" y="4765"/>
                        <a:pt x="233" y="4826"/>
                        <a:pt x="349" y="4826"/>
                      </a:cubicBezTo>
                      <a:lnTo>
                        <a:pt x="409" y="4826"/>
                      </a:lnTo>
                      <a:lnTo>
                        <a:pt x="13326" y="594"/>
                      </a:lnTo>
                      <a:cubicBezTo>
                        <a:pt x="13442" y="539"/>
                        <a:pt x="13558" y="362"/>
                        <a:pt x="13502" y="191"/>
                      </a:cubicBezTo>
                      <a:cubicBezTo>
                        <a:pt x="13452" y="96"/>
                        <a:pt x="13328" y="1"/>
                        <a:pt x="1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36" name="Google Shape;5336;p9"/>
              <p:cNvGrpSpPr/>
              <p:nvPr/>
            </p:nvGrpSpPr>
            <p:grpSpPr>
              <a:xfrm rot="2388419">
                <a:off x="696993" y="4746778"/>
                <a:ext cx="288491" cy="317739"/>
                <a:chOff x="1856523" y="1848675"/>
                <a:chExt cx="556974" cy="613443"/>
              </a:xfrm>
            </p:grpSpPr>
            <p:sp>
              <p:nvSpPr>
                <p:cNvPr id="5337" name="Google Shape;5337;p9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8" name="Google Shape;5338;p9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9" name="Google Shape;5339;p9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0" name="Google Shape;5340;p9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41" name="Google Shape;5341;p9"/>
              <p:cNvGrpSpPr/>
              <p:nvPr/>
            </p:nvGrpSpPr>
            <p:grpSpPr>
              <a:xfrm>
                <a:off x="1455380" y="4684213"/>
                <a:ext cx="269728" cy="270624"/>
                <a:chOff x="2451617" y="1982794"/>
                <a:chExt cx="595163" cy="597139"/>
              </a:xfrm>
            </p:grpSpPr>
            <p:sp>
              <p:nvSpPr>
                <p:cNvPr id="5342" name="Google Shape;5342;p9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3" name="Google Shape;5343;p9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4" name="Google Shape;5344;p9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5" name="Google Shape;5345;p9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6" name="Google Shape;5346;p9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47" name="Google Shape;5347;p9"/>
              <p:cNvGrpSpPr/>
              <p:nvPr/>
            </p:nvGrpSpPr>
            <p:grpSpPr>
              <a:xfrm rot="2388419">
                <a:off x="1744818" y="4755191"/>
                <a:ext cx="288491" cy="317739"/>
                <a:chOff x="1856523" y="1848675"/>
                <a:chExt cx="556974" cy="613443"/>
              </a:xfrm>
            </p:grpSpPr>
            <p:sp>
              <p:nvSpPr>
                <p:cNvPr id="5348" name="Google Shape;5348;p9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9" name="Google Shape;5349;p9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0" name="Google Shape;5350;p9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1" name="Google Shape;5351;p9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52" name="Google Shape;5352;p9"/>
              <p:cNvGrpSpPr/>
              <p:nvPr/>
            </p:nvGrpSpPr>
            <p:grpSpPr>
              <a:xfrm>
                <a:off x="2145714" y="4630809"/>
                <a:ext cx="322037" cy="361644"/>
                <a:chOff x="1053854" y="3044941"/>
                <a:chExt cx="448519" cy="503682"/>
              </a:xfrm>
            </p:grpSpPr>
            <p:sp>
              <p:nvSpPr>
                <p:cNvPr id="5353" name="Google Shape;5353;p9"/>
                <p:cNvSpPr/>
                <p:nvPr/>
              </p:nvSpPr>
              <p:spPr>
                <a:xfrm>
                  <a:off x="1070609" y="3181579"/>
                  <a:ext cx="12063" cy="2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811" extrusionOk="0">
                      <a:moveTo>
                        <a:pt x="329" y="0"/>
                      </a:moveTo>
                      <a:cubicBezTo>
                        <a:pt x="297" y="0"/>
                        <a:pt x="265" y="5"/>
                        <a:pt x="232" y="17"/>
                      </a:cubicBezTo>
                      <a:cubicBezTo>
                        <a:pt x="117" y="72"/>
                        <a:pt x="1" y="248"/>
                        <a:pt x="56" y="364"/>
                      </a:cubicBezTo>
                      <a:lnTo>
                        <a:pt x="464" y="1578"/>
                      </a:lnTo>
                      <a:cubicBezTo>
                        <a:pt x="520" y="1755"/>
                        <a:pt x="636" y="1810"/>
                        <a:pt x="751" y="1810"/>
                      </a:cubicBezTo>
                      <a:lnTo>
                        <a:pt x="812" y="1810"/>
                      </a:lnTo>
                      <a:cubicBezTo>
                        <a:pt x="983" y="1755"/>
                        <a:pt x="1043" y="1578"/>
                        <a:pt x="983" y="1407"/>
                      </a:cubicBezTo>
                      <a:lnTo>
                        <a:pt x="580" y="188"/>
                      </a:lnTo>
                      <a:cubicBezTo>
                        <a:pt x="580" y="94"/>
                        <a:pt x="464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4" name="Google Shape;5354;p9"/>
                <p:cNvSpPr/>
                <p:nvPr/>
              </p:nvSpPr>
              <p:spPr>
                <a:xfrm>
                  <a:off x="1082661" y="3217053"/>
                  <a:ext cx="1474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2564" extrusionOk="0">
                      <a:moveTo>
                        <a:pt x="298" y="0"/>
                      </a:moveTo>
                      <a:cubicBezTo>
                        <a:pt x="275" y="0"/>
                        <a:pt x="253" y="5"/>
                        <a:pt x="232" y="15"/>
                      </a:cubicBezTo>
                      <a:cubicBezTo>
                        <a:pt x="56" y="75"/>
                        <a:pt x="0" y="246"/>
                        <a:pt x="56" y="423"/>
                      </a:cubicBezTo>
                      <a:lnTo>
                        <a:pt x="696" y="2392"/>
                      </a:lnTo>
                      <a:cubicBezTo>
                        <a:pt x="751" y="2508"/>
                        <a:pt x="867" y="2564"/>
                        <a:pt x="983" y="2564"/>
                      </a:cubicBezTo>
                      <a:lnTo>
                        <a:pt x="1043" y="2564"/>
                      </a:lnTo>
                      <a:cubicBezTo>
                        <a:pt x="1215" y="2508"/>
                        <a:pt x="1275" y="2392"/>
                        <a:pt x="1215" y="2216"/>
                      </a:cubicBezTo>
                      <a:lnTo>
                        <a:pt x="580" y="191"/>
                      </a:lnTo>
                      <a:cubicBezTo>
                        <a:pt x="530" y="96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5" name="Google Shape;5355;p9"/>
                <p:cNvSpPr/>
                <p:nvPr/>
              </p:nvSpPr>
              <p:spPr>
                <a:xfrm>
                  <a:off x="1097394" y="3262741"/>
                  <a:ext cx="16073" cy="3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82" extrusionOk="0">
                      <a:moveTo>
                        <a:pt x="232" y="0"/>
                      </a:moveTo>
                      <a:cubicBezTo>
                        <a:pt x="116" y="61"/>
                        <a:pt x="0" y="232"/>
                        <a:pt x="56" y="408"/>
                      </a:cubicBezTo>
                      <a:lnTo>
                        <a:pt x="811" y="2610"/>
                      </a:lnTo>
                      <a:cubicBezTo>
                        <a:pt x="811" y="2725"/>
                        <a:pt x="927" y="2781"/>
                        <a:pt x="1043" y="2781"/>
                      </a:cubicBezTo>
                      <a:lnTo>
                        <a:pt x="1159" y="2781"/>
                      </a:lnTo>
                      <a:cubicBezTo>
                        <a:pt x="1330" y="2725"/>
                        <a:pt x="1390" y="2610"/>
                        <a:pt x="1330" y="2433"/>
                      </a:cubicBezTo>
                      <a:lnTo>
                        <a:pt x="579" y="232"/>
                      </a:lnTo>
                      <a:cubicBezTo>
                        <a:pt x="579" y="61"/>
                        <a:pt x="403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6" name="Google Shape;5356;p9"/>
                <p:cNvSpPr/>
                <p:nvPr/>
              </p:nvSpPr>
              <p:spPr>
                <a:xfrm>
                  <a:off x="1112762" y="3309435"/>
                  <a:ext cx="16073" cy="3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40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6"/>
                        <a:pt x="60" y="362"/>
                      </a:cubicBezTo>
                      <a:lnTo>
                        <a:pt x="756" y="2564"/>
                      </a:lnTo>
                      <a:cubicBezTo>
                        <a:pt x="811" y="2680"/>
                        <a:pt x="927" y="2740"/>
                        <a:pt x="1043" y="2740"/>
                      </a:cubicBezTo>
                      <a:lnTo>
                        <a:pt x="1159" y="2740"/>
                      </a:lnTo>
                      <a:cubicBezTo>
                        <a:pt x="1275" y="2680"/>
                        <a:pt x="1391" y="2508"/>
                        <a:pt x="1335" y="2392"/>
                      </a:cubicBezTo>
                      <a:lnTo>
                        <a:pt x="580" y="191"/>
                      </a:lnTo>
                      <a:cubicBezTo>
                        <a:pt x="580" y="96"/>
                        <a:pt x="46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7" name="Google Shape;5357;p9"/>
                <p:cNvSpPr/>
                <p:nvPr/>
              </p:nvSpPr>
              <p:spPr>
                <a:xfrm>
                  <a:off x="1127483" y="3354211"/>
                  <a:ext cx="16085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2805" extrusionOk="0">
                      <a:moveTo>
                        <a:pt x="362" y="1"/>
                      </a:moveTo>
                      <a:cubicBezTo>
                        <a:pt x="321" y="1"/>
                        <a:pt x="277" y="8"/>
                        <a:pt x="232" y="24"/>
                      </a:cubicBezTo>
                      <a:cubicBezTo>
                        <a:pt x="117" y="79"/>
                        <a:pt x="1" y="195"/>
                        <a:pt x="61" y="371"/>
                      </a:cubicBezTo>
                      <a:lnTo>
                        <a:pt x="812" y="2628"/>
                      </a:lnTo>
                      <a:cubicBezTo>
                        <a:pt x="872" y="2744"/>
                        <a:pt x="988" y="2804"/>
                        <a:pt x="1104" y="2804"/>
                      </a:cubicBezTo>
                      <a:lnTo>
                        <a:pt x="1159" y="2804"/>
                      </a:lnTo>
                      <a:cubicBezTo>
                        <a:pt x="1336" y="2744"/>
                        <a:pt x="1391" y="2628"/>
                        <a:pt x="1336" y="2457"/>
                      </a:cubicBezTo>
                      <a:lnTo>
                        <a:pt x="580" y="195"/>
                      </a:lnTo>
                      <a:cubicBezTo>
                        <a:pt x="580" y="67"/>
                        <a:pt x="484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8" name="Google Shape;5358;p9"/>
                <p:cNvSpPr/>
                <p:nvPr/>
              </p:nvSpPr>
              <p:spPr>
                <a:xfrm>
                  <a:off x="1142216" y="3399136"/>
                  <a:ext cx="16073" cy="3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856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7"/>
                        <a:pt x="61" y="362"/>
                      </a:cubicBezTo>
                      <a:lnTo>
                        <a:pt x="811" y="2624"/>
                      </a:lnTo>
                      <a:cubicBezTo>
                        <a:pt x="872" y="2796"/>
                        <a:pt x="988" y="2856"/>
                        <a:pt x="1103" y="2856"/>
                      </a:cubicBezTo>
                      <a:lnTo>
                        <a:pt x="1159" y="2856"/>
                      </a:lnTo>
                      <a:cubicBezTo>
                        <a:pt x="1335" y="2796"/>
                        <a:pt x="1391" y="2624"/>
                        <a:pt x="1391" y="2448"/>
                      </a:cubicBezTo>
                      <a:lnTo>
                        <a:pt x="640" y="191"/>
                      </a:lnTo>
                      <a:cubicBezTo>
                        <a:pt x="590" y="96"/>
                        <a:pt x="466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9" name="Google Shape;5359;p9"/>
                <p:cNvSpPr/>
                <p:nvPr/>
              </p:nvSpPr>
              <p:spPr>
                <a:xfrm>
                  <a:off x="1157641" y="3443993"/>
                  <a:ext cx="14733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2566" extrusionOk="0">
                      <a:moveTo>
                        <a:pt x="300" y="1"/>
                      </a:moveTo>
                      <a:cubicBezTo>
                        <a:pt x="276" y="1"/>
                        <a:pt x="253" y="6"/>
                        <a:pt x="232" y="17"/>
                      </a:cubicBezTo>
                      <a:cubicBezTo>
                        <a:pt x="56" y="72"/>
                        <a:pt x="0" y="248"/>
                        <a:pt x="56" y="420"/>
                      </a:cubicBezTo>
                      <a:lnTo>
                        <a:pt x="695" y="2334"/>
                      </a:lnTo>
                      <a:cubicBezTo>
                        <a:pt x="695" y="2450"/>
                        <a:pt x="811" y="2566"/>
                        <a:pt x="927" y="2566"/>
                      </a:cubicBezTo>
                      <a:cubicBezTo>
                        <a:pt x="983" y="2566"/>
                        <a:pt x="983" y="2566"/>
                        <a:pt x="1043" y="2506"/>
                      </a:cubicBezTo>
                      <a:cubicBezTo>
                        <a:pt x="1159" y="2506"/>
                        <a:pt x="1275" y="2334"/>
                        <a:pt x="1214" y="2158"/>
                      </a:cubicBezTo>
                      <a:lnTo>
                        <a:pt x="579" y="248"/>
                      </a:lnTo>
                      <a:cubicBezTo>
                        <a:pt x="530" y="104"/>
                        <a:pt x="40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0" name="Google Shape;5360;p9"/>
                <p:cNvSpPr/>
                <p:nvPr/>
              </p:nvSpPr>
              <p:spPr>
                <a:xfrm>
                  <a:off x="1171669" y="3488168"/>
                  <a:ext cx="13404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103" extrusionOk="0">
                      <a:moveTo>
                        <a:pt x="331" y="1"/>
                      </a:moveTo>
                      <a:cubicBezTo>
                        <a:pt x="299" y="1"/>
                        <a:pt x="265" y="6"/>
                        <a:pt x="232" y="17"/>
                      </a:cubicBezTo>
                      <a:cubicBezTo>
                        <a:pt x="116" y="73"/>
                        <a:pt x="0" y="249"/>
                        <a:pt x="61" y="365"/>
                      </a:cubicBezTo>
                      <a:lnTo>
                        <a:pt x="580" y="1927"/>
                      </a:lnTo>
                      <a:cubicBezTo>
                        <a:pt x="640" y="2043"/>
                        <a:pt x="756" y="2103"/>
                        <a:pt x="872" y="2103"/>
                      </a:cubicBezTo>
                      <a:lnTo>
                        <a:pt x="927" y="2103"/>
                      </a:lnTo>
                      <a:cubicBezTo>
                        <a:pt x="1103" y="2043"/>
                        <a:pt x="1159" y="1927"/>
                        <a:pt x="1103" y="1755"/>
                      </a:cubicBezTo>
                      <a:lnTo>
                        <a:pt x="640" y="189"/>
                      </a:lnTo>
                      <a:cubicBezTo>
                        <a:pt x="591" y="95"/>
                        <a:pt x="469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1" name="Google Shape;5361;p9"/>
                <p:cNvSpPr/>
                <p:nvPr/>
              </p:nvSpPr>
              <p:spPr>
                <a:xfrm>
                  <a:off x="1058557" y="3044941"/>
                  <a:ext cx="443816" cy="503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9" h="43590" extrusionOk="0">
                      <a:moveTo>
                        <a:pt x="26770" y="0"/>
                      </a:moveTo>
                      <a:cubicBezTo>
                        <a:pt x="26734" y="0"/>
                        <a:pt x="26694" y="8"/>
                        <a:pt x="26651" y="23"/>
                      </a:cubicBezTo>
                      <a:lnTo>
                        <a:pt x="233" y="8713"/>
                      </a:lnTo>
                      <a:cubicBezTo>
                        <a:pt x="117" y="8769"/>
                        <a:pt x="1" y="8945"/>
                        <a:pt x="56" y="9061"/>
                      </a:cubicBezTo>
                      <a:lnTo>
                        <a:pt x="520" y="10391"/>
                      </a:lnTo>
                      <a:cubicBezTo>
                        <a:pt x="520" y="10486"/>
                        <a:pt x="639" y="10581"/>
                        <a:pt x="777" y="10581"/>
                      </a:cubicBezTo>
                      <a:cubicBezTo>
                        <a:pt x="806" y="10581"/>
                        <a:pt x="837" y="10577"/>
                        <a:pt x="868" y="10567"/>
                      </a:cubicBezTo>
                      <a:cubicBezTo>
                        <a:pt x="983" y="10507"/>
                        <a:pt x="1099" y="10335"/>
                        <a:pt x="1044" y="10219"/>
                      </a:cubicBezTo>
                      <a:lnTo>
                        <a:pt x="696" y="9177"/>
                      </a:lnTo>
                      <a:lnTo>
                        <a:pt x="26535" y="602"/>
                      </a:lnTo>
                      <a:lnTo>
                        <a:pt x="37714" y="34376"/>
                      </a:lnTo>
                      <a:lnTo>
                        <a:pt x="11819" y="42894"/>
                      </a:lnTo>
                      <a:lnTo>
                        <a:pt x="11472" y="41851"/>
                      </a:lnTo>
                      <a:cubicBezTo>
                        <a:pt x="11426" y="41719"/>
                        <a:pt x="11350" y="41655"/>
                        <a:pt x="11241" y="41655"/>
                      </a:cubicBezTo>
                      <a:cubicBezTo>
                        <a:pt x="11206" y="41655"/>
                        <a:pt x="11167" y="41661"/>
                        <a:pt x="11124" y="41675"/>
                      </a:cubicBezTo>
                      <a:cubicBezTo>
                        <a:pt x="10948" y="41675"/>
                        <a:pt x="10892" y="41851"/>
                        <a:pt x="10948" y="42023"/>
                      </a:cubicBezTo>
                      <a:lnTo>
                        <a:pt x="11412" y="43358"/>
                      </a:lnTo>
                      <a:cubicBezTo>
                        <a:pt x="11412" y="43473"/>
                        <a:pt x="11472" y="43529"/>
                        <a:pt x="11527" y="43529"/>
                      </a:cubicBezTo>
                      <a:cubicBezTo>
                        <a:pt x="11588" y="43529"/>
                        <a:pt x="11643" y="43589"/>
                        <a:pt x="11643" y="43589"/>
                      </a:cubicBezTo>
                      <a:cubicBezTo>
                        <a:pt x="11704" y="43589"/>
                        <a:pt x="11704" y="43589"/>
                        <a:pt x="11759" y="43529"/>
                      </a:cubicBezTo>
                      <a:lnTo>
                        <a:pt x="38177" y="34839"/>
                      </a:lnTo>
                      <a:cubicBezTo>
                        <a:pt x="38293" y="34783"/>
                        <a:pt x="38409" y="34607"/>
                        <a:pt x="38353" y="34491"/>
                      </a:cubicBezTo>
                      <a:lnTo>
                        <a:pt x="26998" y="195"/>
                      </a:lnTo>
                      <a:cubicBezTo>
                        <a:pt x="26953" y="66"/>
                        <a:pt x="26877" y="0"/>
                        <a:pt x="26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2" name="Google Shape;5362;p9"/>
                <p:cNvSpPr/>
                <p:nvPr/>
              </p:nvSpPr>
              <p:spPr>
                <a:xfrm>
                  <a:off x="1065895" y="3191736"/>
                  <a:ext cx="47572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46" extrusionOk="0">
                      <a:moveTo>
                        <a:pt x="2842" y="584"/>
                      </a:moveTo>
                      <a:cubicBezTo>
                        <a:pt x="3074" y="584"/>
                        <a:pt x="3305" y="699"/>
                        <a:pt x="3361" y="931"/>
                      </a:cubicBezTo>
                      <a:cubicBezTo>
                        <a:pt x="3477" y="1279"/>
                        <a:pt x="3305" y="1571"/>
                        <a:pt x="3013" y="1687"/>
                      </a:cubicBezTo>
                      <a:lnTo>
                        <a:pt x="1336" y="2206"/>
                      </a:lnTo>
                      <a:cubicBezTo>
                        <a:pt x="1273" y="2231"/>
                        <a:pt x="1210" y="2242"/>
                        <a:pt x="1150" y="2242"/>
                      </a:cubicBezTo>
                      <a:cubicBezTo>
                        <a:pt x="928" y="2242"/>
                        <a:pt x="731" y="2087"/>
                        <a:pt x="640" y="1858"/>
                      </a:cubicBezTo>
                      <a:cubicBezTo>
                        <a:pt x="580" y="1742"/>
                        <a:pt x="580" y="1571"/>
                        <a:pt x="696" y="1395"/>
                      </a:cubicBezTo>
                      <a:cubicBezTo>
                        <a:pt x="756" y="1279"/>
                        <a:pt x="872" y="1163"/>
                        <a:pt x="988" y="1163"/>
                      </a:cubicBezTo>
                      <a:lnTo>
                        <a:pt x="2610" y="584"/>
                      </a:lnTo>
                      <a:close/>
                      <a:moveTo>
                        <a:pt x="2787" y="1"/>
                      </a:moveTo>
                      <a:cubicBezTo>
                        <a:pt x="2668" y="1"/>
                        <a:pt x="2547" y="20"/>
                        <a:pt x="2434" y="65"/>
                      </a:cubicBezTo>
                      <a:lnTo>
                        <a:pt x="812" y="584"/>
                      </a:lnTo>
                      <a:cubicBezTo>
                        <a:pt x="525" y="699"/>
                        <a:pt x="293" y="876"/>
                        <a:pt x="177" y="1163"/>
                      </a:cubicBezTo>
                      <a:cubicBezTo>
                        <a:pt x="1" y="1455"/>
                        <a:pt x="1" y="1742"/>
                        <a:pt x="117" y="2034"/>
                      </a:cubicBezTo>
                      <a:cubicBezTo>
                        <a:pt x="177" y="2322"/>
                        <a:pt x="409" y="2553"/>
                        <a:pt x="640" y="2729"/>
                      </a:cubicBezTo>
                      <a:cubicBezTo>
                        <a:pt x="812" y="2785"/>
                        <a:pt x="988" y="2845"/>
                        <a:pt x="1159" y="2845"/>
                      </a:cubicBezTo>
                      <a:cubicBezTo>
                        <a:pt x="1275" y="2845"/>
                        <a:pt x="1451" y="2785"/>
                        <a:pt x="1567" y="2785"/>
                      </a:cubicBezTo>
                      <a:lnTo>
                        <a:pt x="3190" y="2206"/>
                      </a:lnTo>
                      <a:cubicBezTo>
                        <a:pt x="3769" y="2034"/>
                        <a:pt x="4116" y="1395"/>
                        <a:pt x="3885" y="760"/>
                      </a:cubicBezTo>
                      <a:cubicBezTo>
                        <a:pt x="3824" y="468"/>
                        <a:pt x="3593" y="236"/>
                        <a:pt x="3305" y="120"/>
                      </a:cubicBezTo>
                      <a:cubicBezTo>
                        <a:pt x="3163" y="49"/>
                        <a:pt x="2977" y="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3" name="Google Shape;5363;p9"/>
                <p:cNvSpPr/>
                <p:nvPr/>
              </p:nvSpPr>
              <p:spPr>
                <a:xfrm>
                  <a:off x="1053854" y="3154702"/>
                  <a:ext cx="47560" cy="3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2807" extrusionOk="0">
                      <a:moveTo>
                        <a:pt x="2781" y="544"/>
                      </a:moveTo>
                      <a:cubicBezTo>
                        <a:pt x="3013" y="544"/>
                        <a:pt x="3244" y="720"/>
                        <a:pt x="3360" y="952"/>
                      </a:cubicBezTo>
                      <a:cubicBezTo>
                        <a:pt x="3420" y="1240"/>
                        <a:pt x="3305" y="1587"/>
                        <a:pt x="2957" y="1703"/>
                      </a:cubicBezTo>
                      <a:lnTo>
                        <a:pt x="1335" y="2227"/>
                      </a:lnTo>
                      <a:cubicBezTo>
                        <a:pt x="1273" y="2251"/>
                        <a:pt x="1208" y="2263"/>
                        <a:pt x="1145" y="2263"/>
                      </a:cubicBezTo>
                      <a:cubicBezTo>
                        <a:pt x="908" y="2263"/>
                        <a:pt x="683" y="2105"/>
                        <a:pt x="640" y="1879"/>
                      </a:cubicBezTo>
                      <a:cubicBezTo>
                        <a:pt x="579" y="1703"/>
                        <a:pt x="579" y="1587"/>
                        <a:pt x="640" y="1416"/>
                      </a:cubicBezTo>
                      <a:cubicBezTo>
                        <a:pt x="755" y="1300"/>
                        <a:pt x="871" y="1184"/>
                        <a:pt x="987" y="1124"/>
                      </a:cubicBezTo>
                      <a:lnTo>
                        <a:pt x="2609" y="605"/>
                      </a:lnTo>
                      <a:cubicBezTo>
                        <a:pt x="2665" y="605"/>
                        <a:pt x="2725" y="544"/>
                        <a:pt x="2781" y="544"/>
                      </a:cubicBezTo>
                      <a:close/>
                      <a:moveTo>
                        <a:pt x="2844" y="0"/>
                      </a:moveTo>
                      <a:cubicBezTo>
                        <a:pt x="2706" y="0"/>
                        <a:pt x="2564" y="29"/>
                        <a:pt x="2433" y="81"/>
                      </a:cubicBezTo>
                      <a:lnTo>
                        <a:pt x="811" y="605"/>
                      </a:lnTo>
                      <a:cubicBezTo>
                        <a:pt x="524" y="720"/>
                        <a:pt x="292" y="892"/>
                        <a:pt x="116" y="1184"/>
                      </a:cubicBezTo>
                      <a:cubicBezTo>
                        <a:pt x="0" y="1471"/>
                        <a:pt x="0" y="1763"/>
                        <a:pt x="60" y="2051"/>
                      </a:cubicBezTo>
                      <a:cubicBezTo>
                        <a:pt x="176" y="2343"/>
                        <a:pt x="408" y="2574"/>
                        <a:pt x="640" y="2690"/>
                      </a:cubicBezTo>
                      <a:cubicBezTo>
                        <a:pt x="811" y="2806"/>
                        <a:pt x="987" y="2806"/>
                        <a:pt x="1159" y="2806"/>
                      </a:cubicBezTo>
                      <a:cubicBezTo>
                        <a:pt x="1275" y="2806"/>
                        <a:pt x="1390" y="2806"/>
                        <a:pt x="1506" y="2746"/>
                      </a:cubicBezTo>
                      <a:lnTo>
                        <a:pt x="3189" y="2227"/>
                      </a:lnTo>
                      <a:cubicBezTo>
                        <a:pt x="3768" y="2051"/>
                        <a:pt x="4116" y="1416"/>
                        <a:pt x="3884" y="776"/>
                      </a:cubicBezTo>
                      <a:cubicBezTo>
                        <a:pt x="3768" y="489"/>
                        <a:pt x="3592" y="257"/>
                        <a:pt x="3305" y="141"/>
                      </a:cubicBezTo>
                      <a:cubicBezTo>
                        <a:pt x="3177" y="44"/>
                        <a:pt x="3013" y="0"/>
                        <a:pt x="28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4" name="Google Shape;5364;p9"/>
                <p:cNvSpPr/>
                <p:nvPr/>
              </p:nvSpPr>
              <p:spPr>
                <a:xfrm>
                  <a:off x="1167648" y="3500670"/>
                  <a:ext cx="46232" cy="3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2815" extrusionOk="0">
                      <a:moveTo>
                        <a:pt x="2842" y="557"/>
                      </a:moveTo>
                      <a:cubicBezTo>
                        <a:pt x="2958" y="557"/>
                        <a:pt x="3013" y="613"/>
                        <a:pt x="3074" y="613"/>
                      </a:cubicBezTo>
                      <a:cubicBezTo>
                        <a:pt x="3245" y="729"/>
                        <a:pt x="3361" y="845"/>
                        <a:pt x="3361" y="961"/>
                      </a:cubicBezTo>
                      <a:cubicBezTo>
                        <a:pt x="3421" y="1137"/>
                        <a:pt x="3421" y="1253"/>
                        <a:pt x="3361" y="1424"/>
                      </a:cubicBezTo>
                      <a:cubicBezTo>
                        <a:pt x="3305" y="1540"/>
                        <a:pt x="3190" y="1656"/>
                        <a:pt x="3013" y="1716"/>
                      </a:cubicBezTo>
                      <a:lnTo>
                        <a:pt x="1391" y="2235"/>
                      </a:lnTo>
                      <a:cubicBezTo>
                        <a:pt x="1319" y="2260"/>
                        <a:pt x="1257" y="2275"/>
                        <a:pt x="1196" y="2275"/>
                      </a:cubicBezTo>
                      <a:cubicBezTo>
                        <a:pt x="1112" y="2275"/>
                        <a:pt x="1030" y="2247"/>
                        <a:pt x="928" y="2180"/>
                      </a:cubicBezTo>
                      <a:cubicBezTo>
                        <a:pt x="812" y="2119"/>
                        <a:pt x="696" y="2003"/>
                        <a:pt x="640" y="1888"/>
                      </a:cubicBezTo>
                      <a:cubicBezTo>
                        <a:pt x="640" y="1716"/>
                        <a:pt x="640" y="1540"/>
                        <a:pt x="696" y="1424"/>
                      </a:cubicBezTo>
                      <a:cubicBezTo>
                        <a:pt x="756" y="1308"/>
                        <a:pt x="872" y="1192"/>
                        <a:pt x="1044" y="1137"/>
                      </a:cubicBezTo>
                      <a:lnTo>
                        <a:pt x="2666" y="613"/>
                      </a:lnTo>
                      <a:cubicBezTo>
                        <a:pt x="2726" y="557"/>
                        <a:pt x="2782" y="557"/>
                        <a:pt x="2842" y="557"/>
                      </a:cubicBezTo>
                      <a:close/>
                      <a:moveTo>
                        <a:pt x="2808" y="1"/>
                      </a:moveTo>
                      <a:cubicBezTo>
                        <a:pt x="2703" y="1"/>
                        <a:pt x="2599" y="14"/>
                        <a:pt x="2494" y="34"/>
                      </a:cubicBezTo>
                      <a:lnTo>
                        <a:pt x="872" y="613"/>
                      </a:lnTo>
                      <a:cubicBezTo>
                        <a:pt x="580" y="673"/>
                        <a:pt x="348" y="905"/>
                        <a:pt x="177" y="1192"/>
                      </a:cubicBezTo>
                      <a:cubicBezTo>
                        <a:pt x="61" y="1424"/>
                        <a:pt x="1" y="1772"/>
                        <a:pt x="117" y="2064"/>
                      </a:cubicBezTo>
                      <a:cubicBezTo>
                        <a:pt x="233" y="2351"/>
                        <a:pt x="409" y="2583"/>
                        <a:pt x="696" y="2699"/>
                      </a:cubicBezTo>
                      <a:cubicBezTo>
                        <a:pt x="872" y="2815"/>
                        <a:pt x="1044" y="2815"/>
                        <a:pt x="1220" y="2815"/>
                      </a:cubicBezTo>
                      <a:cubicBezTo>
                        <a:pt x="1336" y="2815"/>
                        <a:pt x="1451" y="2815"/>
                        <a:pt x="1567" y="2759"/>
                      </a:cubicBezTo>
                      <a:lnTo>
                        <a:pt x="3190" y="2235"/>
                      </a:lnTo>
                      <a:cubicBezTo>
                        <a:pt x="3477" y="2119"/>
                        <a:pt x="3709" y="1948"/>
                        <a:pt x="3885" y="1656"/>
                      </a:cubicBezTo>
                      <a:cubicBezTo>
                        <a:pt x="4001" y="1369"/>
                        <a:pt x="4001" y="1077"/>
                        <a:pt x="3940" y="789"/>
                      </a:cubicBezTo>
                      <a:cubicBezTo>
                        <a:pt x="3824" y="497"/>
                        <a:pt x="3653" y="265"/>
                        <a:pt x="3361" y="150"/>
                      </a:cubicBezTo>
                      <a:cubicBezTo>
                        <a:pt x="3178" y="40"/>
                        <a:pt x="2993" y="1"/>
                        <a:pt x="2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5" name="Google Shape;5365;p9"/>
                <p:cNvSpPr/>
                <p:nvPr/>
              </p:nvSpPr>
              <p:spPr>
                <a:xfrm>
                  <a:off x="1079980" y="3237262"/>
                  <a:ext cx="48219" cy="3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45" extrusionOk="0">
                      <a:moveTo>
                        <a:pt x="2897" y="583"/>
                      </a:moveTo>
                      <a:cubicBezTo>
                        <a:pt x="3013" y="583"/>
                        <a:pt x="3069" y="583"/>
                        <a:pt x="3185" y="643"/>
                      </a:cubicBezTo>
                      <a:cubicBezTo>
                        <a:pt x="3301" y="699"/>
                        <a:pt x="3417" y="815"/>
                        <a:pt x="3417" y="991"/>
                      </a:cubicBezTo>
                      <a:cubicBezTo>
                        <a:pt x="3532" y="1278"/>
                        <a:pt x="3361" y="1570"/>
                        <a:pt x="3069" y="1686"/>
                      </a:cubicBezTo>
                      <a:lnTo>
                        <a:pt x="1447" y="2205"/>
                      </a:lnTo>
                      <a:cubicBezTo>
                        <a:pt x="1385" y="2230"/>
                        <a:pt x="1320" y="2242"/>
                        <a:pt x="1256" y="2242"/>
                      </a:cubicBezTo>
                      <a:cubicBezTo>
                        <a:pt x="1021" y="2242"/>
                        <a:pt x="787" y="2087"/>
                        <a:pt x="696" y="1858"/>
                      </a:cubicBezTo>
                      <a:cubicBezTo>
                        <a:pt x="636" y="1570"/>
                        <a:pt x="812" y="1223"/>
                        <a:pt x="1099" y="1162"/>
                      </a:cubicBezTo>
                      <a:lnTo>
                        <a:pt x="2721" y="583"/>
                      </a:lnTo>
                      <a:close/>
                      <a:moveTo>
                        <a:pt x="2884" y="0"/>
                      </a:moveTo>
                      <a:cubicBezTo>
                        <a:pt x="2773" y="0"/>
                        <a:pt x="2661" y="19"/>
                        <a:pt x="2550" y="64"/>
                      </a:cubicBezTo>
                      <a:lnTo>
                        <a:pt x="928" y="583"/>
                      </a:lnTo>
                      <a:cubicBezTo>
                        <a:pt x="288" y="815"/>
                        <a:pt x="1" y="1454"/>
                        <a:pt x="172" y="2034"/>
                      </a:cubicBezTo>
                      <a:cubicBezTo>
                        <a:pt x="348" y="2553"/>
                        <a:pt x="812" y="2845"/>
                        <a:pt x="1275" y="2845"/>
                      </a:cubicBezTo>
                      <a:cubicBezTo>
                        <a:pt x="1391" y="2845"/>
                        <a:pt x="1507" y="2845"/>
                        <a:pt x="1623" y="2785"/>
                      </a:cubicBezTo>
                      <a:lnTo>
                        <a:pt x="3245" y="2266"/>
                      </a:lnTo>
                      <a:cubicBezTo>
                        <a:pt x="3880" y="2034"/>
                        <a:pt x="4172" y="1394"/>
                        <a:pt x="3996" y="815"/>
                      </a:cubicBezTo>
                      <a:cubicBezTo>
                        <a:pt x="3880" y="527"/>
                        <a:pt x="3709" y="236"/>
                        <a:pt x="3417" y="120"/>
                      </a:cubicBezTo>
                      <a:cubicBezTo>
                        <a:pt x="3240" y="49"/>
                        <a:pt x="3062" y="0"/>
                        <a:pt x="28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6" name="Google Shape;5366;p9"/>
                <p:cNvSpPr/>
                <p:nvPr/>
              </p:nvSpPr>
              <p:spPr>
                <a:xfrm>
                  <a:off x="1094713" y="3282778"/>
                  <a:ext cx="48855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2846" extrusionOk="0">
                      <a:moveTo>
                        <a:pt x="2953" y="584"/>
                      </a:moveTo>
                      <a:cubicBezTo>
                        <a:pt x="3013" y="584"/>
                        <a:pt x="3129" y="584"/>
                        <a:pt x="3184" y="644"/>
                      </a:cubicBezTo>
                      <a:cubicBezTo>
                        <a:pt x="3300" y="699"/>
                        <a:pt x="3416" y="815"/>
                        <a:pt x="3476" y="991"/>
                      </a:cubicBezTo>
                      <a:cubicBezTo>
                        <a:pt x="3592" y="1279"/>
                        <a:pt x="3416" y="1626"/>
                        <a:pt x="3129" y="1687"/>
                      </a:cubicBezTo>
                      <a:lnTo>
                        <a:pt x="1446" y="2266"/>
                      </a:lnTo>
                      <a:cubicBezTo>
                        <a:pt x="1410" y="2273"/>
                        <a:pt x="1374" y="2276"/>
                        <a:pt x="1338" y="2276"/>
                      </a:cubicBezTo>
                      <a:cubicBezTo>
                        <a:pt x="1088" y="2276"/>
                        <a:pt x="852" y="2113"/>
                        <a:pt x="751" y="1858"/>
                      </a:cubicBezTo>
                      <a:cubicBezTo>
                        <a:pt x="635" y="1571"/>
                        <a:pt x="811" y="1223"/>
                        <a:pt x="1099" y="1163"/>
                      </a:cubicBezTo>
                      <a:lnTo>
                        <a:pt x="2721" y="584"/>
                      </a:lnTo>
                      <a:close/>
                      <a:moveTo>
                        <a:pt x="2899" y="1"/>
                      </a:moveTo>
                      <a:cubicBezTo>
                        <a:pt x="2780" y="1"/>
                        <a:pt x="2660" y="20"/>
                        <a:pt x="2549" y="65"/>
                      </a:cubicBezTo>
                      <a:lnTo>
                        <a:pt x="927" y="584"/>
                      </a:lnTo>
                      <a:cubicBezTo>
                        <a:pt x="348" y="815"/>
                        <a:pt x="0" y="1455"/>
                        <a:pt x="232" y="2034"/>
                      </a:cubicBezTo>
                      <a:cubicBezTo>
                        <a:pt x="348" y="2553"/>
                        <a:pt x="811" y="2845"/>
                        <a:pt x="1275" y="2845"/>
                      </a:cubicBezTo>
                      <a:cubicBezTo>
                        <a:pt x="1391" y="2845"/>
                        <a:pt x="1562" y="2845"/>
                        <a:pt x="1678" y="2785"/>
                      </a:cubicBezTo>
                      <a:lnTo>
                        <a:pt x="3300" y="2266"/>
                      </a:lnTo>
                      <a:cubicBezTo>
                        <a:pt x="3880" y="2034"/>
                        <a:pt x="4227" y="1395"/>
                        <a:pt x="3995" y="815"/>
                      </a:cubicBezTo>
                      <a:cubicBezTo>
                        <a:pt x="3940" y="528"/>
                        <a:pt x="3708" y="296"/>
                        <a:pt x="3416" y="120"/>
                      </a:cubicBezTo>
                      <a:cubicBezTo>
                        <a:pt x="3274" y="49"/>
                        <a:pt x="3088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7" name="Google Shape;5367;p9"/>
                <p:cNvSpPr/>
                <p:nvPr/>
              </p:nvSpPr>
              <p:spPr>
                <a:xfrm>
                  <a:off x="1110774" y="3328582"/>
                  <a:ext cx="47514" cy="3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821" extrusionOk="0">
                      <a:moveTo>
                        <a:pt x="2837" y="559"/>
                      </a:moveTo>
                      <a:cubicBezTo>
                        <a:pt x="2953" y="559"/>
                        <a:pt x="3013" y="559"/>
                        <a:pt x="3129" y="619"/>
                      </a:cubicBezTo>
                      <a:cubicBezTo>
                        <a:pt x="3245" y="675"/>
                        <a:pt x="3361" y="791"/>
                        <a:pt x="3361" y="967"/>
                      </a:cubicBezTo>
                      <a:cubicBezTo>
                        <a:pt x="3477" y="1254"/>
                        <a:pt x="3301" y="1602"/>
                        <a:pt x="3013" y="1662"/>
                      </a:cubicBezTo>
                      <a:lnTo>
                        <a:pt x="1391" y="2242"/>
                      </a:lnTo>
                      <a:cubicBezTo>
                        <a:pt x="1345" y="2250"/>
                        <a:pt x="1298" y="2255"/>
                        <a:pt x="1250" y="2255"/>
                      </a:cubicBezTo>
                      <a:cubicBezTo>
                        <a:pt x="995" y="2255"/>
                        <a:pt x="733" y="2126"/>
                        <a:pt x="636" y="1834"/>
                      </a:cubicBezTo>
                      <a:cubicBezTo>
                        <a:pt x="636" y="1718"/>
                        <a:pt x="636" y="1546"/>
                        <a:pt x="696" y="1430"/>
                      </a:cubicBezTo>
                      <a:cubicBezTo>
                        <a:pt x="752" y="1254"/>
                        <a:pt x="867" y="1199"/>
                        <a:pt x="1044" y="1138"/>
                      </a:cubicBezTo>
                      <a:lnTo>
                        <a:pt x="2666" y="619"/>
                      </a:lnTo>
                      <a:cubicBezTo>
                        <a:pt x="2721" y="559"/>
                        <a:pt x="2782" y="559"/>
                        <a:pt x="2837" y="559"/>
                      </a:cubicBezTo>
                      <a:close/>
                      <a:moveTo>
                        <a:pt x="2855" y="0"/>
                      </a:moveTo>
                      <a:cubicBezTo>
                        <a:pt x="2733" y="0"/>
                        <a:pt x="2612" y="15"/>
                        <a:pt x="2490" y="40"/>
                      </a:cubicBezTo>
                      <a:lnTo>
                        <a:pt x="867" y="559"/>
                      </a:lnTo>
                      <a:cubicBezTo>
                        <a:pt x="580" y="675"/>
                        <a:pt x="348" y="907"/>
                        <a:pt x="172" y="1138"/>
                      </a:cubicBezTo>
                      <a:cubicBezTo>
                        <a:pt x="56" y="1430"/>
                        <a:pt x="1" y="1718"/>
                        <a:pt x="117" y="2010"/>
                      </a:cubicBezTo>
                      <a:cubicBezTo>
                        <a:pt x="288" y="2529"/>
                        <a:pt x="752" y="2821"/>
                        <a:pt x="1215" y="2821"/>
                      </a:cubicBezTo>
                      <a:cubicBezTo>
                        <a:pt x="1331" y="2821"/>
                        <a:pt x="1447" y="2821"/>
                        <a:pt x="1563" y="2761"/>
                      </a:cubicBezTo>
                      <a:lnTo>
                        <a:pt x="3185" y="2242"/>
                      </a:lnTo>
                      <a:cubicBezTo>
                        <a:pt x="3824" y="2010"/>
                        <a:pt x="4112" y="1370"/>
                        <a:pt x="3940" y="791"/>
                      </a:cubicBezTo>
                      <a:cubicBezTo>
                        <a:pt x="3824" y="504"/>
                        <a:pt x="3648" y="272"/>
                        <a:pt x="3361" y="96"/>
                      </a:cubicBezTo>
                      <a:cubicBezTo>
                        <a:pt x="3191" y="28"/>
                        <a:pt x="3023" y="0"/>
                        <a:pt x="2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8" name="Google Shape;5368;p9"/>
                <p:cNvSpPr/>
                <p:nvPr/>
              </p:nvSpPr>
              <p:spPr>
                <a:xfrm>
                  <a:off x="1126143" y="3374097"/>
                  <a:ext cx="47572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22" extrusionOk="0">
                      <a:moveTo>
                        <a:pt x="2842" y="560"/>
                      </a:moveTo>
                      <a:cubicBezTo>
                        <a:pt x="3074" y="560"/>
                        <a:pt x="3305" y="736"/>
                        <a:pt x="3361" y="967"/>
                      </a:cubicBezTo>
                      <a:cubicBezTo>
                        <a:pt x="3477" y="1255"/>
                        <a:pt x="3305" y="1602"/>
                        <a:pt x="3013" y="1663"/>
                      </a:cubicBezTo>
                      <a:lnTo>
                        <a:pt x="1336" y="2242"/>
                      </a:lnTo>
                      <a:cubicBezTo>
                        <a:pt x="1274" y="2267"/>
                        <a:pt x="1212" y="2278"/>
                        <a:pt x="1152" y="2278"/>
                      </a:cubicBezTo>
                      <a:cubicBezTo>
                        <a:pt x="929" y="2278"/>
                        <a:pt x="732" y="2121"/>
                        <a:pt x="640" y="1894"/>
                      </a:cubicBezTo>
                      <a:cubicBezTo>
                        <a:pt x="525" y="1547"/>
                        <a:pt x="696" y="1255"/>
                        <a:pt x="988" y="1139"/>
                      </a:cubicBezTo>
                      <a:lnTo>
                        <a:pt x="2610" y="620"/>
                      </a:lnTo>
                      <a:cubicBezTo>
                        <a:pt x="2666" y="560"/>
                        <a:pt x="2782" y="560"/>
                        <a:pt x="2842" y="560"/>
                      </a:cubicBezTo>
                      <a:close/>
                      <a:moveTo>
                        <a:pt x="2818" y="1"/>
                      </a:moveTo>
                      <a:cubicBezTo>
                        <a:pt x="2689" y="1"/>
                        <a:pt x="2556" y="15"/>
                        <a:pt x="2434" y="41"/>
                      </a:cubicBezTo>
                      <a:lnTo>
                        <a:pt x="812" y="620"/>
                      </a:lnTo>
                      <a:cubicBezTo>
                        <a:pt x="525" y="675"/>
                        <a:pt x="293" y="907"/>
                        <a:pt x="177" y="1199"/>
                      </a:cubicBezTo>
                      <a:cubicBezTo>
                        <a:pt x="1" y="1431"/>
                        <a:pt x="1" y="1779"/>
                        <a:pt x="117" y="2066"/>
                      </a:cubicBezTo>
                      <a:cubicBezTo>
                        <a:pt x="233" y="2529"/>
                        <a:pt x="696" y="2821"/>
                        <a:pt x="1160" y="2821"/>
                      </a:cubicBezTo>
                      <a:cubicBezTo>
                        <a:pt x="1275" y="2821"/>
                        <a:pt x="1452" y="2821"/>
                        <a:pt x="1567" y="2761"/>
                      </a:cubicBezTo>
                      <a:lnTo>
                        <a:pt x="3190" y="2242"/>
                      </a:lnTo>
                      <a:cubicBezTo>
                        <a:pt x="3769" y="2010"/>
                        <a:pt x="4117" y="1371"/>
                        <a:pt x="3885" y="791"/>
                      </a:cubicBezTo>
                      <a:cubicBezTo>
                        <a:pt x="3825" y="504"/>
                        <a:pt x="3593" y="272"/>
                        <a:pt x="3305" y="96"/>
                      </a:cubicBezTo>
                      <a:cubicBezTo>
                        <a:pt x="3171" y="29"/>
                        <a:pt x="2997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9" name="Google Shape;5369;p9"/>
                <p:cNvSpPr/>
                <p:nvPr/>
              </p:nvSpPr>
              <p:spPr>
                <a:xfrm>
                  <a:off x="1140228" y="3419658"/>
                  <a:ext cx="48219" cy="3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18" extrusionOk="0">
                      <a:moveTo>
                        <a:pt x="2898" y="556"/>
                      </a:moveTo>
                      <a:cubicBezTo>
                        <a:pt x="3013" y="556"/>
                        <a:pt x="3069" y="616"/>
                        <a:pt x="3185" y="616"/>
                      </a:cubicBezTo>
                      <a:cubicBezTo>
                        <a:pt x="3301" y="732"/>
                        <a:pt x="3417" y="848"/>
                        <a:pt x="3417" y="964"/>
                      </a:cubicBezTo>
                      <a:cubicBezTo>
                        <a:pt x="3532" y="1251"/>
                        <a:pt x="3361" y="1599"/>
                        <a:pt x="3069" y="1715"/>
                      </a:cubicBezTo>
                      <a:lnTo>
                        <a:pt x="1447" y="2239"/>
                      </a:lnTo>
                      <a:cubicBezTo>
                        <a:pt x="1386" y="2263"/>
                        <a:pt x="1322" y="2275"/>
                        <a:pt x="1258" y="2275"/>
                      </a:cubicBezTo>
                      <a:cubicBezTo>
                        <a:pt x="1022" y="2275"/>
                        <a:pt x="787" y="2117"/>
                        <a:pt x="696" y="1891"/>
                      </a:cubicBezTo>
                      <a:cubicBezTo>
                        <a:pt x="636" y="1543"/>
                        <a:pt x="812" y="1251"/>
                        <a:pt x="1099" y="1135"/>
                      </a:cubicBezTo>
                      <a:lnTo>
                        <a:pt x="2721" y="616"/>
                      </a:lnTo>
                      <a:cubicBezTo>
                        <a:pt x="2782" y="556"/>
                        <a:pt x="2837" y="556"/>
                        <a:pt x="2898" y="556"/>
                      </a:cubicBezTo>
                      <a:close/>
                      <a:moveTo>
                        <a:pt x="2870" y="1"/>
                      </a:moveTo>
                      <a:cubicBezTo>
                        <a:pt x="2763" y="1"/>
                        <a:pt x="2656" y="15"/>
                        <a:pt x="2550" y="37"/>
                      </a:cubicBezTo>
                      <a:lnTo>
                        <a:pt x="928" y="616"/>
                      </a:lnTo>
                      <a:cubicBezTo>
                        <a:pt x="288" y="788"/>
                        <a:pt x="1" y="1427"/>
                        <a:pt x="172" y="2062"/>
                      </a:cubicBezTo>
                      <a:cubicBezTo>
                        <a:pt x="348" y="2526"/>
                        <a:pt x="812" y="2818"/>
                        <a:pt x="1275" y="2818"/>
                      </a:cubicBezTo>
                      <a:cubicBezTo>
                        <a:pt x="1391" y="2818"/>
                        <a:pt x="1507" y="2818"/>
                        <a:pt x="1623" y="2758"/>
                      </a:cubicBezTo>
                      <a:lnTo>
                        <a:pt x="3245" y="2239"/>
                      </a:lnTo>
                      <a:cubicBezTo>
                        <a:pt x="3880" y="2062"/>
                        <a:pt x="4172" y="1367"/>
                        <a:pt x="3996" y="788"/>
                      </a:cubicBezTo>
                      <a:cubicBezTo>
                        <a:pt x="3880" y="501"/>
                        <a:pt x="3709" y="269"/>
                        <a:pt x="3417" y="153"/>
                      </a:cubicBezTo>
                      <a:cubicBezTo>
                        <a:pt x="3235" y="42"/>
                        <a:pt x="3052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0" name="Google Shape;5370;p9"/>
                <p:cNvSpPr/>
                <p:nvPr/>
              </p:nvSpPr>
              <p:spPr>
                <a:xfrm>
                  <a:off x="1154267" y="3462181"/>
                  <a:ext cx="48207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2846" extrusionOk="0">
                      <a:moveTo>
                        <a:pt x="2897" y="584"/>
                      </a:moveTo>
                      <a:cubicBezTo>
                        <a:pt x="3013" y="584"/>
                        <a:pt x="3073" y="584"/>
                        <a:pt x="3129" y="644"/>
                      </a:cubicBezTo>
                      <a:cubicBezTo>
                        <a:pt x="3305" y="700"/>
                        <a:pt x="3421" y="816"/>
                        <a:pt x="3421" y="992"/>
                      </a:cubicBezTo>
                      <a:cubicBezTo>
                        <a:pt x="3536" y="1279"/>
                        <a:pt x="3360" y="1571"/>
                        <a:pt x="3073" y="1687"/>
                      </a:cubicBezTo>
                      <a:lnTo>
                        <a:pt x="1451" y="2206"/>
                      </a:lnTo>
                      <a:cubicBezTo>
                        <a:pt x="1388" y="2231"/>
                        <a:pt x="1323" y="2243"/>
                        <a:pt x="1258" y="2243"/>
                      </a:cubicBezTo>
                      <a:cubicBezTo>
                        <a:pt x="1020" y="2243"/>
                        <a:pt x="786" y="2088"/>
                        <a:pt x="695" y="1858"/>
                      </a:cubicBezTo>
                      <a:cubicBezTo>
                        <a:pt x="640" y="1571"/>
                        <a:pt x="811" y="1223"/>
                        <a:pt x="1103" y="1163"/>
                      </a:cubicBezTo>
                      <a:lnTo>
                        <a:pt x="2725" y="584"/>
                      </a:lnTo>
                      <a:close/>
                      <a:moveTo>
                        <a:pt x="2886" y="1"/>
                      </a:moveTo>
                      <a:cubicBezTo>
                        <a:pt x="2774" y="1"/>
                        <a:pt x="2662" y="20"/>
                        <a:pt x="2549" y="65"/>
                      </a:cubicBezTo>
                      <a:lnTo>
                        <a:pt x="927" y="584"/>
                      </a:lnTo>
                      <a:cubicBezTo>
                        <a:pt x="292" y="816"/>
                        <a:pt x="0" y="1455"/>
                        <a:pt x="176" y="2035"/>
                      </a:cubicBezTo>
                      <a:cubicBezTo>
                        <a:pt x="348" y="2498"/>
                        <a:pt x="811" y="2846"/>
                        <a:pt x="1275" y="2846"/>
                      </a:cubicBezTo>
                      <a:cubicBezTo>
                        <a:pt x="1391" y="2846"/>
                        <a:pt x="1506" y="2785"/>
                        <a:pt x="1622" y="2785"/>
                      </a:cubicBezTo>
                      <a:lnTo>
                        <a:pt x="3244" y="2206"/>
                      </a:lnTo>
                      <a:cubicBezTo>
                        <a:pt x="3884" y="2035"/>
                        <a:pt x="4171" y="1395"/>
                        <a:pt x="4000" y="760"/>
                      </a:cubicBezTo>
                      <a:cubicBezTo>
                        <a:pt x="3884" y="468"/>
                        <a:pt x="3708" y="236"/>
                        <a:pt x="3421" y="120"/>
                      </a:cubicBezTo>
                      <a:cubicBezTo>
                        <a:pt x="3241" y="49"/>
                        <a:pt x="3064" y="1"/>
                        <a:pt x="2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1" name="Google Shape;5371;p9"/>
                <p:cNvSpPr/>
                <p:nvPr/>
              </p:nvSpPr>
              <p:spPr>
                <a:xfrm>
                  <a:off x="1134185" y="3098753"/>
                  <a:ext cx="245024" cy="18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5" h="16162" extrusionOk="0">
                      <a:moveTo>
                        <a:pt x="17441" y="636"/>
                      </a:moveTo>
                      <a:lnTo>
                        <a:pt x="20509" y="10021"/>
                      </a:lnTo>
                      <a:lnTo>
                        <a:pt x="3708" y="15527"/>
                      </a:lnTo>
                      <a:lnTo>
                        <a:pt x="640" y="6197"/>
                      </a:lnTo>
                      <a:lnTo>
                        <a:pt x="17441" y="636"/>
                      </a:lnTo>
                      <a:close/>
                      <a:moveTo>
                        <a:pt x="17496" y="1"/>
                      </a:moveTo>
                      <a:lnTo>
                        <a:pt x="176" y="5734"/>
                      </a:lnTo>
                      <a:cubicBezTo>
                        <a:pt x="116" y="5734"/>
                        <a:pt x="60" y="5794"/>
                        <a:pt x="0" y="5910"/>
                      </a:cubicBezTo>
                      <a:lnTo>
                        <a:pt x="0" y="6082"/>
                      </a:lnTo>
                      <a:lnTo>
                        <a:pt x="3305" y="15991"/>
                      </a:lnTo>
                      <a:cubicBezTo>
                        <a:pt x="3305" y="16106"/>
                        <a:pt x="3421" y="16162"/>
                        <a:pt x="3536" y="16162"/>
                      </a:cubicBezTo>
                      <a:lnTo>
                        <a:pt x="3652" y="16162"/>
                      </a:lnTo>
                      <a:lnTo>
                        <a:pt x="20972" y="10429"/>
                      </a:lnTo>
                      <a:cubicBezTo>
                        <a:pt x="21148" y="10429"/>
                        <a:pt x="21204" y="10253"/>
                        <a:pt x="21148" y="10081"/>
                      </a:cubicBezTo>
                      <a:lnTo>
                        <a:pt x="17904" y="172"/>
                      </a:lnTo>
                      <a:cubicBezTo>
                        <a:pt x="17844" y="117"/>
                        <a:pt x="17788" y="56"/>
                        <a:pt x="17728" y="56"/>
                      </a:cubicBezTo>
                      <a:cubicBezTo>
                        <a:pt x="17672" y="1"/>
                        <a:pt x="17612" y="1"/>
                        <a:pt x="174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2" name="Google Shape;5372;p9"/>
                <p:cNvSpPr/>
                <p:nvPr/>
              </p:nvSpPr>
              <p:spPr>
                <a:xfrm>
                  <a:off x="1160311" y="3123677"/>
                  <a:ext cx="192113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1864" extrusionOk="0">
                      <a:moveTo>
                        <a:pt x="13905" y="680"/>
                      </a:moveTo>
                      <a:lnTo>
                        <a:pt x="15930" y="6821"/>
                      </a:lnTo>
                      <a:lnTo>
                        <a:pt x="2721" y="11224"/>
                      </a:lnTo>
                      <a:lnTo>
                        <a:pt x="696" y="5028"/>
                      </a:lnTo>
                      <a:lnTo>
                        <a:pt x="13905" y="680"/>
                      </a:lnTo>
                      <a:close/>
                      <a:moveTo>
                        <a:pt x="14114" y="0"/>
                      </a:moveTo>
                      <a:cubicBezTo>
                        <a:pt x="14078" y="0"/>
                        <a:pt x="14049" y="15"/>
                        <a:pt x="14021" y="45"/>
                      </a:cubicBezTo>
                      <a:lnTo>
                        <a:pt x="233" y="4564"/>
                      </a:lnTo>
                      <a:cubicBezTo>
                        <a:pt x="56" y="4620"/>
                        <a:pt x="1" y="4796"/>
                        <a:pt x="56" y="4912"/>
                      </a:cubicBezTo>
                      <a:lnTo>
                        <a:pt x="2258" y="11688"/>
                      </a:lnTo>
                      <a:lnTo>
                        <a:pt x="2434" y="11864"/>
                      </a:lnTo>
                      <a:lnTo>
                        <a:pt x="2666" y="11864"/>
                      </a:lnTo>
                      <a:lnTo>
                        <a:pt x="16394" y="7285"/>
                      </a:lnTo>
                      <a:cubicBezTo>
                        <a:pt x="16570" y="7229"/>
                        <a:pt x="16626" y="7113"/>
                        <a:pt x="16570" y="6937"/>
                      </a:cubicBezTo>
                      <a:lnTo>
                        <a:pt x="14369" y="217"/>
                      </a:lnTo>
                      <a:cubicBezTo>
                        <a:pt x="14369" y="101"/>
                        <a:pt x="14308" y="45"/>
                        <a:pt x="14253" y="45"/>
                      </a:cubicBezTo>
                      <a:cubicBezTo>
                        <a:pt x="14195" y="15"/>
                        <a:pt x="14151" y="0"/>
                        <a:pt x="141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3" name="Google Shape;5373;p9"/>
                <p:cNvSpPr/>
                <p:nvPr/>
              </p:nvSpPr>
              <p:spPr>
                <a:xfrm>
                  <a:off x="1237267" y="3344239"/>
                  <a:ext cx="156016" cy="5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4827" extrusionOk="0">
                      <a:moveTo>
                        <a:pt x="13187" y="1"/>
                      </a:moveTo>
                      <a:cubicBezTo>
                        <a:pt x="13157" y="1"/>
                        <a:pt x="13125" y="5"/>
                        <a:pt x="13094" y="15"/>
                      </a:cubicBezTo>
                      <a:lnTo>
                        <a:pt x="233" y="4302"/>
                      </a:lnTo>
                      <a:cubicBezTo>
                        <a:pt x="61" y="4302"/>
                        <a:pt x="1" y="4478"/>
                        <a:pt x="61" y="4650"/>
                      </a:cubicBezTo>
                      <a:cubicBezTo>
                        <a:pt x="61" y="4766"/>
                        <a:pt x="177" y="4826"/>
                        <a:pt x="293" y="4826"/>
                      </a:cubicBezTo>
                      <a:lnTo>
                        <a:pt x="409" y="4826"/>
                      </a:lnTo>
                      <a:lnTo>
                        <a:pt x="13270" y="595"/>
                      </a:lnTo>
                      <a:cubicBezTo>
                        <a:pt x="13442" y="539"/>
                        <a:pt x="13502" y="363"/>
                        <a:pt x="13442" y="191"/>
                      </a:cubicBezTo>
                      <a:cubicBezTo>
                        <a:pt x="13442" y="96"/>
                        <a:pt x="13326" y="1"/>
                        <a:pt x="13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4" name="Google Shape;5374;p9"/>
                <p:cNvSpPr/>
                <p:nvPr/>
              </p:nvSpPr>
              <p:spPr>
                <a:xfrm>
                  <a:off x="1247978" y="3377714"/>
                  <a:ext cx="156663" cy="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" h="4826" extrusionOk="0">
                      <a:moveTo>
                        <a:pt x="13221" y="1"/>
                      </a:moveTo>
                      <a:cubicBezTo>
                        <a:pt x="13197" y="1"/>
                        <a:pt x="13175" y="5"/>
                        <a:pt x="13154" y="15"/>
                      </a:cubicBezTo>
                      <a:lnTo>
                        <a:pt x="233" y="4302"/>
                      </a:lnTo>
                      <a:cubicBezTo>
                        <a:pt x="117" y="4362"/>
                        <a:pt x="1" y="4478"/>
                        <a:pt x="61" y="4650"/>
                      </a:cubicBezTo>
                      <a:cubicBezTo>
                        <a:pt x="117" y="4765"/>
                        <a:pt x="233" y="4826"/>
                        <a:pt x="349" y="4826"/>
                      </a:cubicBezTo>
                      <a:lnTo>
                        <a:pt x="409" y="4826"/>
                      </a:lnTo>
                      <a:lnTo>
                        <a:pt x="13326" y="594"/>
                      </a:lnTo>
                      <a:cubicBezTo>
                        <a:pt x="13442" y="539"/>
                        <a:pt x="13558" y="362"/>
                        <a:pt x="13502" y="191"/>
                      </a:cubicBezTo>
                      <a:cubicBezTo>
                        <a:pt x="13452" y="96"/>
                        <a:pt x="13328" y="1"/>
                        <a:pt x="1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75" name="Google Shape;5375;p9"/>
              <p:cNvGrpSpPr/>
              <p:nvPr/>
            </p:nvGrpSpPr>
            <p:grpSpPr>
              <a:xfrm>
                <a:off x="2484423" y="4747243"/>
                <a:ext cx="276484" cy="283410"/>
                <a:chOff x="1427393" y="3362195"/>
                <a:chExt cx="465932" cy="477603"/>
              </a:xfrm>
            </p:grpSpPr>
            <p:sp>
              <p:nvSpPr>
                <p:cNvPr id="5376" name="Google Shape;5376;p9"/>
                <p:cNvSpPr/>
                <p:nvPr/>
              </p:nvSpPr>
              <p:spPr>
                <a:xfrm>
                  <a:off x="1571992" y="3362195"/>
                  <a:ext cx="321333" cy="3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09" h="27081" extrusionOk="0">
                      <a:moveTo>
                        <a:pt x="13849" y="723"/>
                      </a:moveTo>
                      <a:cubicBezTo>
                        <a:pt x="14484" y="723"/>
                        <a:pt x="15123" y="779"/>
                        <a:pt x="15758" y="894"/>
                      </a:cubicBezTo>
                      <a:cubicBezTo>
                        <a:pt x="22710" y="1882"/>
                        <a:pt x="27577" y="8426"/>
                        <a:pt x="26534" y="15378"/>
                      </a:cubicBezTo>
                      <a:cubicBezTo>
                        <a:pt x="25641" y="21753"/>
                        <a:pt x="20147" y="26355"/>
                        <a:pt x="13932" y="26355"/>
                      </a:cubicBezTo>
                      <a:cubicBezTo>
                        <a:pt x="13310" y="26355"/>
                        <a:pt x="12682" y="26309"/>
                        <a:pt x="12050" y="26214"/>
                      </a:cubicBezTo>
                      <a:cubicBezTo>
                        <a:pt x="5043" y="25171"/>
                        <a:pt x="232" y="18682"/>
                        <a:pt x="1219" y="11670"/>
                      </a:cubicBezTo>
                      <a:cubicBezTo>
                        <a:pt x="1738" y="8310"/>
                        <a:pt x="3476" y="5297"/>
                        <a:pt x="6257" y="3272"/>
                      </a:cubicBezTo>
                      <a:cubicBezTo>
                        <a:pt x="8458" y="1590"/>
                        <a:pt x="11123" y="723"/>
                        <a:pt x="13849" y="723"/>
                      </a:cubicBezTo>
                      <a:close/>
                      <a:moveTo>
                        <a:pt x="13904" y="0"/>
                      </a:moveTo>
                      <a:cubicBezTo>
                        <a:pt x="10989" y="0"/>
                        <a:pt x="8160" y="940"/>
                        <a:pt x="5793" y="2693"/>
                      </a:cubicBezTo>
                      <a:cubicBezTo>
                        <a:pt x="2897" y="4834"/>
                        <a:pt x="1043" y="8023"/>
                        <a:pt x="524" y="11554"/>
                      </a:cubicBezTo>
                      <a:cubicBezTo>
                        <a:pt x="0" y="15146"/>
                        <a:pt x="871" y="18738"/>
                        <a:pt x="3073" y="21635"/>
                      </a:cubicBezTo>
                      <a:cubicBezTo>
                        <a:pt x="5214" y="24531"/>
                        <a:pt x="8343" y="26385"/>
                        <a:pt x="11935" y="26909"/>
                      </a:cubicBezTo>
                      <a:cubicBezTo>
                        <a:pt x="12574" y="27025"/>
                        <a:pt x="13269" y="27081"/>
                        <a:pt x="13904" y="27081"/>
                      </a:cubicBezTo>
                      <a:cubicBezTo>
                        <a:pt x="16801" y="27081"/>
                        <a:pt x="19642" y="26154"/>
                        <a:pt x="21959" y="24360"/>
                      </a:cubicBezTo>
                      <a:cubicBezTo>
                        <a:pt x="24856" y="22214"/>
                        <a:pt x="26766" y="19086"/>
                        <a:pt x="27289" y="15494"/>
                      </a:cubicBezTo>
                      <a:cubicBezTo>
                        <a:pt x="27808" y="11902"/>
                        <a:pt x="26882" y="8370"/>
                        <a:pt x="24740" y="5474"/>
                      </a:cubicBezTo>
                      <a:cubicBezTo>
                        <a:pt x="22594" y="2577"/>
                        <a:pt x="19410" y="663"/>
                        <a:pt x="15874" y="144"/>
                      </a:cubicBezTo>
                      <a:cubicBezTo>
                        <a:pt x="15216" y="48"/>
                        <a:pt x="14558" y="0"/>
                        <a:pt x="139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7" name="Google Shape;5377;p9"/>
                <p:cNvSpPr/>
                <p:nvPr/>
              </p:nvSpPr>
              <p:spPr>
                <a:xfrm>
                  <a:off x="1621528" y="3410287"/>
                  <a:ext cx="222260" cy="21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5" h="18748" extrusionOk="0">
                      <a:moveTo>
                        <a:pt x="9562" y="732"/>
                      </a:moveTo>
                      <a:cubicBezTo>
                        <a:pt x="10025" y="732"/>
                        <a:pt x="10428" y="788"/>
                        <a:pt x="10836" y="848"/>
                      </a:cubicBezTo>
                      <a:cubicBezTo>
                        <a:pt x="13154" y="1196"/>
                        <a:pt x="15123" y="2354"/>
                        <a:pt x="16514" y="4208"/>
                      </a:cubicBezTo>
                      <a:cubicBezTo>
                        <a:pt x="17904" y="6062"/>
                        <a:pt x="18484" y="8319"/>
                        <a:pt x="18136" y="10637"/>
                      </a:cubicBezTo>
                      <a:cubicBezTo>
                        <a:pt x="17788" y="12898"/>
                        <a:pt x="16630" y="14924"/>
                        <a:pt x="14776" y="16314"/>
                      </a:cubicBezTo>
                      <a:cubicBezTo>
                        <a:pt x="13236" y="17423"/>
                        <a:pt x="11415" y="18010"/>
                        <a:pt x="9514" y="18010"/>
                      </a:cubicBezTo>
                      <a:cubicBezTo>
                        <a:pt x="9127" y="18010"/>
                        <a:pt x="8735" y="17986"/>
                        <a:pt x="8343" y="17936"/>
                      </a:cubicBezTo>
                      <a:cubicBezTo>
                        <a:pt x="6086" y="17589"/>
                        <a:pt x="4056" y="16374"/>
                        <a:pt x="2665" y="14520"/>
                      </a:cubicBezTo>
                      <a:cubicBezTo>
                        <a:pt x="1335" y="12667"/>
                        <a:pt x="756" y="10405"/>
                        <a:pt x="1043" y="8148"/>
                      </a:cubicBezTo>
                      <a:cubicBezTo>
                        <a:pt x="1391" y="5830"/>
                        <a:pt x="2610" y="3861"/>
                        <a:pt x="4463" y="2470"/>
                      </a:cubicBezTo>
                      <a:cubicBezTo>
                        <a:pt x="5970" y="1312"/>
                        <a:pt x="7763" y="732"/>
                        <a:pt x="9562" y="732"/>
                      </a:cubicBezTo>
                      <a:close/>
                      <a:moveTo>
                        <a:pt x="9628" y="0"/>
                      </a:moveTo>
                      <a:cubicBezTo>
                        <a:pt x="7605" y="0"/>
                        <a:pt x="5665" y="653"/>
                        <a:pt x="4000" y="1891"/>
                      </a:cubicBezTo>
                      <a:cubicBezTo>
                        <a:pt x="2030" y="3337"/>
                        <a:pt x="695" y="5538"/>
                        <a:pt x="348" y="8032"/>
                      </a:cubicBezTo>
                      <a:cubicBezTo>
                        <a:pt x="0" y="10521"/>
                        <a:pt x="640" y="12954"/>
                        <a:pt x="2086" y="14984"/>
                      </a:cubicBezTo>
                      <a:cubicBezTo>
                        <a:pt x="3592" y="16954"/>
                        <a:pt x="5794" y="18284"/>
                        <a:pt x="8227" y="18631"/>
                      </a:cubicBezTo>
                      <a:cubicBezTo>
                        <a:pt x="8690" y="18692"/>
                        <a:pt x="9154" y="18747"/>
                        <a:pt x="9617" y="18747"/>
                      </a:cubicBezTo>
                      <a:cubicBezTo>
                        <a:pt x="11647" y="18747"/>
                        <a:pt x="13557" y="18112"/>
                        <a:pt x="15179" y="16893"/>
                      </a:cubicBezTo>
                      <a:cubicBezTo>
                        <a:pt x="17209" y="15387"/>
                        <a:pt x="18484" y="13186"/>
                        <a:pt x="18887" y="10752"/>
                      </a:cubicBezTo>
                      <a:cubicBezTo>
                        <a:pt x="19234" y="8264"/>
                        <a:pt x="18599" y="5770"/>
                        <a:pt x="17093" y="3800"/>
                      </a:cubicBezTo>
                      <a:cubicBezTo>
                        <a:pt x="15642" y="1775"/>
                        <a:pt x="13441" y="500"/>
                        <a:pt x="10952" y="93"/>
                      </a:cubicBezTo>
                      <a:cubicBezTo>
                        <a:pt x="10508" y="31"/>
                        <a:pt x="10066" y="0"/>
                        <a:pt x="9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8" name="Google Shape;5378;p9"/>
                <p:cNvSpPr/>
                <p:nvPr/>
              </p:nvSpPr>
              <p:spPr>
                <a:xfrm>
                  <a:off x="1427393" y="3631993"/>
                  <a:ext cx="202871" cy="20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7" h="17984" extrusionOk="0">
                      <a:moveTo>
                        <a:pt x="11879" y="719"/>
                      </a:moveTo>
                      <a:cubicBezTo>
                        <a:pt x="12166" y="719"/>
                        <a:pt x="12398" y="835"/>
                        <a:pt x="12630" y="1011"/>
                      </a:cubicBezTo>
                      <a:lnTo>
                        <a:pt x="16282" y="4371"/>
                      </a:lnTo>
                      <a:cubicBezTo>
                        <a:pt x="16746" y="4774"/>
                        <a:pt x="16801" y="5530"/>
                        <a:pt x="16338" y="5993"/>
                      </a:cubicBezTo>
                      <a:lnTo>
                        <a:pt x="6373" y="16885"/>
                      </a:lnTo>
                      <a:cubicBezTo>
                        <a:pt x="6202" y="17117"/>
                        <a:pt x="5910" y="17232"/>
                        <a:pt x="5562" y="17232"/>
                      </a:cubicBezTo>
                      <a:cubicBezTo>
                        <a:pt x="5514" y="17242"/>
                        <a:pt x="5466" y="17246"/>
                        <a:pt x="5418" y="17246"/>
                      </a:cubicBezTo>
                      <a:cubicBezTo>
                        <a:pt x="5179" y="17246"/>
                        <a:pt x="4944" y="17134"/>
                        <a:pt x="4751" y="16940"/>
                      </a:cubicBezTo>
                      <a:lnTo>
                        <a:pt x="1103" y="13641"/>
                      </a:lnTo>
                      <a:cubicBezTo>
                        <a:pt x="872" y="13409"/>
                        <a:pt x="756" y="13117"/>
                        <a:pt x="756" y="12829"/>
                      </a:cubicBezTo>
                      <a:cubicBezTo>
                        <a:pt x="756" y="12482"/>
                        <a:pt x="872" y="12190"/>
                        <a:pt x="1043" y="11958"/>
                      </a:cubicBezTo>
                      <a:lnTo>
                        <a:pt x="11008" y="1127"/>
                      </a:lnTo>
                      <a:cubicBezTo>
                        <a:pt x="11240" y="835"/>
                        <a:pt x="11532" y="719"/>
                        <a:pt x="11879" y="719"/>
                      </a:cubicBezTo>
                      <a:close/>
                      <a:moveTo>
                        <a:pt x="11865" y="1"/>
                      </a:moveTo>
                      <a:cubicBezTo>
                        <a:pt x="11357" y="1"/>
                        <a:pt x="10857" y="205"/>
                        <a:pt x="10489" y="603"/>
                      </a:cubicBezTo>
                      <a:lnTo>
                        <a:pt x="524" y="11495"/>
                      </a:lnTo>
                      <a:cubicBezTo>
                        <a:pt x="176" y="11842"/>
                        <a:pt x="0" y="12366"/>
                        <a:pt x="0" y="12829"/>
                      </a:cubicBezTo>
                      <a:cubicBezTo>
                        <a:pt x="61" y="13349"/>
                        <a:pt x="232" y="13812"/>
                        <a:pt x="640" y="14160"/>
                      </a:cubicBezTo>
                      <a:lnTo>
                        <a:pt x="4287" y="17464"/>
                      </a:lnTo>
                      <a:cubicBezTo>
                        <a:pt x="4635" y="17812"/>
                        <a:pt x="5043" y="17983"/>
                        <a:pt x="5506" y="17983"/>
                      </a:cubicBezTo>
                      <a:lnTo>
                        <a:pt x="5622" y="17983"/>
                      </a:lnTo>
                      <a:cubicBezTo>
                        <a:pt x="6141" y="17928"/>
                        <a:pt x="6605" y="17752"/>
                        <a:pt x="6952" y="17348"/>
                      </a:cubicBezTo>
                      <a:lnTo>
                        <a:pt x="16861" y="6457"/>
                      </a:lnTo>
                      <a:cubicBezTo>
                        <a:pt x="17557" y="5701"/>
                        <a:pt x="17557" y="4543"/>
                        <a:pt x="16746" y="3792"/>
                      </a:cubicBezTo>
                      <a:lnTo>
                        <a:pt x="13154" y="487"/>
                      </a:lnTo>
                      <a:cubicBezTo>
                        <a:pt x="12773" y="161"/>
                        <a:pt x="12315" y="1"/>
                        <a:pt x="118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9" name="Google Shape;5379;p9"/>
                <p:cNvSpPr/>
                <p:nvPr/>
              </p:nvSpPr>
              <p:spPr>
                <a:xfrm>
                  <a:off x="1580023" y="3610605"/>
                  <a:ext cx="68983" cy="68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0" h="5931" extrusionOk="0">
                      <a:moveTo>
                        <a:pt x="3093" y="0"/>
                      </a:moveTo>
                      <a:cubicBezTo>
                        <a:pt x="2991" y="0"/>
                        <a:pt x="2878" y="43"/>
                        <a:pt x="2781" y="137"/>
                      </a:cubicBezTo>
                      <a:lnTo>
                        <a:pt x="116" y="2978"/>
                      </a:lnTo>
                      <a:cubicBezTo>
                        <a:pt x="61" y="3033"/>
                        <a:pt x="0" y="3094"/>
                        <a:pt x="0" y="3210"/>
                      </a:cubicBezTo>
                      <a:cubicBezTo>
                        <a:pt x="0" y="3325"/>
                        <a:pt x="61" y="3381"/>
                        <a:pt x="116" y="3441"/>
                      </a:cubicBezTo>
                      <a:lnTo>
                        <a:pt x="2610" y="5814"/>
                      </a:lnTo>
                      <a:cubicBezTo>
                        <a:pt x="2726" y="5875"/>
                        <a:pt x="2781" y="5930"/>
                        <a:pt x="2897" y="5930"/>
                      </a:cubicBezTo>
                      <a:cubicBezTo>
                        <a:pt x="2957" y="5930"/>
                        <a:pt x="3073" y="5875"/>
                        <a:pt x="3129" y="5814"/>
                      </a:cubicBezTo>
                      <a:lnTo>
                        <a:pt x="5854" y="2978"/>
                      </a:lnTo>
                      <a:cubicBezTo>
                        <a:pt x="5970" y="2802"/>
                        <a:pt x="5970" y="2570"/>
                        <a:pt x="5794" y="2454"/>
                      </a:cubicBezTo>
                      <a:cubicBezTo>
                        <a:pt x="5736" y="2396"/>
                        <a:pt x="5649" y="2367"/>
                        <a:pt x="5555" y="2367"/>
                      </a:cubicBezTo>
                      <a:cubicBezTo>
                        <a:pt x="5461" y="2367"/>
                        <a:pt x="5360" y="2396"/>
                        <a:pt x="5275" y="2454"/>
                      </a:cubicBezTo>
                      <a:lnTo>
                        <a:pt x="2841" y="5063"/>
                      </a:lnTo>
                      <a:lnTo>
                        <a:pt x="872" y="3210"/>
                      </a:lnTo>
                      <a:lnTo>
                        <a:pt x="3305" y="600"/>
                      </a:lnTo>
                      <a:cubicBezTo>
                        <a:pt x="3476" y="484"/>
                        <a:pt x="3476" y="253"/>
                        <a:pt x="3305" y="81"/>
                      </a:cubicBezTo>
                      <a:cubicBezTo>
                        <a:pt x="3253" y="29"/>
                        <a:pt x="3177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80" name="Google Shape;5380;p9"/>
              <p:cNvGrpSpPr/>
              <p:nvPr/>
            </p:nvGrpSpPr>
            <p:grpSpPr>
              <a:xfrm>
                <a:off x="3192789" y="4635459"/>
                <a:ext cx="322037" cy="361644"/>
                <a:chOff x="1053854" y="3044941"/>
                <a:chExt cx="448519" cy="503682"/>
              </a:xfrm>
            </p:grpSpPr>
            <p:sp>
              <p:nvSpPr>
                <p:cNvPr id="5381" name="Google Shape;5381;p9"/>
                <p:cNvSpPr/>
                <p:nvPr/>
              </p:nvSpPr>
              <p:spPr>
                <a:xfrm>
                  <a:off x="1070609" y="3181579"/>
                  <a:ext cx="12063" cy="2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811" extrusionOk="0">
                      <a:moveTo>
                        <a:pt x="329" y="0"/>
                      </a:moveTo>
                      <a:cubicBezTo>
                        <a:pt x="297" y="0"/>
                        <a:pt x="265" y="5"/>
                        <a:pt x="232" y="17"/>
                      </a:cubicBezTo>
                      <a:cubicBezTo>
                        <a:pt x="117" y="72"/>
                        <a:pt x="1" y="248"/>
                        <a:pt x="56" y="364"/>
                      </a:cubicBezTo>
                      <a:lnTo>
                        <a:pt x="464" y="1578"/>
                      </a:lnTo>
                      <a:cubicBezTo>
                        <a:pt x="520" y="1755"/>
                        <a:pt x="636" y="1810"/>
                        <a:pt x="751" y="1810"/>
                      </a:cubicBezTo>
                      <a:lnTo>
                        <a:pt x="812" y="1810"/>
                      </a:lnTo>
                      <a:cubicBezTo>
                        <a:pt x="983" y="1755"/>
                        <a:pt x="1043" y="1578"/>
                        <a:pt x="983" y="1407"/>
                      </a:cubicBezTo>
                      <a:lnTo>
                        <a:pt x="580" y="188"/>
                      </a:lnTo>
                      <a:cubicBezTo>
                        <a:pt x="580" y="94"/>
                        <a:pt x="464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2" name="Google Shape;5382;p9"/>
                <p:cNvSpPr/>
                <p:nvPr/>
              </p:nvSpPr>
              <p:spPr>
                <a:xfrm>
                  <a:off x="1082661" y="3217053"/>
                  <a:ext cx="1474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2564" extrusionOk="0">
                      <a:moveTo>
                        <a:pt x="298" y="0"/>
                      </a:moveTo>
                      <a:cubicBezTo>
                        <a:pt x="275" y="0"/>
                        <a:pt x="253" y="5"/>
                        <a:pt x="232" y="15"/>
                      </a:cubicBezTo>
                      <a:cubicBezTo>
                        <a:pt x="56" y="75"/>
                        <a:pt x="0" y="246"/>
                        <a:pt x="56" y="423"/>
                      </a:cubicBezTo>
                      <a:lnTo>
                        <a:pt x="696" y="2392"/>
                      </a:lnTo>
                      <a:cubicBezTo>
                        <a:pt x="751" y="2508"/>
                        <a:pt x="867" y="2564"/>
                        <a:pt x="983" y="2564"/>
                      </a:cubicBezTo>
                      <a:lnTo>
                        <a:pt x="1043" y="2564"/>
                      </a:lnTo>
                      <a:cubicBezTo>
                        <a:pt x="1215" y="2508"/>
                        <a:pt x="1275" y="2392"/>
                        <a:pt x="1215" y="2216"/>
                      </a:cubicBezTo>
                      <a:lnTo>
                        <a:pt x="580" y="191"/>
                      </a:lnTo>
                      <a:cubicBezTo>
                        <a:pt x="530" y="96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3" name="Google Shape;5383;p9"/>
                <p:cNvSpPr/>
                <p:nvPr/>
              </p:nvSpPr>
              <p:spPr>
                <a:xfrm>
                  <a:off x="1097394" y="3262741"/>
                  <a:ext cx="16073" cy="3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82" extrusionOk="0">
                      <a:moveTo>
                        <a:pt x="232" y="0"/>
                      </a:moveTo>
                      <a:cubicBezTo>
                        <a:pt x="116" y="61"/>
                        <a:pt x="0" y="232"/>
                        <a:pt x="56" y="408"/>
                      </a:cubicBezTo>
                      <a:lnTo>
                        <a:pt x="811" y="2610"/>
                      </a:lnTo>
                      <a:cubicBezTo>
                        <a:pt x="811" y="2725"/>
                        <a:pt x="927" y="2781"/>
                        <a:pt x="1043" y="2781"/>
                      </a:cubicBezTo>
                      <a:lnTo>
                        <a:pt x="1159" y="2781"/>
                      </a:lnTo>
                      <a:cubicBezTo>
                        <a:pt x="1330" y="2725"/>
                        <a:pt x="1390" y="2610"/>
                        <a:pt x="1330" y="2433"/>
                      </a:cubicBezTo>
                      <a:lnTo>
                        <a:pt x="579" y="232"/>
                      </a:lnTo>
                      <a:cubicBezTo>
                        <a:pt x="579" y="61"/>
                        <a:pt x="403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4" name="Google Shape;5384;p9"/>
                <p:cNvSpPr/>
                <p:nvPr/>
              </p:nvSpPr>
              <p:spPr>
                <a:xfrm>
                  <a:off x="1112762" y="3309435"/>
                  <a:ext cx="16073" cy="3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40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6"/>
                        <a:pt x="60" y="362"/>
                      </a:cubicBezTo>
                      <a:lnTo>
                        <a:pt x="756" y="2564"/>
                      </a:lnTo>
                      <a:cubicBezTo>
                        <a:pt x="811" y="2680"/>
                        <a:pt x="927" y="2740"/>
                        <a:pt x="1043" y="2740"/>
                      </a:cubicBezTo>
                      <a:lnTo>
                        <a:pt x="1159" y="2740"/>
                      </a:lnTo>
                      <a:cubicBezTo>
                        <a:pt x="1275" y="2680"/>
                        <a:pt x="1391" y="2508"/>
                        <a:pt x="1335" y="2392"/>
                      </a:cubicBezTo>
                      <a:lnTo>
                        <a:pt x="580" y="191"/>
                      </a:lnTo>
                      <a:cubicBezTo>
                        <a:pt x="580" y="96"/>
                        <a:pt x="46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5" name="Google Shape;5385;p9"/>
                <p:cNvSpPr/>
                <p:nvPr/>
              </p:nvSpPr>
              <p:spPr>
                <a:xfrm>
                  <a:off x="1127483" y="3354211"/>
                  <a:ext cx="16085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2805" extrusionOk="0">
                      <a:moveTo>
                        <a:pt x="362" y="1"/>
                      </a:moveTo>
                      <a:cubicBezTo>
                        <a:pt x="321" y="1"/>
                        <a:pt x="277" y="8"/>
                        <a:pt x="232" y="24"/>
                      </a:cubicBezTo>
                      <a:cubicBezTo>
                        <a:pt x="117" y="79"/>
                        <a:pt x="1" y="195"/>
                        <a:pt x="61" y="371"/>
                      </a:cubicBezTo>
                      <a:lnTo>
                        <a:pt x="812" y="2628"/>
                      </a:lnTo>
                      <a:cubicBezTo>
                        <a:pt x="872" y="2744"/>
                        <a:pt x="988" y="2804"/>
                        <a:pt x="1104" y="2804"/>
                      </a:cubicBezTo>
                      <a:lnTo>
                        <a:pt x="1159" y="2804"/>
                      </a:lnTo>
                      <a:cubicBezTo>
                        <a:pt x="1336" y="2744"/>
                        <a:pt x="1391" y="2628"/>
                        <a:pt x="1336" y="2457"/>
                      </a:cubicBezTo>
                      <a:lnTo>
                        <a:pt x="580" y="195"/>
                      </a:lnTo>
                      <a:cubicBezTo>
                        <a:pt x="580" y="67"/>
                        <a:pt x="484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6" name="Google Shape;5386;p9"/>
                <p:cNvSpPr/>
                <p:nvPr/>
              </p:nvSpPr>
              <p:spPr>
                <a:xfrm>
                  <a:off x="1142216" y="3399136"/>
                  <a:ext cx="16073" cy="3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856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7"/>
                        <a:pt x="61" y="362"/>
                      </a:cubicBezTo>
                      <a:lnTo>
                        <a:pt x="811" y="2624"/>
                      </a:lnTo>
                      <a:cubicBezTo>
                        <a:pt x="872" y="2796"/>
                        <a:pt x="988" y="2856"/>
                        <a:pt x="1103" y="2856"/>
                      </a:cubicBezTo>
                      <a:lnTo>
                        <a:pt x="1159" y="2856"/>
                      </a:lnTo>
                      <a:cubicBezTo>
                        <a:pt x="1335" y="2796"/>
                        <a:pt x="1391" y="2624"/>
                        <a:pt x="1391" y="2448"/>
                      </a:cubicBezTo>
                      <a:lnTo>
                        <a:pt x="640" y="191"/>
                      </a:lnTo>
                      <a:cubicBezTo>
                        <a:pt x="590" y="96"/>
                        <a:pt x="466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7" name="Google Shape;5387;p9"/>
                <p:cNvSpPr/>
                <p:nvPr/>
              </p:nvSpPr>
              <p:spPr>
                <a:xfrm>
                  <a:off x="1157641" y="3443993"/>
                  <a:ext cx="14733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2566" extrusionOk="0">
                      <a:moveTo>
                        <a:pt x="300" y="1"/>
                      </a:moveTo>
                      <a:cubicBezTo>
                        <a:pt x="276" y="1"/>
                        <a:pt x="253" y="6"/>
                        <a:pt x="232" y="17"/>
                      </a:cubicBezTo>
                      <a:cubicBezTo>
                        <a:pt x="56" y="72"/>
                        <a:pt x="0" y="248"/>
                        <a:pt x="56" y="420"/>
                      </a:cubicBezTo>
                      <a:lnTo>
                        <a:pt x="695" y="2334"/>
                      </a:lnTo>
                      <a:cubicBezTo>
                        <a:pt x="695" y="2450"/>
                        <a:pt x="811" y="2566"/>
                        <a:pt x="927" y="2566"/>
                      </a:cubicBezTo>
                      <a:cubicBezTo>
                        <a:pt x="983" y="2566"/>
                        <a:pt x="983" y="2566"/>
                        <a:pt x="1043" y="2506"/>
                      </a:cubicBezTo>
                      <a:cubicBezTo>
                        <a:pt x="1159" y="2506"/>
                        <a:pt x="1275" y="2334"/>
                        <a:pt x="1214" y="2158"/>
                      </a:cubicBezTo>
                      <a:lnTo>
                        <a:pt x="579" y="248"/>
                      </a:lnTo>
                      <a:cubicBezTo>
                        <a:pt x="530" y="104"/>
                        <a:pt x="40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8" name="Google Shape;5388;p9"/>
                <p:cNvSpPr/>
                <p:nvPr/>
              </p:nvSpPr>
              <p:spPr>
                <a:xfrm>
                  <a:off x="1171669" y="3488168"/>
                  <a:ext cx="13404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103" extrusionOk="0">
                      <a:moveTo>
                        <a:pt x="331" y="1"/>
                      </a:moveTo>
                      <a:cubicBezTo>
                        <a:pt x="299" y="1"/>
                        <a:pt x="265" y="6"/>
                        <a:pt x="232" y="17"/>
                      </a:cubicBezTo>
                      <a:cubicBezTo>
                        <a:pt x="116" y="73"/>
                        <a:pt x="0" y="249"/>
                        <a:pt x="61" y="365"/>
                      </a:cubicBezTo>
                      <a:lnTo>
                        <a:pt x="580" y="1927"/>
                      </a:lnTo>
                      <a:cubicBezTo>
                        <a:pt x="640" y="2043"/>
                        <a:pt x="756" y="2103"/>
                        <a:pt x="872" y="2103"/>
                      </a:cubicBezTo>
                      <a:lnTo>
                        <a:pt x="927" y="2103"/>
                      </a:lnTo>
                      <a:cubicBezTo>
                        <a:pt x="1103" y="2043"/>
                        <a:pt x="1159" y="1927"/>
                        <a:pt x="1103" y="1755"/>
                      </a:cubicBezTo>
                      <a:lnTo>
                        <a:pt x="640" y="189"/>
                      </a:lnTo>
                      <a:cubicBezTo>
                        <a:pt x="591" y="95"/>
                        <a:pt x="469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9" name="Google Shape;5389;p9"/>
                <p:cNvSpPr/>
                <p:nvPr/>
              </p:nvSpPr>
              <p:spPr>
                <a:xfrm>
                  <a:off x="1058557" y="3044941"/>
                  <a:ext cx="443816" cy="503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9" h="43590" extrusionOk="0">
                      <a:moveTo>
                        <a:pt x="26770" y="0"/>
                      </a:moveTo>
                      <a:cubicBezTo>
                        <a:pt x="26734" y="0"/>
                        <a:pt x="26694" y="8"/>
                        <a:pt x="26651" y="23"/>
                      </a:cubicBezTo>
                      <a:lnTo>
                        <a:pt x="233" y="8713"/>
                      </a:lnTo>
                      <a:cubicBezTo>
                        <a:pt x="117" y="8769"/>
                        <a:pt x="1" y="8945"/>
                        <a:pt x="56" y="9061"/>
                      </a:cubicBezTo>
                      <a:lnTo>
                        <a:pt x="520" y="10391"/>
                      </a:lnTo>
                      <a:cubicBezTo>
                        <a:pt x="520" y="10486"/>
                        <a:pt x="639" y="10581"/>
                        <a:pt x="777" y="10581"/>
                      </a:cubicBezTo>
                      <a:cubicBezTo>
                        <a:pt x="806" y="10581"/>
                        <a:pt x="837" y="10577"/>
                        <a:pt x="868" y="10567"/>
                      </a:cubicBezTo>
                      <a:cubicBezTo>
                        <a:pt x="983" y="10507"/>
                        <a:pt x="1099" y="10335"/>
                        <a:pt x="1044" y="10219"/>
                      </a:cubicBezTo>
                      <a:lnTo>
                        <a:pt x="696" y="9177"/>
                      </a:lnTo>
                      <a:lnTo>
                        <a:pt x="26535" y="602"/>
                      </a:lnTo>
                      <a:lnTo>
                        <a:pt x="37714" y="34376"/>
                      </a:lnTo>
                      <a:lnTo>
                        <a:pt x="11819" y="42894"/>
                      </a:lnTo>
                      <a:lnTo>
                        <a:pt x="11472" y="41851"/>
                      </a:lnTo>
                      <a:cubicBezTo>
                        <a:pt x="11426" y="41719"/>
                        <a:pt x="11350" y="41655"/>
                        <a:pt x="11241" y="41655"/>
                      </a:cubicBezTo>
                      <a:cubicBezTo>
                        <a:pt x="11206" y="41655"/>
                        <a:pt x="11167" y="41661"/>
                        <a:pt x="11124" y="41675"/>
                      </a:cubicBezTo>
                      <a:cubicBezTo>
                        <a:pt x="10948" y="41675"/>
                        <a:pt x="10892" y="41851"/>
                        <a:pt x="10948" y="42023"/>
                      </a:cubicBezTo>
                      <a:lnTo>
                        <a:pt x="11412" y="43358"/>
                      </a:lnTo>
                      <a:cubicBezTo>
                        <a:pt x="11412" y="43473"/>
                        <a:pt x="11472" y="43529"/>
                        <a:pt x="11527" y="43529"/>
                      </a:cubicBezTo>
                      <a:cubicBezTo>
                        <a:pt x="11588" y="43529"/>
                        <a:pt x="11643" y="43589"/>
                        <a:pt x="11643" y="43589"/>
                      </a:cubicBezTo>
                      <a:cubicBezTo>
                        <a:pt x="11704" y="43589"/>
                        <a:pt x="11704" y="43589"/>
                        <a:pt x="11759" y="43529"/>
                      </a:cubicBezTo>
                      <a:lnTo>
                        <a:pt x="38177" y="34839"/>
                      </a:lnTo>
                      <a:cubicBezTo>
                        <a:pt x="38293" y="34783"/>
                        <a:pt x="38409" y="34607"/>
                        <a:pt x="38353" y="34491"/>
                      </a:cubicBezTo>
                      <a:lnTo>
                        <a:pt x="26998" y="195"/>
                      </a:lnTo>
                      <a:cubicBezTo>
                        <a:pt x="26953" y="66"/>
                        <a:pt x="26877" y="0"/>
                        <a:pt x="26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0" name="Google Shape;5390;p9"/>
                <p:cNvSpPr/>
                <p:nvPr/>
              </p:nvSpPr>
              <p:spPr>
                <a:xfrm>
                  <a:off x="1065895" y="3191736"/>
                  <a:ext cx="47572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46" extrusionOk="0">
                      <a:moveTo>
                        <a:pt x="2842" y="584"/>
                      </a:moveTo>
                      <a:cubicBezTo>
                        <a:pt x="3074" y="584"/>
                        <a:pt x="3305" y="699"/>
                        <a:pt x="3361" y="931"/>
                      </a:cubicBezTo>
                      <a:cubicBezTo>
                        <a:pt x="3477" y="1279"/>
                        <a:pt x="3305" y="1571"/>
                        <a:pt x="3013" y="1687"/>
                      </a:cubicBezTo>
                      <a:lnTo>
                        <a:pt x="1336" y="2206"/>
                      </a:lnTo>
                      <a:cubicBezTo>
                        <a:pt x="1273" y="2231"/>
                        <a:pt x="1210" y="2242"/>
                        <a:pt x="1150" y="2242"/>
                      </a:cubicBezTo>
                      <a:cubicBezTo>
                        <a:pt x="928" y="2242"/>
                        <a:pt x="731" y="2087"/>
                        <a:pt x="640" y="1858"/>
                      </a:cubicBezTo>
                      <a:cubicBezTo>
                        <a:pt x="580" y="1742"/>
                        <a:pt x="580" y="1571"/>
                        <a:pt x="696" y="1395"/>
                      </a:cubicBezTo>
                      <a:cubicBezTo>
                        <a:pt x="756" y="1279"/>
                        <a:pt x="872" y="1163"/>
                        <a:pt x="988" y="1163"/>
                      </a:cubicBezTo>
                      <a:lnTo>
                        <a:pt x="2610" y="584"/>
                      </a:lnTo>
                      <a:close/>
                      <a:moveTo>
                        <a:pt x="2787" y="1"/>
                      </a:moveTo>
                      <a:cubicBezTo>
                        <a:pt x="2668" y="1"/>
                        <a:pt x="2547" y="20"/>
                        <a:pt x="2434" y="65"/>
                      </a:cubicBezTo>
                      <a:lnTo>
                        <a:pt x="812" y="584"/>
                      </a:lnTo>
                      <a:cubicBezTo>
                        <a:pt x="525" y="699"/>
                        <a:pt x="293" y="876"/>
                        <a:pt x="177" y="1163"/>
                      </a:cubicBezTo>
                      <a:cubicBezTo>
                        <a:pt x="1" y="1455"/>
                        <a:pt x="1" y="1742"/>
                        <a:pt x="117" y="2034"/>
                      </a:cubicBezTo>
                      <a:cubicBezTo>
                        <a:pt x="177" y="2322"/>
                        <a:pt x="409" y="2553"/>
                        <a:pt x="640" y="2729"/>
                      </a:cubicBezTo>
                      <a:cubicBezTo>
                        <a:pt x="812" y="2785"/>
                        <a:pt x="988" y="2845"/>
                        <a:pt x="1159" y="2845"/>
                      </a:cubicBezTo>
                      <a:cubicBezTo>
                        <a:pt x="1275" y="2845"/>
                        <a:pt x="1451" y="2785"/>
                        <a:pt x="1567" y="2785"/>
                      </a:cubicBezTo>
                      <a:lnTo>
                        <a:pt x="3190" y="2206"/>
                      </a:lnTo>
                      <a:cubicBezTo>
                        <a:pt x="3769" y="2034"/>
                        <a:pt x="4116" y="1395"/>
                        <a:pt x="3885" y="760"/>
                      </a:cubicBezTo>
                      <a:cubicBezTo>
                        <a:pt x="3824" y="468"/>
                        <a:pt x="3593" y="236"/>
                        <a:pt x="3305" y="120"/>
                      </a:cubicBezTo>
                      <a:cubicBezTo>
                        <a:pt x="3163" y="49"/>
                        <a:pt x="2977" y="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1" name="Google Shape;5391;p9"/>
                <p:cNvSpPr/>
                <p:nvPr/>
              </p:nvSpPr>
              <p:spPr>
                <a:xfrm>
                  <a:off x="1053854" y="3154702"/>
                  <a:ext cx="47560" cy="3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2807" extrusionOk="0">
                      <a:moveTo>
                        <a:pt x="2781" y="544"/>
                      </a:moveTo>
                      <a:cubicBezTo>
                        <a:pt x="3013" y="544"/>
                        <a:pt x="3244" y="720"/>
                        <a:pt x="3360" y="952"/>
                      </a:cubicBezTo>
                      <a:cubicBezTo>
                        <a:pt x="3420" y="1240"/>
                        <a:pt x="3305" y="1587"/>
                        <a:pt x="2957" y="1703"/>
                      </a:cubicBezTo>
                      <a:lnTo>
                        <a:pt x="1335" y="2227"/>
                      </a:lnTo>
                      <a:cubicBezTo>
                        <a:pt x="1273" y="2251"/>
                        <a:pt x="1208" y="2263"/>
                        <a:pt x="1145" y="2263"/>
                      </a:cubicBezTo>
                      <a:cubicBezTo>
                        <a:pt x="908" y="2263"/>
                        <a:pt x="683" y="2105"/>
                        <a:pt x="640" y="1879"/>
                      </a:cubicBezTo>
                      <a:cubicBezTo>
                        <a:pt x="579" y="1703"/>
                        <a:pt x="579" y="1587"/>
                        <a:pt x="640" y="1416"/>
                      </a:cubicBezTo>
                      <a:cubicBezTo>
                        <a:pt x="755" y="1300"/>
                        <a:pt x="871" y="1184"/>
                        <a:pt x="987" y="1124"/>
                      </a:cubicBezTo>
                      <a:lnTo>
                        <a:pt x="2609" y="605"/>
                      </a:lnTo>
                      <a:cubicBezTo>
                        <a:pt x="2665" y="605"/>
                        <a:pt x="2725" y="544"/>
                        <a:pt x="2781" y="544"/>
                      </a:cubicBezTo>
                      <a:close/>
                      <a:moveTo>
                        <a:pt x="2844" y="0"/>
                      </a:moveTo>
                      <a:cubicBezTo>
                        <a:pt x="2706" y="0"/>
                        <a:pt x="2564" y="29"/>
                        <a:pt x="2433" y="81"/>
                      </a:cubicBezTo>
                      <a:lnTo>
                        <a:pt x="811" y="605"/>
                      </a:lnTo>
                      <a:cubicBezTo>
                        <a:pt x="524" y="720"/>
                        <a:pt x="292" y="892"/>
                        <a:pt x="116" y="1184"/>
                      </a:cubicBezTo>
                      <a:cubicBezTo>
                        <a:pt x="0" y="1471"/>
                        <a:pt x="0" y="1763"/>
                        <a:pt x="60" y="2051"/>
                      </a:cubicBezTo>
                      <a:cubicBezTo>
                        <a:pt x="176" y="2343"/>
                        <a:pt x="408" y="2574"/>
                        <a:pt x="640" y="2690"/>
                      </a:cubicBezTo>
                      <a:cubicBezTo>
                        <a:pt x="811" y="2806"/>
                        <a:pt x="987" y="2806"/>
                        <a:pt x="1159" y="2806"/>
                      </a:cubicBezTo>
                      <a:cubicBezTo>
                        <a:pt x="1275" y="2806"/>
                        <a:pt x="1390" y="2806"/>
                        <a:pt x="1506" y="2746"/>
                      </a:cubicBezTo>
                      <a:lnTo>
                        <a:pt x="3189" y="2227"/>
                      </a:lnTo>
                      <a:cubicBezTo>
                        <a:pt x="3768" y="2051"/>
                        <a:pt x="4116" y="1416"/>
                        <a:pt x="3884" y="776"/>
                      </a:cubicBezTo>
                      <a:cubicBezTo>
                        <a:pt x="3768" y="489"/>
                        <a:pt x="3592" y="257"/>
                        <a:pt x="3305" y="141"/>
                      </a:cubicBezTo>
                      <a:cubicBezTo>
                        <a:pt x="3177" y="44"/>
                        <a:pt x="3013" y="0"/>
                        <a:pt x="28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2" name="Google Shape;5392;p9"/>
                <p:cNvSpPr/>
                <p:nvPr/>
              </p:nvSpPr>
              <p:spPr>
                <a:xfrm>
                  <a:off x="1167648" y="3500670"/>
                  <a:ext cx="46232" cy="3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2815" extrusionOk="0">
                      <a:moveTo>
                        <a:pt x="2842" y="557"/>
                      </a:moveTo>
                      <a:cubicBezTo>
                        <a:pt x="2958" y="557"/>
                        <a:pt x="3013" y="613"/>
                        <a:pt x="3074" y="613"/>
                      </a:cubicBezTo>
                      <a:cubicBezTo>
                        <a:pt x="3245" y="729"/>
                        <a:pt x="3361" y="845"/>
                        <a:pt x="3361" y="961"/>
                      </a:cubicBezTo>
                      <a:cubicBezTo>
                        <a:pt x="3421" y="1137"/>
                        <a:pt x="3421" y="1253"/>
                        <a:pt x="3361" y="1424"/>
                      </a:cubicBezTo>
                      <a:cubicBezTo>
                        <a:pt x="3305" y="1540"/>
                        <a:pt x="3190" y="1656"/>
                        <a:pt x="3013" y="1716"/>
                      </a:cubicBezTo>
                      <a:lnTo>
                        <a:pt x="1391" y="2235"/>
                      </a:lnTo>
                      <a:cubicBezTo>
                        <a:pt x="1319" y="2260"/>
                        <a:pt x="1257" y="2275"/>
                        <a:pt x="1196" y="2275"/>
                      </a:cubicBezTo>
                      <a:cubicBezTo>
                        <a:pt x="1112" y="2275"/>
                        <a:pt x="1030" y="2247"/>
                        <a:pt x="928" y="2180"/>
                      </a:cubicBezTo>
                      <a:cubicBezTo>
                        <a:pt x="812" y="2119"/>
                        <a:pt x="696" y="2003"/>
                        <a:pt x="640" y="1888"/>
                      </a:cubicBezTo>
                      <a:cubicBezTo>
                        <a:pt x="640" y="1716"/>
                        <a:pt x="640" y="1540"/>
                        <a:pt x="696" y="1424"/>
                      </a:cubicBezTo>
                      <a:cubicBezTo>
                        <a:pt x="756" y="1308"/>
                        <a:pt x="872" y="1192"/>
                        <a:pt x="1044" y="1137"/>
                      </a:cubicBezTo>
                      <a:lnTo>
                        <a:pt x="2666" y="613"/>
                      </a:lnTo>
                      <a:cubicBezTo>
                        <a:pt x="2726" y="557"/>
                        <a:pt x="2782" y="557"/>
                        <a:pt x="2842" y="557"/>
                      </a:cubicBezTo>
                      <a:close/>
                      <a:moveTo>
                        <a:pt x="2808" y="1"/>
                      </a:moveTo>
                      <a:cubicBezTo>
                        <a:pt x="2703" y="1"/>
                        <a:pt x="2599" y="14"/>
                        <a:pt x="2494" y="34"/>
                      </a:cubicBezTo>
                      <a:lnTo>
                        <a:pt x="872" y="613"/>
                      </a:lnTo>
                      <a:cubicBezTo>
                        <a:pt x="580" y="673"/>
                        <a:pt x="348" y="905"/>
                        <a:pt x="177" y="1192"/>
                      </a:cubicBezTo>
                      <a:cubicBezTo>
                        <a:pt x="61" y="1424"/>
                        <a:pt x="1" y="1772"/>
                        <a:pt x="117" y="2064"/>
                      </a:cubicBezTo>
                      <a:cubicBezTo>
                        <a:pt x="233" y="2351"/>
                        <a:pt x="409" y="2583"/>
                        <a:pt x="696" y="2699"/>
                      </a:cubicBezTo>
                      <a:cubicBezTo>
                        <a:pt x="872" y="2815"/>
                        <a:pt x="1044" y="2815"/>
                        <a:pt x="1220" y="2815"/>
                      </a:cubicBezTo>
                      <a:cubicBezTo>
                        <a:pt x="1336" y="2815"/>
                        <a:pt x="1451" y="2815"/>
                        <a:pt x="1567" y="2759"/>
                      </a:cubicBezTo>
                      <a:lnTo>
                        <a:pt x="3190" y="2235"/>
                      </a:lnTo>
                      <a:cubicBezTo>
                        <a:pt x="3477" y="2119"/>
                        <a:pt x="3709" y="1948"/>
                        <a:pt x="3885" y="1656"/>
                      </a:cubicBezTo>
                      <a:cubicBezTo>
                        <a:pt x="4001" y="1369"/>
                        <a:pt x="4001" y="1077"/>
                        <a:pt x="3940" y="789"/>
                      </a:cubicBezTo>
                      <a:cubicBezTo>
                        <a:pt x="3824" y="497"/>
                        <a:pt x="3653" y="265"/>
                        <a:pt x="3361" y="150"/>
                      </a:cubicBezTo>
                      <a:cubicBezTo>
                        <a:pt x="3178" y="40"/>
                        <a:pt x="2993" y="1"/>
                        <a:pt x="2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3" name="Google Shape;5393;p9"/>
                <p:cNvSpPr/>
                <p:nvPr/>
              </p:nvSpPr>
              <p:spPr>
                <a:xfrm>
                  <a:off x="1079980" y="3237262"/>
                  <a:ext cx="48219" cy="3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45" extrusionOk="0">
                      <a:moveTo>
                        <a:pt x="2897" y="583"/>
                      </a:moveTo>
                      <a:cubicBezTo>
                        <a:pt x="3013" y="583"/>
                        <a:pt x="3069" y="583"/>
                        <a:pt x="3185" y="643"/>
                      </a:cubicBezTo>
                      <a:cubicBezTo>
                        <a:pt x="3301" y="699"/>
                        <a:pt x="3417" y="815"/>
                        <a:pt x="3417" y="991"/>
                      </a:cubicBezTo>
                      <a:cubicBezTo>
                        <a:pt x="3532" y="1278"/>
                        <a:pt x="3361" y="1570"/>
                        <a:pt x="3069" y="1686"/>
                      </a:cubicBezTo>
                      <a:lnTo>
                        <a:pt x="1447" y="2205"/>
                      </a:lnTo>
                      <a:cubicBezTo>
                        <a:pt x="1385" y="2230"/>
                        <a:pt x="1320" y="2242"/>
                        <a:pt x="1256" y="2242"/>
                      </a:cubicBezTo>
                      <a:cubicBezTo>
                        <a:pt x="1021" y="2242"/>
                        <a:pt x="787" y="2087"/>
                        <a:pt x="696" y="1858"/>
                      </a:cubicBezTo>
                      <a:cubicBezTo>
                        <a:pt x="636" y="1570"/>
                        <a:pt x="812" y="1223"/>
                        <a:pt x="1099" y="1162"/>
                      </a:cubicBezTo>
                      <a:lnTo>
                        <a:pt x="2721" y="583"/>
                      </a:lnTo>
                      <a:close/>
                      <a:moveTo>
                        <a:pt x="2884" y="0"/>
                      </a:moveTo>
                      <a:cubicBezTo>
                        <a:pt x="2773" y="0"/>
                        <a:pt x="2661" y="19"/>
                        <a:pt x="2550" y="64"/>
                      </a:cubicBezTo>
                      <a:lnTo>
                        <a:pt x="928" y="583"/>
                      </a:lnTo>
                      <a:cubicBezTo>
                        <a:pt x="288" y="815"/>
                        <a:pt x="1" y="1454"/>
                        <a:pt x="172" y="2034"/>
                      </a:cubicBezTo>
                      <a:cubicBezTo>
                        <a:pt x="348" y="2553"/>
                        <a:pt x="812" y="2845"/>
                        <a:pt x="1275" y="2845"/>
                      </a:cubicBezTo>
                      <a:cubicBezTo>
                        <a:pt x="1391" y="2845"/>
                        <a:pt x="1507" y="2845"/>
                        <a:pt x="1623" y="2785"/>
                      </a:cubicBezTo>
                      <a:lnTo>
                        <a:pt x="3245" y="2266"/>
                      </a:lnTo>
                      <a:cubicBezTo>
                        <a:pt x="3880" y="2034"/>
                        <a:pt x="4172" y="1394"/>
                        <a:pt x="3996" y="815"/>
                      </a:cubicBezTo>
                      <a:cubicBezTo>
                        <a:pt x="3880" y="527"/>
                        <a:pt x="3709" y="236"/>
                        <a:pt x="3417" y="120"/>
                      </a:cubicBezTo>
                      <a:cubicBezTo>
                        <a:pt x="3240" y="49"/>
                        <a:pt x="3062" y="0"/>
                        <a:pt x="28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4" name="Google Shape;5394;p9"/>
                <p:cNvSpPr/>
                <p:nvPr/>
              </p:nvSpPr>
              <p:spPr>
                <a:xfrm>
                  <a:off x="1094713" y="3282778"/>
                  <a:ext cx="48855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2846" extrusionOk="0">
                      <a:moveTo>
                        <a:pt x="2953" y="584"/>
                      </a:moveTo>
                      <a:cubicBezTo>
                        <a:pt x="3013" y="584"/>
                        <a:pt x="3129" y="584"/>
                        <a:pt x="3184" y="644"/>
                      </a:cubicBezTo>
                      <a:cubicBezTo>
                        <a:pt x="3300" y="699"/>
                        <a:pt x="3416" y="815"/>
                        <a:pt x="3476" y="991"/>
                      </a:cubicBezTo>
                      <a:cubicBezTo>
                        <a:pt x="3592" y="1279"/>
                        <a:pt x="3416" y="1626"/>
                        <a:pt x="3129" y="1687"/>
                      </a:cubicBezTo>
                      <a:lnTo>
                        <a:pt x="1446" y="2266"/>
                      </a:lnTo>
                      <a:cubicBezTo>
                        <a:pt x="1410" y="2273"/>
                        <a:pt x="1374" y="2276"/>
                        <a:pt x="1338" y="2276"/>
                      </a:cubicBezTo>
                      <a:cubicBezTo>
                        <a:pt x="1088" y="2276"/>
                        <a:pt x="852" y="2113"/>
                        <a:pt x="751" y="1858"/>
                      </a:cubicBezTo>
                      <a:cubicBezTo>
                        <a:pt x="635" y="1571"/>
                        <a:pt x="811" y="1223"/>
                        <a:pt x="1099" y="1163"/>
                      </a:cubicBezTo>
                      <a:lnTo>
                        <a:pt x="2721" y="584"/>
                      </a:lnTo>
                      <a:close/>
                      <a:moveTo>
                        <a:pt x="2899" y="1"/>
                      </a:moveTo>
                      <a:cubicBezTo>
                        <a:pt x="2780" y="1"/>
                        <a:pt x="2660" y="20"/>
                        <a:pt x="2549" y="65"/>
                      </a:cubicBezTo>
                      <a:lnTo>
                        <a:pt x="927" y="584"/>
                      </a:lnTo>
                      <a:cubicBezTo>
                        <a:pt x="348" y="815"/>
                        <a:pt x="0" y="1455"/>
                        <a:pt x="232" y="2034"/>
                      </a:cubicBezTo>
                      <a:cubicBezTo>
                        <a:pt x="348" y="2553"/>
                        <a:pt x="811" y="2845"/>
                        <a:pt x="1275" y="2845"/>
                      </a:cubicBezTo>
                      <a:cubicBezTo>
                        <a:pt x="1391" y="2845"/>
                        <a:pt x="1562" y="2845"/>
                        <a:pt x="1678" y="2785"/>
                      </a:cubicBezTo>
                      <a:lnTo>
                        <a:pt x="3300" y="2266"/>
                      </a:lnTo>
                      <a:cubicBezTo>
                        <a:pt x="3880" y="2034"/>
                        <a:pt x="4227" y="1395"/>
                        <a:pt x="3995" y="815"/>
                      </a:cubicBezTo>
                      <a:cubicBezTo>
                        <a:pt x="3940" y="528"/>
                        <a:pt x="3708" y="296"/>
                        <a:pt x="3416" y="120"/>
                      </a:cubicBezTo>
                      <a:cubicBezTo>
                        <a:pt x="3274" y="49"/>
                        <a:pt x="3088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5" name="Google Shape;5395;p9"/>
                <p:cNvSpPr/>
                <p:nvPr/>
              </p:nvSpPr>
              <p:spPr>
                <a:xfrm>
                  <a:off x="1110774" y="3328582"/>
                  <a:ext cx="47514" cy="3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821" extrusionOk="0">
                      <a:moveTo>
                        <a:pt x="2837" y="559"/>
                      </a:moveTo>
                      <a:cubicBezTo>
                        <a:pt x="2953" y="559"/>
                        <a:pt x="3013" y="559"/>
                        <a:pt x="3129" y="619"/>
                      </a:cubicBezTo>
                      <a:cubicBezTo>
                        <a:pt x="3245" y="675"/>
                        <a:pt x="3361" y="791"/>
                        <a:pt x="3361" y="967"/>
                      </a:cubicBezTo>
                      <a:cubicBezTo>
                        <a:pt x="3477" y="1254"/>
                        <a:pt x="3301" y="1602"/>
                        <a:pt x="3013" y="1662"/>
                      </a:cubicBezTo>
                      <a:lnTo>
                        <a:pt x="1391" y="2242"/>
                      </a:lnTo>
                      <a:cubicBezTo>
                        <a:pt x="1345" y="2250"/>
                        <a:pt x="1298" y="2255"/>
                        <a:pt x="1250" y="2255"/>
                      </a:cubicBezTo>
                      <a:cubicBezTo>
                        <a:pt x="995" y="2255"/>
                        <a:pt x="733" y="2126"/>
                        <a:pt x="636" y="1834"/>
                      </a:cubicBezTo>
                      <a:cubicBezTo>
                        <a:pt x="636" y="1718"/>
                        <a:pt x="636" y="1546"/>
                        <a:pt x="696" y="1430"/>
                      </a:cubicBezTo>
                      <a:cubicBezTo>
                        <a:pt x="752" y="1254"/>
                        <a:pt x="867" y="1199"/>
                        <a:pt x="1044" y="1138"/>
                      </a:cubicBezTo>
                      <a:lnTo>
                        <a:pt x="2666" y="619"/>
                      </a:lnTo>
                      <a:cubicBezTo>
                        <a:pt x="2721" y="559"/>
                        <a:pt x="2782" y="559"/>
                        <a:pt x="2837" y="559"/>
                      </a:cubicBezTo>
                      <a:close/>
                      <a:moveTo>
                        <a:pt x="2855" y="0"/>
                      </a:moveTo>
                      <a:cubicBezTo>
                        <a:pt x="2733" y="0"/>
                        <a:pt x="2612" y="15"/>
                        <a:pt x="2490" y="40"/>
                      </a:cubicBezTo>
                      <a:lnTo>
                        <a:pt x="867" y="559"/>
                      </a:lnTo>
                      <a:cubicBezTo>
                        <a:pt x="580" y="675"/>
                        <a:pt x="348" y="907"/>
                        <a:pt x="172" y="1138"/>
                      </a:cubicBezTo>
                      <a:cubicBezTo>
                        <a:pt x="56" y="1430"/>
                        <a:pt x="1" y="1718"/>
                        <a:pt x="117" y="2010"/>
                      </a:cubicBezTo>
                      <a:cubicBezTo>
                        <a:pt x="288" y="2529"/>
                        <a:pt x="752" y="2821"/>
                        <a:pt x="1215" y="2821"/>
                      </a:cubicBezTo>
                      <a:cubicBezTo>
                        <a:pt x="1331" y="2821"/>
                        <a:pt x="1447" y="2821"/>
                        <a:pt x="1563" y="2761"/>
                      </a:cubicBezTo>
                      <a:lnTo>
                        <a:pt x="3185" y="2242"/>
                      </a:lnTo>
                      <a:cubicBezTo>
                        <a:pt x="3824" y="2010"/>
                        <a:pt x="4112" y="1370"/>
                        <a:pt x="3940" y="791"/>
                      </a:cubicBezTo>
                      <a:cubicBezTo>
                        <a:pt x="3824" y="504"/>
                        <a:pt x="3648" y="272"/>
                        <a:pt x="3361" y="96"/>
                      </a:cubicBezTo>
                      <a:cubicBezTo>
                        <a:pt x="3191" y="28"/>
                        <a:pt x="3023" y="0"/>
                        <a:pt x="2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6" name="Google Shape;5396;p9"/>
                <p:cNvSpPr/>
                <p:nvPr/>
              </p:nvSpPr>
              <p:spPr>
                <a:xfrm>
                  <a:off x="1126143" y="3374097"/>
                  <a:ext cx="47572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22" extrusionOk="0">
                      <a:moveTo>
                        <a:pt x="2842" y="560"/>
                      </a:moveTo>
                      <a:cubicBezTo>
                        <a:pt x="3074" y="560"/>
                        <a:pt x="3305" y="736"/>
                        <a:pt x="3361" y="967"/>
                      </a:cubicBezTo>
                      <a:cubicBezTo>
                        <a:pt x="3477" y="1255"/>
                        <a:pt x="3305" y="1602"/>
                        <a:pt x="3013" y="1663"/>
                      </a:cubicBezTo>
                      <a:lnTo>
                        <a:pt x="1336" y="2242"/>
                      </a:lnTo>
                      <a:cubicBezTo>
                        <a:pt x="1274" y="2267"/>
                        <a:pt x="1212" y="2278"/>
                        <a:pt x="1152" y="2278"/>
                      </a:cubicBezTo>
                      <a:cubicBezTo>
                        <a:pt x="929" y="2278"/>
                        <a:pt x="732" y="2121"/>
                        <a:pt x="640" y="1894"/>
                      </a:cubicBezTo>
                      <a:cubicBezTo>
                        <a:pt x="525" y="1547"/>
                        <a:pt x="696" y="1255"/>
                        <a:pt x="988" y="1139"/>
                      </a:cubicBezTo>
                      <a:lnTo>
                        <a:pt x="2610" y="620"/>
                      </a:lnTo>
                      <a:cubicBezTo>
                        <a:pt x="2666" y="560"/>
                        <a:pt x="2782" y="560"/>
                        <a:pt x="2842" y="560"/>
                      </a:cubicBezTo>
                      <a:close/>
                      <a:moveTo>
                        <a:pt x="2818" y="1"/>
                      </a:moveTo>
                      <a:cubicBezTo>
                        <a:pt x="2689" y="1"/>
                        <a:pt x="2556" y="15"/>
                        <a:pt x="2434" y="41"/>
                      </a:cubicBezTo>
                      <a:lnTo>
                        <a:pt x="812" y="620"/>
                      </a:lnTo>
                      <a:cubicBezTo>
                        <a:pt x="525" y="675"/>
                        <a:pt x="293" y="907"/>
                        <a:pt x="177" y="1199"/>
                      </a:cubicBezTo>
                      <a:cubicBezTo>
                        <a:pt x="1" y="1431"/>
                        <a:pt x="1" y="1779"/>
                        <a:pt x="117" y="2066"/>
                      </a:cubicBezTo>
                      <a:cubicBezTo>
                        <a:pt x="233" y="2529"/>
                        <a:pt x="696" y="2821"/>
                        <a:pt x="1160" y="2821"/>
                      </a:cubicBezTo>
                      <a:cubicBezTo>
                        <a:pt x="1275" y="2821"/>
                        <a:pt x="1452" y="2821"/>
                        <a:pt x="1567" y="2761"/>
                      </a:cubicBezTo>
                      <a:lnTo>
                        <a:pt x="3190" y="2242"/>
                      </a:lnTo>
                      <a:cubicBezTo>
                        <a:pt x="3769" y="2010"/>
                        <a:pt x="4117" y="1371"/>
                        <a:pt x="3885" y="791"/>
                      </a:cubicBezTo>
                      <a:cubicBezTo>
                        <a:pt x="3825" y="504"/>
                        <a:pt x="3593" y="272"/>
                        <a:pt x="3305" y="96"/>
                      </a:cubicBezTo>
                      <a:cubicBezTo>
                        <a:pt x="3171" y="29"/>
                        <a:pt x="2997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7" name="Google Shape;5397;p9"/>
                <p:cNvSpPr/>
                <p:nvPr/>
              </p:nvSpPr>
              <p:spPr>
                <a:xfrm>
                  <a:off x="1140228" y="3419658"/>
                  <a:ext cx="48219" cy="3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18" extrusionOk="0">
                      <a:moveTo>
                        <a:pt x="2898" y="556"/>
                      </a:moveTo>
                      <a:cubicBezTo>
                        <a:pt x="3013" y="556"/>
                        <a:pt x="3069" y="616"/>
                        <a:pt x="3185" y="616"/>
                      </a:cubicBezTo>
                      <a:cubicBezTo>
                        <a:pt x="3301" y="732"/>
                        <a:pt x="3417" y="848"/>
                        <a:pt x="3417" y="964"/>
                      </a:cubicBezTo>
                      <a:cubicBezTo>
                        <a:pt x="3532" y="1251"/>
                        <a:pt x="3361" y="1599"/>
                        <a:pt x="3069" y="1715"/>
                      </a:cubicBezTo>
                      <a:lnTo>
                        <a:pt x="1447" y="2239"/>
                      </a:lnTo>
                      <a:cubicBezTo>
                        <a:pt x="1386" y="2263"/>
                        <a:pt x="1322" y="2275"/>
                        <a:pt x="1258" y="2275"/>
                      </a:cubicBezTo>
                      <a:cubicBezTo>
                        <a:pt x="1022" y="2275"/>
                        <a:pt x="787" y="2117"/>
                        <a:pt x="696" y="1891"/>
                      </a:cubicBezTo>
                      <a:cubicBezTo>
                        <a:pt x="636" y="1543"/>
                        <a:pt x="812" y="1251"/>
                        <a:pt x="1099" y="1135"/>
                      </a:cubicBezTo>
                      <a:lnTo>
                        <a:pt x="2721" y="616"/>
                      </a:lnTo>
                      <a:cubicBezTo>
                        <a:pt x="2782" y="556"/>
                        <a:pt x="2837" y="556"/>
                        <a:pt x="2898" y="556"/>
                      </a:cubicBezTo>
                      <a:close/>
                      <a:moveTo>
                        <a:pt x="2870" y="1"/>
                      </a:moveTo>
                      <a:cubicBezTo>
                        <a:pt x="2763" y="1"/>
                        <a:pt x="2656" y="15"/>
                        <a:pt x="2550" y="37"/>
                      </a:cubicBezTo>
                      <a:lnTo>
                        <a:pt x="928" y="616"/>
                      </a:lnTo>
                      <a:cubicBezTo>
                        <a:pt x="288" y="788"/>
                        <a:pt x="1" y="1427"/>
                        <a:pt x="172" y="2062"/>
                      </a:cubicBezTo>
                      <a:cubicBezTo>
                        <a:pt x="348" y="2526"/>
                        <a:pt x="812" y="2818"/>
                        <a:pt x="1275" y="2818"/>
                      </a:cubicBezTo>
                      <a:cubicBezTo>
                        <a:pt x="1391" y="2818"/>
                        <a:pt x="1507" y="2818"/>
                        <a:pt x="1623" y="2758"/>
                      </a:cubicBezTo>
                      <a:lnTo>
                        <a:pt x="3245" y="2239"/>
                      </a:lnTo>
                      <a:cubicBezTo>
                        <a:pt x="3880" y="2062"/>
                        <a:pt x="4172" y="1367"/>
                        <a:pt x="3996" y="788"/>
                      </a:cubicBezTo>
                      <a:cubicBezTo>
                        <a:pt x="3880" y="501"/>
                        <a:pt x="3709" y="269"/>
                        <a:pt x="3417" y="153"/>
                      </a:cubicBezTo>
                      <a:cubicBezTo>
                        <a:pt x="3235" y="42"/>
                        <a:pt x="3052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8" name="Google Shape;5398;p9"/>
                <p:cNvSpPr/>
                <p:nvPr/>
              </p:nvSpPr>
              <p:spPr>
                <a:xfrm>
                  <a:off x="1154267" y="3462181"/>
                  <a:ext cx="48207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2846" extrusionOk="0">
                      <a:moveTo>
                        <a:pt x="2897" y="584"/>
                      </a:moveTo>
                      <a:cubicBezTo>
                        <a:pt x="3013" y="584"/>
                        <a:pt x="3073" y="584"/>
                        <a:pt x="3129" y="644"/>
                      </a:cubicBezTo>
                      <a:cubicBezTo>
                        <a:pt x="3305" y="700"/>
                        <a:pt x="3421" y="816"/>
                        <a:pt x="3421" y="992"/>
                      </a:cubicBezTo>
                      <a:cubicBezTo>
                        <a:pt x="3536" y="1279"/>
                        <a:pt x="3360" y="1571"/>
                        <a:pt x="3073" y="1687"/>
                      </a:cubicBezTo>
                      <a:lnTo>
                        <a:pt x="1451" y="2206"/>
                      </a:lnTo>
                      <a:cubicBezTo>
                        <a:pt x="1388" y="2231"/>
                        <a:pt x="1323" y="2243"/>
                        <a:pt x="1258" y="2243"/>
                      </a:cubicBezTo>
                      <a:cubicBezTo>
                        <a:pt x="1020" y="2243"/>
                        <a:pt x="786" y="2088"/>
                        <a:pt x="695" y="1858"/>
                      </a:cubicBezTo>
                      <a:cubicBezTo>
                        <a:pt x="640" y="1571"/>
                        <a:pt x="811" y="1223"/>
                        <a:pt x="1103" y="1163"/>
                      </a:cubicBezTo>
                      <a:lnTo>
                        <a:pt x="2725" y="584"/>
                      </a:lnTo>
                      <a:close/>
                      <a:moveTo>
                        <a:pt x="2886" y="1"/>
                      </a:moveTo>
                      <a:cubicBezTo>
                        <a:pt x="2774" y="1"/>
                        <a:pt x="2662" y="20"/>
                        <a:pt x="2549" y="65"/>
                      </a:cubicBezTo>
                      <a:lnTo>
                        <a:pt x="927" y="584"/>
                      </a:lnTo>
                      <a:cubicBezTo>
                        <a:pt x="292" y="816"/>
                        <a:pt x="0" y="1455"/>
                        <a:pt x="176" y="2035"/>
                      </a:cubicBezTo>
                      <a:cubicBezTo>
                        <a:pt x="348" y="2498"/>
                        <a:pt x="811" y="2846"/>
                        <a:pt x="1275" y="2846"/>
                      </a:cubicBezTo>
                      <a:cubicBezTo>
                        <a:pt x="1391" y="2846"/>
                        <a:pt x="1506" y="2785"/>
                        <a:pt x="1622" y="2785"/>
                      </a:cubicBezTo>
                      <a:lnTo>
                        <a:pt x="3244" y="2206"/>
                      </a:lnTo>
                      <a:cubicBezTo>
                        <a:pt x="3884" y="2035"/>
                        <a:pt x="4171" y="1395"/>
                        <a:pt x="4000" y="760"/>
                      </a:cubicBezTo>
                      <a:cubicBezTo>
                        <a:pt x="3884" y="468"/>
                        <a:pt x="3708" y="236"/>
                        <a:pt x="3421" y="120"/>
                      </a:cubicBezTo>
                      <a:cubicBezTo>
                        <a:pt x="3241" y="49"/>
                        <a:pt x="3064" y="1"/>
                        <a:pt x="2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9" name="Google Shape;5399;p9"/>
                <p:cNvSpPr/>
                <p:nvPr/>
              </p:nvSpPr>
              <p:spPr>
                <a:xfrm>
                  <a:off x="1134185" y="3098753"/>
                  <a:ext cx="245024" cy="18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5" h="16162" extrusionOk="0">
                      <a:moveTo>
                        <a:pt x="17441" y="636"/>
                      </a:moveTo>
                      <a:lnTo>
                        <a:pt x="20509" y="10021"/>
                      </a:lnTo>
                      <a:lnTo>
                        <a:pt x="3708" y="15527"/>
                      </a:lnTo>
                      <a:lnTo>
                        <a:pt x="640" y="6197"/>
                      </a:lnTo>
                      <a:lnTo>
                        <a:pt x="17441" y="636"/>
                      </a:lnTo>
                      <a:close/>
                      <a:moveTo>
                        <a:pt x="17496" y="1"/>
                      </a:moveTo>
                      <a:lnTo>
                        <a:pt x="176" y="5734"/>
                      </a:lnTo>
                      <a:cubicBezTo>
                        <a:pt x="116" y="5734"/>
                        <a:pt x="60" y="5794"/>
                        <a:pt x="0" y="5910"/>
                      </a:cubicBezTo>
                      <a:lnTo>
                        <a:pt x="0" y="6082"/>
                      </a:lnTo>
                      <a:lnTo>
                        <a:pt x="3305" y="15991"/>
                      </a:lnTo>
                      <a:cubicBezTo>
                        <a:pt x="3305" y="16106"/>
                        <a:pt x="3421" y="16162"/>
                        <a:pt x="3536" y="16162"/>
                      </a:cubicBezTo>
                      <a:lnTo>
                        <a:pt x="3652" y="16162"/>
                      </a:lnTo>
                      <a:lnTo>
                        <a:pt x="20972" y="10429"/>
                      </a:lnTo>
                      <a:cubicBezTo>
                        <a:pt x="21148" y="10429"/>
                        <a:pt x="21204" y="10253"/>
                        <a:pt x="21148" y="10081"/>
                      </a:cubicBezTo>
                      <a:lnTo>
                        <a:pt x="17904" y="172"/>
                      </a:lnTo>
                      <a:cubicBezTo>
                        <a:pt x="17844" y="117"/>
                        <a:pt x="17788" y="56"/>
                        <a:pt x="17728" y="56"/>
                      </a:cubicBezTo>
                      <a:cubicBezTo>
                        <a:pt x="17672" y="1"/>
                        <a:pt x="17612" y="1"/>
                        <a:pt x="174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0" name="Google Shape;5400;p9"/>
                <p:cNvSpPr/>
                <p:nvPr/>
              </p:nvSpPr>
              <p:spPr>
                <a:xfrm>
                  <a:off x="1160311" y="3123677"/>
                  <a:ext cx="192113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1864" extrusionOk="0">
                      <a:moveTo>
                        <a:pt x="13905" y="680"/>
                      </a:moveTo>
                      <a:lnTo>
                        <a:pt x="15930" y="6821"/>
                      </a:lnTo>
                      <a:lnTo>
                        <a:pt x="2721" y="11224"/>
                      </a:lnTo>
                      <a:lnTo>
                        <a:pt x="696" y="5028"/>
                      </a:lnTo>
                      <a:lnTo>
                        <a:pt x="13905" y="680"/>
                      </a:lnTo>
                      <a:close/>
                      <a:moveTo>
                        <a:pt x="14114" y="0"/>
                      </a:moveTo>
                      <a:cubicBezTo>
                        <a:pt x="14078" y="0"/>
                        <a:pt x="14049" y="15"/>
                        <a:pt x="14021" y="45"/>
                      </a:cubicBezTo>
                      <a:lnTo>
                        <a:pt x="233" y="4564"/>
                      </a:lnTo>
                      <a:cubicBezTo>
                        <a:pt x="56" y="4620"/>
                        <a:pt x="1" y="4796"/>
                        <a:pt x="56" y="4912"/>
                      </a:cubicBezTo>
                      <a:lnTo>
                        <a:pt x="2258" y="11688"/>
                      </a:lnTo>
                      <a:lnTo>
                        <a:pt x="2434" y="11864"/>
                      </a:lnTo>
                      <a:lnTo>
                        <a:pt x="2666" y="11864"/>
                      </a:lnTo>
                      <a:lnTo>
                        <a:pt x="16394" y="7285"/>
                      </a:lnTo>
                      <a:cubicBezTo>
                        <a:pt x="16570" y="7229"/>
                        <a:pt x="16626" y="7113"/>
                        <a:pt x="16570" y="6937"/>
                      </a:cubicBezTo>
                      <a:lnTo>
                        <a:pt x="14369" y="217"/>
                      </a:lnTo>
                      <a:cubicBezTo>
                        <a:pt x="14369" y="101"/>
                        <a:pt x="14308" y="45"/>
                        <a:pt x="14253" y="45"/>
                      </a:cubicBezTo>
                      <a:cubicBezTo>
                        <a:pt x="14195" y="15"/>
                        <a:pt x="14151" y="0"/>
                        <a:pt x="141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1" name="Google Shape;5401;p9"/>
                <p:cNvSpPr/>
                <p:nvPr/>
              </p:nvSpPr>
              <p:spPr>
                <a:xfrm>
                  <a:off x="1237267" y="3344239"/>
                  <a:ext cx="156016" cy="5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4827" extrusionOk="0">
                      <a:moveTo>
                        <a:pt x="13187" y="1"/>
                      </a:moveTo>
                      <a:cubicBezTo>
                        <a:pt x="13157" y="1"/>
                        <a:pt x="13125" y="5"/>
                        <a:pt x="13094" y="15"/>
                      </a:cubicBezTo>
                      <a:lnTo>
                        <a:pt x="233" y="4302"/>
                      </a:lnTo>
                      <a:cubicBezTo>
                        <a:pt x="61" y="4302"/>
                        <a:pt x="1" y="4478"/>
                        <a:pt x="61" y="4650"/>
                      </a:cubicBezTo>
                      <a:cubicBezTo>
                        <a:pt x="61" y="4766"/>
                        <a:pt x="177" y="4826"/>
                        <a:pt x="293" y="4826"/>
                      </a:cubicBezTo>
                      <a:lnTo>
                        <a:pt x="409" y="4826"/>
                      </a:lnTo>
                      <a:lnTo>
                        <a:pt x="13270" y="595"/>
                      </a:lnTo>
                      <a:cubicBezTo>
                        <a:pt x="13442" y="539"/>
                        <a:pt x="13502" y="363"/>
                        <a:pt x="13442" y="191"/>
                      </a:cubicBezTo>
                      <a:cubicBezTo>
                        <a:pt x="13442" y="96"/>
                        <a:pt x="13326" y="1"/>
                        <a:pt x="13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2" name="Google Shape;5402;p9"/>
                <p:cNvSpPr/>
                <p:nvPr/>
              </p:nvSpPr>
              <p:spPr>
                <a:xfrm>
                  <a:off x="1247978" y="3377714"/>
                  <a:ext cx="156663" cy="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" h="4826" extrusionOk="0">
                      <a:moveTo>
                        <a:pt x="13221" y="1"/>
                      </a:moveTo>
                      <a:cubicBezTo>
                        <a:pt x="13197" y="1"/>
                        <a:pt x="13175" y="5"/>
                        <a:pt x="13154" y="15"/>
                      </a:cubicBezTo>
                      <a:lnTo>
                        <a:pt x="233" y="4302"/>
                      </a:lnTo>
                      <a:cubicBezTo>
                        <a:pt x="117" y="4362"/>
                        <a:pt x="1" y="4478"/>
                        <a:pt x="61" y="4650"/>
                      </a:cubicBezTo>
                      <a:cubicBezTo>
                        <a:pt x="117" y="4765"/>
                        <a:pt x="233" y="4826"/>
                        <a:pt x="349" y="4826"/>
                      </a:cubicBezTo>
                      <a:lnTo>
                        <a:pt x="409" y="4826"/>
                      </a:lnTo>
                      <a:lnTo>
                        <a:pt x="13326" y="594"/>
                      </a:lnTo>
                      <a:cubicBezTo>
                        <a:pt x="13442" y="539"/>
                        <a:pt x="13558" y="362"/>
                        <a:pt x="13502" y="191"/>
                      </a:cubicBezTo>
                      <a:cubicBezTo>
                        <a:pt x="13452" y="96"/>
                        <a:pt x="13328" y="1"/>
                        <a:pt x="1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03" name="Google Shape;5403;p9"/>
              <p:cNvGrpSpPr/>
              <p:nvPr/>
            </p:nvGrpSpPr>
            <p:grpSpPr>
              <a:xfrm rot="2388419">
                <a:off x="2810880" y="4724778"/>
                <a:ext cx="288491" cy="317739"/>
                <a:chOff x="1856523" y="1848675"/>
                <a:chExt cx="556974" cy="613443"/>
              </a:xfrm>
            </p:grpSpPr>
            <p:sp>
              <p:nvSpPr>
                <p:cNvPr id="5404" name="Google Shape;5404;p9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5" name="Google Shape;5405;p9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6" name="Google Shape;5406;p9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7" name="Google Shape;5407;p9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08" name="Google Shape;5408;p9"/>
              <p:cNvGrpSpPr/>
              <p:nvPr/>
            </p:nvGrpSpPr>
            <p:grpSpPr>
              <a:xfrm>
                <a:off x="3569267" y="4662213"/>
                <a:ext cx="269728" cy="270624"/>
                <a:chOff x="2451617" y="1982794"/>
                <a:chExt cx="595163" cy="597139"/>
              </a:xfrm>
            </p:grpSpPr>
            <p:sp>
              <p:nvSpPr>
                <p:cNvPr id="5409" name="Google Shape;5409;p9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0" name="Google Shape;5410;p9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1" name="Google Shape;5411;p9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2" name="Google Shape;5412;p9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3" name="Google Shape;5413;p9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14" name="Google Shape;5414;p9"/>
              <p:cNvGrpSpPr/>
              <p:nvPr/>
            </p:nvGrpSpPr>
            <p:grpSpPr>
              <a:xfrm rot="2388419">
                <a:off x="3858705" y="4733191"/>
                <a:ext cx="288491" cy="317739"/>
                <a:chOff x="1856523" y="1848675"/>
                <a:chExt cx="556974" cy="613443"/>
              </a:xfrm>
            </p:grpSpPr>
            <p:sp>
              <p:nvSpPr>
                <p:cNvPr id="5415" name="Google Shape;5415;p9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6" name="Google Shape;5416;p9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7" name="Google Shape;5417;p9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8" name="Google Shape;5418;p9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19" name="Google Shape;5419;p9"/>
              <p:cNvGrpSpPr/>
              <p:nvPr/>
            </p:nvGrpSpPr>
            <p:grpSpPr>
              <a:xfrm>
                <a:off x="4247964" y="4630809"/>
                <a:ext cx="322037" cy="361644"/>
                <a:chOff x="1053854" y="3044941"/>
                <a:chExt cx="448519" cy="503682"/>
              </a:xfrm>
            </p:grpSpPr>
            <p:sp>
              <p:nvSpPr>
                <p:cNvPr id="5420" name="Google Shape;5420;p9"/>
                <p:cNvSpPr/>
                <p:nvPr/>
              </p:nvSpPr>
              <p:spPr>
                <a:xfrm>
                  <a:off x="1070609" y="3181579"/>
                  <a:ext cx="12063" cy="2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811" extrusionOk="0">
                      <a:moveTo>
                        <a:pt x="329" y="0"/>
                      </a:moveTo>
                      <a:cubicBezTo>
                        <a:pt x="297" y="0"/>
                        <a:pt x="265" y="5"/>
                        <a:pt x="232" y="17"/>
                      </a:cubicBezTo>
                      <a:cubicBezTo>
                        <a:pt x="117" y="72"/>
                        <a:pt x="1" y="248"/>
                        <a:pt x="56" y="364"/>
                      </a:cubicBezTo>
                      <a:lnTo>
                        <a:pt x="464" y="1578"/>
                      </a:lnTo>
                      <a:cubicBezTo>
                        <a:pt x="520" y="1755"/>
                        <a:pt x="636" y="1810"/>
                        <a:pt x="751" y="1810"/>
                      </a:cubicBezTo>
                      <a:lnTo>
                        <a:pt x="812" y="1810"/>
                      </a:lnTo>
                      <a:cubicBezTo>
                        <a:pt x="983" y="1755"/>
                        <a:pt x="1043" y="1578"/>
                        <a:pt x="983" y="1407"/>
                      </a:cubicBezTo>
                      <a:lnTo>
                        <a:pt x="580" y="188"/>
                      </a:lnTo>
                      <a:cubicBezTo>
                        <a:pt x="580" y="94"/>
                        <a:pt x="464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1" name="Google Shape;5421;p9"/>
                <p:cNvSpPr/>
                <p:nvPr/>
              </p:nvSpPr>
              <p:spPr>
                <a:xfrm>
                  <a:off x="1082661" y="3217053"/>
                  <a:ext cx="1474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2564" extrusionOk="0">
                      <a:moveTo>
                        <a:pt x="298" y="0"/>
                      </a:moveTo>
                      <a:cubicBezTo>
                        <a:pt x="275" y="0"/>
                        <a:pt x="253" y="5"/>
                        <a:pt x="232" y="15"/>
                      </a:cubicBezTo>
                      <a:cubicBezTo>
                        <a:pt x="56" y="75"/>
                        <a:pt x="0" y="246"/>
                        <a:pt x="56" y="423"/>
                      </a:cubicBezTo>
                      <a:lnTo>
                        <a:pt x="696" y="2392"/>
                      </a:lnTo>
                      <a:cubicBezTo>
                        <a:pt x="751" y="2508"/>
                        <a:pt x="867" y="2564"/>
                        <a:pt x="983" y="2564"/>
                      </a:cubicBezTo>
                      <a:lnTo>
                        <a:pt x="1043" y="2564"/>
                      </a:lnTo>
                      <a:cubicBezTo>
                        <a:pt x="1215" y="2508"/>
                        <a:pt x="1275" y="2392"/>
                        <a:pt x="1215" y="2216"/>
                      </a:cubicBezTo>
                      <a:lnTo>
                        <a:pt x="580" y="191"/>
                      </a:lnTo>
                      <a:cubicBezTo>
                        <a:pt x="530" y="96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2" name="Google Shape;5422;p9"/>
                <p:cNvSpPr/>
                <p:nvPr/>
              </p:nvSpPr>
              <p:spPr>
                <a:xfrm>
                  <a:off x="1097394" y="3262741"/>
                  <a:ext cx="16073" cy="3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82" extrusionOk="0">
                      <a:moveTo>
                        <a:pt x="232" y="0"/>
                      </a:moveTo>
                      <a:cubicBezTo>
                        <a:pt x="116" y="61"/>
                        <a:pt x="0" y="232"/>
                        <a:pt x="56" y="408"/>
                      </a:cubicBezTo>
                      <a:lnTo>
                        <a:pt x="811" y="2610"/>
                      </a:lnTo>
                      <a:cubicBezTo>
                        <a:pt x="811" y="2725"/>
                        <a:pt x="927" y="2781"/>
                        <a:pt x="1043" y="2781"/>
                      </a:cubicBezTo>
                      <a:lnTo>
                        <a:pt x="1159" y="2781"/>
                      </a:lnTo>
                      <a:cubicBezTo>
                        <a:pt x="1330" y="2725"/>
                        <a:pt x="1390" y="2610"/>
                        <a:pt x="1330" y="2433"/>
                      </a:cubicBezTo>
                      <a:lnTo>
                        <a:pt x="579" y="232"/>
                      </a:lnTo>
                      <a:cubicBezTo>
                        <a:pt x="579" y="61"/>
                        <a:pt x="403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3" name="Google Shape;5423;p9"/>
                <p:cNvSpPr/>
                <p:nvPr/>
              </p:nvSpPr>
              <p:spPr>
                <a:xfrm>
                  <a:off x="1112762" y="3309435"/>
                  <a:ext cx="16073" cy="3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40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6"/>
                        <a:pt x="60" y="362"/>
                      </a:cubicBezTo>
                      <a:lnTo>
                        <a:pt x="756" y="2564"/>
                      </a:lnTo>
                      <a:cubicBezTo>
                        <a:pt x="811" y="2680"/>
                        <a:pt x="927" y="2740"/>
                        <a:pt x="1043" y="2740"/>
                      </a:cubicBezTo>
                      <a:lnTo>
                        <a:pt x="1159" y="2740"/>
                      </a:lnTo>
                      <a:cubicBezTo>
                        <a:pt x="1275" y="2680"/>
                        <a:pt x="1391" y="2508"/>
                        <a:pt x="1335" y="2392"/>
                      </a:cubicBezTo>
                      <a:lnTo>
                        <a:pt x="580" y="191"/>
                      </a:lnTo>
                      <a:cubicBezTo>
                        <a:pt x="580" y="96"/>
                        <a:pt x="46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4" name="Google Shape;5424;p9"/>
                <p:cNvSpPr/>
                <p:nvPr/>
              </p:nvSpPr>
              <p:spPr>
                <a:xfrm>
                  <a:off x="1127483" y="3354211"/>
                  <a:ext cx="16085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2805" extrusionOk="0">
                      <a:moveTo>
                        <a:pt x="362" y="1"/>
                      </a:moveTo>
                      <a:cubicBezTo>
                        <a:pt x="321" y="1"/>
                        <a:pt x="277" y="8"/>
                        <a:pt x="232" y="24"/>
                      </a:cubicBezTo>
                      <a:cubicBezTo>
                        <a:pt x="117" y="79"/>
                        <a:pt x="1" y="195"/>
                        <a:pt x="61" y="371"/>
                      </a:cubicBezTo>
                      <a:lnTo>
                        <a:pt x="812" y="2628"/>
                      </a:lnTo>
                      <a:cubicBezTo>
                        <a:pt x="872" y="2744"/>
                        <a:pt x="988" y="2804"/>
                        <a:pt x="1104" y="2804"/>
                      </a:cubicBezTo>
                      <a:lnTo>
                        <a:pt x="1159" y="2804"/>
                      </a:lnTo>
                      <a:cubicBezTo>
                        <a:pt x="1336" y="2744"/>
                        <a:pt x="1391" y="2628"/>
                        <a:pt x="1336" y="2457"/>
                      </a:cubicBezTo>
                      <a:lnTo>
                        <a:pt x="580" y="195"/>
                      </a:lnTo>
                      <a:cubicBezTo>
                        <a:pt x="580" y="67"/>
                        <a:pt x="484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5" name="Google Shape;5425;p9"/>
                <p:cNvSpPr/>
                <p:nvPr/>
              </p:nvSpPr>
              <p:spPr>
                <a:xfrm>
                  <a:off x="1142216" y="3399136"/>
                  <a:ext cx="16073" cy="3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856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7"/>
                        <a:pt x="61" y="362"/>
                      </a:cubicBezTo>
                      <a:lnTo>
                        <a:pt x="811" y="2624"/>
                      </a:lnTo>
                      <a:cubicBezTo>
                        <a:pt x="872" y="2796"/>
                        <a:pt x="988" y="2856"/>
                        <a:pt x="1103" y="2856"/>
                      </a:cubicBezTo>
                      <a:lnTo>
                        <a:pt x="1159" y="2856"/>
                      </a:lnTo>
                      <a:cubicBezTo>
                        <a:pt x="1335" y="2796"/>
                        <a:pt x="1391" y="2624"/>
                        <a:pt x="1391" y="2448"/>
                      </a:cubicBezTo>
                      <a:lnTo>
                        <a:pt x="640" y="191"/>
                      </a:lnTo>
                      <a:cubicBezTo>
                        <a:pt x="590" y="96"/>
                        <a:pt x="466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6" name="Google Shape;5426;p9"/>
                <p:cNvSpPr/>
                <p:nvPr/>
              </p:nvSpPr>
              <p:spPr>
                <a:xfrm>
                  <a:off x="1157641" y="3443993"/>
                  <a:ext cx="14733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2566" extrusionOk="0">
                      <a:moveTo>
                        <a:pt x="300" y="1"/>
                      </a:moveTo>
                      <a:cubicBezTo>
                        <a:pt x="276" y="1"/>
                        <a:pt x="253" y="6"/>
                        <a:pt x="232" y="17"/>
                      </a:cubicBezTo>
                      <a:cubicBezTo>
                        <a:pt x="56" y="72"/>
                        <a:pt x="0" y="248"/>
                        <a:pt x="56" y="420"/>
                      </a:cubicBezTo>
                      <a:lnTo>
                        <a:pt x="695" y="2334"/>
                      </a:lnTo>
                      <a:cubicBezTo>
                        <a:pt x="695" y="2450"/>
                        <a:pt x="811" y="2566"/>
                        <a:pt x="927" y="2566"/>
                      </a:cubicBezTo>
                      <a:cubicBezTo>
                        <a:pt x="983" y="2566"/>
                        <a:pt x="983" y="2566"/>
                        <a:pt x="1043" y="2506"/>
                      </a:cubicBezTo>
                      <a:cubicBezTo>
                        <a:pt x="1159" y="2506"/>
                        <a:pt x="1275" y="2334"/>
                        <a:pt x="1214" y="2158"/>
                      </a:cubicBezTo>
                      <a:lnTo>
                        <a:pt x="579" y="248"/>
                      </a:lnTo>
                      <a:cubicBezTo>
                        <a:pt x="530" y="104"/>
                        <a:pt x="40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7" name="Google Shape;5427;p9"/>
                <p:cNvSpPr/>
                <p:nvPr/>
              </p:nvSpPr>
              <p:spPr>
                <a:xfrm>
                  <a:off x="1171669" y="3488168"/>
                  <a:ext cx="13404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103" extrusionOk="0">
                      <a:moveTo>
                        <a:pt x="331" y="1"/>
                      </a:moveTo>
                      <a:cubicBezTo>
                        <a:pt x="299" y="1"/>
                        <a:pt x="265" y="6"/>
                        <a:pt x="232" y="17"/>
                      </a:cubicBezTo>
                      <a:cubicBezTo>
                        <a:pt x="116" y="73"/>
                        <a:pt x="0" y="249"/>
                        <a:pt x="61" y="365"/>
                      </a:cubicBezTo>
                      <a:lnTo>
                        <a:pt x="580" y="1927"/>
                      </a:lnTo>
                      <a:cubicBezTo>
                        <a:pt x="640" y="2043"/>
                        <a:pt x="756" y="2103"/>
                        <a:pt x="872" y="2103"/>
                      </a:cubicBezTo>
                      <a:lnTo>
                        <a:pt x="927" y="2103"/>
                      </a:lnTo>
                      <a:cubicBezTo>
                        <a:pt x="1103" y="2043"/>
                        <a:pt x="1159" y="1927"/>
                        <a:pt x="1103" y="1755"/>
                      </a:cubicBezTo>
                      <a:lnTo>
                        <a:pt x="640" y="189"/>
                      </a:lnTo>
                      <a:cubicBezTo>
                        <a:pt x="591" y="95"/>
                        <a:pt x="469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8" name="Google Shape;5428;p9"/>
                <p:cNvSpPr/>
                <p:nvPr/>
              </p:nvSpPr>
              <p:spPr>
                <a:xfrm>
                  <a:off x="1058557" y="3044941"/>
                  <a:ext cx="443816" cy="503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9" h="43590" extrusionOk="0">
                      <a:moveTo>
                        <a:pt x="26770" y="0"/>
                      </a:moveTo>
                      <a:cubicBezTo>
                        <a:pt x="26734" y="0"/>
                        <a:pt x="26694" y="8"/>
                        <a:pt x="26651" y="23"/>
                      </a:cubicBezTo>
                      <a:lnTo>
                        <a:pt x="233" y="8713"/>
                      </a:lnTo>
                      <a:cubicBezTo>
                        <a:pt x="117" y="8769"/>
                        <a:pt x="1" y="8945"/>
                        <a:pt x="56" y="9061"/>
                      </a:cubicBezTo>
                      <a:lnTo>
                        <a:pt x="520" y="10391"/>
                      </a:lnTo>
                      <a:cubicBezTo>
                        <a:pt x="520" y="10486"/>
                        <a:pt x="639" y="10581"/>
                        <a:pt x="777" y="10581"/>
                      </a:cubicBezTo>
                      <a:cubicBezTo>
                        <a:pt x="806" y="10581"/>
                        <a:pt x="837" y="10577"/>
                        <a:pt x="868" y="10567"/>
                      </a:cubicBezTo>
                      <a:cubicBezTo>
                        <a:pt x="983" y="10507"/>
                        <a:pt x="1099" y="10335"/>
                        <a:pt x="1044" y="10219"/>
                      </a:cubicBezTo>
                      <a:lnTo>
                        <a:pt x="696" y="9177"/>
                      </a:lnTo>
                      <a:lnTo>
                        <a:pt x="26535" y="602"/>
                      </a:lnTo>
                      <a:lnTo>
                        <a:pt x="37714" y="34376"/>
                      </a:lnTo>
                      <a:lnTo>
                        <a:pt x="11819" y="42894"/>
                      </a:lnTo>
                      <a:lnTo>
                        <a:pt x="11472" y="41851"/>
                      </a:lnTo>
                      <a:cubicBezTo>
                        <a:pt x="11426" y="41719"/>
                        <a:pt x="11350" y="41655"/>
                        <a:pt x="11241" y="41655"/>
                      </a:cubicBezTo>
                      <a:cubicBezTo>
                        <a:pt x="11206" y="41655"/>
                        <a:pt x="11167" y="41661"/>
                        <a:pt x="11124" y="41675"/>
                      </a:cubicBezTo>
                      <a:cubicBezTo>
                        <a:pt x="10948" y="41675"/>
                        <a:pt x="10892" y="41851"/>
                        <a:pt x="10948" y="42023"/>
                      </a:cubicBezTo>
                      <a:lnTo>
                        <a:pt x="11412" y="43358"/>
                      </a:lnTo>
                      <a:cubicBezTo>
                        <a:pt x="11412" y="43473"/>
                        <a:pt x="11472" y="43529"/>
                        <a:pt x="11527" y="43529"/>
                      </a:cubicBezTo>
                      <a:cubicBezTo>
                        <a:pt x="11588" y="43529"/>
                        <a:pt x="11643" y="43589"/>
                        <a:pt x="11643" y="43589"/>
                      </a:cubicBezTo>
                      <a:cubicBezTo>
                        <a:pt x="11704" y="43589"/>
                        <a:pt x="11704" y="43589"/>
                        <a:pt x="11759" y="43529"/>
                      </a:cubicBezTo>
                      <a:lnTo>
                        <a:pt x="38177" y="34839"/>
                      </a:lnTo>
                      <a:cubicBezTo>
                        <a:pt x="38293" y="34783"/>
                        <a:pt x="38409" y="34607"/>
                        <a:pt x="38353" y="34491"/>
                      </a:cubicBezTo>
                      <a:lnTo>
                        <a:pt x="26998" y="195"/>
                      </a:lnTo>
                      <a:cubicBezTo>
                        <a:pt x="26953" y="66"/>
                        <a:pt x="26877" y="0"/>
                        <a:pt x="26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9" name="Google Shape;5429;p9"/>
                <p:cNvSpPr/>
                <p:nvPr/>
              </p:nvSpPr>
              <p:spPr>
                <a:xfrm>
                  <a:off x="1065895" y="3191736"/>
                  <a:ext cx="47572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46" extrusionOk="0">
                      <a:moveTo>
                        <a:pt x="2842" y="584"/>
                      </a:moveTo>
                      <a:cubicBezTo>
                        <a:pt x="3074" y="584"/>
                        <a:pt x="3305" y="699"/>
                        <a:pt x="3361" y="931"/>
                      </a:cubicBezTo>
                      <a:cubicBezTo>
                        <a:pt x="3477" y="1279"/>
                        <a:pt x="3305" y="1571"/>
                        <a:pt x="3013" y="1687"/>
                      </a:cubicBezTo>
                      <a:lnTo>
                        <a:pt x="1336" y="2206"/>
                      </a:lnTo>
                      <a:cubicBezTo>
                        <a:pt x="1273" y="2231"/>
                        <a:pt x="1210" y="2242"/>
                        <a:pt x="1150" y="2242"/>
                      </a:cubicBezTo>
                      <a:cubicBezTo>
                        <a:pt x="928" y="2242"/>
                        <a:pt x="731" y="2087"/>
                        <a:pt x="640" y="1858"/>
                      </a:cubicBezTo>
                      <a:cubicBezTo>
                        <a:pt x="580" y="1742"/>
                        <a:pt x="580" y="1571"/>
                        <a:pt x="696" y="1395"/>
                      </a:cubicBezTo>
                      <a:cubicBezTo>
                        <a:pt x="756" y="1279"/>
                        <a:pt x="872" y="1163"/>
                        <a:pt x="988" y="1163"/>
                      </a:cubicBezTo>
                      <a:lnTo>
                        <a:pt x="2610" y="584"/>
                      </a:lnTo>
                      <a:close/>
                      <a:moveTo>
                        <a:pt x="2787" y="1"/>
                      </a:moveTo>
                      <a:cubicBezTo>
                        <a:pt x="2668" y="1"/>
                        <a:pt x="2547" y="20"/>
                        <a:pt x="2434" y="65"/>
                      </a:cubicBezTo>
                      <a:lnTo>
                        <a:pt x="812" y="584"/>
                      </a:lnTo>
                      <a:cubicBezTo>
                        <a:pt x="525" y="699"/>
                        <a:pt x="293" y="876"/>
                        <a:pt x="177" y="1163"/>
                      </a:cubicBezTo>
                      <a:cubicBezTo>
                        <a:pt x="1" y="1455"/>
                        <a:pt x="1" y="1742"/>
                        <a:pt x="117" y="2034"/>
                      </a:cubicBezTo>
                      <a:cubicBezTo>
                        <a:pt x="177" y="2322"/>
                        <a:pt x="409" y="2553"/>
                        <a:pt x="640" y="2729"/>
                      </a:cubicBezTo>
                      <a:cubicBezTo>
                        <a:pt x="812" y="2785"/>
                        <a:pt x="988" y="2845"/>
                        <a:pt x="1159" y="2845"/>
                      </a:cubicBezTo>
                      <a:cubicBezTo>
                        <a:pt x="1275" y="2845"/>
                        <a:pt x="1451" y="2785"/>
                        <a:pt x="1567" y="2785"/>
                      </a:cubicBezTo>
                      <a:lnTo>
                        <a:pt x="3190" y="2206"/>
                      </a:lnTo>
                      <a:cubicBezTo>
                        <a:pt x="3769" y="2034"/>
                        <a:pt x="4116" y="1395"/>
                        <a:pt x="3885" y="760"/>
                      </a:cubicBezTo>
                      <a:cubicBezTo>
                        <a:pt x="3824" y="468"/>
                        <a:pt x="3593" y="236"/>
                        <a:pt x="3305" y="120"/>
                      </a:cubicBezTo>
                      <a:cubicBezTo>
                        <a:pt x="3163" y="49"/>
                        <a:pt x="2977" y="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0" name="Google Shape;5430;p9"/>
                <p:cNvSpPr/>
                <p:nvPr/>
              </p:nvSpPr>
              <p:spPr>
                <a:xfrm>
                  <a:off x="1053854" y="3154702"/>
                  <a:ext cx="47560" cy="3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2807" extrusionOk="0">
                      <a:moveTo>
                        <a:pt x="2781" y="544"/>
                      </a:moveTo>
                      <a:cubicBezTo>
                        <a:pt x="3013" y="544"/>
                        <a:pt x="3244" y="720"/>
                        <a:pt x="3360" y="952"/>
                      </a:cubicBezTo>
                      <a:cubicBezTo>
                        <a:pt x="3420" y="1240"/>
                        <a:pt x="3305" y="1587"/>
                        <a:pt x="2957" y="1703"/>
                      </a:cubicBezTo>
                      <a:lnTo>
                        <a:pt x="1335" y="2227"/>
                      </a:lnTo>
                      <a:cubicBezTo>
                        <a:pt x="1273" y="2251"/>
                        <a:pt x="1208" y="2263"/>
                        <a:pt x="1145" y="2263"/>
                      </a:cubicBezTo>
                      <a:cubicBezTo>
                        <a:pt x="908" y="2263"/>
                        <a:pt x="683" y="2105"/>
                        <a:pt x="640" y="1879"/>
                      </a:cubicBezTo>
                      <a:cubicBezTo>
                        <a:pt x="579" y="1703"/>
                        <a:pt x="579" y="1587"/>
                        <a:pt x="640" y="1416"/>
                      </a:cubicBezTo>
                      <a:cubicBezTo>
                        <a:pt x="755" y="1300"/>
                        <a:pt x="871" y="1184"/>
                        <a:pt x="987" y="1124"/>
                      </a:cubicBezTo>
                      <a:lnTo>
                        <a:pt x="2609" y="605"/>
                      </a:lnTo>
                      <a:cubicBezTo>
                        <a:pt x="2665" y="605"/>
                        <a:pt x="2725" y="544"/>
                        <a:pt x="2781" y="544"/>
                      </a:cubicBezTo>
                      <a:close/>
                      <a:moveTo>
                        <a:pt x="2844" y="0"/>
                      </a:moveTo>
                      <a:cubicBezTo>
                        <a:pt x="2706" y="0"/>
                        <a:pt x="2564" y="29"/>
                        <a:pt x="2433" y="81"/>
                      </a:cubicBezTo>
                      <a:lnTo>
                        <a:pt x="811" y="605"/>
                      </a:lnTo>
                      <a:cubicBezTo>
                        <a:pt x="524" y="720"/>
                        <a:pt x="292" y="892"/>
                        <a:pt x="116" y="1184"/>
                      </a:cubicBezTo>
                      <a:cubicBezTo>
                        <a:pt x="0" y="1471"/>
                        <a:pt x="0" y="1763"/>
                        <a:pt x="60" y="2051"/>
                      </a:cubicBezTo>
                      <a:cubicBezTo>
                        <a:pt x="176" y="2343"/>
                        <a:pt x="408" y="2574"/>
                        <a:pt x="640" y="2690"/>
                      </a:cubicBezTo>
                      <a:cubicBezTo>
                        <a:pt x="811" y="2806"/>
                        <a:pt x="987" y="2806"/>
                        <a:pt x="1159" y="2806"/>
                      </a:cubicBezTo>
                      <a:cubicBezTo>
                        <a:pt x="1275" y="2806"/>
                        <a:pt x="1390" y="2806"/>
                        <a:pt x="1506" y="2746"/>
                      </a:cubicBezTo>
                      <a:lnTo>
                        <a:pt x="3189" y="2227"/>
                      </a:lnTo>
                      <a:cubicBezTo>
                        <a:pt x="3768" y="2051"/>
                        <a:pt x="4116" y="1416"/>
                        <a:pt x="3884" y="776"/>
                      </a:cubicBezTo>
                      <a:cubicBezTo>
                        <a:pt x="3768" y="489"/>
                        <a:pt x="3592" y="257"/>
                        <a:pt x="3305" y="141"/>
                      </a:cubicBezTo>
                      <a:cubicBezTo>
                        <a:pt x="3177" y="44"/>
                        <a:pt x="3013" y="0"/>
                        <a:pt x="28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1" name="Google Shape;5431;p9"/>
                <p:cNvSpPr/>
                <p:nvPr/>
              </p:nvSpPr>
              <p:spPr>
                <a:xfrm>
                  <a:off x="1167648" y="3500670"/>
                  <a:ext cx="46232" cy="3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2815" extrusionOk="0">
                      <a:moveTo>
                        <a:pt x="2842" y="557"/>
                      </a:moveTo>
                      <a:cubicBezTo>
                        <a:pt x="2958" y="557"/>
                        <a:pt x="3013" y="613"/>
                        <a:pt x="3074" y="613"/>
                      </a:cubicBezTo>
                      <a:cubicBezTo>
                        <a:pt x="3245" y="729"/>
                        <a:pt x="3361" y="845"/>
                        <a:pt x="3361" y="961"/>
                      </a:cubicBezTo>
                      <a:cubicBezTo>
                        <a:pt x="3421" y="1137"/>
                        <a:pt x="3421" y="1253"/>
                        <a:pt x="3361" y="1424"/>
                      </a:cubicBezTo>
                      <a:cubicBezTo>
                        <a:pt x="3305" y="1540"/>
                        <a:pt x="3190" y="1656"/>
                        <a:pt x="3013" y="1716"/>
                      </a:cubicBezTo>
                      <a:lnTo>
                        <a:pt x="1391" y="2235"/>
                      </a:lnTo>
                      <a:cubicBezTo>
                        <a:pt x="1319" y="2260"/>
                        <a:pt x="1257" y="2275"/>
                        <a:pt x="1196" y="2275"/>
                      </a:cubicBezTo>
                      <a:cubicBezTo>
                        <a:pt x="1112" y="2275"/>
                        <a:pt x="1030" y="2247"/>
                        <a:pt x="928" y="2180"/>
                      </a:cubicBezTo>
                      <a:cubicBezTo>
                        <a:pt x="812" y="2119"/>
                        <a:pt x="696" y="2003"/>
                        <a:pt x="640" y="1888"/>
                      </a:cubicBezTo>
                      <a:cubicBezTo>
                        <a:pt x="640" y="1716"/>
                        <a:pt x="640" y="1540"/>
                        <a:pt x="696" y="1424"/>
                      </a:cubicBezTo>
                      <a:cubicBezTo>
                        <a:pt x="756" y="1308"/>
                        <a:pt x="872" y="1192"/>
                        <a:pt x="1044" y="1137"/>
                      </a:cubicBezTo>
                      <a:lnTo>
                        <a:pt x="2666" y="613"/>
                      </a:lnTo>
                      <a:cubicBezTo>
                        <a:pt x="2726" y="557"/>
                        <a:pt x="2782" y="557"/>
                        <a:pt x="2842" y="557"/>
                      </a:cubicBezTo>
                      <a:close/>
                      <a:moveTo>
                        <a:pt x="2808" y="1"/>
                      </a:moveTo>
                      <a:cubicBezTo>
                        <a:pt x="2703" y="1"/>
                        <a:pt x="2599" y="14"/>
                        <a:pt x="2494" y="34"/>
                      </a:cubicBezTo>
                      <a:lnTo>
                        <a:pt x="872" y="613"/>
                      </a:lnTo>
                      <a:cubicBezTo>
                        <a:pt x="580" y="673"/>
                        <a:pt x="348" y="905"/>
                        <a:pt x="177" y="1192"/>
                      </a:cubicBezTo>
                      <a:cubicBezTo>
                        <a:pt x="61" y="1424"/>
                        <a:pt x="1" y="1772"/>
                        <a:pt x="117" y="2064"/>
                      </a:cubicBezTo>
                      <a:cubicBezTo>
                        <a:pt x="233" y="2351"/>
                        <a:pt x="409" y="2583"/>
                        <a:pt x="696" y="2699"/>
                      </a:cubicBezTo>
                      <a:cubicBezTo>
                        <a:pt x="872" y="2815"/>
                        <a:pt x="1044" y="2815"/>
                        <a:pt x="1220" y="2815"/>
                      </a:cubicBezTo>
                      <a:cubicBezTo>
                        <a:pt x="1336" y="2815"/>
                        <a:pt x="1451" y="2815"/>
                        <a:pt x="1567" y="2759"/>
                      </a:cubicBezTo>
                      <a:lnTo>
                        <a:pt x="3190" y="2235"/>
                      </a:lnTo>
                      <a:cubicBezTo>
                        <a:pt x="3477" y="2119"/>
                        <a:pt x="3709" y="1948"/>
                        <a:pt x="3885" y="1656"/>
                      </a:cubicBezTo>
                      <a:cubicBezTo>
                        <a:pt x="4001" y="1369"/>
                        <a:pt x="4001" y="1077"/>
                        <a:pt x="3940" y="789"/>
                      </a:cubicBezTo>
                      <a:cubicBezTo>
                        <a:pt x="3824" y="497"/>
                        <a:pt x="3653" y="265"/>
                        <a:pt x="3361" y="150"/>
                      </a:cubicBezTo>
                      <a:cubicBezTo>
                        <a:pt x="3178" y="40"/>
                        <a:pt x="2993" y="1"/>
                        <a:pt x="2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2" name="Google Shape;5432;p9"/>
                <p:cNvSpPr/>
                <p:nvPr/>
              </p:nvSpPr>
              <p:spPr>
                <a:xfrm>
                  <a:off x="1079980" y="3237262"/>
                  <a:ext cx="48219" cy="3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45" extrusionOk="0">
                      <a:moveTo>
                        <a:pt x="2897" y="583"/>
                      </a:moveTo>
                      <a:cubicBezTo>
                        <a:pt x="3013" y="583"/>
                        <a:pt x="3069" y="583"/>
                        <a:pt x="3185" y="643"/>
                      </a:cubicBezTo>
                      <a:cubicBezTo>
                        <a:pt x="3301" y="699"/>
                        <a:pt x="3417" y="815"/>
                        <a:pt x="3417" y="991"/>
                      </a:cubicBezTo>
                      <a:cubicBezTo>
                        <a:pt x="3532" y="1278"/>
                        <a:pt x="3361" y="1570"/>
                        <a:pt x="3069" y="1686"/>
                      </a:cubicBezTo>
                      <a:lnTo>
                        <a:pt x="1447" y="2205"/>
                      </a:lnTo>
                      <a:cubicBezTo>
                        <a:pt x="1385" y="2230"/>
                        <a:pt x="1320" y="2242"/>
                        <a:pt x="1256" y="2242"/>
                      </a:cubicBezTo>
                      <a:cubicBezTo>
                        <a:pt x="1021" y="2242"/>
                        <a:pt x="787" y="2087"/>
                        <a:pt x="696" y="1858"/>
                      </a:cubicBezTo>
                      <a:cubicBezTo>
                        <a:pt x="636" y="1570"/>
                        <a:pt x="812" y="1223"/>
                        <a:pt x="1099" y="1162"/>
                      </a:cubicBezTo>
                      <a:lnTo>
                        <a:pt x="2721" y="583"/>
                      </a:lnTo>
                      <a:close/>
                      <a:moveTo>
                        <a:pt x="2884" y="0"/>
                      </a:moveTo>
                      <a:cubicBezTo>
                        <a:pt x="2773" y="0"/>
                        <a:pt x="2661" y="19"/>
                        <a:pt x="2550" y="64"/>
                      </a:cubicBezTo>
                      <a:lnTo>
                        <a:pt x="928" y="583"/>
                      </a:lnTo>
                      <a:cubicBezTo>
                        <a:pt x="288" y="815"/>
                        <a:pt x="1" y="1454"/>
                        <a:pt x="172" y="2034"/>
                      </a:cubicBezTo>
                      <a:cubicBezTo>
                        <a:pt x="348" y="2553"/>
                        <a:pt x="812" y="2845"/>
                        <a:pt x="1275" y="2845"/>
                      </a:cubicBezTo>
                      <a:cubicBezTo>
                        <a:pt x="1391" y="2845"/>
                        <a:pt x="1507" y="2845"/>
                        <a:pt x="1623" y="2785"/>
                      </a:cubicBezTo>
                      <a:lnTo>
                        <a:pt x="3245" y="2266"/>
                      </a:lnTo>
                      <a:cubicBezTo>
                        <a:pt x="3880" y="2034"/>
                        <a:pt x="4172" y="1394"/>
                        <a:pt x="3996" y="815"/>
                      </a:cubicBezTo>
                      <a:cubicBezTo>
                        <a:pt x="3880" y="527"/>
                        <a:pt x="3709" y="236"/>
                        <a:pt x="3417" y="120"/>
                      </a:cubicBezTo>
                      <a:cubicBezTo>
                        <a:pt x="3240" y="49"/>
                        <a:pt x="3062" y="0"/>
                        <a:pt x="28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3" name="Google Shape;5433;p9"/>
                <p:cNvSpPr/>
                <p:nvPr/>
              </p:nvSpPr>
              <p:spPr>
                <a:xfrm>
                  <a:off x="1094713" y="3282778"/>
                  <a:ext cx="48855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2846" extrusionOk="0">
                      <a:moveTo>
                        <a:pt x="2953" y="584"/>
                      </a:moveTo>
                      <a:cubicBezTo>
                        <a:pt x="3013" y="584"/>
                        <a:pt x="3129" y="584"/>
                        <a:pt x="3184" y="644"/>
                      </a:cubicBezTo>
                      <a:cubicBezTo>
                        <a:pt x="3300" y="699"/>
                        <a:pt x="3416" y="815"/>
                        <a:pt x="3476" y="991"/>
                      </a:cubicBezTo>
                      <a:cubicBezTo>
                        <a:pt x="3592" y="1279"/>
                        <a:pt x="3416" y="1626"/>
                        <a:pt x="3129" y="1687"/>
                      </a:cubicBezTo>
                      <a:lnTo>
                        <a:pt x="1446" y="2266"/>
                      </a:lnTo>
                      <a:cubicBezTo>
                        <a:pt x="1410" y="2273"/>
                        <a:pt x="1374" y="2276"/>
                        <a:pt x="1338" y="2276"/>
                      </a:cubicBezTo>
                      <a:cubicBezTo>
                        <a:pt x="1088" y="2276"/>
                        <a:pt x="852" y="2113"/>
                        <a:pt x="751" y="1858"/>
                      </a:cubicBezTo>
                      <a:cubicBezTo>
                        <a:pt x="635" y="1571"/>
                        <a:pt x="811" y="1223"/>
                        <a:pt x="1099" y="1163"/>
                      </a:cubicBezTo>
                      <a:lnTo>
                        <a:pt x="2721" y="584"/>
                      </a:lnTo>
                      <a:close/>
                      <a:moveTo>
                        <a:pt x="2899" y="1"/>
                      </a:moveTo>
                      <a:cubicBezTo>
                        <a:pt x="2780" y="1"/>
                        <a:pt x="2660" y="20"/>
                        <a:pt x="2549" y="65"/>
                      </a:cubicBezTo>
                      <a:lnTo>
                        <a:pt x="927" y="584"/>
                      </a:lnTo>
                      <a:cubicBezTo>
                        <a:pt x="348" y="815"/>
                        <a:pt x="0" y="1455"/>
                        <a:pt x="232" y="2034"/>
                      </a:cubicBezTo>
                      <a:cubicBezTo>
                        <a:pt x="348" y="2553"/>
                        <a:pt x="811" y="2845"/>
                        <a:pt x="1275" y="2845"/>
                      </a:cubicBezTo>
                      <a:cubicBezTo>
                        <a:pt x="1391" y="2845"/>
                        <a:pt x="1562" y="2845"/>
                        <a:pt x="1678" y="2785"/>
                      </a:cubicBezTo>
                      <a:lnTo>
                        <a:pt x="3300" y="2266"/>
                      </a:lnTo>
                      <a:cubicBezTo>
                        <a:pt x="3880" y="2034"/>
                        <a:pt x="4227" y="1395"/>
                        <a:pt x="3995" y="815"/>
                      </a:cubicBezTo>
                      <a:cubicBezTo>
                        <a:pt x="3940" y="528"/>
                        <a:pt x="3708" y="296"/>
                        <a:pt x="3416" y="120"/>
                      </a:cubicBezTo>
                      <a:cubicBezTo>
                        <a:pt x="3274" y="49"/>
                        <a:pt x="3088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4" name="Google Shape;5434;p9"/>
                <p:cNvSpPr/>
                <p:nvPr/>
              </p:nvSpPr>
              <p:spPr>
                <a:xfrm>
                  <a:off x="1110774" y="3328582"/>
                  <a:ext cx="47514" cy="3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821" extrusionOk="0">
                      <a:moveTo>
                        <a:pt x="2837" y="559"/>
                      </a:moveTo>
                      <a:cubicBezTo>
                        <a:pt x="2953" y="559"/>
                        <a:pt x="3013" y="559"/>
                        <a:pt x="3129" y="619"/>
                      </a:cubicBezTo>
                      <a:cubicBezTo>
                        <a:pt x="3245" y="675"/>
                        <a:pt x="3361" y="791"/>
                        <a:pt x="3361" y="967"/>
                      </a:cubicBezTo>
                      <a:cubicBezTo>
                        <a:pt x="3477" y="1254"/>
                        <a:pt x="3301" y="1602"/>
                        <a:pt x="3013" y="1662"/>
                      </a:cubicBezTo>
                      <a:lnTo>
                        <a:pt x="1391" y="2242"/>
                      </a:lnTo>
                      <a:cubicBezTo>
                        <a:pt x="1345" y="2250"/>
                        <a:pt x="1298" y="2255"/>
                        <a:pt x="1250" y="2255"/>
                      </a:cubicBezTo>
                      <a:cubicBezTo>
                        <a:pt x="995" y="2255"/>
                        <a:pt x="733" y="2126"/>
                        <a:pt x="636" y="1834"/>
                      </a:cubicBezTo>
                      <a:cubicBezTo>
                        <a:pt x="636" y="1718"/>
                        <a:pt x="636" y="1546"/>
                        <a:pt x="696" y="1430"/>
                      </a:cubicBezTo>
                      <a:cubicBezTo>
                        <a:pt x="752" y="1254"/>
                        <a:pt x="867" y="1199"/>
                        <a:pt x="1044" y="1138"/>
                      </a:cubicBezTo>
                      <a:lnTo>
                        <a:pt x="2666" y="619"/>
                      </a:lnTo>
                      <a:cubicBezTo>
                        <a:pt x="2721" y="559"/>
                        <a:pt x="2782" y="559"/>
                        <a:pt x="2837" y="559"/>
                      </a:cubicBezTo>
                      <a:close/>
                      <a:moveTo>
                        <a:pt x="2855" y="0"/>
                      </a:moveTo>
                      <a:cubicBezTo>
                        <a:pt x="2733" y="0"/>
                        <a:pt x="2612" y="15"/>
                        <a:pt x="2490" y="40"/>
                      </a:cubicBezTo>
                      <a:lnTo>
                        <a:pt x="867" y="559"/>
                      </a:lnTo>
                      <a:cubicBezTo>
                        <a:pt x="580" y="675"/>
                        <a:pt x="348" y="907"/>
                        <a:pt x="172" y="1138"/>
                      </a:cubicBezTo>
                      <a:cubicBezTo>
                        <a:pt x="56" y="1430"/>
                        <a:pt x="1" y="1718"/>
                        <a:pt x="117" y="2010"/>
                      </a:cubicBezTo>
                      <a:cubicBezTo>
                        <a:pt x="288" y="2529"/>
                        <a:pt x="752" y="2821"/>
                        <a:pt x="1215" y="2821"/>
                      </a:cubicBezTo>
                      <a:cubicBezTo>
                        <a:pt x="1331" y="2821"/>
                        <a:pt x="1447" y="2821"/>
                        <a:pt x="1563" y="2761"/>
                      </a:cubicBezTo>
                      <a:lnTo>
                        <a:pt x="3185" y="2242"/>
                      </a:lnTo>
                      <a:cubicBezTo>
                        <a:pt x="3824" y="2010"/>
                        <a:pt x="4112" y="1370"/>
                        <a:pt x="3940" y="791"/>
                      </a:cubicBezTo>
                      <a:cubicBezTo>
                        <a:pt x="3824" y="504"/>
                        <a:pt x="3648" y="272"/>
                        <a:pt x="3361" y="96"/>
                      </a:cubicBezTo>
                      <a:cubicBezTo>
                        <a:pt x="3191" y="28"/>
                        <a:pt x="3023" y="0"/>
                        <a:pt x="2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5" name="Google Shape;5435;p9"/>
                <p:cNvSpPr/>
                <p:nvPr/>
              </p:nvSpPr>
              <p:spPr>
                <a:xfrm>
                  <a:off x="1126143" y="3374097"/>
                  <a:ext cx="47572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22" extrusionOk="0">
                      <a:moveTo>
                        <a:pt x="2842" y="560"/>
                      </a:moveTo>
                      <a:cubicBezTo>
                        <a:pt x="3074" y="560"/>
                        <a:pt x="3305" y="736"/>
                        <a:pt x="3361" y="967"/>
                      </a:cubicBezTo>
                      <a:cubicBezTo>
                        <a:pt x="3477" y="1255"/>
                        <a:pt x="3305" y="1602"/>
                        <a:pt x="3013" y="1663"/>
                      </a:cubicBezTo>
                      <a:lnTo>
                        <a:pt x="1336" y="2242"/>
                      </a:lnTo>
                      <a:cubicBezTo>
                        <a:pt x="1274" y="2267"/>
                        <a:pt x="1212" y="2278"/>
                        <a:pt x="1152" y="2278"/>
                      </a:cubicBezTo>
                      <a:cubicBezTo>
                        <a:pt x="929" y="2278"/>
                        <a:pt x="732" y="2121"/>
                        <a:pt x="640" y="1894"/>
                      </a:cubicBezTo>
                      <a:cubicBezTo>
                        <a:pt x="525" y="1547"/>
                        <a:pt x="696" y="1255"/>
                        <a:pt x="988" y="1139"/>
                      </a:cubicBezTo>
                      <a:lnTo>
                        <a:pt x="2610" y="620"/>
                      </a:lnTo>
                      <a:cubicBezTo>
                        <a:pt x="2666" y="560"/>
                        <a:pt x="2782" y="560"/>
                        <a:pt x="2842" y="560"/>
                      </a:cubicBezTo>
                      <a:close/>
                      <a:moveTo>
                        <a:pt x="2818" y="1"/>
                      </a:moveTo>
                      <a:cubicBezTo>
                        <a:pt x="2689" y="1"/>
                        <a:pt x="2556" y="15"/>
                        <a:pt x="2434" y="41"/>
                      </a:cubicBezTo>
                      <a:lnTo>
                        <a:pt x="812" y="620"/>
                      </a:lnTo>
                      <a:cubicBezTo>
                        <a:pt x="525" y="675"/>
                        <a:pt x="293" y="907"/>
                        <a:pt x="177" y="1199"/>
                      </a:cubicBezTo>
                      <a:cubicBezTo>
                        <a:pt x="1" y="1431"/>
                        <a:pt x="1" y="1779"/>
                        <a:pt x="117" y="2066"/>
                      </a:cubicBezTo>
                      <a:cubicBezTo>
                        <a:pt x="233" y="2529"/>
                        <a:pt x="696" y="2821"/>
                        <a:pt x="1160" y="2821"/>
                      </a:cubicBezTo>
                      <a:cubicBezTo>
                        <a:pt x="1275" y="2821"/>
                        <a:pt x="1452" y="2821"/>
                        <a:pt x="1567" y="2761"/>
                      </a:cubicBezTo>
                      <a:lnTo>
                        <a:pt x="3190" y="2242"/>
                      </a:lnTo>
                      <a:cubicBezTo>
                        <a:pt x="3769" y="2010"/>
                        <a:pt x="4117" y="1371"/>
                        <a:pt x="3885" y="791"/>
                      </a:cubicBezTo>
                      <a:cubicBezTo>
                        <a:pt x="3825" y="504"/>
                        <a:pt x="3593" y="272"/>
                        <a:pt x="3305" y="96"/>
                      </a:cubicBezTo>
                      <a:cubicBezTo>
                        <a:pt x="3171" y="29"/>
                        <a:pt x="2997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6" name="Google Shape;5436;p9"/>
                <p:cNvSpPr/>
                <p:nvPr/>
              </p:nvSpPr>
              <p:spPr>
                <a:xfrm>
                  <a:off x="1140228" y="3419658"/>
                  <a:ext cx="48219" cy="3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18" extrusionOk="0">
                      <a:moveTo>
                        <a:pt x="2898" y="556"/>
                      </a:moveTo>
                      <a:cubicBezTo>
                        <a:pt x="3013" y="556"/>
                        <a:pt x="3069" y="616"/>
                        <a:pt x="3185" y="616"/>
                      </a:cubicBezTo>
                      <a:cubicBezTo>
                        <a:pt x="3301" y="732"/>
                        <a:pt x="3417" y="848"/>
                        <a:pt x="3417" y="964"/>
                      </a:cubicBezTo>
                      <a:cubicBezTo>
                        <a:pt x="3532" y="1251"/>
                        <a:pt x="3361" y="1599"/>
                        <a:pt x="3069" y="1715"/>
                      </a:cubicBezTo>
                      <a:lnTo>
                        <a:pt x="1447" y="2239"/>
                      </a:lnTo>
                      <a:cubicBezTo>
                        <a:pt x="1386" y="2263"/>
                        <a:pt x="1322" y="2275"/>
                        <a:pt x="1258" y="2275"/>
                      </a:cubicBezTo>
                      <a:cubicBezTo>
                        <a:pt x="1022" y="2275"/>
                        <a:pt x="787" y="2117"/>
                        <a:pt x="696" y="1891"/>
                      </a:cubicBezTo>
                      <a:cubicBezTo>
                        <a:pt x="636" y="1543"/>
                        <a:pt x="812" y="1251"/>
                        <a:pt x="1099" y="1135"/>
                      </a:cubicBezTo>
                      <a:lnTo>
                        <a:pt x="2721" y="616"/>
                      </a:lnTo>
                      <a:cubicBezTo>
                        <a:pt x="2782" y="556"/>
                        <a:pt x="2837" y="556"/>
                        <a:pt x="2898" y="556"/>
                      </a:cubicBezTo>
                      <a:close/>
                      <a:moveTo>
                        <a:pt x="2870" y="1"/>
                      </a:moveTo>
                      <a:cubicBezTo>
                        <a:pt x="2763" y="1"/>
                        <a:pt x="2656" y="15"/>
                        <a:pt x="2550" y="37"/>
                      </a:cubicBezTo>
                      <a:lnTo>
                        <a:pt x="928" y="616"/>
                      </a:lnTo>
                      <a:cubicBezTo>
                        <a:pt x="288" y="788"/>
                        <a:pt x="1" y="1427"/>
                        <a:pt x="172" y="2062"/>
                      </a:cubicBezTo>
                      <a:cubicBezTo>
                        <a:pt x="348" y="2526"/>
                        <a:pt x="812" y="2818"/>
                        <a:pt x="1275" y="2818"/>
                      </a:cubicBezTo>
                      <a:cubicBezTo>
                        <a:pt x="1391" y="2818"/>
                        <a:pt x="1507" y="2818"/>
                        <a:pt x="1623" y="2758"/>
                      </a:cubicBezTo>
                      <a:lnTo>
                        <a:pt x="3245" y="2239"/>
                      </a:lnTo>
                      <a:cubicBezTo>
                        <a:pt x="3880" y="2062"/>
                        <a:pt x="4172" y="1367"/>
                        <a:pt x="3996" y="788"/>
                      </a:cubicBezTo>
                      <a:cubicBezTo>
                        <a:pt x="3880" y="501"/>
                        <a:pt x="3709" y="269"/>
                        <a:pt x="3417" y="153"/>
                      </a:cubicBezTo>
                      <a:cubicBezTo>
                        <a:pt x="3235" y="42"/>
                        <a:pt x="3052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7" name="Google Shape;5437;p9"/>
                <p:cNvSpPr/>
                <p:nvPr/>
              </p:nvSpPr>
              <p:spPr>
                <a:xfrm>
                  <a:off x="1154267" y="3462181"/>
                  <a:ext cx="48207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2846" extrusionOk="0">
                      <a:moveTo>
                        <a:pt x="2897" y="584"/>
                      </a:moveTo>
                      <a:cubicBezTo>
                        <a:pt x="3013" y="584"/>
                        <a:pt x="3073" y="584"/>
                        <a:pt x="3129" y="644"/>
                      </a:cubicBezTo>
                      <a:cubicBezTo>
                        <a:pt x="3305" y="700"/>
                        <a:pt x="3421" y="816"/>
                        <a:pt x="3421" y="992"/>
                      </a:cubicBezTo>
                      <a:cubicBezTo>
                        <a:pt x="3536" y="1279"/>
                        <a:pt x="3360" y="1571"/>
                        <a:pt x="3073" y="1687"/>
                      </a:cubicBezTo>
                      <a:lnTo>
                        <a:pt x="1451" y="2206"/>
                      </a:lnTo>
                      <a:cubicBezTo>
                        <a:pt x="1388" y="2231"/>
                        <a:pt x="1323" y="2243"/>
                        <a:pt x="1258" y="2243"/>
                      </a:cubicBezTo>
                      <a:cubicBezTo>
                        <a:pt x="1020" y="2243"/>
                        <a:pt x="786" y="2088"/>
                        <a:pt x="695" y="1858"/>
                      </a:cubicBezTo>
                      <a:cubicBezTo>
                        <a:pt x="640" y="1571"/>
                        <a:pt x="811" y="1223"/>
                        <a:pt x="1103" y="1163"/>
                      </a:cubicBezTo>
                      <a:lnTo>
                        <a:pt x="2725" y="584"/>
                      </a:lnTo>
                      <a:close/>
                      <a:moveTo>
                        <a:pt x="2886" y="1"/>
                      </a:moveTo>
                      <a:cubicBezTo>
                        <a:pt x="2774" y="1"/>
                        <a:pt x="2662" y="20"/>
                        <a:pt x="2549" y="65"/>
                      </a:cubicBezTo>
                      <a:lnTo>
                        <a:pt x="927" y="584"/>
                      </a:lnTo>
                      <a:cubicBezTo>
                        <a:pt x="292" y="816"/>
                        <a:pt x="0" y="1455"/>
                        <a:pt x="176" y="2035"/>
                      </a:cubicBezTo>
                      <a:cubicBezTo>
                        <a:pt x="348" y="2498"/>
                        <a:pt x="811" y="2846"/>
                        <a:pt x="1275" y="2846"/>
                      </a:cubicBezTo>
                      <a:cubicBezTo>
                        <a:pt x="1391" y="2846"/>
                        <a:pt x="1506" y="2785"/>
                        <a:pt x="1622" y="2785"/>
                      </a:cubicBezTo>
                      <a:lnTo>
                        <a:pt x="3244" y="2206"/>
                      </a:lnTo>
                      <a:cubicBezTo>
                        <a:pt x="3884" y="2035"/>
                        <a:pt x="4171" y="1395"/>
                        <a:pt x="4000" y="760"/>
                      </a:cubicBezTo>
                      <a:cubicBezTo>
                        <a:pt x="3884" y="468"/>
                        <a:pt x="3708" y="236"/>
                        <a:pt x="3421" y="120"/>
                      </a:cubicBezTo>
                      <a:cubicBezTo>
                        <a:pt x="3241" y="49"/>
                        <a:pt x="3064" y="1"/>
                        <a:pt x="2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8" name="Google Shape;5438;p9"/>
                <p:cNvSpPr/>
                <p:nvPr/>
              </p:nvSpPr>
              <p:spPr>
                <a:xfrm>
                  <a:off x="1134185" y="3098753"/>
                  <a:ext cx="245024" cy="18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5" h="16162" extrusionOk="0">
                      <a:moveTo>
                        <a:pt x="17441" y="636"/>
                      </a:moveTo>
                      <a:lnTo>
                        <a:pt x="20509" y="10021"/>
                      </a:lnTo>
                      <a:lnTo>
                        <a:pt x="3708" y="15527"/>
                      </a:lnTo>
                      <a:lnTo>
                        <a:pt x="640" y="6197"/>
                      </a:lnTo>
                      <a:lnTo>
                        <a:pt x="17441" y="636"/>
                      </a:lnTo>
                      <a:close/>
                      <a:moveTo>
                        <a:pt x="17496" y="1"/>
                      </a:moveTo>
                      <a:lnTo>
                        <a:pt x="176" y="5734"/>
                      </a:lnTo>
                      <a:cubicBezTo>
                        <a:pt x="116" y="5734"/>
                        <a:pt x="60" y="5794"/>
                        <a:pt x="0" y="5910"/>
                      </a:cubicBezTo>
                      <a:lnTo>
                        <a:pt x="0" y="6082"/>
                      </a:lnTo>
                      <a:lnTo>
                        <a:pt x="3305" y="15991"/>
                      </a:lnTo>
                      <a:cubicBezTo>
                        <a:pt x="3305" y="16106"/>
                        <a:pt x="3421" y="16162"/>
                        <a:pt x="3536" y="16162"/>
                      </a:cubicBezTo>
                      <a:lnTo>
                        <a:pt x="3652" y="16162"/>
                      </a:lnTo>
                      <a:lnTo>
                        <a:pt x="20972" y="10429"/>
                      </a:lnTo>
                      <a:cubicBezTo>
                        <a:pt x="21148" y="10429"/>
                        <a:pt x="21204" y="10253"/>
                        <a:pt x="21148" y="10081"/>
                      </a:cubicBezTo>
                      <a:lnTo>
                        <a:pt x="17904" y="172"/>
                      </a:lnTo>
                      <a:cubicBezTo>
                        <a:pt x="17844" y="117"/>
                        <a:pt x="17788" y="56"/>
                        <a:pt x="17728" y="56"/>
                      </a:cubicBezTo>
                      <a:cubicBezTo>
                        <a:pt x="17672" y="1"/>
                        <a:pt x="17612" y="1"/>
                        <a:pt x="174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9" name="Google Shape;5439;p9"/>
                <p:cNvSpPr/>
                <p:nvPr/>
              </p:nvSpPr>
              <p:spPr>
                <a:xfrm>
                  <a:off x="1160311" y="3123677"/>
                  <a:ext cx="192113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1864" extrusionOk="0">
                      <a:moveTo>
                        <a:pt x="13905" y="680"/>
                      </a:moveTo>
                      <a:lnTo>
                        <a:pt x="15930" y="6821"/>
                      </a:lnTo>
                      <a:lnTo>
                        <a:pt x="2721" y="11224"/>
                      </a:lnTo>
                      <a:lnTo>
                        <a:pt x="696" y="5028"/>
                      </a:lnTo>
                      <a:lnTo>
                        <a:pt x="13905" y="680"/>
                      </a:lnTo>
                      <a:close/>
                      <a:moveTo>
                        <a:pt x="14114" y="0"/>
                      </a:moveTo>
                      <a:cubicBezTo>
                        <a:pt x="14078" y="0"/>
                        <a:pt x="14049" y="15"/>
                        <a:pt x="14021" y="45"/>
                      </a:cubicBezTo>
                      <a:lnTo>
                        <a:pt x="233" y="4564"/>
                      </a:lnTo>
                      <a:cubicBezTo>
                        <a:pt x="56" y="4620"/>
                        <a:pt x="1" y="4796"/>
                        <a:pt x="56" y="4912"/>
                      </a:cubicBezTo>
                      <a:lnTo>
                        <a:pt x="2258" y="11688"/>
                      </a:lnTo>
                      <a:lnTo>
                        <a:pt x="2434" y="11864"/>
                      </a:lnTo>
                      <a:lnTo>
                        <a:pt x="2666" y="11864"/>
                      </a:lnTo>
                      <a:lnTo>
                        <a:pt x="16394" y="7285"/>
                      </a:lnTo>
                      <a:cubicBezTo>
                        <a:pt x="16570" y="7229"/>
                        <a:pt x="16626" y="7113"/>
                        <a:pt x="16570" y="6937"/>
                      </a:cubicBezTo>
                      <a:lnTo>
                        <a:pt x="14369" y="217"/>
                      </a:lnTo>
                      <a:cubicBezTo>
                        <a:pt x="14369" y="101"/>
                        <a:pt x="14308" y="45"/>
                        <a:pt x="14253" y="45"/>
                      </a:cubicBezTo>
                      <a:cubicBezTo>
                        <a:pt x="14195" y="15"/>
                        <a:pt x="14151" y="0"/>
                        <a:pt x="141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0" name="Google Shape;5440;p9"/>
                <p:cNvSpPr/>
                <p:nvPr/>
              </p:nvSpPr>
              <p:spPr>
                <a:xfrm>
                  <a:off x="1237267" y="3344239"/>
                  <a:ext cx="156016" cy="5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4827" extrusionOk="0">
                      <a:moveTo>
                        <a:pt x="13187" y="1"/>
                      </a:moveTo>
                      <a:cubicBezTo>
                        <a:pt x="13157" y="1"/>
                        <a:pt x="13125" y="5"/>
                        <a:pt x="13094" y="15"/>
                      </a:cubicBezTo>
                      <a:lnTo>
                        <a:pt x="233" y="4302"/>
                      </a:lnTo>
                      <a:cubicBezTo>
                        <a:pt x="61" y="4302"/>
                        <a:pt x="1" y="4478"/>
                        <a:pt x="61" y="4650"/>
                      </a:cubicBezTo>
                      <a:cubicBezTo>
                        <a:pt x="61" y="4766"/>
                        <a:pt x="177" y="4826"/>
                        <a:pt x="293" y="4826"/>
                      </a:cubicBezTo>
                      <a:lnTo>
                        <a:pt x="409" y="4826"/>
                      </a:lnTo>
                      <a:lnTo>
                        <a:pt x="13270" y="595"/>
                      </a:lnTo>
                      <a:cubicBezTo>
                        <a:pt x="13442" y="539"/>
                        <a:pt x="13502" y="363"/>
                        <a:pt x="13442" y="191"/>
                      </a:cubicBezTo>
                      <a:cubicBezTo>
                        <a:pt x="13442" y="96"/>
                        <a:pt x="13326" y="1"/>
                        <a:pt x="13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1" name="Google Shape;5441;p9"/>
                <p:cNvSpPr/>
                <p:nvPr/>
              </p:nvSpPr>
              <p:spPr>
                <a:xfrm>
                  <a:off x="1247978" y="3377714"/>
                  <a:ext cx="156663" cy="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" h="4826" extrusionOk="0">
                      <a:moveTo>
                        <a:pt x="13221" y="1"/>
                      </a:moveTo>
                      <a:cubicBezTo>
                        <a:pt x="13197" y="1"/>
                        <a:pt x="13175" y="5"/>
                        <a:pt x="13154" y="15"/>
                      </a:cubicBezTo>
                      <a:lnTo>
                        <a:pt x="233" y="4302"/>
                      </a:lnTo>
                      <a:cubicBezTo>
                        <a:pt x="117" y="4362"/>
                        <a:pt x="1" y="4478"/>
                        <a:pt x="61" y="4650"/>
                      </a:cubicBezTo>
                      <a:cubicBezTo>
                        <a:pt x="117" y="4765"/>
                        <a:pt x="233" y="4826"/>
                        <a:pt x="349" y="4826"/>
                      </a:cubicBezTo>
                      <a:lnTo>
                        <a:pt x="409" y="4826"/>
                      </a:lnTo>
                      <a:lnTo>
                        <a:pt x="13326" y="594"/>
                      </a:lnTo>
                      <a:cubicBezTo>
                        <a:pt x="13442" y="539"/>
                        <a:pt x="13558" y="362"/>
                        <a:pt x="13502" y="191"/>
                      </a:cubicBezTo>
                      <a:cubicBezTo>
                        <a:pt x="13452" y="96"/>
                        <a:pt x="13328" y="1"/>
                        <a:pt x="1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42" name="Google Shape;5442;p9"/>
              <p:cNvGrpSpPr/>
              <p:nvPr/>
            </p:nvGrpSpPr>
            <p:grpSpPr>
              <a:xfrm>
                <a:off x="4586673" y="4747243"/>
                <a:ext cx="276484" cy="283410"/>
                <a:chOff x="1427393" y="3362195"/>
                <a:chExt cx="465932" cy="477603"/>
              </a:xfrm>
            </p:grpSpPr>
            <p:sp>
              <p:nvSpPr>
                <p:cNvPr id="5443" name="Google Shape;5443;p9"/>
                <p:cNvSpPr/>
                <p:nvPr/>
              </p:nvSpPr>
              <p:spPr>
                <a:xfrm>
                  <a:off x="1571992" y="3362195"/>
                  <a:ext cx="321333" cy="3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09" h="27081" extrusionOk="0">
                      <a:moveTo>
                        <a:pt x="13849" y="723"/>
                      </a:moveTo>
                      <a:cubicBezTo>
                        <a:pt x="14484" y="723"/>
                        <a:pt x="15123" y="779"/>
                        <a:pt x="15758" y="894"/>
                      </a:cubicBezTo>
                      <a:cubicBezTo>
                        <a:pt x="22710" y="1882"/>
                        <a:pt x="27577" y="8426"/>
                        <a:pt x="26534" y="15378"/>
                      </a:cubicBezTo>
                      <a:cubicBezTo>
                        <a:pt x="25641" y="21753"/>
                        <a:pt x="20147" y="26355"/>
                        <a:pt x="13932" y="26355"/>
                      </a:cubicBezTo>
                      <a:cubicBezTo>
                        <a:pt x="13310" y="26355"/>
                        <a:pt x="12682" y="26309"/>
                        <a:pt x="12050" y="26214"/>
                      </a:cubicBezTo>
                      <a:cubicBezTo>
                        <a:pt x="5043" y="25171"/>
                        <a:pt x="232" y="18682"/>
                        <a:pt x="1219" y="11670"/>
                      </a:cubicBezTo>
                      <a:cubicBezTo>
                        <a:pt x="1738" y="8310"/>
                        <a:pt x="3476" y="5297"/>
                        <a:pt x="6257" y="3272"/>
                      </a:cubicBezTo>
                      <a:cubicBezTo>
                        <a:pt x="8458" y="1590"/>
                        <a:pt x="11123" y="723"/>
                        <a:pt x="13849" y="723"/>
                      </a:cubicBezTo>
                      <a:close/>
                      <a:moveTo>
                        <a:pt x="13904" y="0"/>
                      </a:moveTo>
                      <a:cubicBezTo>
                        <a:pt x="10989" y="0"/>
                        <a:pt x="8160" y="940"/>
                        <a:pt x="5793" y="2693"/>
                      </a:cubicBezTo>
                      <a:cubicBezTo>
                        <a:pt x="2897" y="4834"/>
                        <a:pt x="1043" y="8023"/>
                        <a:pt x="524" y="11554"/>
                      </a:cubicBezTo>
                      <a:cubicBezTo>
                        <a:pt x="0" y="15146"/>
                        <a:pt x="871" y="18738"/>
                        <a:pt x="3073" y="21635"/>
                      </a:cubicBezTo>
                      <a:cubicBezTo>
                        <a:pt x="5214" y="24531"/>
                        <a:pt x="8343" y="26385"/>
                        <a:pt x="11935" y="26909"/>
                      </a:cubicBezTo>
                      <a:cubicBezTo>
                        <a:pt x="12574" y="27025"/>
                        <a:pt x="13269" y="27081"/>
                        <a:pt x="13904" y="27081"/>
                      </a:cubicBezTo>
                      <a:cubicBezTo>
                        <a:pt x="16801" y="27081"/>
                        <a:pt x="19642" y="26154"/>
                        <a:pt x="21959" y="24360"/>
                      </a:cubicBezTo>
                      <a:cubicBezTo>
                        <a:pt x="24856" y="22214"/>
                        <a:pt x="26766" y="19086"/>
                        <a:pt x="27289" y="15494"/>
                      </a:cubicBezTo>
                      <a:cubicBezTo>
                        <a:pt x="27808" y="11902"/>
                        <a:pt x="26882" y="8370"/>
                        <a:pt x="24740" y="5474"/>
                      </a:cubicBezTo>
                      <a:cubicBezTo>
                        <a:pt x="22594" y="2577"/>
                        <a:pt x="19410" y="663"/>
                        <a:pt x="15874" y="144"/>
                      </a:cubicBezTo>
                      <a:cubicBezTo>
                        <a:pt x="15216" y="48"/>
                        <a:pt x="14558" y="0"/>
                        <a:pt x="139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4" name="Google Shape;5444;p9"/>
                <p:cNvSpPr/>
                <p:nvPr/>
              </p:nvSpPr>
              <p:spPr>
                <a:xfrm>
                  <a:off x="1621528" y="3410287"/>
                  <a:ext cx="222260" cy="21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5" h="18748" extrusionOk="0">
                      <a:moveTo>
                        <a:pt x="9562" y="732"/>
                      </a:moveTo>
                      <a:cubicBezTo>
                        <a:pt x="10025" y="732"/>
                        <a:pt x="10428" y="788"/>
                        <a:pt x="10836" y="848"/>
                      </a:cubicBezTo>
                      <a:cubicBezTo>
                        <a:pt x="13154" y="1196"/>
                        <a:pt x="15123" y="2354"/>
                        <a:pt x="16514" y="4208"/>
                      </a:cubicBezTo>
                      <a:cubicBezTo>
                        <a:pt x="17904" y="6062"/>
                        <a:pt x="18484" y="8319"/>
                        <a:pt x="18136" y="10637"/>
                      </a:cubicBezTo>
                      <a:cubicBezTo>
                        <a:pt x="17788" y="12898"/>
                        <a:pt x="16630" y="14924"/>
                        <a:pt x="14776" y="16314"/>
                      </a:cubicBezTo>
                      <a:cubicBezTo>
                        <a:pt x="13236" y="17423"/>
                        <a:pt x="11415" y="18010"/>
                        <a:pt x="9514" y="18010"/>
                      </a:cubicBezTo>
                      <a:cubicBezTo>
                        <a:pt x="9127" y="18010"/>
                        <a:pt x="8735" y="17986"/>
                        <a:pt x="8343" y="17936"/>
                      </a:cubicBezTo>
                      <a:cubicBezTo>
                        <a:pt x="6086" y="17589"/>
                        <a:pt x="4056" y="16374"/>
                        <a:pt x="2665" y="14520"/>
                      </a:cubicBezTo>
                      <a:cubicBezTo>
                        <a:pt x="1335" y="12667"/>
                        <a:pt x="756" y="10405"/>
                        <a:pt x="1043" y="8148"/>
                      </a:cubicBezTo>
                      <a:cubicBezTo>
                        <a:pt x="1391" y="5830"/>
                        <a:pt x="2610" y="3861"/>
                        <a:pt x="4463" y="2470"/>
                      </a:cubicBezTo>
                      <a:cubicBezTo>
                        <a:pt x="5970" y="1312"/>
                        <a:pt x="7763" y="732"/>
                        <a:pt x="9562" y="732"/>
                      </a:cubicBezTo>
                      <a:close/>
                      <a:moveTo>
                        <a:pt x="9628" y="0"/>
                      </a:moveTo>
                      <a:cubicBezTo>
                        <a:pt x="7605" y="0"/>
                        <a:pt x="5665" y="653"/>
                        <a:pt x="4000" y="1891"/>
                      </a:cubicBezTo>
                      <a:cubicBezTo>
                        <a:pt x="2030" y="3337"/>
                        <a:pt x="695" y="5538"/>
                        <a:pt x="348" y="8032"/>
                      </a:cubicBezTo>
                      <a:cubicBezTo>
                        <a:pt x="0" y="10521"/>
                        <a:pt x="640" y="12954"/>
                        <a:pt x="2086" y="14984"/>
                      </a:cubicBezTo>
                      <a:cubicBezTo>
                        <a:pt x="3592" y="16954"/>
                        <a:pt x="5794" y="18284"/>
                        <a:pt x="8227" y="18631"/>
                      </a:cubicBezTo>
                      <a:cubicBezTo>
                        <a:pt x="8690" y="18692"/>
                        <a:pt x="9154" y="18747"/>
                        <a:pt x="9617" y="18747"/>
                      </a:cubicBezTo>
                      <a:cubicBezTo>
                        <a:pt x="11647" y="18747"/>
                        <a:pt x="13557" y="18112"/>
                        <a:pt x="15179" y="16893"/>
                      </a:cubicBezTo>
                      <a:cubicBezTo>
                        <a:pt x="17209" y="15387"/>
                        <a:pt x="18484" y="13186"/>
                        <a:pt x="18887" y="10752"/>
                      </a:cubicBezTo>
                      <a:cubicBezTo>
                        <a:pt x="19234" y="8264"/>
                        <a:pt x="18599" y="5770"/>
                        <a:pt x="17093" y="3800"/>
                      </a:cubicBezTo>
                      <a:cubicBezTo>
                        <a:pt x="15642" y="1775"/>
                        <a:pt x="13441" y="500"/>
                        <a:pt x="10952" y="93"/>
                      </a:cubicBezTo>
                      <a:cubicBezTo>
                        <a:pt x="10508" y="31"/>
                        <a:pt x="10066" y="0"/>
                        <a:pt x="9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5" name="Google Shape;5445;p9"/>
                <p:cNvSpPr/>
                <p:nvPr/>
              </p:nvSpPr>
              <p:spPr>
                <a:xfrm>
                  <a:off x="1427393" y="3631993"/>
                  <a:ext cx="202871" cy="20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7" h="17984" extrusionOk="0">
                      <a:moveTo>
                        <a:pt x="11879" y="719"/>
                      </a:moveTo>
                      <a:cubicBezTo>
                        <a:pt x="12166" y="719"/>
                        <a:pt x="12398" y="835"/>
                        <a:pt x="12630" y="1011"/>
                      </a:cubicBezTo>
                      <a:lnTo>
                        <a:pt x="16282" y="4371"/>
                      </a:lnTo>
                      <a:cubicBezTo>
                        <a:pt x="16746" y="4774"/>
                        <a:pt x="16801" y="5530"/>
                        <a:pt x="16338" y="5993"/>
                      </a:cubicBezTo>
                      <a:lnTo>
                        <a:pt x="6373" y="16885"/>
                      </a:lnTo>
                      <a:cubicBezTo>
                        <a:pt x="6202" y="17117"/>
                        <a:pt x="5910" y="17232"/>
                        <a:pt x="5562" y="17232"/>
                      </a:cubicBezTo>
                      <a:cubicBezTo>
                        <a:pt x="5514" y="17242"/>
                        <a:pt x="5466" y="17246"/>
                        <a:pt x="5418" y="17246"/>
                      </a:cubicBezTo>
                      <a:cubicBezTo>
                        <a:pt x="5179" y="17246"/>
                        <a:pt x="4944" y="17134"/>
                        <a:pt x="4751" y="16940"/>
                      </a:cubicBezTo>
                      <a:lnTo>
                        <a:pt x="1103" y="13641"/>
                      </a:lnTo>
                      <a:cubicBezTo>
                        <a:pt x="872" y="13409"/>
                        <a:pt x="756" y="13117"/>
                        <a:pt x="756" y="12829"/>
                      </a:cubicBezTo>
                      <a:cubicBezTo>
                        <a:pt x="756" y="12482"/>
                        <a:pt x="872" y="12190"/>
                        <a:pt x="1043" y="11958"/>
                      </a:cubicBezTo>
                      <a:lnTo>
                        <a:pt x="11008" y="1127"/>
                      </a:lnTo>
                      <a:cubicBezTo>
                        <a:pt x="11240" y="835"/>
                        <a:pt x="11532" y="719"/>
                        <a:pt x="11879" y="719"/>
                      </a:cubicBezTo>
                      <a:close/>
                      <a:moveTo>
                        <a:pt x="11865" y="1"/>
                      </a:moveTo>
                      <a:cubicBezTo>
                        <a:pt x="11357" y="1"/>
                        <a:pt x="10857" y="205"/>
                        <a:pt x="10489" y="603"/>
                      </a:cubicBezTo>
                      <a:lnTo>
                        <a:pt x="524" y="11495"/>
                      </a:lnTo>
                      <a:cubicBezTo>
                        <a:pt x="176" y="11842"/>
                        <a:pt x="0" y="12366"/>
                        <a:pt x="0" y="12829"/>
                      </a:cubicBezTo>
                      <a:cubicBezTo>
                        <a:pt x="61" y="13349"/>
                        <a:pt x="232" y="13812"/>
                        <a:pt x="640" y="14160"/>
                      </a:cubicBezTo>
                      <a:lnTo>
                        <a:pt x="4287" y="17464"/>
                      </a:lnTo>
                      <a:cubicBezTo>
                        <a:pt x="4635" y="17812"/>
                        <a:pt x="5043" y="17983"/>
                        <a:pt x="5506" y="17983"/>
                      </a:cubicBezTo>
                      <a:lnTo>
                        <a:pt x="5622" y="17983"/>
                      </a:lnTo>
                      <a:cubicBezTo>
                        <a:pt x="6141" y="17928"/>
                        <a:pt x="6605" y="17752"/>
                        <a:pt x="6952" y="17348"/>
                      </a:cubicBezTo>
                      <a:lnTo>
                        <a:pt x="16861" y="6457"/>
                      </a:lnTo>
                      <a:cubicBezTo>
                        <a:pt x="17557" y="5701"/>
                        <a:pt x="17557" y="4543"/>
                        <a:pt x="16746" y="3792"/>
                      </a:cubicBezTo>
                      <a:lnTo>
                        <a:pt x="13154" y="487"/>
                      </a:lnTo>
                      <a:cubicBezTo>
                        <a:pt x="12773" y="161"/>
                        <a:pt x="12315" y="1"/>
                        <a:pt x="118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6" name="Google Shape;5446;p9"/>
                <p:cNvSpPr/>
                <p:nvPr/>
              </p:nvSpPr>
              <p:spPr>
                <a:xfrm>
                  <a:off x="1580023" y="3610605"/>
                  <a:ext cx="68983" cy="68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0" h="5931" extrusionOk="0">
                      <a:moveTo>
                        <a:pt x="3093" y="0"/>
                      </a:moveTo>
                      <a:cubicBezTo>
                        <a:pt x="2991" y="0"/>
                        <a:pt x="2878" y="43"/>
                        <a:pt x="2781" y="137"/>
                      </a:cubicBezTo>
                      <a:lnTo>
                        <a:pt x="116" y="2978"/>
                      </a:lnTo>
                      <a:cubicBezTo>
                        <a:pt x="61" y="3033"/>
                        <a:pt x="0" y="3094"/>
                        <a:pt x="0" y="3210"/>
                      </a:cubicBezTo>
                      <a:cubicBezTo>
                        <a:pt x="0" y="3325"/>
                        <a:pt x="61" y="3381"/>
                        <a:pt x="116" y="3441"/>
                      </a:cubicBezTo>
                      <a:lnTo>
                        <a:pt x="2610" y="5814"/>
                      </a:lnTo>
                      <a:cubicBezTo>
                        <a:pt x="2726" y="5875"/>
                        <a:pt x="2781" y="5930"/>
                        <a:pt x="2897" y="5930"/>
                      </a:cubicBezTo>
                      <a:cubicBezTo>
                        <a:pt x="2957" y="5930"/>
                        <a:pt x="3073" y="5875"/>
                        <a:pt x="3129" y="5814"/>
                      </a:cubicBezTo>
                      <a:lnTo>
                        <a:pt x="5854" y="2978"/>
                      </a:lnTo>
                      <a:cubicBezTo>
                        <a:pt x="5970" y="2802"/>
                        <a:pt x="5970" y="2570"/>
                        <a:pt x="5794" y="2454"/>
                      </a:cubicBezTo>
                      <a:cubicBezTo>
                        <a:pt x="5736" y="2396"/>
                        <a:pt x="5649" y="2367"/>
                        <a:pt x="5555" y="2367"/>
                      </a:cubicBezTo>
                      <a:cubicBezTo>
                        <a:pt x="5461" y="2367"/>
                        <a:pt x="5360" y="2396"/>
                        <a:pt x="5275" y="2454"/>
                      </a:cubicBezTo>
                      <a:lnTo>
                        <a:pt x="2841" y="5063"/>
                      </a:lnTo>
                      <a:lnTo>
                        <a:pt x="872" y="3210"/>
                      </a:lnTo>
                      <a:lnTo>
                        <a:pt x="3305" y="600"/>
                      </a:lnTo>
                      <a:cubicBezTo>
                        <a:pt x="3476" y="484"/>
                        <a:pt x="3476" y="253"/>
                        <a:pt x="3305" y="81"/>
                      </a:cubicBezTo>
                      <a:cubicBezTo>
                        <a:pt x="3253" y="29"/>
                        <a:pt x="3177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47" name="Google Shape;5447;p9"/>
              <p:cNvGrpSpPr/>
              <p:nvPr/>
            </p:nvGrpSpPr>
            <p:grpSpPr>
              <a:xfrm>
                <a:off x="5295039" y="4635459"/>
                <a:ext cx="322037" cy="361644"/>
                <a:chOff x="1053854" y="3044941"/>
                <a:chExt cx="448519" cy="503682"/>
              </a:xfrm>
            </p:grpSpPr>
            <p:sp>
              <p:nvSpPr>
                <p:cNvPr id="5448" name="Google Shape;5448;p9"/>
                <p:cNvSpPr/>
                <p:nvPr/>
              </p:nvSpPr>
              <p:spPr>
                <a:xfrm>
                  <a:off x="1070609" y="3181579"/>
                  <a:ext cx="12063" cy="2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811" extrusionOk="0">
                      <a:moveTo>
                        <a:pt x="329" y="0"/>
                      </a:moveTo>
                      <a:cubicBezTo>
                        <a:pt x="297" y="0"/>
                        <a:pt x="265" y="5"/>
                        <a:pt x="232" y="17"/>
                      </a:cubicBezTo>
                      <a:cubicBezTo>
                        <a:pt x="117" y="72"/>
                        <a:pt x="1" y="248"/>
                        <a:pt x="56" y="364"/>
                      </a:cubicBezTo>
                      <a:lnTo>
                        <a:pt x="464" y="1578"/>
                      </a:lnTo>
                      <a:cubicBezTo>
                        <a:pt x="520" y="1755"/>
                        <a:pt x="636" y="1810"/>
                        <a:pt x="751" y="1810"/>
                      </a:cubicBezTo>
                      <a:lnTo>
                        <a:pt x="812" y="1810"/>
                      </a:lnTo>
                      <a:cubicBezTo>
                        <a:pt x="983" y="1755"/>
                        <a:pt x="1043" y="1578"/>
                        <a:pt x="983" y="1407"/>
                      </a:cubicBezTo>
                      <a:lnTo>
                        <a:pt x="580" y="188"/>
                      </a:lnTo>
                      <a:cubicBezTo>
                        <a:pt x="580" y="94"/>
                        <a:pt x="464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9" name="Google Shape;5449;p9"/>
                <p:cNvSpPr/>
                <p:nvPr/>
              </p:nvSpPr>
              <p:spPr>
                <a:xfrm>
                  <a:off x="1082661" y="3217053"/>
                  <a:ext cx="1474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2564" extrusionOk="0">
                      <a:moveTo>
                        <a:pt x="298" y="0"/>
                      </a:moveTo>
                      <a:cubicBezTo>
                        <a:pt x="275" y="0"/>
                        <a:pt x="253" y="5"/>
                        <a:pt x="232" y="15"/>
                      </a:cubicBezTo>
                      <a:cubicBezTo>
                        <a:pt x="56" y="75"/>
                        <a:pt x="0" y="246"/>
                        <a:pt x="56" y="423"/>
                      </a:cubicBezTo>
                      <a:lnTo>
                        <a:pt x="696" y="2392"/>
                      </a:lnTo>
                      <a:cubicBezTo>
                        <a:pt x="751" y="2508"/>
                        <a:pt x="867" y="2564"/>
                        <a:pt x="983" y="2564"/>
                      </a:cubicBezTo>
                      <a:lnTo>
                        <a:pt x="1043" y="2564"/>
                      </a:lnTo>
                      <a:cubicBezTo>
                        <a:pt x="1215" y="2508"/>
                        <a:pt x="1275" y="2392"/>
                        <a:pt x="1215" y="2216"/>
                      </a:cubicBezTo>
                      <a:lnTo>
                        <a:pt x="580" y="191"/>
                      </a:lnTo>
                      <a:cubicBezTo>
                        <a:pt x="530" y="96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0" name="Google Shape;5450;p9"/>
                <p:cNvSpPr/>
                <p:nvPr/>
              </p:nvSpPr>
              <p:spPr>
                <a:xfrm>
                  <a:off x="1097394" y="3262741"/>
                  <a:ext cx="16073" cy="3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82" extrusionOk="0">
                      <a:moveTo>
                        <a:pt x="232" y="0"/>
                      </a:moveTo>
                      <a:cubicBezTo>
                        <a:pt x="116" y="61"/>
                        <a:pt x="0" y="232"/>
                        <a:pt x="56" y="408"/>
                      </a:cubicBezTo>
                      <a:lnTo>
                        <a:pt x="811" y="2610"/>
                      </a:lnTo>
                      <a:cubicBezTo>
                        <a:pt x="811" y="2725"/>
                        <a:pt x="927" y="2781"/>
                        <a:pt x="1043" y="2781"/>
                      </a:cubicBezTo>
                      <a:lnTo>
                        <a:pt x="1159" y="2781"/>
                      </a:lnTo>
                      <a:cubicBezTo>
                        <a:pt x="1330" y="2725"/>
                        <a:pt x="1390" y="2610"/>
                        <a:pt x="1330" y="2433"/>
                      </a:cubicBezTo>
                      <a:lnTo>
                        <a:pt x="579" y="232"/>
                      </a:lnTo>
                      <a:cubicBezTo>
                        <a:pt x="579" y="61"/>
                        <a:pt x="403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1" name="Google Shape;5451;p9"/>
                <p:cNvSpPr/>
                <p:nvPr/>
              </p:nvSpPr>
              <p:spPr>
                <a:xfrm>
                  <a:off x="1112762" y="3309435"/>
                  <a:ext cx="16073" cy="3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40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6"/>
                        <a:pt x="60" y="362"/>
                      </a:cubicBezTo>
                      <a:lnTo>
                        <a:pt x="756" y="2564"/>
                      </a:lnTo>
                      <a:cubicBezTo>
                        <a:pt x="811" y="2680"/>
                        <a:pt x="927" y="2740"/>
                        <a:pt x="1043" y="2740"/>
                      </a:cubicBezTo>
                      <a:lnTo>
                        <a:pt x="1159" y="2740"/>
                      </a:lnTo>
                      <a:cubicBezTo>
                        <a:pt x="1275" y="2680"/>
                        <a:pt x="1391" y="2508"/>
                        <a:pt x="1335" y="2392"/>
                      </a:cubicBezTo>
                      <a:lnTo>
                        <a:pt x="580" y="191"/>
                      </a:lnTo>
                      <a:cubicBezTo>
                        <a:pt x="580" y="96"/>
                        <a:pt x="46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2" name="Google Shape;5452;p9"/>
                <p:cNvSpPr/>
                <p:nvPr/>
              </p:nvSpPr>
              <p:spPr>
                <a:xfrm>
                  <a:off x="1127483" y="3354211"/>
                  <a:ext cx="16085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2805" extrusionOk="0">
                      <a:moveTo>
                        <a:pt x="362" y="1"/>
                      </a:moveTo>
                      <a:cubicBezTo>
                        <a:pt x="321" y="1"/>
                        <a:pt x="277" y="8"/>
                        <a:pt x="232" y="24"/>
                      </a:cubicBezTo>
                      <a:cubicBezTo>
                        <a:pt x="117" y="79"/>
                        <a:pt x="1" y="195"/>
                        <a:pt x="61" y="371"/>
                      </a:cubicBezTo>
                      <a:lnTo>
                        <a:pt x="812" y="2628"/>
                      </a:lnTo>
                      <a:cubicBezTo>
                        <a:pt x="872" y="2744"/>
                        <a:pt x="988" y="2804"/>
                        <a:pt x="1104" y="2804"/>
                      </a:cubicBezTo>
                      <a:lnTo>
                        <a:pt x="1159" y="2804"/>
                      </a:lnTo>
                      <a:cubicBezTo>
                        <a:pt x="1336" y="2744"/>
                        <a:pt x="1391" y="2628"/>
                        <a:pt x="1336" y="2457"/>
                      </a:cubicBezTo>
                      <a:lnTo>
                        <a:pt x="580" y="195"/>
                      </a:lnTo>
                      <a:cubicBezTo>
                        <a:pt x="580" y="67"/>
                        <a:pt x="484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3" name="Google Shape;5453;p9"/>
                <p:cNvSpPr/>
                <p:nvPr/>
              </p:nvSpPr>
              <p:spPr>
                <a:xfrm>
                  <a:off x="1142216" y="3399136"/>
                  <a:ext cx="16073" cy="3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856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7"/>
                        <a:pt x="61" y="362"/>
                      </a:cubicBezTo>
                      <a:lnTo>
                        <a:pt x="811" y="2624"/>
                      </a:lnTo>
                      <a:cubicBezTo>
                        <a:pt x="872" y="2796"/>
                        <a:pt x="988" y="2856"/>
                        <a:pt x="1103" y="2856"/>
                      </a:cubicBezTo>
                      <a:lnTo>
                        <a:pt x="1159" y="2856"/>
                      </a:lnTo>
                      <a:cubicBezTo>
                        <a:pt x="1335" y="2796"/>
                        <a:pt x="1391" y="2624"/>
                        <a:pt x="1391" y="2448"/>
                      </a:cubicBezTo>
                      <a:lnTo>
                        <a:pt x="640" y="191"/>
                      </a:lnTo>
                      <a:cubicBezTo>
                        <a:pt x="590" y="96"/>
                        <a:pt x="466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4" name="Google Shape;5454;p9"/>
                <p:cNvSpPr/>
                <p:nvPr/>
              </p:nvSpPr>
              <p:spPr>
                <a:xfrm>
                  <a:off x="1157641" y="3443993"/>
                  <a:ext cx="14733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2566" extrusionOk="0">
                      <a:moveTo>
                        <a:pt x="300" y="1"/>
                      </a:moveTo>
                      <a:cubicBezTo>
                        <a:pt x="276" y="1"/>
                        <a:pt x="253" y="6"/>
                        <a:pt x="232" y="17"/>
                      </a:cubicBezTo>
                      <a:cubicBezTo>
                        <a:pt x="56" y="72"/>
                        <a:pt x="0" y="248"/>
                        <a:pt x="56" y="420"/>
                      </a:cubicBezTo>
                      <a:lnTo>
                        <a:pt x="695" y="2334"/>
                      </a:lnTo>
                      <a:cubicBezTo>
                        <a:pt x="695" y="2450"/>
                        <a:pt x="811" y="2566"/>
                        <a:pt x="927" y="2566"/>
                      </a:cubicBezTo>
                      <a:cubicBezTo>
                        <a:pt x="983" y="2566"/>
                        <a:pt x="983" y="2566"/>
                        <a:pt x="1043" y="2506"/>
                      </a:cubicBezTo>
                      <a:cubicBezTo>
                        <a:pt x="1159" y="2506"/>
                        <a:pt x="1275" y="2334"/>
                        <a:pt x="1214" y="2158"/>
                      </a:cubicBezTo>
                      <a:lnTo>
                        <a:pt x="579" y="248"/>
                      </a:lnTo>
                      <a:cubicBezTo>
                        <a:pt x="530" y="104"/>
                        <a:pt x="40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5" name="Google Shape;5455;p9"/>
                <p:cNvSpPr/>
                <p:nvPr/>
              </p:nvSpPr>
              <p:spPr>
                <a:xfrm>
                  <a:off x="1171669" y="3488168"/>
                  <a:ext cx="13404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103" extrusionOk="0">
                      <a:moveTo>
                        <a:pt x="331" y="1"/>
                      </a:moveTo>
                      <a:cubicBezTo>
                        <a:pt x="299" y="1"/>
                        <a:pt x="265" y="6"/>
                        <a:pt x="232" y="17"/>
                      </a:cubicBezTo>
                      <a:cubicBezTo>
                        <a:pt x="116" y="73"/>
                        <a:pt x="0" y="249"/>
                        <a:pt x="61" y="365"/>
                      </a:cubicBezTo>
                      <a:lnTo>
                        <a:pt x="580" y="1927"/>
                      </a:lnTo>
                      <a:cubicBezTo>
                        <a:pt x="640" y="2043"/>
                        <a:pt x="756" y="2103"/>
                        <a:pt x="872" y="2103"/>
                      </a:cubicBezTo>
                      <a:lnTo>
                        <a:pt x="927" y="2103"/>
                      </a:lnTo>
                      <a:cubicBezTo>
                        <a:pt x="1103" y="2043"/>
                        <a:pt x="1159" y="1927"/>
                        <a:pt x="1103" y="1755"/>
                      </a:cubicBezTo>
                      <a:lnTo>
                        <a:pt x="640" y="189"/>
                      </a:lnTo>
                      <a:cubicBezTo>
                        <a:pt x="591" y="95"/>
                        <a:pt x="469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6" name="Google Shape;5456;p9"/>
                <p:cNvSpPr/>
                <p:nvPr/>
              </p:nvSpPr>
              <p:spPr>
                <a:xfrm>
                  <a:off x="1058557" y="3044941"/>
                  <a:ext cx="443816" cy="503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9" h="43590" extrusionOk="0">
                      <a:moveTo>
                        <a:pt x="26770" y="0"/>
                      </a:moveTo>
                      <a:cubicBezTo>
                        <a:pt x="26734" y="0"/>
                        <a:pt x="26694" y="8"/>
                        <a:pt x="26651" y="23"/>
                      </a:cubicBezTo>
                      <a:lnTo>
                        <a:pt x="233" y="8713"/>
                      </a:lnTo>
                      <a:cubicBezTo>
                        <a:pt x="117" y="8769"/>
                        <a:pt x="1" y="8945"/>
                        <a:pt x="56" y="9061"/>
                      </a:cubicBezTo>
                      <a:lnTo>
                        <a:pt x="520" y="10391"/>
                      </a:lnTo>
                      <a:cubicBezTo>
                        <a:pt x="520" y="10486"/>
                        <a:pt x="639" y="10581"/>
                        <a:pt x="777" y="10581"/>
                      </a:cubicBezTo>
                      <a:cubicBezTo>
                        <a:pt x="806" y="10581"/>
                        <a:pt x="837" y="10577"/>
                        <a:pt x="868" y="10567"/>
                      </a:cubicBezTo>
                      <a:cubicBezTo>
                        <a:pt x="983" y="10507"/>
                        <a:pt x="1099" y="10335"/>
                        <a:pt x="1044" y="10219"/>
                      </a:cubicBezTo>
                      <a:lnTo>
                        <a:pt x="696" y="9177"/>
                      </a:lnTo>
                      <a:lnTo>
                        <a:pt x="26535" y="602"/>
                      </a:lnTo>
                      <a:lnTo>
                        <a:pt x="37714" y="34376"/>
                      </a:lnTo>
                      <a:lnTo>
                        <a:pt x="11819" y="42894"/>
                      </a:lnTo>
                      <a:lnTo>
                        <a:pt x="11472" y="41851"/>
                      </a:lnTo>
                      <a:cubicBezTo>
                        <a:pt x="11426" y="41719"/>
                        <a:pt x="11350" y="41655"/>
                        <a:pt x="11241" y="41655"/>
                      </a:cubicBezTo>
                      <a:cubicBezTo>
                        <a:pt x="11206" y="41655"/>
                        <a:pt x="11167" y="41661"/>
                        <a:pt x="11124" y="41675"/>
                      </a:cubicBezTo>
                      <a:cubicBezTo>
                        <a:pt x="10948" y="41675"/>
                        <a:pt x="10892" y="41851"/>
                        <a:pt x="10948" y="42023"/>
                      </a:cubicBezTo>
                      <a:lnTo>
                        <a:pt x="11412" y="43358"/>
                      </a:lnTo>
                      <a:cubicBezTo>
                        <a:pt x="11412" y="43473"/>
                        <a:pt x="11472" y="43529"/>
                        <a:pt x="11527" y="43529"/>
                      </a:cubicBezTo>
                      <a:cubicBezTo>
                        <a:pt x="11588" y="43529"/>
                        <a:pt x="11643" y="43589"/>
                        <a:pt x="11643" y="43589"/>
                      </a:cubicBezTo>
                      <a:cubicBezTo>
                        <a:pt x="11704" y="43589"/>
                        <a:pt x="11704" y="43589"/>
                        <a:pt x="11759" y="43529"/>
                      </a:cubicBezTo>
                      <a:lnTo>
                        <a:pt x="38177" y="34839"/>
                      </a:lnTo>
                      <a:cubicBezTo>
                        <a:pt x="38293" y="34783"/>
                        <a:pt x="38409" y="34607"/>
                        <a:pt x="38353" y="34491"/>
                      </a:cubicBezTo>
                      <a:lnTo>
                        <a:pt x="26998" y="195"/>
                      </a:lnTo>
                      <a:cubicBezTo>
                        <a:pt x="26953" y="66"/>
                        <a:pt x="26877" y="0"/>
                        <a:pt x="26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7" name="Google Shape;5457;p9"/>
                <p:cNvSpPr/>
                <p:nvPr/>
              </p:nvSpPr>
              <p:spPr>
                <a:xfrm>
                  <a:off x="1065895" y="3191736"/>
                  <a:ext cx="47572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46" extrusionOk="0">
                      <a:moveTo>
                        <a:pt x="2842" y="584"/>
                      </a:moveTo>
                      <a:cubicBezTo>
                        <a:pt x="3074" y="584"/>
                        <a:pt x="3305" y="699"/>
                        <a:pt x="3361" y="931"/>
                      </a:cubicBezTo>
                      <a:cubicBezTo>
                        <a:pt x="3477" y="1279"/>
                        <a:pt x="3305" y="1571"/>
                        <a:pt x="3013" y="1687"/>
                      </a:cubicBezTo>
                      <a:lnTo>
                        <a:pt x="1336" y="2206"/>
                      </a:lnTo>
                      <a:cubicBezTo>
                        <a:pt x="1273" y="2231"/>
                        <a:pt x="1210" y="2242"/>
                        <a:pt x="1150" y="2242"/>
                      </a:cubicBezTo>
                      <a:cubicBezTo>
                        <a:pt x="928" y="2242"/>
                        <a:pt x="731" y="2087"/>
                        <a:pt x="640" y="1858"/>
                      </a:cubicBezTo>
                      <a:cubicBezTo>
                        <a:pt x="580" y="1742"/>
                        <a:pt x="580" y="1571"/>
                        <a:pt x="696" y="1395"/>
                      </a:cubicBezTo>
                      <a:cubicBezTo>
                        <a:pt x="756" y="1279"/>
                        <a:pt x="872" y="1163"/>
                        <a:pt x="988" y="1163"/>
                      </a:cubicBezTo>
                      <a:lnTo>
                        <a:pt x="2610" y="584"/>
                      </a:lnTo>
                      <a:close/>
                      <a:moveTo>
                        <a:pt x="2787" y="1"/>
                      </a:moveTo>
                      <a:cubicBezTo>
                        <a:pt x="2668" y="1"/>
                        <a:pt x="2547" y="20"/>
                        <a:pt x="2434" y="65"/>
                      </a:cubicBezTo>
                      <a:lnTo>
                        <a:pt x="812" y="584"/>
                      </a:lnTo>
                      <a:cubicBezTo>
                        <a:pt x="525" y="699"/>
                        <a:pt x="293" y="876"/>
                        <a:pt x="177" y="1163"/>
                      </a:cubicBezTo>
                      <a:cubicBezTo>
                        <a:pt x="1" y="1455"/>
                        <a:pt x="1" y="1742"/>
                        <a:pt x="117" y="2034"/>
                      </a:cubicBezTo>
                      <a:cubicBezTo>
                        <a:pt x="177" y="2322"/>
                        <a:pt x="409" y="2553"/>
                        <a:pt x="640" y="2729"/>
                      </a:cubicBezTo>
                      <a:cubicBezTo>
                        <a:pt x="812" y="2785"/>
                        <a:pt x="988" y="2845"/>
                        <a:pt x="1159" y="2845"/>
                      </a:cubicBezTo>
                      <a:cubicBezTo>
                        <a:pt x="1275" y="2845"/>
                        <a:pt x="1451" y="2785"/>
                        <a:pt x="1567" y="2785"/>
                      </a:cubicBezTo>
                      <a:lnTo>
                        <a:pt x="3190" y="2206"/>
                      </a:lnTo>
                      <a:cubicBezTo>
                        <a:pt x="3769" y="2034"/>
                        <a:pt x="4116" y="1395"/>
                        <a:pt x="3885" y="760"/>
                      </a:cubicBezTo>
                      <a:cubicBezTo>
                        <a:pt x="3824" y="468"/>
                        <a:pt x="3593" y="236"/>
                        <a:pt x="3305" y="120"/>
                      </a:cubicBezTo>
                      <a:cubicBezTo>
                        <a:pt x="3163" y="49"/>
                        <a:pt x="2977" y="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8" name="Google Shape;5458;p9"/>
                <p:cNvSpPr/>
                <p:nvPr/>
              </p:nvSpPr>
              <p:spPr>
                <a:xfrm>
                  <a:off x="1053854" y="3154702"/>
                  <a:ext cx="47560" cy="3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2807" extrusionOk="0">
                      <a:moveTo>
                        <a:pt x="2781" y="544"/>
                      </a:moveTo>
                      <a:cubicBezTo>
                        <a:pt x="3013" y="544"/>
                        <a:pt x="3244" y="720"/>
                        <a:pt x="3360" y="952"/>
                      </a:cubicBezTo>
                      <a:cubicBezTo>
                        <a:pt x="3420" y="1240"/>
                        <a:pt x="3305" y="1587"/>
                        <a:pt x="2957" y="1703"/>
                      </a:cubicBezTo>
                      <a:lnTo>
                        <a:pt x="1335" y="2227"/>
                      </a:lnTo>
                      <a:cubicBezTo>
                        <a:pt x="1273" y="2251"/>
                        <a:pt x="1208" y="2263"/>
                        <a:pt x="1145" y="2263"/>
                      </a:cubicBezTo>
                      <a:cubicBezTo>
                        <a:pt x="908" y="2263"/>
                        <a:pt x="683" y="2105"/>
                        <a:pt x="640" y="1879"/>
                      </a:cubicBezTo>
                      <a:cubicBezTo>
                        <a:pt x="579" y="1703"/>
                        <a:pt x="579" y="1587"/>
                        <a:pt x="640" y="1416"/>
                      </a:cubicBezTo>
                      <a:cubicBezTo>
                        <a:pt x="755" y="1300"/>
                        <a:pt x="871" y="1184"/>
                        <a:pt x="987" y="1124"/>
                      </a:cubicBezTo>
                      <a:lnTo>
                        <a:pt x="2609" y="605"/>
                      </a:lnTo>
                      <a:cubicBezTo>
                        <a:pt x="2665" y="605"/>
                        <a:pt x="2725" y="544"/>
                        <a:pt x="2781" y="544"/>
                      </a:cubicBezTo>
                      <a:close/>
                      <a:moveTo>
                        <a:pt x="2844" y="0"/>
                      </a:moveTo>
                      <a:cubicBezTo>
                        <a:pt x="2706" y="0"/>
                        <a:pt x="2564" y="29"/>
                        <a:pt x="2433" y="81"/>
                      </a:cubicBezTo>
                      <a:lnTo>
                        <a:pt x="811" y="605"/>
                      </a:lnTo>
                      <a:cubicBezTo>
                        <a:pt x="524" y="720"/>
                        <a:pt x="292" y="892"/>
                        <a:pt x="116" y="1184"/>
                      </a:cubicBezTo>
                      <a:cubicBezTo>
                        <a:pt x="0" y="1471"/>
                        <a:pt x="0" y="1763"/>
                        <a:pt x="60" y="2051"/>
                      </a:cubicBezTo>
                      <a:cubicBezTo>
                        <a:pt x="176" y="2343"/>
                        <a:pt x="408" y="2574"/>
                        <a:pt x="640" y="2690"/>
                      </a:cubicBezTo>
                      <a:cubicBezTo>
                        <a:pt x="811" y="2806"/>
                        <a:pt x="987" y="2806"/>
                        <a:pt x="1159" y="2806"/>
                      </a:cubicBezTo>
                      <a:cubicBezTo>
                        <a:pt x="1275" y="2806"/>
                        <a:pt x="1390" y="2806"/>
                        <a:pt x="1506" y="2746"/>
                      </a:cubicBezTo>
                      <a:lnTo>
                        <a:pt x="3189" y="2227"/>
                      </a:lnTo>
                      <a:cubicBezTo>
                        <a:pt x="3768" y="2051"/>
                        <a:pt x="4116" y="1416"/>
                        <a:pt x="3884" y="776"/>
                      </a:cubicBezTo>
                      <a:cubicBezTo>
                        <a:pt x="3768" y="489"/>
                        <a:pt x="3592" y="257"/>
                        <a:pt x="3305" y="141"/>
                      </a:cubicBezTo>
                      <a:cubicBezTo>
                        <a:pt x="3177" y="44"/>
                        <a:pt x="3013" y="0"/>
                        <a:pt x="28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9" name="Google Shape;5459;p9"/>
                <p:cNvSpPr/>
                <p:nvPr/>
              </p:nvSpPr>
              <p:spPr>
                <a:xfrm>
                  <a:off x="1167648" y="3500670"/>
                  <a:ext cx="46232" cy="3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2815" extrusionOk="0">
                      <a:moveTo>
                        <a:pt x="2842" y="557"/>
                      </a:moveTo>
                      <a:cubicBezTo>
                        <a:pt x="2958" y="557"/>
                        <a:pt x="3013" y="613"/>
                        <a:pt x="3074" y="613"/>
                      </a:cubicBezTo>
                      <a:cubicBezTo>
                        <a:pt x="3245" y="729"/>
                        <a:pt x="3361" y="845"/>
                        <a:pt x="3361" y="961"/>
                      </a:cubicBezTo>
                      <a:cubicBezTo>
                        <a:pt x="3421" y="1137"/>
                        <a:pt x="3421" y="1253"/>
                        <a:pt x="3361" y="1424"/>
                      </a:cubicBezTo>
                      <a:cubicBezTo>
                        <a:pt x="3305" y="1540"/>
                        <a:pt x="3190" y="1656"/>
                        <a:pt x="3013" y="1716"/>
                      </a:cubicBezTo>
                      <a:lnTo>
                        <a:pt x="1391" y="2235"/>
                      </a:lnTo>
                      <a:cubicBezTo>
                        <a:pt x="1319" y="2260"/>
                        <a:pt x="1257" y="2275"/>
                        <a:pt x="1196" y="2275"/>
                      </a:cubicBezTo>
                      <a:cubicBezTo>
                        <a:pt x="1112" y="2275"/>
                        <a:pt x="1030" y="2247"/>
                        <a:pt x="928" y="2180"/>
                      </a:cubicBezTo>
                      <a:cubicBezTo>
                        <a:pt x="812" y="2119"/>
                        <a:pt x="696" y="2003"/>
                        <a:pt x="640" y="1888"/>
                      </a:cubicBezTo>
                      <a:cubicBezTo>
                        <a:pt x="640" y="1716"/>
                        <a:pt x="640" y="1540"/>
                        <a:pt x="696" y="1424"/>
                      </a:cubicBezTo>
                      <a:cubicBezTo>
                        <a:pt x="756" y="1308"/>
                        <a:pt x="872" y="1192"/>
                        <a:pt x="1044" y="1137"/>
                      </a:cubicBezTo>
                      <a:lnTo>
                        <a:pt x="2666" y="613"/>
                      </a:lnTo>
                      <a:cubicBezTo>
                        <a:pt x="2726" y="557"/>
                        <a:pt x="2782" y="557"/>
                        <a:pt x="2842" y="557"/>
                      </a:cubicBezTo>
                      <a:close/>
                      <a:moveTo>
                        <a:pt x="2808" y="1"/>
                      </a:moveTo>
                      <a:cubicBezTo>
                        <a:pt x="2703" y="1"/>
                        <a:pt x="2599" y="14"/>
                        <a:pt x="2494" y="34"/>
                      </a:cubicBezTo>
                      <a:lnTo>
                        <a:pt x="872" y="613"/>
                      </a:lnTo>
                      <a:cubicBezTo>
                        <a:pt x="580" y="673"/>
                        <a:pt x="348" y="905"/>
                        <a:pt x="177" y="1192"/>
                      </a:cubicBezTo>
                      <a:cubicBezTo>
                        <a:pt x="61" y="1424"/>
                        <a:pt x="1" y="1772"/>
                        <a:pt x="117" y="2064"/>
                      </a:cubicBezTo>
                      <a:cubicBezTo>
                        <a:pt x="233" y="2351"/>
                        <a:pt x="409" y="2583"/>
                        <a:pt x="696" y="2699"/>
                      </a:cubicBezTo>
                      <a:cubicBezTo>
                        <a:pt x="872" y="2815"/>
                        <a:pt x="1044" y="2815"/>
                        <a:pt x="1220" y="2815"/>
                      </a:cubicBezTo>
                      <a:cubicBezTo>
                        <a:pt x="1336" y="2815"/>
                        <a:pt x="1451" y="2815"/>
                        <a:pt x="1567" y="2759"/>
                      </a:cubicBezTo>
                      <a:lnTo>
                        <a:pt x="3190" y="2235"/>
                      </a:lnTo>
                      <a:cubicBezTo>
                        <a:pt x="3477" y="2119"/>
                        <a:pt x="3709" y="1948"/>
                        <a:pt x="3885" y="1656"/>
                      </a:cubicBezTo>
                      <a:cubicBezTo>
                        <a:pt x="4001" y="1369"/>
                        <a:pt x="4001" y="1077"/>
                        <a:pt x="3940" y="789"/>
                      </a:cubicBezTo>
                      <a:cubicBezTo>
                        <a:pt x="3824" y="497"/>
                        <a:pt x="3653" y="265"/>
                        <a:pt x="3361" y="150"/>
                      </a:cubicBezTo>
                      <a:cubicBezTo>
                        <a:pt x="3178" y="40"/>
                        <a:pt x="2993" y="1"/>
                        <a:pt x="2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0" name="Google Shape;5460;p9"/>
                <p:cNvSpPr/>
                <p:nvPr/>
              </p:nvSpPr>
              <p:spPr>
                <a:xfrm>
                  <a:off x="1079980" y="3237262"/>
                  <a:ext cx="48219" cy="3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45" extrusionOk="0">
                      <a:moveTo>
                        <a:pt x="2897" y="583"/>
                      </a:moveTo>
                      <a:cubicBezTo>
                        <a:pt x="3013" y="583"/>
                        <a:pt x="3069" y="583"/>
                        <a:pt x="3185" y="643"/>
                      </a:cubicBezTo>
                      <a:cubicBezTo>
                        <a:pt x="3301" y="699"/>
                        <a:pt x="3417" y="815"/>
                        <a:pt x="3417" y="991"/>
                      </a:cubicBezTo>
                      <a:cubicBezTo>
                        <a:pt x="3532" y="1278"/>
                        <a:pt x="3361" y="1570"/>
                        <a:pt x="3069" y="1686"/>
                      </a:cubicBezTo>
                      <a:lnTo>
                        <a:pt x="1447" y="2205"/>
                      </a:lnTo>
                      <a:cubicBezTo>
                        <a:pt x="1385" y="2230"/>
                        <a:pt x="1320" y="2242"/>
                        <a:pt x="1256" y="2242"/>
                      </a:cubicBezTo>
                      <a:cubicBezTo>
                        <a:pt x="1021" y="2242"/>
                        <a:pt x="787" y="2087"/>
                        <a:pt x="696" y="1858"/>
                      </a:cubicBezTo>
                      <a:cubicBezTo>
                        <a:pt x="636" y="1570"/>
                        <a:pt x="812" y="1223"/>
                        <a:pt x="1099" y="1162"/>
                      </a:cubicBezTo>
                      <a:lnTo>
                        <a:pt x="2721" y="583"/>
                      </a:lnTo>
                      <a:close/>
                      <a:moveTo>
                        <a:pt x="2884" y="0"/>
                      </a:moveTo>
                      <a:cubicBezTo>
                        <a:pt x="2773" y="0"/>
                        <a:pt x="2661" y="19"/>
                        <a:pt x="2550" y="64"/>
                      </a:cubicBezTo>
                      <a:lnTo>
                        <a:pt x="928" y="583"/>
                      </a:lnTo>
                      <a:cubicBezTo>
                        <a:pt x="288" y="815"/>
                        <a:pt x="1" y="1454"/>
                        <a:pt x="172" y="2034"/>
                      </a:cubicBezTo>
                      <a:cubicBezTo>
                        <a:pt x="348" y="2553"/>
                        <a:pt x="812" y="2845"/>
                        <a:pt x="1275" y="2845"/>
                      </a:cubicBezTo>
                      <a:cubicBezTo>
                        <a:pt x="1391" y="2845"/>
                        <a:pt x="1507" y="2845"/>
                        <a:pt x="1623" y="2785"/>
                      </a:cubicBezTo>
                      <a:lnTo>
                        <a:pt x="3245" y="2266"/>
                      </a:lnTo>
                      <a:cubicBezTo>
                        <a:pt x="3880" y="2034"/>
                        <a:pt x="4172" y="1394"/>
                        <a:pt x="3996" y="815"/>
                      </a:cubicBezTo>
                      <a:cubicBezTo>
                        <a:pt x="3880" y="527"/>
                        <a:pt x="3709" y="236"/>
                        <a:pt x="3417" y="120"/>
                      </a:cubicBezTo>
                      <a:cubicBezTo>
                        <a:pt x="3240" y="49"/>
                        <a:pt x="3062" y="0"/>
                        <a:pt x="28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1" name="Google Shape;5461;p9"/>
                <p:cNvSpPr/>
                <p:nvPr/>
              </p:nvSpPr>
              <p:spPr>
                <a:xfrm>
                  <a:off x="1094713" y="3282778"/>
                  <a:ext cx="48855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2846" extrusionOk="0">
                      <a:moveTo>
                        <a:pt x="2953" y="584"/>
                      </a:moveTo>
                      <a:cubicBezTo>
                        <a:pt x="3013" y="584"/>
                        <a:pt x="3129" y="584"/>
                        <a:pt x="3184" y="644"/>
                      </a:cubicBezTo>
                      <a:cubicBezTo>
                        <a:pt x="3300" y="699"/>
                        <a:pt x="3416" y="815"/>
                        <a:pt x="3476" y="991"/>
                      </a:cubicBezTo>
                      <a:cubicBezTo>
                        <a:pt x="3592" y="1279"/>
                        <a:pt x="3416" y="1626"/>
                        <a:pt x="3129" y="1687"/>
                      </a:cubicBezTo>
                      <a:lnTo>
                        <a:pt x="1446" y="2266"/>
                      </a:lnTo>
                      <a:cubicBezTo>
                        <a:pt x="1410" y="2273"/>
                        <a:pt x="1374" y="2276"/>
                        <a:pt x="1338" y="2276"/>
                      </a:cubicBezTo>
                      <a:cubicBezTo>
                        <a:pt x="1088" y="2276"/>
                        <a:pt x="852" y="2113"/>
                        <a:pt x="751" y="1858"/>
                      </a:cubicBezTo>
                      <a:cubicBezTo>
                        <a:pt x="635" y="1571"/>
                        <a:pt x="811" y="1223"/>
                        <a:pt x="1099" y="1163"/>
                      </a:cubicBezTo>
                      <a:lnTo>
                        <a:pt x="2721" y="584"/>
                      </a:lnTo>
                      <a:close/>
                      <a:moveTo>
                        <a:pt x="2899" y="1"/>
                      </a:moveTo>
                      <a:cubicBezTo>
                        <a:pt x="2780" y="1"/>
                        <a:pt x="2660" y="20"/>
                        <a:pt x="2549" y="65"/>
                      </a:cubicBezTo>
                      <a:lnTo>
                        <a:pt x="927" y="584"/>
                      </a:lnTo>
                      <a:cubicBezTo>
                        <a:pt x="348" y="815"/>
                        <a:pt x="0" y="1455"/>
                        <a:pt x="232" y="2034"/>
                      </a:cubicBezTo>
                      <a:cubicBezTo>
                        <a:pt x="348" y="2553"/>
                        <a:pt x="811" y="2845"/>
                        <a:pt x="1275" y="2845"/>
                      </a:cubicBezTo>
                      <a:cubicBezTo>
                        <a:pt x="1391" y="2845"/>
                        <a:pt x="1562" y="2845"/>
                        <a:pt x="1678" y="2785"/>
                      </a:cubicBezTo>
                      <a:lnTo>
                        <a:pt x="3300" y="2266"/>
                      </a:lnTo>
                      <a:cubicBezTo>
                        <a:pt x="3880" y="2034"/>
                        <a:pt x="4227" y="1395"/>
                        <a:pt x="3995" y="815"/>
                      </a:cubicBezTo>
                      <a:cubicBezTo>
                        <a:pt x="3940" y="528"/>
                        <a:pt x="3708" y="296"/>
                        <a:pt x="3416" y="120"/>
                      </a:cubicBezTo>
                      <a:cubicBezTo>
                        <a:pt x="3274" y="49"/>
                        <a:pt x="3088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2" name="Google Shape;5462;p9"/>
                <p:cNvSpPr/>
                <p:nvPr/>
              </p:nvSpPr>
              <p:spPr>
                <a:xfrm>
                  <a:off x="1110774" y="3328582"/>
                  <a:ext cx="47514" cy="3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821" extrusionOk="0">
                      <a:moveTo>
                        <a:pt x="2837" y="559"/>
                      </a:moveTo>
                      <a:cubicBezTo>
                        <a:pt x="2953" y="559"/>
                        <a:pt x="3013" y="559"/>
                        <a:pt x="3129" y="619"/>
                      </a:cubicBezTo>
                      <a:cubicBezTo>
                        <a:pt x="3245" y="675"/>
                        <a:pt x="3361" y="791"/>
                        <a:pt x="3361" y="967"/>
                      </a:cubicBezTo>
                      <a:cubicBezTo>
                        <a:pt x="3477" y="1254"/>
                        <a:pt x="3301" y="1602"/>
                        <a:pt x="3013" y="1662"/>
                      </a:cubicBezTo>
                      <a:lnTo>
                        <a:pt x="1391" y="2242"/>
                      </a:lnTo>
                      <a:cubicBezTo>
                        <a:pt x="1345" y="2250"/>
                        <a:pt x="1298" y="2255"/>
                        <a:pt x="1250" y="2255"/>
                      </a:cubicBezTo>
                      <a:cubicBezTo>
                        <a:pt x="995" y="2255"/>
                        <a:pt x="733" y="2126"/>
                        <a:pt x="636" y="1834"/>
                      </a:cubicBezTo>
                      <a:cubicBezTo>
                        <a:pt x="636" y="1718"/>
                        <a:pt x="636" y="1546"/>
                        <a:pt x="696" y="1430"/>
                      </a:cubicBezTo>
                      <a:cubicBezTo>
                        <a:pt x="752" y="1254"/>
                        <a:pt x="867" y="1199"/>
                        <a:pt x="1044" y="1138"/>
                      </a:cubicBezTo>
                      <a:lnTo>
                        <a:pt x="2666" y="619"/>
                      </a:lnTo>
                      <a:cubicBezTo>
                        <a:pt x="2721" y="559"/>
                        <a:pt x="2782" y="559"/>
                        <a:pt x="2837" y="559"/>
                      </a:cubicBezTo>
                      <a:close/>
                      <a:moveTo>
                        <a:pt x="2855" y="0"/>
                      </a:moveTo>
                      <a:cubicBezTo>
                        <a:pt x="2733" y="0"/>
                        <a:pt x="2612" y="15"/>
                        <a:pt x="2490" y="40"/>
                      </a:cubicBezTo>
                      <a:lnTo>
                        <a:pt x="867" y="559"/>
                      </a:lnTo>
                      <a:cubicBezTo>
                        <a:pt x="580" y="675"/>
                        <a:pt x="348" y="907"/>
                        <a:pt x="172" y="1138"/>
                      </a:cubicBezTo>
                      <a:cubicBezTo>
                        <a:pt x="56" y="1430"/>
                        <a:pt x="1" y="1718"/>
                        <a:pt x="117" y="2010"/>
                      </a:cubicBezTo>
                      <a:cubicBezTo>
                        <a:pt x="288" y="2529"/>
                        <a:pt x="752" y="2821"/>
                        <a:pt x="1215" y="2821"/>
                      </a:cubicBezTo>
                      <a:cubicBezTo>
                        <a:pt x="1331" y="2821"/>
                        <a:pt x="1447" y="2821"/>
                        <a:pt x="1563" y="2761"/>
                      </a:cubicBezTo>
                      <a:lnTo>
                        <a:pt x="3185" y="2242"/>
                      </a:lnTo>
                      <a:cubicBezTo>
                        <a:pt x="3824" y="2010"/>
                        <a:pt x="4112" y="1370"/>
                        <a:pt x="3940" y="791"/>
                      </a:cubicBezTo>
                      <a:cubicBezTo>
                        <a:pt x="3824" y="504"/>
                        <a:pt x="3648" y="272"/>
                        <a:pt x="3361" y="96"/>
                      </a:cubicBezTo>
                      <a:cubicBezTo>
                        <a:pt x="3191" y="28"/>
                        <a:pt x="3023" y="0"/>
                        <a:pt x="2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3" name="Google Shape;5463;p9"/>
                <p:cNvSpPr/>
                <p:nvPr/>
              </p:nvSpPr>
              <p:spPr>
                <a:xfrm>
                  <a:off x="1126143" y="3374097"/>
                  <a:ext cx="47572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22" extrusionOk="0">
                      <a:moveTo>
                        <a:pt x="2842" y="560"/>
                      </a:moveTo>
                      <a:cubicBezTo>
                        <a:pt x="3074" y="560"/>
                        <a:pt x="3305" y="736"/>
                        <a:pt x="3361" y="967"/>
                      </a:cubicBezTo>
                      <a:cubicBezTo>
                        <a:pt x="3477" y="1255"/>
                        <a:pt x="3305" y="1602"/>
                        <a:pt x="3013" y="1663"/>
                      </a:cubicBezTo>
                      <a:lnTo>
                        <a:pt x="1336" y="2242"/>
                      </a:lnTo>
                      <a:cubicBezTo>
                        <a:pt x="1274" y="2267"/>
                        <a:pt x="1212" y="2278"/>
                        <a:pt x="1152" y="2278"/>
                      </a:cubicBezTo>
                      <a:cubicBezTo>
                        <a:pt x="929" y="2278"/>
                        <a:pt x="732" y="2121"/>
                        <a:pt x="640" y="1894"/>
                      </a:cubicBezTo>
                      <a:cubicBezTo>
                        <a:pt x="525" y="1547"/>
                        <a:pt x="696" y="1255"/>
                        <a:pt x="988" y="1139"/>
                      </a:cubicBezTo>
                      <a:lnTo>
                        <a:pt x="2610" y="620"/>
                      </a:lnTo>
                      <a:cubicBezTo>
                        <a:pt x="2666" y="560"/>
                        <a:pt x="2782" y="560"/>
                        <a:pt x="2842" y="560"/>
                      </a:cubicBezTo>
                      <a:close/>
                      <a:moveTo>
                        <a:pt x="2818" y="1"/>
                      </a:moveTo>
                      <a:cubicBezTo>
                        <a:pt x="2689" y="1"/>
                        <a:pt x="2556" y="15"/>
                        <a:pt x="2434" y="41"/>
                      </a:cubicBezTo>
                      <a:lnTo>
                        <a:pt x="812" y="620"/>
                      </a:lnTo>
                      <a:cubicBezTo>
                        <a:pt x="525" y="675"/>
                        <a:pt x="293" y="907"/>
                        <a:pt x="177" y="1199"/>
                      </a:cubicBezTo>
                      <a:cubicBezTo>
                        <a:pt x="1" y="1431"/>
                        <a:pt x="1" y="1779"/>
                        <a:pt x="117" y="2066"/>
                      </a:cubicBezTo>
                      <a:cubicBezTo>
                        <a:pt x="233" y="2529"/>
                        <a:pt x="696" y="2821"/>
                        <a:pt x="1160" y="2821"/>
                      </a:cubicBezTo>
                      <a:cubicBezTo>
                        <a:pt x="1275" y="2821"/>
                        <a:pt x="1452" y="2821"/>
                        <a:pt x="1567" y="2761"/>
                      </a:cubicBezTo>
                      <a:lnTo>
                        <a:pt x="3190" y="2242"/>
                      </a:lnTo>
                      <a:cubicBezTo>
                        <a:pt x="3769" y="2010"/>
                        <a:pt x="4117" y="1371"/>
                        <a:pt x="3885" y="791"/>
                      </a:cubicBezTo>
                      <a:cubicBezTo>
                        <a:pt x="3825" y="504"/>
                        <a:pt x="3593" y="272"/>
                        <a:pt x="3305" y="96"/>
                      </a:cubicBezTo>
                      <a:cubicBezTo>
                        <a:pt x="3171" y="29"/>
                        <a:pt x="2997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4" name="Google Shape;5464;p9"/>
                <p:cNvSpPr/>
                <p:nvPr/>
              </p:nvSpPr>
              <p:spPr>
                <a:xfrm>
                  <a:off x="1140228" y="3419658"/>
                  <a:ext cx="48219" cy="3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18" extrusionOk="0">
                      <a:moveTo>
                        <a:pt x="2898" y="556"/>
                      </a:moveTo>
                      <a:cubicBezTo>
                        <a:pt x="3013" y="556"/>
                        <a:pt x="3069" y="616"/>
                        <a:pt x="3185" y="616"/>
                      </a:cubicBezTo>
                      <a:cubicBezTo>
                        <a:pt x="3301" y="732"/>
                        <a:pt x="3417" y="848"/>
                        <a:pt x="3417" y="964"/>
                      </a:cubicBezTo>
                      <a:cubicBezTo>
                        <a:pt x="3532" y="1251"/>
                        <a:pt x="3361" y="1599"/>
                        <a:pt x="3069" y="1715"/>
                      </a:cubicBezTo>
                      <a:lnTo>
                        <a:pt x="1447" y="2239"/>
                      </a:lnTo>
                      <a:cubicBezTo>
                        <a:pt x="1386" y="2263"/>
                        <a:pt x="1322" y="2275"/>
                        <a:pt x="1258" y="2275"/>
                      </a:cubicBezTo>
                      <a:cubicBezTo>
                        <a:pt x="1022" y="2275"/>
                        <a:pt x="787" y="2117"/>
                        <a:pt x="696" y="1891"/>
                      </a:cubicBezTo>
                      <a:cubicBezTo>
                        <a:pt x="636" y="1543"/>
                        <a:pt x="812" y="1251"/>
                        <a:pt x="1099" y="1135"/>
                      </a:cubicBezTo>
                      <a:lnTo>
                        <a:pt x="2721" y="616"/>
                      </a:lnTo>
                      <a:cubicBezTo>
                        <a:pt x="2782" y="556"/>
                        <a:pt x="2837" y="556"/>
                        <a:pt x="2898" y="556"/>
                      </a:cubicBezTo>
                      <a:close/>
                      <a:moveTo>
                        <a:pt x="2870" y="1"/>
                      </a:moveTo>
                      <a:cubicBezTo>
                        <a:pt x="2763" y="1"/>
                        <a:pt x="2656" y="15"/>
                        <a:pt x="2550" y="37"/>
                      </a:cubicBezTo>
                      <a:lnTo>
                        <a:pt x="928" y="616"/>
                      </a:lnTo>
                      <a:cubicBezTo>
                        <a:pt x="288" y="788"/>
                        <a:pt x="1" y="1427"/>
                        <a:pt x="172" y="2062"/>
                      </a:cubicBezTo>
                      <a:cubicBezTo>
                        <a:pt x="348" y="2526"/>
                        <a:pt x="812" y="2818"/>
                        <a:pt x="1275" y="2818"/>
                      </a:cubicBezTo>
                      <a:cubicBezTo>
                        <a:pt x="1391" y="2818"/>
                        <a:pt x="1507" y="2818"/>
                        <a:pt x="1623" y="2758"/>
                      </a:cubicBezTo>
                      <a:lnTo>
                        <a:pt x="3245" y="2239"/>
                      </a:lnTo>
                      <a:cubicBezTo>
                        <a:pt x="3880" y="2062"/>
                        <a:pt x="4172" y="1367"/>
                        <a:pt x="3996" y="788"/>
                      </a:cubicBezTo>
                      <a:cubicBezTo>
                        <a:pt x="3880" y="501"/>
                        <a:pt x="3709" y="269"/>
                        <a:pt x="3417" y="153"/>
                      </a:cubicBezTo>
                      <a:cubicBezTo>
                        <a:pt x="3235" y="42"/>
                        <a:pt x="3052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5" name="Google Shape;5465;p9"/>
                <p:cNvSpPr/>
                <p:nvPr/>
              </p:nvSpPr>
              <p:spPr>
                <a:xfrm>
                  <a:off x="1154267" y="3462181"/>
                  <a:ext cx="48207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2846" extrusionOk="0">
                      <a:moveTo>
                        <a:pt x="2897" y="584"/>
                      </a:moveTo>
                      <a:cubicBezTo>
                        <a:pt x="3013" y="584"/>
                        <a:pt x="3073" y="584"/>
                        <a:pt x="3129" y="644"/>
                      </a:cubicBezTo>
                      <a:cubicBezTo>
                        <a:pt x="3305" y="700"/>
                        <a:pt x="3421" y="816"/>
                        <a:pt x="3421" y="992"/>
                      </a:cubicBezTo>
                      <a:cubicBezTo>
                        <a:pt x="3536" y="1279"/>
                        <a:pt x="3360" y="1571"/>
                        <a:pt x="3073" y="1687"/>
                      </a:cubicBezTo>
                      <a:lnTo>
                        <a:pt x="1451" y="2206"/>
                      </a:lnTo>
                      <a:cubicBezTo>
                        <a:pt x="1388" y="2231"/>
                        <a:pt x="1323" y="2243"/>
                        <a:pt x="1258" y="2243"/>
                      </a:cubicBezTo>
                      <a:cubicBezTo>
                        <a:pt x="1020" y="2243"/>
                        <a:pt x="786" y="2088"/>
                        <a:pt x="695" y="1858"/>
                      </a:cubicBezTo>
                      <a:cubicBezTo>
                        <a:pt x="640" y="1571"/>
                        <a:pt x="811" y="1223"/>
                        <a:pt x="1103" y="1163"/>
                      </a:cubicBezTo>
                      <a:lnTo>
                        <a:pt x="2725" y="584"/>
                      </a:lnTo>
                      <a:close/>
                      <a:moveTo>
                        <a:pt x="2886" y="1"/>
                      </a:moveTo>
                      <a:cubicBezTo>
                        <a:pt x="2774" y="1"/>
                        <a:pt x="2662" y="20"/>
                        <a:pt x="2549" y="65"/>
                      </a:cubicBezTo>
                      <a:lnTo>
                        <a:pt x="927" y="584"/>
                      </a:lnTo>
                      <a:cubicBezTo>
                        <a:pt x="292" y="816"/>
                        <a:pt x="0" y="1455"/>
                        <a:pt x="176" y="2035"/>
                      </a:cubicBezTo>
                      <a:cubicBezTo>
                        <a:pt x="348" y="2498"/>
                        <a:pt x="811" y="2846"/>
                        <a:pt x="1275" y="2846"/>
                      </a:cubicBezTo>
                      <a:cubicBezTo>
                        <a:pt x="1391" y="2846"/>
                        <a:pt x="1506" y="2785"/>
                        <a:pt x="1622" y="2785"/>
                      </a:cubicBezTo>
                      <a:lnTo>
                        <a:pt x="3244" y="2206"/>
                      </a:lnTo>
                      <a:cubicBezTo>
                        <a:pt x="3884" y="2035"/>
                        <a:pt x="4171" y="1395"/>
                        <a:pt x="4000" y="760"/>
                      </a:cubicBezTo>
                      <a:cubicBezTo>
                        <a:pt x="3884" y="468"/>
                        <a:pt x="3708" y="236"/>
                        <a:pt x="3421" y="120"/>
                      </a:cubicBezTo>
                      <a:cubicBezTo>
                        <a:pt x="3241" y="49"/>
                        <a:pt x="3064" y="1"/>
                        <a:pt x="2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6" name="Google Shape;5466;p9"/>
                <p:cNvSpPr/>
                <p:nvPr/>
              </p:nvSpPr>
              <p:spPr>
                <a:xfrm>
                  <a:off x="1134185" y="3098753"/>
                  <a:ext cx="245024" cy="18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5" h="16162" extrusionOk="0">
                      <a:moveTo>
                        <a:pt x="17441" y="636"/>
                      </a:moveTo>
                      <a:lnTo>
                        <a:pt x="20509" y="10021"/>
                      </a:lnTo>
                      <a:lnTo>
                        <a:pt x="3708" y="15527"/>
                      </a:lnTo>
                      <a:lnTo>
                        <a:pt x="640" y="6197"/>
                      </a:lnTo>
                      <a:lnTo>
                        <a:pt x="17441" y="636"/>
                      </a:lnTo>
                      <a:close/>
                      <a:moveTo>
                        <a:pt x="17496" y="1"/>
                      </a:moveTo>
                      <a:lnTo>
                        <a:pt x="176" y="5734"/>
                      </a:lnTo>
                      <a:cubicBezTo>
                        <a:pt x="116" y="5734"/>
                        <a:pt x="60" y="5794"/>
                        <a:pt x="0" y="5910"/>
                      </a:cubicBezTo>
                      <a:lnTo>
                        <a:pt x="0" y="6082"/>
                      </a:lnTo>
                      <a:lnTo>
                        <a:pt x="3305" y="15991"/>
                      </a:lnTo>
                      <a:cubicBezTo>
                        <a:pt x="3305" y="16106"/>
                        <a:pt x="3421" y="16162"/>
                        <a:pt x="3536" y="16162"/>
                      </a:cubicBezTo>
                      <a:lnTo>
                        <a:pt x="3652" y="16162"/>
                      </a:lnTo>
                      <a:lnTo>
                        <a:pt x="20972" y="10429"/>
                      </a:lnTo>
                      <a:cubicBezTo>
                        <a:pt x="21148" y="10429"/>
                        <a:pt x="21204" y="10253"/>
                        <a:pt x="21148" y="10081"/>
                      </a:cubicBezTo>
                      <a:lnTo>
                        <a:pt x="17904" y="172"/>
                      </a:lnTo>
                      <a:cubicBezTo>
                        <a:pt x="17844" y="117"/>
                        <a:pt x="17788" y="56"/>
                        <a:pt x="17728" y="56"/>
                      </a:cubicBezTo>
                      <a:cubicBezTo>
                        <a:pt x="17672" y="1"/>
                        <a:pt x="17612" y="1"/>
                        <a:pt x="174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7" name="Google Shape;5467;p9"/>
                <p:cNvSpPr/>
                <p:nvPr/>
              </p:nvSpPr>
              <p:spPr>
                <a:xfrm>
                  <a:off x="1160311" y="3123677"/>
                  <a:ext cx="192113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1864" extrusionOk="0">
                      <a:moveTo>
                        <a:pt x="13905" y="680"/>
                      </a:moveTo>
                      <a:lnTo>
                        <a:pt x="15930" y="6821"/>
                      </a:lnTo>
                      <a:lnTo>
                        <a:pt x="2721" y="11224"/>
                      </a:lnTo>
                      <a:lnTo>
                        <a:pt x="696" y="5028"/>
                      </a:lnTo>
                      <a:lnTo>
                        <a:pt x="13905" y="680"/>
                      </a:lnTo>
                      <a:close/>
                      <a:moveTo>
                        <a:pt x="14114" y="0"/>
                      </a:moveTo>
                      <a:cubicBezTo>
                        <a:pt x="14078" y="0"/>
                        <a:pt x="14049" y="15"/>
                        <a:pt x="14021" y="45"/>
                      </a:cubicBezTo>
                      <a:lnTo>
                        <a:pt x="233" y="4564"/>
                      </a:lnTo>
                      <a:cubicBezTo>
                        <a:pt x="56" y="4620"/>
                        <a:pt x="1" y="4796"/>
                        <a:pt x="56" y="4912"/>
                      </a:cubicBezTo>
                      <a:lnTo>
                        <a:pt x="2258" y="11688"/>
                      </a:lnTo>
                      <a:lnTo>
                        <a:pt x="2434" y="11864"/>
                      </a:lnTo>
                      <a:lnTo>
                        <a:pt x="2666" y="11864"/>
                      </a:lnTo>
                      <a:lnTo>
                        <a:pt x="16394" y="7285"/>
                      </a:lnTo>
                      <a:cubicBezTo>
                        <a:pt x="16570" y="7229"/>
                        <a:pt x="16626" y="7113"/>
                        <a:pt x="16570" y="6937"/>
                      </a:cubicBezTo>
                      <a:lnTo>
                        <a:pt x="14369" y="217"/>
                      </a:lnTo>
                      <a:cubicBezTo>
                        <a:pt x="14369" y="101"/>
                        <a:pt x="14308" y="45"/>
                        <a:pt x="14253" y="45"/>
                      </a:cubicBezTo>
                      <a:cubicBezTo>
                        <a:pt x="14195" y="15"/>
                        <a:pt x="14151" y="0"/>
                        <a:pt x="141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8" name="Google Shape;5468;p9"/>
                <p:cNvSpPr/>
                <p:nvPr/>
              </p:nvSpPr>
              <p:spPr>
                <a:xfrm>
                  <a:off x="1237267" y="3344239"/>
                  <a:ext cx="156016" cy="5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4827" extrusionOk="0">
                      <a:moveTo>
                        <a:pt x="13187" y="1"/>
                      </a:moveTo>
                      <a:cubicBezTo>
                        <a:pt x="13157" y="1"/>
                        <a:pt x="13125" y="5"/>
                        <a:pt x="13094" y="15"/>
                      </a:cubicBezTo>
                      <a:lnTo>
                        <a:pt x="233" y="4302"/>
                      </a:lnTo>
                      <a:cubicBezTo>
                        <a:pt x="61" y="4302"/>
                        <a:pt x="1" y="4478"/>
                        <a:pt x="61" y="4650"/>
                      </a:cubicBezTo>
                      <a:cubicBezTo>
                        <a:pt x="61" y="4766"/>
                        <a:pt x="177" y="4826"/>
                        <a:pt x="293" y="4826"/>
                      </a:cubicBezTo>
                      <a:lnTo>
                        <a:pt x="409" y="4826"/>
                      </a:lnTo>
                      <a:lnTo>
                        <a:pt x="13270" y="595"/>
                      </a:lnTo>
                      <a:cubicBezTo>
                        <a:pt x="13442" y="539"/>
                        <a:pt x="13502" y="363"/>
                        <a:pt x="13442" y="191"/>
                      </a:cubicBezTo>
                      <a:cubicBezTo>
                        <a:pt x="13442" y="96"/>
                        <a:pt x="13326" y="1"/>
                        <a:pt x="13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9" name="Google Shape;5469;p9"/>
                <p:cNvSpPr/>
                <p:nvPr/>
              </p:nvSpPr>
              <p:spPr>
                <a:xfrm>
                  <a:off x="1247978" y="3377714"/>
                  <a:ext cx="156663" cy="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" h="4826" extrusionOk="0">
                      <a:moveTo>
                        <a:pt x="13221" y="1"/>
                      </a:moveTo>
                      <a:cubicBezTo>
                        <a:pt x="13197" y="1"/>
                        <a:pt x="13175" y="5"/>
                        <a:pt x="13154" y="15"/>
                      </a:cubicBezTo>
                      <a:lnTo>
                        <a:pt x="233" y="4302"/>
                      </a:lnTo>
                      <a:cubicBezTo>
                        <a:pt x="117" y="4362"/>
                        <a:pt x="1" y="4478"/>
                        <a:pt x="61" y="4650"/>
                      </a:cubicBezTo>
                      <a:cubicBezTo>
                        <a:pt x="117" y="4765"/>
                        <a:pt x="233" y="4826"/>
                        <a:pt x="349" y="4826"/>
                      </a:cubicBezTo>
                      <a:lnTo>
                        <a:pt x="409" y="4826"/>
                      </a:lnTo>
                      <a:lnTo>
                        <a:pt x="13326" y="594"/>
                      </a:lnTo>
                      <a:cubicBezTo>
                        <a:pt x="13442" y="539"/>
                        <a:pt x="13558" y="362"/>
                        <a:pt x="13502" y="191"/>
                      </a:cubicBezTo>
                      <a:cubicBezTo>
                        <a:pt x="13452" y="96"/>
                        <a:pt x="13328" y="1"/>
                        <a:pt x="1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70" name="Google Shape;5470;p9"/>
              <p:cNvGrpSpPr/>
              <p:nvPr/>
            </p:nvGrpSpPr>
            <p:grpSpPr>
              <a:xfrm rot="2388419">
                <a:off x="4913130" y="4724778"/>
                <a:ext cx="288491" cy="317739"/>
                <a:chOff x="1856523" y="1848675"/>
                <a:chExt cx="556974" cy="613443"/>
              </a:xfrm>
            </p:grpSpPr>
            <p:sp>
              <p:nvSpPr>
                <p:cNvPr id="5471" name="Google Shape;5471;p9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2" name="Google Shape;5472;p9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3" name="Google Shape;5473;p9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4" name="Google Shape;5474;p9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75" name="Google Shape;5475;p9"/>
              <p:cNvGrpSpPr/>
              <p:nvPr/>
            </p:nvGrpSpPr>
            <p:grpSpPr>
              <a:xfrm>
                <a:off x="5671517" y="4662213"/>
                <a:ext cx="269728" cy="270624"/>
                <a:chOff x="2451617" y="1982794"/>
                <a:chExt cx="595163" cy="597139"/>
              </a:xfrm>
            </p:grpSpPr>
            <p:sp>
              <p:nvSpPr>
                <p:cNvPr id="5476" name="Google Shape;5476;p9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7" name="Google Shape;5477;p9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8" name="Google Shape;5478;p9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9" name="Google Shape;5479;p9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0" name="Google Shape;5480;p9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81" name="Google Shape;5481;p9"/>
              <p:cNvGrpSpPr/>
              <p:nvPr/>
            </p:nvGrpSpPr>
            <p:grpSpPr>
              <a:xfrm rot="2388419">
                <a:off x="5960955" y="4733191"/>
                <a:ext cx="288491" cy="317739"/>
                <a:chOff x="1856523" y="1848675"/>
                <a:chExt cx="556974" cy="613443"/>
              </a:xfrm>
            </p:grpSpPr>
            <p:sp>
              <p:nvSpPr>
                <p:cNvPr id="5482" name="Google Shape;5482;p9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3" name="Google Shape;5483;p9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4" name="Google Shape;5484;p9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5" name="Google Shape;5485;p9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86" name="Google Shape;5486;p9"/>
              <p:cNvGrpSpPr/>
              <p:nvPr/>
            </p:nvGrpSpPr>
            <p:grpSpPr>
              <a:xfrm>
                <a:off x="6372089" y="4604009"/>
                <a:ext cx="322037" cy="361644"/>
                <a:chOff x="1053854" y="3044941"/>
                <a:chExt cx="448519" cy="503682"/>
              </a:xfrm>
            </p:grpSpPr>
            <p:sp>
              <p:nvSpPr>
                <p:cNvPr id="5487" name="Google Shape;5487;p9"/>
                <p:cNvSpPr/>
                <p:nvPr/>
              </p:nvSpPr>
              <p:spPr>
                <a:xfrm>
                  <a:off x="1070609" y="3181579"/>
                  <a:ext cx="12063" cy="2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811" extrusionOk="0">
                      <a:moveTo>
                        <a:pt x="329" y="0"/>
                      </a:moveTo>
                      <a:cubicBezTo>
                        <a:pt x="297" y="0"/>
                        <a:pt x="265" y="5"/>
                        <a:pt x="232" y="17"/>
                      </a:cubicBezTo>
                      <a:cubicBezTo>
                        <a:pt x="117" y="72"/>
                        <a:pt x="1" y="248"/>
                        <a:pt x="56" y="364"/>
                      </a:cubicBezTo>
                      <a:lnTo>
                        <a:pt x="464" y="1578"/>
                      </a:lnTo>
                      <a:cubicBezTo>
                        <a:pt x="520" y="1755"/>
                        <a:pt x="636" y="1810"/>
                        <a:pt x="751" y="1810"/>
                      </a:cubicBezTo>
                      <a:lnTo>
                        <a:pt x="812" y="1810"/>
                      </a:lnTo>
                      <a:cubicBezTo>
                        <a:pt x="983" y="1755"/>
                        <a:pt x="1043" y="1578"/>
                        <a:pt x="983" y="1407"/>
                      </a:cubicBezTo>
                      <a:lnTo>
                        <a:pt x="580" y="188"/>
                      </a:lnTo>
                      <a:cubicBezTo>
                        <a:pt x="580" y="94"/>
                        <a:pt x="464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8" name="Google Shape;5488;p9"/>
                <p:cNvSpPr/>
                <p:nvPr/>
              </p:nvSpPr>
              <p:spPr>
                <a:xfrm>
                  <a:off x="1082661" y="3217053"/>
                  <a:ext cx="1474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2564" extrusionOk="0">
                      <a:moveTo>
                        <a:pt x="298" y="0"/>
                      </a:moveTo>
                      <a:cubicBezTo>
                        <a:pt x="275" y="0"/>
                        <a:pt x="253" y="5"/>
                        <a:pt x="232" y="15"/>
                      </a:cubicBezTo>
                      <a:cubicBezTo>
                        <a:pt x="56" y="75"/>
                        <a:pt x="0" y="246"/>
                        <a:pt x="56" y="423"/>
                      </a:cubicBezTo>
                      <a:lnTo>
                        <a:pt x="696" y="2392"/>
                      </a:lnTo>
                      <a:cubicBezTo>
                        <a:pt x="751" y="2508"/>
                        <a:pt x="867" y="2564"/>
                        <a:pt x="983" y="2564"/>
                      </a:cubicBezTo>
                      <a:lnTo>
                        <a:pt x="1043" y="2564"/>
                      </a:lnTo>
                      <a:cubicBezTo>
                        <a:pt x="1215" y="2508"/>
                        <a:pt x="1275" y="2392"/>
                        <a:pt x="1215" y="2216"/>
                      </a:cubicBezTo>
                      <a:lnTo>
                        <a:pt x="580" y="191"/>
                      </a:lnTo>
                      <a:cubicBezTo>
                        <a:pt x="530" y="96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9" name="Google Shape;5489;p9"/>
                <p:cNvSpPr/>
                <p:nvPr/>
              </p:nvSpPr>
              <p:spPr>
                <a:xfrm>
                  <a:off x="1097394" y="3262741"/>
                  <a:ext cx="16073" cy="3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82" extrusionOk="0">
                      <a:moveTo>
                        <a:pt x="232" y="0"/>
                      </a:moveTo>
                      <a:cubicBezTo>
                        <a:pt x="116" y="61"/>
                        <a:pt x="0" y="232"/>
                        <a:pt x="56" y="408"/>
                      </a:cubicBezTo>
                      <a:lnTo>
                        <a:pt x="811" y="2610"/>
                      </a:lnTo>
                      <a:cubicBezTo>
                        <a:pt x="811" y="2725"/>
                        <a:pt x="927" y="2781"/>
                        <a:pt x="1043" y="2781"/>
                      </a:cubicBezTo>
                      <a:lnTo>
                        <a:pt x="1159" y="2781"/>
                      </a:lnTo>
                      <a:cubicBezTo>
                        <a:pt x="1330" y="2725"/>
                        <a:pt x="1390" y="2610"/>
                        <a:pt x="1330" y="2433"/>
                      </a:cubicBezTo>
                      <a:lnTo>
                        <a:pt x="579" y="232"/>
                      </a:lnTo>
                      <a:cubicBezTo>
                        <a:pt x="579" y="61"/>
                        <a:pt x="403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0" name="Google Shape;5490;p9"/>
                <p:cNvSpPr/>
                <p:nvPr/>
              </p:nvSpPr>
              <p:spPr>
                <a:xfrm>
                  <a:off x="1112762" y="3309435"/>
                  <a:ext cx="16073" cy="3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40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6"/>
                        <a:pt x="60" y="362"/>
                      </a:cubicBezTo>
                      <a:lnTo>
                        <a:pt x="756" y="2564"/>
                      </a:lnTo>
                      <a:cubicBezTo>
                        <a:pt x="811" y="2680"/>
                        <a:pt x="927" y="2740"/>
                        <a:pt x="1043" y="2740"/>
                      </a:cubicBezTo>
                      <a:lnTo>
                        <a:pt x="1159" y="2740"/>
                      </a:lnTo>
                      <a:cubicBezTo>
                        <a:pt x="1275" y="2680"/>
                        <a:pt x="1391" y="2508"/>
                        <a:pt x="1335" y="2392"/>
                      </a:cubicBezTo>
                      <a:lnTo>
                        <a:pt x="580" y="191"/>
                      </a:lnTo>
                      <a:cubicBezTo>
                        <a:pt x="580" y="96"/>
                        <a:pt x="46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1" name="Google Shape;5491;p9"/>
                <p:cNvSpPr/>
                <p:nvPr/>
              </p:nvSpPr>
              <p:spPr>
                <a:xfrm>
                  <a:off x="1127483" y="3354211"/>
                  <a:ext cx="16085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2805" extrusionOk="0">
                      <a:moveTo>
                        <a:pt x="362" y="1"/>
                      </a:moveTo>
                      <a:cubicBezTo>
                        <a:pt x="321" y="1"/>
                        <a:pt x="277" y="8"/>
                        <a:pt x="232" y="24"/>
                      </a:cubicBezTo>
                      <a:cubicBezTo>
                        <a:pt x="117" y="79"/>
                        <a:pt x="1" y="195"/>
                        <a:pt x="61" y="371"/>
                      </a:cubicBezTo>
                      <a:lnTo>
                        <a:pt x="812" y="2628"/>
                      </a:lnTo>
                      <a:cubicBezTo>
                        <a:pt x="872" y="2744"/>
                        <a:pt x="988" y="2804"/>
                        <a:pt x="1104" y="2804"/>
                      </a:cubicBezTo>
                      <a:lnTo>
                        <a:pt x="1159" y="2804"/>
                      </a:lnTo>
                      <a:cubicBezTo>
                        <a:pt x="1336" y="2744"/>
                        <a:pt x="1391" y="2628"/>
                        <a:pt x="1336" y="2457"/>
                      </a:cubicBezTo>
                      <a:lnTo>
                        <a:pt x="580" y="195"/>
                      </a:lnTo>
                      <a:cubicBezTo>
                        <a:pt x="580" y="67"/>
                        <a:pt x="484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2" name="Google Shape;5492;p9"/>
                <p:cNvSpPr/>
                <p:nvPr/>
              </p:nvSpPr>
              <p:spPr>
                <a:xfrm>
                  <a:off x="1142216" y="3399136"/>
                  <a:ext cx="16073" cy="3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856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7"/>
                        <a:pt x="61" y="362"/>
                      </a:cubicBezTo>
                      <a:lnTo>
                        <a:pt x="811" y="2624"/>
                      </a:lnTo>
                      <a:cubicBezTo>
                        <a:pt x="872" y="2796"/>
                        <a:pt x="988" y="2856"/>
                        <a:pt x="1103" y="2856"/>
                      </a:cubicBezTo>
                      <a:lnTo>
                        <a:pt x="1159" y="2856"/>
                      </a:lnTo>
                      <a:cubicBezTo>
                        <a:pt x="1335" y="2796"/>
                        <a:pt x="1391" y="2624"/>
                        <a:pt x="1391" y="2448"/>
                      </a:cubicBezTo>
                      <a:lnTo>
                        <a:pt x="640" y="191"/>
                      </a:lnTo>
                      <a:cubicBezTo>
                        <a:pt x="590" y="96"/>
                        <a:pt x="466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3" name="Google Shape;5493;p9"/>
                <p:cNvSpPr/>
                <p:nvPr/>
              </p:nvSpPr>
              <p:spPr>
                <a:xfrm>
                  <a:off x="1157641" y="3443993"/>
                  <a:ext cx="14733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2566" extrusionOk="0">
                      <a:moveTo>
                        <a:pt x="300" y="1"/>
                      </a:moveTo>
                      <a:cubicBezTo>
                        <a:pt x="276" y="1"/>
                        <a:pt x="253" y="6"/>
                        <a:pt x="232" y="17"/>
                      </a:cubicBezTo>
                      <a:cubicBezTo>
                        <a:pt x="56" y="72"/>
                        <a:pt x="0" y="248"/>
                        <a:pt x="56" y="420"/>
                      </a:cubicBezTo>
                      <a:lnTo>
                        <a:pt x="695" y="2334"/>
                      </a:lnTo>
                      <a:cubicBezTo>
                        <a:pt x="695" y="2450"/>
                        <a:pt x="811" y="2566"/>
                        <a:pt x="927" y="2566"/>
                      </a:cubicBezTo>
                      <a:cubicBezTo>
                        <a:pt x="983" y="2566"/>
                        <a:pt x="983" y="2566"/>
                        <a:pt x="1043" y="2506"/>
                      </a:cubicBezTo>
                      <a:cubicBezTo>
                        <a:pt x="1159" y="2506"/>
                        <a:pt x="1275" y="2334"/>
                        <a:pt x="1214" y="2158"/>
                      </a:cubicBezTo>
                      <a:lnTo>
                        <a:pt x="579" y="248"/>
                      </a:lnTo>
                      <a:cubicBezTo>
                        <a:pt x="530" y="104"/>
                        <a:pt x="40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4" name="Google Shape;5494;p9"/>
                <p:cNvSpPr/>
                <p:nvPr/>
              </p:nvSpPr>
              <p:spPr>
                <a:xfrm>
                  <a:off x="1171669" y="3488168"/>
                  <a:ext cx="13404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103" extrusionOk="0">
                      <a:moveTo>
                        <a:pt x="331" y="1"/>
                      </a:moveTo>
                      <a:cubicBezTo>
                        <a:pt x="299" y="1"/>
                        <a:pt x="265" y="6"/>
                        <a:pt x="232" y="17"/>
                      </a:cubicBezTo>
                      <a:cubicBezTo>
                        <a:pt x="116" y="73"/>
                        <a:pt x="0" y="249"/>
                        <a:pt x="61" y="365"/>
                      </a:cubicBezTo>
                      <a:lnTo>
                        <a:pt x="580" y="1927"/>
                      </a:lnTo>
                      <a:cubicBezTo>
                        <a:pt x="640" y="2043"/>
                        <a:pt x="756" y="2103"/>
                        <a:pt x="872" y="2103"/>
                      </a:cubicBezTo>
                      <a:lnTo>
                        <a:pt x="927" y="2103"/>
                      </a:lnTo>
                      <a:cubicBezTo>
                        <a:pt x="1103" y="2043"/>
                        <a:pt x="1159" y="1927"/>
                        <a:pt x="1103" y="1755"/>
                      </a:cubicBezTo>
                      <a:lnTo>
                        <a:pt x="640" y="189"/>
                      </a:lnTo>
                      <a:cubicBezTo>
                        <a:pt x="591" y="95"/>
                        <a:pt x="469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5" name="Google Shape;5495;p9"/>
                <p:cNvSpPr/>
                <p:nvPr/>
              </p:nvSpPr>
              <p:spPr>
                <a:xfrm>
                  <a:off x="1058557" y="3044941"/>
                  <a:ext cx="443816" cy="503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9" h="43590" extrusionOk="0">
                      <a:moveTo>
                        <a:pt x="26770" y="0"/>
                      </a:moveTo>
                      <a:cubicBezTo>
                        <a:pt x="26734" y="0"/>
                        <a:pt x="26694" y="8"/>
                        <a:pt x="26651" y="23"/>
                      </a:cubicBezTo>
                      <a:lnTo>
                        <a:pt x="233" y="8713"/>
                      </a:lnTo>
                      <a:cubicBezTo>
                        <a:pt x="117" y="8769"/>
                        <a:pt x="1" y="8945"/>
                        <a:pt x="56" y="9061"/>
                      </a:cubicBezTo>
                      <a:lnTo>
                        <a:pt x="520" y="10391"/>
                      </a:lnTo>
                      <a:cubicBezTo>
                        <a:pt x="520" y="10486"/>
                        <a:pt x="639" y="10581"/>
                        <a:pt x="777" y="10581"/>
                      </a:cubicBezTo>
                      <a:cubicBezTo>
                        <a:pt x="806" y="10581"/>
                        <a:pt x="837" y="10577"/>
                        <a:pt x="868" y="10567"/>
                      </a:cubicBezTo>
                      <a:cubicBezTo>
                        <a:pt x="983" y="10507"/>
                        <a:pt x="1099" y="10335"/>
                        <a:pt x="1044" y="10219"/>
                      </a:cubicBezTo>
                      <a:lnTo>
                        <a:pt x="696" y="9177"/>
                      </a:lnTo>
                      <a:lnTo>
                        <a:pt x="26535" y="602"/>
                      </a:lnTo>
                      <a:lnTo>
                        <a:pt x="37714" y="34376"/>
                      </a:lnTo>
                      <a:lnTo>
                        <a:pt x="11819" y="42894"/>
                      </a:lnTo>
                      <a:lnTo>
                        <a:pt x="11472" y="41851"/>
                      </a:lnTo>
                      <a:cubicBezTo>
                        <a:pt x="11426" y="41719"/>
                        <a:pt x="11350" y="41655"/>
                        <a:pt x="11241" y="41655"/>
                      </a:cubicBezTo>
                      <a:cubicBezTo>
                        <a:pt x="11206" y="41655"/>
                        <a:pt x="11167" y="41661"/>
                        <a:pt x="11124" y="41675"/>
                      </a:cubicBezTo>
                      <a:cubicBezTo>
                        <a:pt x="10948" y="41675"/>
                        <a:pt x="10892" y="41851"/>
                        <a:pt x="10948" y="42023"/>
                      </a:cubicBezTo>
                      <a:lnTo>
                        <a:pt x="11412" y="43358"/>
                      </a:lnTo>
                      <a:cubicBezTo>
                        <a:pt x="11412" y="43473"/>
                        <a:pt x="11472" y="43529"/>
                        <a:pt x="11527" y="43529"/>
                      </a:cubicBezTo>
                      <a:cubicBezTo>
                        <a:pt x="11588" y="43529"/>
                        <a:pt x="11643" y="43589"/>
                        <a:pt x="11643" y="43589"/>
                      </a:cubicBezTo>
                      <a:cubicBezTo>
                        <a:pt x="11704" y="43589"/>
                        <a:pt x="11704" y="43589"/>
                        <a:pt x="11759" y="43529"/>
                      </a:cubicBezTo>
                      <a:lnTo>
                        <a:pt x="38177" y="34839"/>
                      </a:lnTo>
                      <a:cubicBezTo>
                        <a:pt x="38293" y="34783"/>
                        <a:pt x="38409" y="34607"/>
                        <a:pt x="38353" y="34491"/>
                      </a:cubicBezTo>
                      <a:lnTo>
                        <a:pt x="26998" y="195"/>
                      </a:lnTo>
                      <a:cubicBezTo>
                        <a:pt x="26953" y="66"/>
                        <a:pt x="26877" y="0"/>
                        <a:pt x="26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6" name="Google Shape;5496;p9"/>
                <p:cNvSpPr/>
                <p:nvPr/>
              </p:nvSpPr>
              <p:spPr>
                <a:xfrm>
                  <a:off x="1065895" y="3191736"/>
                  <a:ext cx="47572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46" extrusionOk="0">
                      <a:moveTo>
                        <a:pt x="2842" y="584"/>
                      </a:moveTo>
                      <a:cubicBezTo>
                        <a:pt x="3074" y="584"/>
                        <a:pt x="3305" y="699"/>
                        <a:pt x="3361" y="931"/>
                      </a:cubicBezTo>
                      <a:cubicBezTo>
                        <a:pt x="3477" y="1279"/>
                        <a:pt x="3305" y="1571"/>
                        <a:pt x="3013" y="1687"/>
                      </a:cubicBezTo>
                      <a:lnTo>
                        <a:pt x="1336" y="2206"/>
                      </a:lnTo>
                      <a:cubicBezTo>
                        <a:pt x="1273" y="2231"/>
                        <a:pt x="1210" y="2242"/>
                        <a:pt x="1150" y="2242"/>
                      </a:cubicBezTo>
                      <a:cubicBezTo>
                        <a:pt x="928" y="2242"/>
                        <a:pt x="731" y="2087"/>
                        <a:pt x="640" y="1858"/>
                      </a:cubicBezTo>
                      <a:cubicBezTo>
                        <a:pt x="580" y="1742"/>
                        <a:pt x="580" y="1571"/>
                        <a:pt x="696" y="1395"/>
                      </a:cubicBezTo>
                      <a:cubicBezTo>
                        <a:pt x="756" y="1279"/>
                        <a:pt x="872" y="1163"/>
                        <a:pt x="988" y="1163"/>
                      </a:cubicBezTo>
                      <a:lnTo>
                        <a:pt x="2610" y="584"/>
                      </a:lnTo>
                      <a:close/>
                      <a:moveTo>
                        <a:pt x="2787" y="1"/>
                      </a:moveTo>
                      <a:cubicBezTo>
                        <a:pt x="2668" y="1"/>
                        <a:pt x="2547" y="20"/>
                        <a:pt x="2434" y="65"/>
                      </a:cubicBezTo>
                      <a:lnTo>
                        <a:pt x="812" y="584"/>
                      </a:lnTo>
                      <a:cubicBezTo>
                        <a:pt x="525" y="699"/>
                        <a:pt x="293" y="876"/>
                        <a:pt x="177" y="1163"/>
                      </a:cubicBezTo>
                      <a:cubicBezTo>
                        <a:pt x="1" y="1455"/>
                        <a:pt x="1" y="1742"/>
                        <a:pt x="117" y="2034"/>
                      </a:cubicBezTo>
                      <a:cubicBezTo>
                        <a:pt x="177" y="2322"/>
                        <a:pt x="409" y="2553"/>
                        <a:pt x="640" y="2729"/>
                      </a:cubicBezTo>
                      <a:cubicBezTo>
                        <a:pt x="812" y="2785"/>
                        <a:pt x="988" y="2845"/>
                        <a:pt x="1159" y="2845"/>
                      </a:cubicBezTo>
                      <a:cubicBezTo>
                        <a:pt x="1275" y="2845"/>
                        <a:pt x="1451" y="2785"/>
                        <a:pt x="1567" y="2785"/>
                      </a:cubicBezTo>
                      <a:lnTo>
                        <a:pt x="3190" y="2206"/>
                      </a:lnTo>
                      <a:cubicBezTo>
                        <a:pt x="3769" y="2034"/>
                        <a:pt x="4116" y="1395"/>
                        <a:pt x="3885" y="760"/>
                      </a:cubicBezTo>
                      <a:cubicBezTo>
                        <a:pt x="3824" y="468"/>
                        <a:pt x="3593" y="236"/>
                        <a:pt x="3305" y="120"/>
                      </a:cubicBezTo>
                      <a:cubicBezTo>
                        <a:pt x="3163" y="49"/>
                        <a:pt x="2977" y="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7" name="Google Shape;5497;p9"/>
                <p:cNvSpPr/>
                <p:nvPr/>
              </p:nvSpPr>
              <p:spPr>
                <a:xfrm>
                  <a:off x="1053854" y="3154702"/>
                  <a:ext cx="47560" cy="3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2807" extrusionOk="0">
                      <a:moveTo>
                        <a:pt x="2781" y="544"/>
                      </a:moveTo>
                      <a:cubicBezTo>
                        <a:pt x="3013" y="544"/>
                        <a:pt x="3244" y="720"/>
                        <a:pt x="3360" y="952"/>
                      </a:cubicBezTo>
                      <a:cubicBezTo>
                        <a:pt x="3420" y="1240"/>
                        <a:pt x="3305" y="1587"/>
                        <a:pt x="2957" y="1703"/>
                      </a:cubicBezTo>
                      <a:lnTo>
                        <a:pt x="1335" y="2227"/>
                      </a:lnTo>
                      <a:cubicBezTo>
                        <a:pt x="1273" y="2251"/>
                        <a:pt x="1208" y="2263"/>
                        <a:pt x="1145" y="2263"/>
                      </a:cubicBezTo>
                      <a:cubicBezTo>
                        <a:pt x="908" y="2263"/>
                        <a:pt x="683" y="2105"/>
                        <a:pt x="640" y="1879"/>
                      </a:cubicBezTo>
                      <a:cubicBezTo>
                        <a:pt x="579" y="1703"/>
                        <a:pt x="579" y="1587"/>
                        <a:pt x="640" y="1416"/>
                      </a:cubicBezTo>
                      <a:cubicBezTo>
                        <a:pt x="755" y="1300"/>
                        <a:pt x="871" y="1184"/>
                        <a:pt x="987" y="1124"/>
                      </a:cubicBezTo>
                      <a:lnTo>
                        <a:pt x="2609" y="605"/>
                      </a:lnTo>
                      <a:cubicBezTo>
                        <a:pt x="2665" y="605"/>
                        <a:pt x="2725" y="544"/>
                        <a:pt x="2781" y="544"/>
                      </a:cubicBezTo>
                      <a:close/>
                      <a:moveTo>
                        <a:pt x="2844" y="0"/>
                      </a:moveTo>
                      <a:cubicBezTo>
                        <a:pt x="2706" y="0"/>
                        <a:pt x="2564" y="29"/>
                        <a:pt x="2433" y="81"/>
                      </a:cubicBezTo>
                      <a:lnTo>
                        <a:pt x="811" y="605"/>
                      </a:lnTo>
                      <a:cubicBezTo>
                        <a:pt x="524" y="720"/>
                        <a:pt x="292" y="892"/>
                        <a:pt x="116" y="1184"/>
                      </a:cubicBezTo>
                      <a:cubicBezTo>
                        <a:pt x="0" y="1471"/>
                        <a:pt x="0" y="1763"/>
                        <a:pt x="60" y="2051"/>
                      </a:cubicBezTo>
                      <a:cubicBezTo>
                        <a:pt x="176" y="2343"/>
                        <a:pt x="408" y="2574"/>
                        <a:pt x="640" y="2690"/>
                      </a:cubicBezTo>
                      <a:cubicBezTo>
                        <a:pt x="811" y="2806"/>
                        <a:pt x="987" y="2806"/>
                        <a:pt x="1159" y="2806"/>
                      </a:cubicBezTo>
                      <a:cubicBezTo>
                        <a:pt x="1275" y="2806"/>
                        <a:pt x="1390" y="2806"/>
                        <a:pt x="1506" y="2746"/>
                      </a:cubicBezTo>
                      <a:lnTo>
                        <a:pt x="3189" y="2227"/>
                      </a:lnTo>
                      <a:cubicBezTo>
                        <a:pt x="3768" y="2051"/>
                        <a:pt x="4116" y="1416"/>
                        <a:pt x="3884" y="776"/>
                      </a:cubicBezTo>
                      <a:cubicBezTo>
                        <a:pt x="3768" y="489"/>
                        <a:pt x="3592" y="257"/>
                        <a:pt x="3305" y="141"/>
                      </a:cubicBezTo>
                      <a:cubicBezTo>
                        <a:pt x="3177" y="44"/>
                        <a:pt x="3013" y="0"/>
                        <a:pt x="28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8" name="Google Shape;5498;p9"/>
                <p:cNvSpPr/>
                <p:nvPr/>
              </p:nvSpPr>
              <p:spPr>
                <a:xfrm>
                  <a:off x="1167648" y="3500670"/>
                  <a:ext cx="46232" cy="3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2815" extrusionOk="0">
                      <a:moveTo>
                        <a:pt x="2842" y="557"/>
                      </a:moveTo>
                      <a:cubicBezTo>
                        <a:pt x="2958" y="557"/>
                        <a:pt x="3013" y="613"/>
                        <a:pt x="3074" y="613"/>
                      </a:cubicBezTo>
                      <a:cubicBezTo>
                        <a:pt x="3245" y="729"/>
                        <a:pt x="3361" y="845"/>
                        <a:pt x="3361" y="961"/>
                      </a:cubicBezTo>
                      <a:cubicBezTo>
                        <a:pt x="3421" y="1137"/>
                        <a:pt x="3421" y="1253"/>
                        <a:pt x="3361" y="1424"/>
                      </a:cubicBezTo>
                      <a:cubicBezTo>
                        <a:pt x="3305" y="1540"/>
                        <a:pt x="3190" y="1656"/>
                        <a:pt x="3013" y="1716"/>
                      </a:cubicBezTo>
                      <a:lnTo>
                        <a:pt x="1391" y="2235"/>
                      </a:lnTo>
                      <a:cubicBezTo>
                        <a:pt x="1319" y="2260"/>
                        <a:pt x="1257" y="2275"/>
                        <a:pt x="1196" y="2275"/>
                      </a:cubicBezTo>
                      <a:cubicBezTo>
                        <a:pt x="1112" y="2275"/>
                        <a:pt x="1030" y="2247"/>
                        <a:pt x="928" y="2180"/>
                      </a:cubicBezTo>
                      <a:cubicBezTo>
                        <a:pt x="812" y="2119"/>
                        <a:pt x="696" y="2003"/>
                        <a:pt x="640" y="1888"/>
                      </a:cubicBezTo>
                      <a:cubicBezTo>
                        <a:pt x="640" y="1716"/>
                        <a:pt x="640" y="1540"/>
                        <a:pt x="696" y="1424"/>
                      </a:cubicBezTo>
                      <a:cubicBezTo>
                        <a:pt x="756" y="1308"/>
                        <a:pt x="872" y="1192"/>
                        <a:pt x="1044" y="1137"/>
                      </a:cubicBezTo>
                      <a:lnTo>
                        <a:pt x="2666" y="613"/>
                      </a:lnTo>
                      <a:cubicBezTo>
                        <a:pt x="2726" y="557"/>
                        <a:pt x="2782" y="557"/>
                        <a:pt x="2842" y="557"/>
                      </a:cubicBezTo>
                      <a:close/>
                      <a:moveTo>
                        <a:pt x="2808" y="1"/>
                      </a:moveTo>
                      <a:cubicBezTo>
                        <a:pt x="2703" y="1"/>
                        <a:pt x="2599" y="14"/>
                        <a:pt x="2494" y="34"/>
                      </a:cubicBezTo>
                      <a:lnTo>
                        <a:pt x="872" y="613"/>
                      </a:lnTo>
                      <a:cubicBezTo>
                        <a:pt x="580" y="673"/>
                        <a:pt x="348" y="905"/>
                        <a:pt x="177" y="1192"/>
                      </a:cubicBezTo>
                      <a:cubicBezTo>
                        <a:pt x="61" y="1424"/>
                        <a:pt x="1" y="1772"/>
                        <a:pt x="117" y="2064"/>
                      </a:cubicBezTo>
                      <a:cubicBezTo>
                        <a:pt x="233" y="2351"/>
                        <a:pt x="409" y="2583"/>
                        <a:pt x="696" y="2699"/>
                      </a:cubicBezTo>
                      <a:cubicBezTo>
                        <a:pt x="872" y="2815"/>
                        <a:pt x="1044" y="2815"/>
                        <a:pt x="1220" y="2815"/>
                      </a:cubicBezTo>
                      <a:cubicBezTo>
                        <a:pt x="1336" y="2815"/>
                        <a:pt x="1451" y="2815"/>
                        <a:pt x="1567" y="2759"/>
                      </a:cubicBezTo>
                      <a:lnTo>
                        <a:pt x="3190" y="2235"/>
                      </a:lnTo>
                      <a:cubicBezTo>
                        <a:pt x="3477" y="2119"/>
                        <a:pt x="3709" y="1948"/>
                        <a:pt x="3885" y="1656"/>
                      </a:cubicBezTo>
                      <a:cubicBezTo>
                        <a:pt x="4001" y="1369"/>
                        <a:pt x="4001" y="1077"/>
                        <a:pt x="3940" y="789"/>
                      </a:cubicBezTo>
                      <a:cubicBezTo>
                        <a:pt x="3824" y="497"/>
                        <a:pt x="3653" y="265"/>
                        <a:pt x="3361" y="150"/>
                      </a:cubicBezTo>
                      <a:cubicBezTo>
                        <a:pt x="3178" y="40"/>
                        <a:pt x="2993" y="1"/>
                        <a:pt x="2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9" name="Google Shape;5499;p9"/>
                <p:cNvSpPr/>
                <p:nvPr/>
              </p:nvSpPr>
              <p:spPr>
                <a:xfrm>
                  <a:off x="1079980" y="3237262"/>
                  <a:ext cx="48219" cy="3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45" extrusionOk="0">
                      <a:moveTo>
                        <a:pt x="2897" y="583"/>
                      </a:moveTo>
                      <a:cubicBezTo>
                        <a:pt x="3013" y="583"/>
                        <a:pt x="3069" y="583"/>
                        <a:pt x="3185" y="643"/>
                      </a:cubicBezTo>
                      <a:cubicBezTo>
                        <a:pt x="3301" y="699"/>
                        <a:pt x="3417" y="815"/>
                        <a:pt x="3417" y="991"/>
                      </a:cubicBezTo>
                      <a:cubicBezTo>
                        <a:pt x="3532" y="1278"/>
                        <a:pt x="3361" y="1570"/>
                        <a:pt x="3069" y="1686"/>
                      </a:cubicBezTo>
                      <a:lnTo>
                        <a:pt x="1447" y="2205"/>
                      </a:lnTo>
                      <a:cubicBezTo>
                        <a:pt x="1385" y="2230"/>
                        <a:pt x="1320" y="2242"/>
                        <a:pt x="1256" y="2242"/>
                      </a:cubicBezTo>
                      <a:cubicBezTo>
                        <a:pt x="1021" y="2242"/>
                        <a:pt x="787" y="2087"/>
                        <a:pt x="696" y="1858"/>
                      </a:cubicBezTo>
                      <a:cubicBezTo>
                        <a:pt x="636" y="1570"/>
                        <a:pt x="812" y="1223"/>
                        <a:pt x="1099" y="1162"/>
                      </a:cubicBezTo>
                      <a:lnTo>
                        <a:pt x="2721" y="583"/>
                      </a:lnTo>
                      <a:close/>
                      <a:moveTo>
                        <a:pt x="2884" y="0"/>
                      </a:moveTo>
                      <a:cubicBezTo>
                        <a:pt x="2773" y="0"/>
                        <a:pt x="2661" y="19"/>
                        <a:pt x="2550" y="64"/>
                      </a:cubicBezTo>
                      <a:lnTo>
                        <a:pt x="928" y="583"/>
                      </a:lnTo>
                      <a:cubicBezTo>
                        <a:pt x="288" y="815"/>
                        <a:pt x="1" y="1454"/>
                        <a:pt x="172" y="2034"/>
                      </a:cubicBezTo>
                      <a:cubicBezTo>
                        <a:pt x="348" y="2553"/>
                        <a:pt x="812" y="2845"/>
                        <a:pt x="1275" y="2845"/>
                      </a:cubicBezTo>
                      <a:cubicBezTo>
                        <a:pt x="1391" y="2845"/>
                        <a:pt x="1507" y="2845"/>
                        <a:pt x="1623" y="2785"/>
                      </a:cubicBezTo>
                      <a:lnTo>
                        <a:pt x="3245" y="2266"/>
                      </a:lnTo>
                      <a:cubicBezTo>
                        <a:pt x="3880" y="2034"/>
                        <a:pt x="4172" y="1394"/>
                        <a:pt x="3996" y="815"/>
                      </a:cubicBezTo>
                      <a:cubicBezTo>
                        <a:pt x="3880" y="527"/>
                        <a:pt x="3709" y="236"/>
                        <a:pt x="3417" y="120"/>
                      </a:cubicBezTo>
                      <a:cubicBezTo>
                        <a:pt x="3240" y="49"/>
                        <a:pt x="3062" y="0"/>
                        <a:pt x="28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0" name="Google Shape;5500;p9"/>
                <p:cNvSpPr/>
                <p:nvPr/>
              </p:nvSpPr>
              <p:spPr>
                <a:xfrm>
                  <a:off x="1094713" y="3282778"/>
                  <a:ext cx="48855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2846" extrusionOk="0">
                      <a:moveTo>
                        <a:pt x="2953" y="584"/>
                      </a:moveTo>
                      <a:cubicBezTo>
                        <a:pt x="3013" y="584"/>
                        <a:pt x="3129" y="584"/>
                        <a:pt x="3184" y="644"/>
                      </a:cubicBezTo>
                      <a:cubicBezTo>
                        <a:pt x="3300" y="699"/>
                        <a:pt x="3416" y="815"/>
                        <a:pt x="3476" y="991"/>
                      </a:cubicBezTo>
                      <a:cubicBezTo>
                        <a:pt x="3592" y="1279"/>
                        <a:pt x="3416" y="1626"/>
                        <a:pt x="3129" y="1687"/>
                      </a:cubicBezTo>
                      <a:lnTo>
                        <a:pt x="1446" y="2266"/>
                      </a:lnTo>
                      <a:cubicBezTo>
                        <a:pt x="1410" y="2273"/>
                        <a:pt x="1374" y="2276"/>
                        <a:pt x="1338" y="2276"/>
                      </a:cubicBezTo>
                      <a:cubicBezTo>
                        <a:pt x="1088" y="2276"/>
                        <a:pt x="852" y="2113"/>
                        <a:pt x="751" y="1858"/>
                      </a:cubicBezTo>
                      <a:cubicBezTo>
                        <a:pt x="635" y="1571"/>
                        <a:pt x="811" y="1223"/>
                        <a:pt x="1099" y="1163"/>
                      </a:cubicBezTo>
                      <a:lnTo>
                        <a:pt x="2721" y="584"/>
                      </a:lnTo>
                      <a:close/>
                      <a:moveTo>
                        <a:pt x="2899" y="1"/>
                      </a:moveTo>
                      <a:cubicBezTo>
                        <a:pt x="2780" y="1"/>
                        <a:pt x="2660" y="20"/>
                        <a:pt x="2549" y="65"/>
                      </a:cubicBezTo>
                      <a:lnTo>
                        <a:pt x="927" y="584"/>
                      </a:lnTo>
                      <a:cubicBezTo>
                        <a:pt x="348" y="815"/>
                        <a:pt x="0" y="1455"/>
                        <a:pt x="232" y="2034"/>
                      </a:cubicBezTo>
                      <a:cubicBezTo>
                        <a:pt x="348" y="2553"/>
                        <a:pt x="811" y="2845"/>
                        <a:pt x="1275" y="2845"/>
                      </a:cubicBezTo>
                      <a:cubicBezTo>
                        <a:pt x="1391" y="2845"/>
                        <a:pt x="1562" y="2845"/>
                        <a:pt x="1678" y="2785"/>
                      </a:cubicBezTo>
                      <a:lnTo>
                        <a:pt x="3300" y="2266"/>
                      </a:lnTo>
                      <a:cubicBezTo>
                        <a:pt x="3880" y="2034"/>
                        <a:pt x="4227" y="1395"/>
                        <a:pt x="3995" y="815"/>
                      </a:cubicBezTo>
                      <a:cubicBezTo>
                        <a:pt x="3940" y="528"/>
                        <a:pt x="3708" y="296"/>
                        <a:pt x="3416" y="120"/>
                      </a:cubicBezTo>
                      <a:cubicBezTo>
                        <a:pt x="3274" y="49"/>
                        <a:pt x="3088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1" name="Google Shape;5501;p9"/>
                <p:cNvSpPr/>
                <p:nvPr/>
              </p:nvSpPr>
              <p:spPr>
                <a:xfrm>
                  <a:off x="1110774" y="3328582"/>
                  <a:ext cx="47514" cy="3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821" extrusionOk="0">
                      <a:moveTo>
                        <a:pt x="2837" y="559"/>
                      </a:moveTo>
                      <a:cubicBezTo>
                        <a:pt x="2953" y="559"/>
                        <a:pt x="3013" y="559"/>
                        <a:pt x="3129" y="619"/>
                      </a:cubicBezTo>
                      <a:cubicBezTo>
                        <a:pt x="3245" y="675"/>
                        <a:pt x="3361" y="791"/>
                        <a:pt x="3361" y="967"/>
                      </a:cubicBezTo>
                      <a:cubicBezTo>
                        <a:pt x="3477" y="1254"/>
                        <a:pt x="3301" y="1602"/>
                        <a:pt x="3013" y="1662"/>
                      </a:cubicBezTo>
                      <a:lnTo>
                        <a:pt x="1391" y="2242"/>
                      </a:lnTo>
                      <a:cubicBezTo>
                        <a:pt x="1345" y="2250"/>
                        <a:pt x="1298" y="2255"/>
                        <a:pt x="1250" y="2255"/>
                      </a:cubicBezTo>
                      <a:cubicBezTo>
                        <a:pt x="995" y="2255"/>
                        <a:pt x="733" y="2126"/>
                        <a:pt x="636" y="1834"/>
                      </a:cubicBezTo>
                      <a:cubicBezTo>
                        <a:pt x="636" y="1718"/>
                        <a:pt x="636" y="1546"/>
                        <a:pt x="696" y="1430"/>
                      </a:cubicBezTo>
                      <a:cubicBezTo>
                        <a:pt x="752" y="1254"/>
                        <a:pt x="867" y="1199"/>
                        <a:pt x="1044" y="1138"/>
                      </a:cubicBezTo>
                      <a:lnTo>
                        <a:pt x="2666" y="619"/>
                      </a:lnTo>
                      <a:cubicBezTo>
                        <a:pt x="2721" y="559"/>
                        <a:pt x="2782" y="559"/>
                        <a:pt x="2837" y="559"/>
                      </a:cubicBezTo>
                      <a:close/>
                      <a:moveTo>
                        <a:pt x="2855" y="0"/>
                      </a:moveTo>
                      <a:cubicBezTo>
                        <a:pt x="2733" y="0"/>
                        <a:pt x="2612" y="15"/>
                        <a:pt x="2490" y="40"/>
                      </a:cubicBezTo>
                      <a:lnTo>
                        <a:pt x="867" y="559"/>
                      </a:lnTo>
                      <a:cubicBezTo>
                        <a:pt x="580" y="675"/>
                        <a:pt x="348" y="907"/>
                        <a:pt x="172" y="1138"/>
                      </a:cubicBezTo>
                      <a:cubicBezTo>
                        <a:pt x="56" y="1430"/>
                        <a:pt x="1" y="1718"/>
                        <a:pt x="117" y="2010"/>
                      </a:cubicBezTo>
                      <a:cubicBezTo>
                        <a:pt x="288" y="2529"/>
                        <a:pt x="752" y="2821"/>
                        <a:pt x="1215" y="2821"/>
                      </a:cubicBezTo>
                      <a:cubicBezTo>
                        <a:pt x="1331" y="2821"/>
                        <a:pt x="1447" y="2821"/>
                        <a:pt x="1563" y="2761"/>
                      </a:cubicBezTo>
                      <a:lnTo>
                        <a:pt x="3185" y="2242"/>
                      </a:lnTo>
                      <a:cubicBezTo>
                        <a:pt x="3824" y="2010"/>
                        <a:pt x="4112" y="1370"/>
                        <a:pt x="3940" y="791"/>
                      </a:cubicBezTo>
                      <a:cubicBezTo>
                        <a:pt x="3824" y="504"/>
                        <a:pt x="3648" y="272"/>
                        <a:pt x="3361" y="96"/>
                      </a:cubicBezTo>
                      <a:cubicBezTo>
                        <a:pt x="3191" y="28"/>
                        <a:pt x="3023" y="0"/>
                        <a:pt x="2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2" name="Google Shape;5502;p9"/>
                <p:cNvSpPr/>
                <p:nvPr/>
              </p:nvSpPr>
              <p:spPr>
                <a:xfrm>
                  <a:off x="1126143" y="3374097"/>
                  <a:ext cx="47572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22" extrusionOk="0">
                      <a:moveTo>
                        <a:pt x="2842" y="560"/>
                      </a:moveTo>
                      <a:cubicBezTo>
                        <a:pt x="3074" y="560"/>
                        <a:pt x="3305" y="736"/>
                        <a:pt x="3361" y="967"/>
                      </a:cubicBezTo>
                      <a:cubicBezTo>
                        <a:pt x="3477" y="1255"/>
                        <a:pt x="3305" y="1602"/>
                        <a:pt x="3013" y="1663"/>
                      </a:cubicBezTo>
                      <a:lnTo>
                        <a:pt x="1336" y="2242"/>
                      </a:lnTo>
                      <a:cubicBezTo>
                        <a:pt x="1274" y="2267"/>
                        <a:pt x="1212" y="2278"/>
                        <a:pt x="1152" y="2278"/>
                      </a:cubicBezTo>
                      <a:cubicBezTo>
                        <a:pt x="929" y="2278"/>
                        <a:pt x="732" y="2121"/>
                        <a:pt x="640" y="1894"/>
                      </a:cubicBezTo>
                      <a:cubicBezTo>
                        <a:pt x="525" y="1547"/>
                        <a:pt x="696" y="1255"/>
                        <a:pt x="988" y="1139"/>
                      </a:cubicBezTo>
                      <a:lnTo>
                        <a:pt x="2610" y="620"/>
                      </a:lnTo>
                      <a:cubicBezTo>
                        <a:pt x="2666" y="560"/>
                        <a:pt x="2782" y="560"/>
                        <a:pt x="2842" y="560"/>
                      </a:cubicBezTo>
                      <a:close/>
                      <a:moveTo>
                        <a:pt x="2818" y="1"/>
                      </a:moveTo>
                      <a:cubicBezTo>
                        <a:pt x="2689" y="1"/>
                        <a:pt x="2556" y="15"/>
                        <a:pt x="2434" y="41"/>
                      </a:cubicBezTo>
                      <a:lnTo>
                        <a:pt x="812" y="620"/>
                      </a:lnTo>
                      <a:cubicBezTo>
                        <a:pt x="525" y="675"/>
                        <a:pt x="293" y="907"/>
                        <a:pt x="177" y="1199"/>
                      </a:cubicBezTo>
                      <a:cubicBezTo>
                        <a:pt x="1" y="1431"/>
                        <a:pt x="1" y="1779"/>
                        <a:pt x="117" y="2066"/>
                      </a:cubicBezTo>
                      <a:cubicBezTo>
                        <a:pt x="233" y="2529"/>
                        <a:pt x="696" y="2821"/>
                        <a:pt x="1160" y="2821"/>
                      </a:cubicBezTo>
                      <a:cubicBezTo>
                        <a:pt x="1275" y="2821"/>
                        <a:pt x="1452" y="2821"/>
                        <a:pt x="1567" y="2761"/>
                      </a:cubicBezTo>
                      <a:lnTo>
                        <a:pt x="3190" y="2242"/>
                      </a:lnTo>
                      <a:cubicBezTo>
                        <a:pt x="3769" y="2010"/>
                        <a:pt x="4117" y="1371"/>
                        <a:pt x="3885" y="791"/>
                      </a:cubicBezTo>
                      <a:cubicBezTo>
                        <a:pt x="3825" y="504"/>
                        <a:pt x="3593" y="272"/>
                        <a:pt x="3305" y="96"/>
                      </a:cubicBezTo>
                      <a:cubicBezTo>
                        <a:pt x="3171" y="29"/>
                        <a:pt x="2997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3" name="Google Shape;5503;p9"/>
                <p:cNvSpPr/>
                <p:nvPr/>
              </p:nvSpPr>
              <p:spPr>
                <a:xfrm>
                  <a:off x="1140228" y="3419658"/>
                  <a:ext cx="48219" cy="3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18" extrusionOk="0">
                      <a:moveTo>
                        <a:pt x="2898" y="556"/>
                      </a:moveTo>
                      <a:cubicBezTo>
                        <a:pt x="3013" y="556"/>
                        <a:pt x="3069" y="616"/>
                        <a:pt x="3185" y="616"/>
                      </a:cubicBezTo>
                      <a:cubicBezTo>
                        <a:pt x="3301" y="732"/>
                        <a:pt x="3417" y="848"/>
                        <a:pt x="3417" y="964"/>
                      </a:cubicBezTo>
                      <a:cubicBezTo>
                        <a:pt x="3532" y="1251"/>
                        <a:pt x="3361" y="1599"/>
                        <a:pt x="3069" y="1715"/>
                      </a:cubicBezTo>
                      <a:lnTo>
                        <a:pt x="1447" y="2239"/>
                      </a:lnTo>
                      <a:cubicBezTo>
                        <a:pt x="1386" y="2263"/>
                        <a:pt x="1322" y="2275"/>
                        <a:pt x="1258" y="2275"/>
                      </a:cubicBezTo>
                      <a:cubicBezTo>
                        <a:pt x="1022" y="2275"/>
                        <a:pt x="787" y="2117"/>
                        <a:pt x="696" y="1891"/>
                      </a:cubicBezTo>
                      <a:cubicBezTo>
                        <a:pt x="636" y="1543"/>
                        <a:pt x="812" y="1251"/>
                        <a:pt x="1099" y="1135"/>
                      </a:cubicBezTo>
                      <a:lnTo>
                        <a:pt x="2721" y="616"/>
                      </a:lnTo>
                      <a:cubicBezTo>
                        <a:pt x="2782" y="556"/>
                        <a:pt x="2837" y="556"/>
                        <a:pt x="2898" y="556"/>
                      </a:cubicBezTo>
                      <a:close/>
                      <a:moveTo>
                        <a:pt x="2870" y="1"/>
                      </a:moveTo>
                      <a:cubicBezTo>
                        <a:pt x="2763" y="1"/>
                        <a:pt x="2656" y="15"/>
                        <a:pt x="2550" y="37"/>
                      </a:cubicBezTo>
                      <a:lnTo>
                        <a:pt x="928" y="616"/>
                      </a:lnTo>
                      <a:cubicBezTo>
                        <a:pt x="288" y="788"/>
                        <a:pt x="1" y="1427"/>
                        <a:pt x="172" y="2062"/>
                      </a:cubicBezTo>
                      <a:cubicBezTo>
                        <a:pt x="348" y="2526"/>
                        <a:pt x="812" y="2818"/>
                        <a:pt x="1275" y="2818"/>
                      </a:cubicBezTo>
                      <a:cubicBezTo>
                        <a:pt x="1391" y="2818"/>
                        <a:pt x="1507" y="2818"/>
                        <a:pt x="1623" y="2758"/>
                      </a:cubicBezTo>
                      <a:lnTo>
                        <a:pt x="3245" y="2239"/>
                      </a:lnTo>
                      <a:cubicBezTo>
                        <a:pt x="3880" y="2062"/>
                        <a:pt x="4172" y="1367"/>
                        <a:pt x="3996" y="788"/>
                      </a:cubicBezTo>
                      <a:cubicBezTo>
                        <a:pt x="3880" y="501"/>
                        <a:pt x="3709" y="269"/>
                        <a:pt x="3417" y="153"/>
                      </a:cubicBezTo>
                      <a:cubicBezTo>
                        <a:pt x="3235" y="42"/>
                        <a:pt x="3052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4" name="Google Shape;5504;p9"/>
                <p:cNvSpPr/>
                <p:nvPr/>
              </p:nvSpPr>
              <p:spPr>
                <a:xfrm>
                  <a:off x="1154267" y="3462181"/>
                  <a:ext cx="48207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2846" extrusionOk="0">
                      <a:moveTo>
                        <a:pt x="2897" y="584"/>
                      </a:moveTo>
                      <a:cubicBezTo>
                        <a:pt x="3013" y="584"/>
                        <a:pt x="3073" y="584"/>
                        <a:pt x="3129" y="644"/>
                      </a:cubicBezTo>
                      <a:cubicBezTo>
                        <a:pt x="3305" y="700"/>
                        <a:pt x="3421" y="816"/>
                        <a:pt x="3421" y="992"/>
                      </a:cubicBezTo>
                      <a:cubicBezTo>
                        <a:pt x="3536" y="1279"/>
                        <a:pt x="3360" y="1571"/>
                        <a:pt x="3073" y="1687"/>
                      </a:cubicBezTo>
                      <a:lnTo>
                        <a:pt x="1451" y="2206"/>
                      </a:lnTo>
                      <a:cubicBezTo>
                        <a:pt x="1388" y="2231"/>
                        <a:pt x="1323" y="2243"/>
                        <a:pt x="1258" y="2243"/>
                      </a:cubicBezTo>
                      <a:cubicBezTo>
                        <a:pt x="1020" y="2243"/>
                        <a:pt x="786" y="2088"/>
                        <a:pt x="695" y="1858"/>
                      </a:cubicBezTo>
                      <a:cubicBezTo>
                        <a:pt x="640" y="1571"/>
                        <a:pt x="811" y="1223"/>
                        <a:pt x="1103" y="1163"/>
                      </a:cubicBezTo>
                      <a:lnTo>
                        <a:pt x="2725" y="584"/>
                      </a:lnTo>
                      <a:close/>
                      <a:moveTo>
                        <a:pt x="2886" y="1"/>
                      </a:moveTo>
                      <a:cubicBezTo>
                        <a:pt x="2774" y="1"/>
                        <a:pt x="2662" y="20"/>
                        <a:pt x="2549" y="65"/>
                      </a:cubicBezTo>
                      <a:lnTo>
                        <a:pt x="927" y="584"/>
                      </a:lnTo>
                      <a:cubicBezTo>
                        <a:pt x="292" y="816"/>
                        <a:pt x="0" y="1455"/>
                        <a:pt x="176" y="2035"/>
                      </a:cubicBezTo>
                      <a:cubicBezTo>
                        <a:pt x="348" y="2498"/>
                        <a:pt x="811" y="2846"/>
                        <a:pt x="1275" y="2846"/>
                      </a:cubicBezTo>
                      <a:cubicBezTo>
                        <a:pt x="1391" y="2846"/>
                        <a:pt x="1506" y="2785"/>
                        <a:pt x="1622" y="2785"/>
                      </a:cubicBezTo>
                      <a:lnTo>
                        <a:pt x="3244" y="2206"/>
                      </a:lnTo>
                      <a:cubicBezTo>
                        <a:pt x="3884" y="2035"/>
                        <a:pt x="4171" y="1395"/>
                        <a:pt x="4000" y="760"/>
                      </a:cubicBezTo>
                      <a:cubicBezTo>
                        <a:pt x="3884" y="468"/>
                        <a:pt x="3708" y="236"/>
                        <a:pt x="3421" y="120"/>
                      </a:cubicBezTo>
                      <a:cubicBezTo>
                        <a:pt x="3241" y="49"/>
                        <a:pt x="3064" y="1"/>
                        <a:pt x="2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5" name="Google Shape;5505;p9"/>
                <p:cNvSpPr/>
                <p:nvPr/>
              </p:nvSpPr>
              <p:spPr>
                <a:xfrm>
                  <a:off x="1134185" y="3098753"/>
                  <a:ext cx="245024" cy="18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5" h="16162" extrusionOk="0">
                      <a:moveTo>
                        <a:pt x="17441" y="636"/>
                      </a:moveTo>
                      <a:lnTo>
                        <a:pt x="20509" y="10021"/>
                      </a:lnTo>
                      <a:lnTo>
                        <a:pt x="3708" y="15527"/>
                      </a:lnTo>
                      <a:lnTo>
                        <a:pt x="640" y="6197"/>
                      </a:lnTo>
                      <a:lnTo>
                        <a:pt x="17441" y="636"/>
                      </a:lnTo>
                      <a:close/>
                      <a:moveTo>
                        <a:pt x="17496" y="1"/>
                      </a:moveTo>
                      <a:lnTo>
                        <a:pt x="176" y="5734"/>
                      </a:lnTo>
                      <a:cubicBezTo>
                        <a:pt x="116" y="5734"/>
                        <a:pt x="60" y="5794"/>
                        <a:pt x="0" y="5910"/>
                      </a:cubicBezTo>
                      <a:lnTo>
                        <a:pt x="0" y="6082"/>
                      </a:lnTo>
                      <a:lnTo>
                        <a:pt x="3305" y="15991"/>
                      </a:lnTo>
                      <a:cubicBezTo>
                        <a:pt x="3305" y="16106"/>
                        <a:pt x="3421" y="16162"/>
                        <a:pt x="3536" y="16162"/>
                      </a:cubicBezTo>
                      <a:lnTo>
                        <a:pt x="3652" y="16162"/>
                      </a:lnTo>
                      <a:lnTo>
                        <a:pt x="20972" y="10429"/>
                      </a:lnTo>
                      <a:cubicBezTo>
                        <a:pt x="21148" y="10429"/>
                        <a:pt x="21204" y="10253"/>
                        <a:pt x="21148" y="10081"/>
                      </a:cubicBezTo>
                      <a:lnTo>
                        <a:pt x="17904" y="172"/>
                      </a:lnTo>
                      <a:cubicBezTo>
                        <a:pt x="17844" y="117"/>
                        <a:pt x="17788" y="56"/>
                        <a:pt x="17728" y="56"/>
                      </a:cubicBezTo>
                      <a:cubicBezTo>
                        <a:pt x="17672" y="1"/>
                        <a:pt x="17612" y="1"/>
                        <a:pt x="174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6" name="Google Shape;5506;p9"/>
                <p:cNvSpPr/>
                <p:nvPr/>
              </p:nvSpPr>
              <p:spPr>
                <a:xfrm>
                  <a:off x="1160311" y="3123677"/>
                  <a:ext cx="192113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1864" extrusionOk="0">
                      <a:moveTo>
                        <a:pt x="13905" y="680"/>
                      </a:moveTo>
                      <a:lnTo>
                        <a:pt x="15930" y="6821"/>
                      </a:lnTo>
                      <a:lnTo>
                        <a:pt x="2721" y="11224"/>
                      </a:lnTo>
                      <a:lnTo>
                        <a:pt x="696" y="5028"/>
                      </a:lnTo>
                      <a:lnTo>
                        <a:pt x="13905" y="680"/>
                      </a:lnTo>
                      <a:close/>
                      <a:moveTo>
                        <a:pt x="14114" y="0"/>
                      </a:moveTo>
                      <a:cubicBezTo>
                        <a:pt x="14078" y="0"/>
                        <a:pt x="14049" y="15"/>
                        <a:pt x="14021" y="45"/>
                      </a:cubicBezTo>
                      <a:lnTo>
                        <a:pt x="233" y="4564"/>
                      </a:lnTo>
                      <a:cubicBezTo>
                        <a:pt x="56" y="4620"/>
                        <a:pt x="1" y="4796"/>
                        <a:pt x="56" y="4912"/>
                      </a:cubicBezTo>
                      <a:lnTo>
                        <a:pt x="2258" y="11688"/>
                      </a:lnTo>
                      <a:lnTo>
                        <a:pt x="2434" y="11864"/>
                      </a:lnTo>
                      <a:lnTo>
                        <a:pt x="2666" y="11864"/>
                      </a:lnTo>
                      <a:lnTo>
                        <a:pt x="16394" y="7285"/>
                      </a:lnTo>
                      <a:cubicBezTo>
                        <a:pt x="16570" y="7229"/>
                        <a:pt x="16626" y="7113"/>
                        <a:pt x="16570" y="6937"/>
                      </a:cubicBezTo>
                      <a:lnTo>
                        <a:pt x="14369" y="217"/>
                      </a:lnTo>
                      <a:cubicBezTo>
                        <a:pt x="14369" y="101"/>
                        <a:pt x="14308" y="45"/>
                        <a:pt x="14253" y="45"/>
                      </a:cubicBezTo>
                      <a:cubicBezTo>
                        <a:pt x="14195" y="15"/>
                        <a:pt x="14151" y="0"/>
                        <a:pt x="141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7" name="Google Shape;5507;p9"/>
                <p:cNvSpPr/>
                <p:nvPr/>
              </p:nvSpPr>
              <p:spPr>
                <a:xfrm>
                  <a:off x="1237267" y="3344239"/>
                  <a:ext cx="156016" cy="5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4827" extrusionOk="0">
                      <a:moveTo>
                        <a:pt x="13187" y="1"/>
                      </a:moveTo>
                      <a:cubicBezTo>
                        <a:pt x="13157" y="1"/>
                        <a:pt x="13125" y="5"/>
                        <a:pt x="13094" y="15"/>
                      </a:cubicBezTo>
                      <a:lnTo>
                        <a:pt x="233" y="4302"/>
                      </a:lnTo>
                      <a:cubicBezTo>
                        <a:pt x="61" y="4302"/>
                        <a:pt x="1" y="4478"/>
                        <a:pt x="61" y="4650"/>
                      </a:cubicBezTo>
                      <a:cubicBezTo>
                        <a:pt x="61" y="4766"/>
                        <a:pt x="177" y="4826"/>
                        <a:pt x="293" y="4826"/>
                      </a:cubicBezTo>
                      <a:lnTo>
                        <a:pt x="409" y="4826"/>
                      </a:lnTo>
                      <a:lnTo>
                        <a:pt x="13270" y="595"/>
                      </a:lnTo>
                      <a:cubicBezTo>
                        <a:pt x="13442" y="539"/>
                        <a:pt x="13502" y="363"/>
                        <a:pt x="13442" y="191"/>
                      </a:cubicBezTo>
                      <a:cubicBezTo>
                        <a:pt x="13442" y="96"/>
                        <a:pt x="13326" y="1"/>
                        <a:pt x="13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8" name="Google Shape;5508;p9"/>
                <p:cNvSpPr/>
                <p:nvPr/>
              </p:nvSpPr>
              <p:spPr>
                <a:xfrm>
                  <a:off x="1247978" y="3377714"/>
                  <a:ext cx="156663" cy="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" h="4826" extrusionOk="0">
                      <a:moveTo>
                        <a:pt x="13221" y="1"/>
                      </a:moveTo>
                      <a:cubicBezTo>
                        <a:pt x="13197" y="1"/>
                        <a:pt x="13175" y="5"/>
                        <a:pt x="13154" y="15"/>
                      </a:cubicBezTo>
                      <a:lnTo>
                        <a:pt x="233" y="4302"/>
                      </a:lnTo>
                      <a:cubicBezTo>
                        <a:pt x="117" y="4362"/>
                        <a:pt x="1" y="4478"/>
                        <a:pt x="61" y="4650"/>
                      </a:cubicBezTo>
                      <a:cubicBezTo>
                        <a:pt x="117" y="4765"/>
                        <a:pt x="233" y="4826"/>
                        <a:pt x="349" y="4826"/>
                      </a:cubicBezTo>
                      <a:lnTo>
                        <a:pt x="409" y="4826"/>
                      </a:lnTo>
                      <a:lnTo>
                        <a:pt x="13326" y="594"/>
                      </a:lnTo>
                      <a:cubicBezTo>
                        <a:pt x="13442" y="539"/>
                        <a:pt x="13558" y="362"/>
                        <a:pt x="13502" y="191"/>
                      </a:cubicBezTo>
                      <a:cubicBezTo>
                        <a:pt x="13452" y="96"/>
                        <a:pt x="13328" y="1"/>
                        <a:pt x="1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09" name="Google Shape;5509;p9"/>
              <p:cNvGrpSpPr/>
              <p:nvPr/>
            </p:nvGrpSpPr>
            <p:grpSpPr>
              <a:xfrm>
                <a:off x="6710798" y="4720443"/>
                <a:ext cx="276484" cy="283410"/>
                <a:chOff x="1427393" y="3362195"/>
                <a:chExt cx="465932" cy="477603"/>
              </a:xfrm>
            </p:grpSpPr>
            <p:sp>
              <p:nvSpPr>
                <p:cNvPr id="5510" name="Google Shape;5510;p9"/>
                <p:cNvSpPr/>
                <p:nvPr/>
              </p:nvSpPr>
              <p:spPr>
                <a:xfrm>
                  <a:off x="1571992" y="3362195"/>
                  <a:ext cx="321333" cy="3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09" h="27081" extrusionOk="0">
                      <a:moveTo>
                        <a:pt x="13849" y="723"/>
                      </a:moveTo>
                      <a:cubicBezTo>
                        <a:pt x="14484" y="723"/>
                        <a:pt x="15123" y="779"/>
                        <a:pt x="15758" y="894"/>
                      </a:cubicBezTo>
                      <a:cubicBezTo>
                        <a:pt x="22710" y="1882"/>
                        <a:pt x="27577" y="8426"/>
                        <a:pt x="26534" y="15378"/>
                      </a:cubicBezTo>
                      <a:cubicBezTo>
                        <a:pt x="25641" y="21753"/>
                        <a:pt x="20147" y="26355"/>
                        <a:pt x="13932" y="26355"/>
                      </a:cubicBezTo>
                      <a:cubicBezTo>
                        <a:pt x="13310" y="26355"/>
                        <a:pt x="12682" y="26309"/>
                        <a:pt x="12050" y="26214"/>
                      </a:cubicBezTo>
                      <a:cubicBezTo>
                        <a:pt x="5043" y="25171"/>
                        <a:pt x="232" y="18682"/>
                        <a:pt x="1219" y="11670"/>
                      </a:cubicBezTo>
                      <a:cubicBezTo>
                        <a:pt x="1738" y="8310"/>
                        <a:pt x="3476" y="5297"/>
                        <a:pt x="6257" y="3272"/>
                      </a:cubicBezTo>
                      <a:cubicBezTo>
                        <a:pt x="8458" y="1590"/>
                        <a:pt x="11123" y="723"/>
                        <a:pt x="13849" y="723"/>
                      </a:cubicBezTo>
                      <a:close/>
                      <a:moveTo>
                        <a:pt x="13904" y="0"/>
                      </a:moveTo>
                      <a:cubicBezTo>
                        <a:pt x="10989" y="0"/>
                        <a:pt x="8160" y="940"/>
                        <a:pt x="5793" y="2693"/>
                      </a:cubicBezTo>
                      <a:cubicBezTo>
                        <a:pt x="2897" y="4834"/>
                        <a:pt x="1043" y="8023"/>
                        <a:pt x="524" y="11554"/>
                      </a:cubicBezTo>
                      <a:cubicBezTo>
                        <a:pt x="0" y="15146"/>
                        <a:pt x="871" y="18738"/>
                        <a:pt x="3073" y="21635"/>
                      </a:cubicBezTo>
                      <a:cubicBezTo>
                        <a:pt x="5214" y="24531"/>
                        <a:pt x="8343" y="26385"/>
                        <a:pt x="11935" y="26909"/>
                      </a:cubicBezTo>
                      <a:cubicBezTo>
                        <a:pt x="12574" y="27025"/>
                        <a:pt x="13269" y="27081"/>
                        <a:pt x="13904" y="27081"/>
                      </a:cubicBezTo>
                      <a:cubicBezTo>
                        <a:pt x="16801" y="27081"/>
                        <a:pt x="19642" y="26154"/>
                        <a:pt x="21959" y="24360"/>
                      </a:cubicBezTo>
                      <a:cubicBezTo>
                        <a:pt x="24856" y="22214"/>
                        <a:pt x="26766" y="19086"/>
                        <a:pt x="27289" y="15494"/>
                      </a:cubicBezTo>
                      <a:cubicBezTo>
                        <a:pt x="27808" y="11902"/>
                        <a:pt x="26882" y="8370"/>
                        <a:pt x="24740" y="5474"/>
                      </a:cubicBezTo>
                      <a:cubicBezTo>
                        <a:pt x="22594" y="2577"/>
                        <a:pt x="19410" y="663"/>
                        <a:pt x="15874" y="144"/>
                      </a:cubicBezTo>
                      <a:cubicBezTo>
                        <a:pt x="15216" y="48"/>
                        <a:pt x="14558" y="0"/>
                        <a:pt x="139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1" name="Google Shape;5511;p9"/>
                <p:cNvSpPr/>
                <p:nvPr/>
              </p:nvSpPr>
              <p:spPr>
                <a:xfrm>
                  <a:off x="1621528" y="3410287"/>
                  <a:ext cx="222260" cy="21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5" h="18748" extrusionOk="0">
                      <a:moveTo>
                        <a:pt x="9562" y="732"/>
                      </a:moveTo>
                      <a:cubicBezTo>
                        <a:pt x="10025" y="732"/>
                        <a:pt x="10428" y="788"/>
                        <a:pt x="10836" y="848"/>
                      </a:cubicBezTo>
                      <a:cubicBezTo>
                        <a:pt x="13154" y="1196"/>
                        <a:pt x="15123" y="2354"/>
                        <a:pt x="16514" y="4208"/>
                      </a:cubicBezTo>
                      <a:cubicBezTo>
                        <a:pt x="17904" y="6062"/>
                        <a:pt x="18484" y="8319"/>
                        <a:pt x="18136" y="10637"/>
                      </a:cubicBezTo>
                      <a:cubicBezTo>
                        <a:pt x="17788" y="12898"/>
                        <a:pt x="16630" y="14924"/>
                        <a:pt x="14776" y="16314"/>
                      </a:cubicBezTo>
                      <a:cubicBezTo>
                        <a:pt x="13236" y="17423"/>
                        <a:pt x="11415" y="18010"/>
                        <a:pt x="9514" y="18010"/>
                      </a:cubicBezTo>
                      <a:cubicBezTo>
                        <a:pt x="9127" y="18010"/>
                        <a:pt x="8735" y="17986"/>
                        <a:pt x="8343" y="17936"/>
                      </a:cubicBezTo>
                      <a:cubicBezTo>
                        <a:pt x="6086" y="17589"/>
                        <a:pt x="4056" y="16374"/>
                        <a:pt x="2665" y="14520"/>
                      </a:cubicBezTo>
                      <a:cubicBezTo>
                        <a:pt x="1335" y="12667"/>
                        <a:pt x="756" y="10405"/>
                        <a:pt x="1043" y="8148"/>
                      </a:cubicBezTo>
                      <a:cubicBezTo>
                        <a:pt x="1391" y="5830"/>
                        <a:pt x="2610" y="3861"/>
                        <a:pt x="4463" y="2470"/>
                      </a:cubicBezTo>
                      <a:cubicBezTo>
                        <a:pt x="5970" y="1312"/>
                        <a:pt x="7763" y="732"/>
                        <a:pt x="9562" y="732"/>
                      </a:cubicBezTo>
                      <a:close/>
                      <a:moveTo>
                        <a:pt x="9628" y="0"/>
                      </a:moveTo>
                      <a:cubicBezTo>
                        <a:pt x="7605" y="0"/>
                        <a:pt x="5665" y="653"/>
                        <a:pt x="4000" y="1891"/>
                      </a:cubicBezTo>
                      <a:cubicBezTo>
                        <a:pt x="2030" y="3337"/>
                        <a:pt x="695" y="5538"/>
                        <a:pt x="348" y="8032"/>
                      </a:cubicBezTo>
                      <a:cubicBezTo>
                        <a:pt x="0" y="10521"/>
                        <a:pt x="640" y="12954"/>
                        <a:pt x="2086" y="14984"/>
                      </a:cubicBezTo>
                      <a:cubicBezTo>
                        <a:pt x="3592" y="16954"/>
                        <a:pt x="5794" y="18284"/>
                        <a:pt x="8227" y="18631"/>
                      </a:cubicBezTo>
                      <a:cubicBezTo>
                        <a:pt x="8690" y="18692"/>
                        <a:pt x="9154" y="18747"/>
                        <a:pt x="9617" y="18747"/>
                      </a:cubicBezTo>
                      <a:cubicBezTo>
                        <a:pt x="11647" y="18747"/>
                        <a:pt x="13557" y="18112"/>
                        <a:pt x="15179" y="16893"/>
                      </a:cubicBezTo>
                      <a:cubicBezTo>
                        <a:pt x="17209" y="15387"/>
                        <a:pt x="18484" y="13186"/>
                        <a:pt x="18887" y="10752"/>
                      </a:cubicBezTo>
                      <a:cubicBezTo>
                        <a:pt x="19234" y="8264"/>
                        <a:pt x="18599" y="5770"/>
                        <a:pt x="17093" y="3800"/>
                      </a:cubicBezTo>
                      <a:cubicBezTo>
                        <a:pt x="15642" y="1775"/>
                        <a:pt x="13441" y="500"/>
                        <a:pt x="10952" y="93"/>
                      </a:cubicBezTo>
                      <a:cubicBezTo>
                        <a:pt x="10508" y="31"/>
                        <a:pt x="10066" y="0"/>
                        <a:pt x="9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2" name="Google Shape;5512;p9"/>
                <p:cNvSpPr/>
                <p:nvPr/>
              </p:nvSpPr>
              <p:spPr>
                <a:xfrm>
                  <a:off x="1427393" y="3631993"/>
                  <a:ext cx="202871" cy="20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7" h="17984" extrusionOk="0">
                      <a:moveTo>
                        <a:pt x="11879" y="719"/>
                      </a:moveTo>
                      <a:cubicBezTo>
                        <a:pt x="12166" y="719"/>
                        <a:pt x="12398" y="835"/>
                        <a:pt x="12630" y="1011"/>
                      </a:cubicBezTo>
                      <a:lnTo>
                        <a:pt x="16282" y="4371"/>
                      </a:lnTo>
                      <a:cubicBezTo>
                        <a:pt x="16746" y="4774"/>
                        <a:pt x="16801" y="5530"/>
                        <a:pt x="16338" y="5993"/>
                      </a:cubicBezTo>
                      <a:lnTo>
                        <a:pt x="6373" y="16885"/>
                      </a:lnTo>
                      <a:cubicBezTo>
                        <a:pt x="6202" y="17117"/>
                        <a:pt x="5910" y="17232"/>
                        <a:pt x="5562" y="17232"/>
                      </a:cubicBezTo>
                      <a:cubicBezTo>
                        <a:pt x="5514" y="17242"/>
                        <a:pt x="5466" y="17246"/>
                        <a:pt x="5418" y="17246"/>
                      </a:cubicBezTo>
                      <a:cubicBezTo>
                        <a:pt x="5179" y="17246"/>
                        <a:pt x="4944" y="17134"/>
                        <a:pt x="4751" y="16940"/>
                      </a:cubicBezTo>
                      <a:lnTo>
                        <a:pt x="1103" y="13641"/>
                      </a:lnTo>
                      <a:cubicBezTo>
                        <a:pt x="872" y="13409"/>
                        <a:pt x="756" y="13117"/>
                        <a:pt x="756" y="12829"/>
                      </a:cubicBezTo>
                      <a:cubicBezTo>
                        <a:pt x="756" y="12482"/>
                        <a:pt x="872" y="12190"/>
                        <a:pt x="1043" y="11958"/>
                      </a:cubicBezTo>
                      <a:lnTo>
                        <a:pt x="11008" y="1127"/>
                      </a:lnTo>
                      <a:cubicBezTo>
                        <a:pt x="11240" y="835"/>
                        <a:pt x="11532" y="719"/>
                        <a:pt x="11879" y="719"/>
                      </a:cubicBezTo>
                      <a:close/>
                      <a:moveTo>
                        <a:pt x="11865" y="1"/>
                      </a:moveTo>
                      <a:cubicBezTo>
                        <a:pt x="11357" y="1"/>
                        <a:pt x="10857" y="205"/>
                        <a:pt x="10489" y="603"/>
                      </a:cubicBezTo>
                      <a:lnTo>
                        <a:pt x="524" y="11495"/>
                      </a:lnTo>
                      <a:cubicBezTo>
                        <a:pt x="176" y="11842"/>
                        <a:pt x="0" y="12366"/>
                        <a:pt x="0" y="12829"/>
                      </a:cubicBezTo>
                      <a:cubicBezTo>
                        <a:pt x="61" y="13349"/>
                        <a:pt x="232" y="13812"/>
                        <a:pt x="640" y="14160"/>
                      </a:cubicBezTo>
                      <a:lnTo>
                        <a:pt x="4287" y="17464"/>
                      </a:lnTo>
                      <a:cubicBezTo>
                        <a:pt x="4635" y="17812"/>
                        <a:pt x="5043" y="17983"/>
                        <a:pt x="5506" y="17983"/>
                      </a:cubicBezTo>
                      <a:lnTo>
                        <a:pt x="5622" y="17983"/>
                      </a:lnTo>
                      <a:cubicBezTo>
                        <a:pt x="6141" y="17928"/>
                        <a:pt x="6605" y="17752"/>
                        <a:pt x="6952" y="17348"/>
                      </a:cubicBezTo>
                      <a:lnTo>
                        <a:pt x="16861" y="6457"/>
                      </a:lnTo>
                      <a:cubicBezTo>
                        <a:pt x="17557" y="5701"/>
                        <a:pt x="17557" y="4543"/>
                        <a:pt x="16746" y="3792"/>
                      </a:cubicBezTo>
                      <a:lnTo>
                        <a:pt x="13154" y="487"/>
                      </a:lnTo>
                      <a:cubicBezTo>
                        <a:pt x="12773" y="161"/>
                        <a:pt x="12315" y="1"/>
                        <a:pt x="118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3" name="Google Shape;5513;p9"/>
                <p:cNvSpPr/>
                <p:nvPr/>
              </p:nvSpPr>
              <p:spPr>
                <a:xfrm>
                  <a:off x="1580023" y="3610605"/>
                  <a:ext cx="68983" cy="68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0" h="5931" extrusionOk="0">
                      <a:moveTo>
                        <a:pt x="3093" y="0"/>
                      </a:moveTo>
                      <a:cubicBezTo>
                        <a:pt x="2991" y="0"/>
                        <a:pt x="2878" y="43"/>
                        <a:pt x="2781" y="137"/>
                      </a:cubicBezTo>
                      <a:lnTo>
                        <a:pt x="116" y="2978"/>
                      </a:lnTo>
                      <a:cubicBezTo>
                        <a:pt x="61" y="3033"/>
                        <a:pt x="0" y="3094"/>
                        <a:pt x="0" y="3210"/>
                      </a:cubicBezTo>
                      <a:cubicBezTo>
                        <a:pt x="0" y="3325"/>
                        <a:pt x="61" y="3381"/>
                        <a:pt x="116" y="3441"/>
                      </a:cubicBezTo>
                      <a:lnTo>
                        <a:pt x="2610" y="5814"/>
                      </a:lnTo>
                      <a:cubicBezTo>
                        <a:pt x="2726" y="5875"/>
                        <a:pt x="2781" y="5930"/>
                        <a:pt x="2897" y="5930"/>
                      </a:cubicBezTo>
                      <a:cubicBezTo>
                        <a:pt x="2957" y="5930"/>
                        <a:pt x="3073" y="5875"/>
                        <a:pt x="3129" y="5814"/>
                      </a:cubicBezTo>
                      <a:lnTo>
                        <a:pt x="5854" y="2978"/>
                      </a:lnTo>
                      <a:cubicBezTo>
                        <a:pt x="5970" y="2802"/>
                        <a:pt x="5970" y="2570"/>
                        <a:pt x="5794" y="2454"/>
                      </a:cubicBezTo>
                      <a:cubicBezTo>
                        <a:pt x="5736" y="2396"/>
                        <a:pt x="5649" y="2367"/>
                        <a:pt x="5555" y="2367"/>
                      </a:cubicBezTo>
                      <a:cubicBezTo>
                        <a:pt x="5461" y="2367"/>
                        <a:pt x="5360" y="2396"/>
                        <a:pt x="5275" y="2454"/>
                      </a:cubicBezTo>
                      <a:lnTo>
                        <a:pt x="2841" y="5063"/>
                      </a:lnTo>
                      <a:lnTo>
                        <a:pt x="872" y="3210"/>
                      </a:lnTo>
                      <a:lnTo>
                        <a:pt x="3305" y="600"/>
                      </a:lnTo>
                      <a:cubicBezTo>
                        <a:pt x="3476" y="484"/>
                        <a:pt x="3476" y="253"/>
                        <a:pt x="3305" y="81"/>
                      </a:cubicBezTo>
                      <a:cubicBezTo>
                        <a:pt x="3253" y="29"/>
                        <a:pt x="3177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14" name="Google Shape;5514;p9"/>
              <p:cNvGrpSpPr/>
              <p:nvPr/>
            </p:nvGrpSpPr>
            <p:grpSpPr>
              <a:xfrm>
                <a:off x="7419164" y="4608659"/>
                <a:ext cx="322037" cy="361644"/>
                <a:chOff x="1053854" y="3044941"/>
                <a:chExt cx="448519" cy="503682"/>
              </a:xfrm>
            </p:grpSpPr>
            <p:sp>
              <p:nvSpPr>
                <p:cNvPr id="5515" name="Google Shape;5515;p9"/>
                <p:cNvSpPr/>
                <p:nvPr/>
              </p:nvSpPr>
              <p:spPr>
                <a:xfrm>
                  <a:off x="1070609" y="3181579"/>
                  <a:ext cx="12063" cy="2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811" extrusionOk="0">
                      <a:moveTo>
                        <a:pt x="329" y="0"/>
                      </a:moveTo>
                      <a:cubicBezTo>
                        <a:pt x="297" y="0"/>
                        <a:pt x="265" y="5"/>
                        <a:pt x="232" y="17"/>
                      </a:cubicBezTo>
                      <a:cubicBezTo>
                        <a:pt x="117" y="72"/>
                        <a:pt x="1" y="248"/>
                        <a:pt x="56" y="364"/>
                      </a:cubicBezTo>
                      <a:lnTo>
                        <a:pt x="464" y="1578"/>
                      </a:lnTo>
                      <a:cubicBezTo>
                        <a:pt x="520" y="1755"/>
                        <a:pt x="636" y="1810"/>
                        <a:pt x="751" y="1810"/>
                      </a:cubicBezTo>
                      <a:lnTo>
                        <a:pt x="812" y="1810"/>
                      </a:lnTo>
                      <a:cubicBezTo>
                        <a:pt x="983" y="1755"/>
                        <a:pt x="1043" y="1578"/>
                        <a:pt x="983" y="1407"/>
                      </a:cubicBezTo>
                      <a:lnTo>
                        <a:pt x="580" y="188"/>
                      </a:lnTo>
                      <a:cubicBezTo>
                        <a:pt x="580" y="94"/>
                        <a:pt x="464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6" name="Google Shape;5516;p9"/>
                <p:cNvSpPr/>
                <p:nvPr/>
              </p:nvSpPr>
              <p:spPr>
                <a:xfrm>
                  <a:off x="1082661" y="3217053"/>
                  <a:ext cx="1474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2564" extrusionOk="0">
                      <a:moveTo>
                        <a:pt x="298" y="0"/>
                      </a:moveTo>
                      <a:cubicBezTo>
                        <a:pt x="275" y="0"/>
                        <a:pt x="253" y="5"/>
                        <a:pt x="232" y="15"/>
                      </a:cubicBezTo>
                      <a:cubicBezTo>
                        <a:pt x="56" y="75"/>
                        <a:pt x="0" y="246"/>
                        <a:pt x="56" y="423"/>
                      </a:cubicBezTo>
                      <a:lnTo>
                        <a:pt x="696" y="2392"/>
                      </a:lnTo>
                      <a:cubicBezTo>
                        <a:pt x="751" y="2508"/>
                        <a:pt x="867" y="2564"/>
                        <a:pt x="983" y="2564"/>
                      </a:cubicBezTo>
                      <a:lnTo>
                        <a:pt x="1043" y="2564"/>
                      </a:lnTo>
                      <a:cubicBezTo>
                        <a:pt x="1215" y="2508"/>
                        <a:pt x="1275" y="2392"/>
                        <a:pt x="1215" y="2216"/>
                      </a:cubicBezTo>
                      <a:lnTo>
                        <a:pt x="580" y="191"/>
                      </a:lnTo>
                      <a:cubicBezTo>
                        <a:pt x="530" y="96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7" name="Google Shape;5517;p9"/>
                <p:cNvSpPr/>
                <p:nvPr/>
              </p:nvSpPr>
              <p:spPr>
                <a:xfrm>
                  <a:off x="1097394" y="3262741"/>
                  <a:ext cx="16073" cy="3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82" extrusionOk="0">
                      <a:moveTo>
                        <a:pt x="232" y="0"/>
                      </a:moveTo>
                      <a:cubicBezTo>
                        <a:pt x="116" y="61"/>
                        <a:pt x="0" y="232"/>
                        <a:pt x="56" y="408"/>
                      </a:cubicBezTo>
                      <a:lnTo>
                        <a:pt x="811" y="2610"/>
                      </a:lnTo>
                      <a:cubicBezTo>
                        <a:pt x="811" y="2725"/>
                        <a:pt x="927" y="2781"/>
                        <a:pt x="1043" y="2781"/>
                      </a:cubicBezTo>
                      <a:lnTo>
                        <a:pt x="1159" y="2781"/>
                      </a:lnTo>
                      <a:cubicBezTo>
                        <a:pt x="1330" y="2725"/>
                        <a:pt x="1390" y="2610"/>
                        <a:pt x="1330" y="2433"/>
                      </a:cubicBezTo>
                      <a:lnTo>
                        <a:pt x="579" y="232"/>
                      </a:lnTo>
                      <a:cubicBezTo>
                        <a:pt x="579" y="61"/>
                        <a:pt x="403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8" name="Google Shape;5518;p9"/>
                <p:cNvSpPr/>
                <p:nvPr/>
              </p:nvSpPr>
              <p:spPr>
                <a:xfrm>
                  <a:off x="1112762" y="3309435"/>
                  <a:ext cx="16073" cy="3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40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6"/>
                        <a:pt x="60" y="362"/>
                      </a:cubicBezTo>
                      <a:lnTo>
                        <a:pt x="756" y="2564"/>
                      </a:lnTo>
                      <a:cubicBezTo>
                        <a:pt x="811" y="2680"/>
                        <a:pt x="927" y="2740"/>
                        <a:pt x="1043" y="2740"/>
                      </a:cubicBezTo>
                      <a:lnTo>
                        <a:pt x="1159" y="2740"/>
                      </a:lnTo>
                      <a:cubicBezTo>
                        <a:pt x="1275" y="2680"/>
                        <a:pt x="1391" y="2508"/>
                        <a:pt x="1335" y="2392"/>
                      </a:cubicBezTo>
                      <a:lnTo>
                        <a:pt x="580" y="191"/>
                      </a:lnTo>
                      <a:cubicBezTo>
                        <a:pt x="580" y="96"/>
                        <a:pt x="46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9" name="Google Shape;5519;p9"/>
                <p:cNvSpPr/>
                <p:nvPr/>
              </p:nvSpPr>
              <p:spPr>
                <a:xfrm>
                  <a:off x="1127483" y="3354211"/>
                  <a:ext cx="16085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2805" extrusionOk="0">
                      <a:moveTo>
                        <a:pt x="362" y="1"/>
                      </a:moveTo>
                      <a:cubicBezTo>
                        <a:pt x="321" y="1"/>
                        <a:pt x="277" y="8"/>
                        <a:pt x="232" y="24"/>
                      </a:cubicBezTo>
                      <a:cubicBezTo>
                        <a:pt x="117" y="79"/>
                        <a:pt x="1" y="195"/>
                        <a:pt x="61" y="371"/>
                      </a:cubicBezTo>
                      <a:lnTo>
                        <a:pt x="812" y="2628"/>
                      </a:lnTo>
                      <a:cubicBezTo>
                        <a:pt x="872" y="2744"/>
                        <a:pt x="988" y="2804"/>
                        <a:pt x="1104" y="2804"/>
                      </a:cubicBezTo>
                      <a:lnTo>
                        <a:pt x="1159" y="2804"/>
                      </a:lnTo>
                      <a:cubicBezTo>
                        <a:pt x="1336" y="2744"/>
                        <a:pt x="1391" y="2628"/>
                        <a:pt x="1336" y="2457"/>
                      </a:cubicBezTo>
                      <a:lnTo>
                        <a:pt x="580" y="195"/>
                      </a:lnTo>
                      <a:cubicBezTo>
                        <a:pt x="580" y="67"/>
                        <a:pt x="484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0" name="Google Shape;5520;p9"/>
                <p:cNvSpPr/>
                <p:nvPr/>
              </p:nvSpPr>
              <p:spPr>
                <a:xfrm>
                  <a:off x="1142216" y="3399136"/>
                  <a:ext cx="16073" cy="3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856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7"/>
                        <a:pt x="61" y="362"/>
                      </a:cubicBezTo>
                      <a:lnTo>
                        <a:pt x="811" y="2624"/>
                      </a:lnTo>
                      <a:cubicBezTo>
                        <a:pt x="872" y="2796"/>
                        <a:pt x="988" y="2856"/>
                        <a:pt x="1103" y="2856"/>
                      </a:cubicBezTo>
                      <a:lnTo>
                        <a:pt x="1159" y="2856"/>
                      </a:lnTo>
                      <a:cubicBezTo>
                        <a:pt x="1335" y="2796"/>
                        <a:pt x="1391" y="2624"/>
                        <a:pt x="1391" y="2448"/>
                      </a:cubicBezTo>
                      <a:lnTo>
                        <a:pt x="640" y="191"/>
                      </a:lnTo>
                      <a:cubicBezTo>
                        <a:pt x="590" y="96"/>
                        <a:pt x="466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1" name="Google Shape;5521;p9"/>
                <p:cNvSpPr/>
                <p:nvPr/>
              </p:nvSpPr>
              <p:spPr>
                <a:xfrm>
                  <a:off x="1157641" y="3443993"/>
                  <a:ext cx="14733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2566" extrusionOk="0">
                      <a:moveTo>
                        <a:pt x="300" y="1"/>
                      </a:moveTo>
                      <a:cubicBezTo>
                        <a:pt x="276" y="1"/>
                        <a:pt x="253" y="6"/>
                        <a:pt x="232" y="17"/>
                      </a:cubicBezTo>
                      <a:cubicBezTo>
                        <a:pt x="56" y="72"/>
                        <a:pt x="0" y="248"/>
                        <a:pt x="56" y="420"/>
                      </a:cubicBezTo>
                      <a:lnTo>
                        <a:pt x="695" y="2334"/>
                      </a:lnTo>
                      <a:cubicBezTo>
                        <a:pt x="695" y="2450"/>
                        <a:pt x="811" y="2566"/>
                        <a:pt x="927" y="2566"/>
                      </a:cubicBezTo>
                      <a:cubicBezTo>
                        <a:pt x="983" y="2566"/>
                        <a:pt x="983" y="2566"/>
                        <a:pt x="1043" y="2506"/>
                      </a:cubicBezTo>
                      <a:cubicBezTo>
                        <a:pt x="1159" y="2506"/>
                        <a:pt x="1275" y="2334"/>
                        <a:pt x="1214" y="2158"/>
                      </a:cubicBezTo>
                      <a:lnTo>
                        <a:pt x="579" y="248"/>
                      </a:lnTo>
                      <a:cubicBezTo>
                        <a:pt x="530" y="104"/>
                        <a:pt x="40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2" name="Google Shape;5522;p9"/>
                <p:cNvSpPr/>
                <p:nvPr/>
              </p:nvSpPr>
              <p:spPr>
                <a:xfrm>
                  <a:off x="1171669" y="3488168"/>
                  <a:ext cx="13404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103" extrusionOk="0">
                      <a:moveTo>
                        <a:pt x="331" y="1"/>
                      </a:moveTo>
                      <a:cubicBezTo>
                        <a:pt x="299" y="1"/>
                        <a:pt x="265" y="6"/>
                        <a:pt x="232" y="17"/>
                      </a:cubicBezTo>
                      <a:cubicBezTo>
                        <a:pt x="116" y="73"/>
                        <a:pt x="0" y="249"/>
                        <a:pt x="61" y="365"/>
                      </a:cubicBezTo>
                      <a:lnTo>
                        <a:pt x="580" y="1927"/>
                      </a:lnTo>
                      <a:cubicBezTo>
                        <a:pt x="640" y="2043"/>
                        <a:pt x="756" y="2103"/>
                        <a:pt x="872" y="2103"/>
                      </a:cubicBezTo>
                      <a:lnTo>
                        <a:pt x="927" y="2103"/>
                      </a:lnTo>
                      <a:cubicBezTo>
                        <a:pt x="1103" y="2043"/>
                        <a:pt x="1159" y="1927"/>
                        <a:pt x="1103" y="1755"/>
                      </a:cubicBezTo>
                      <a:lnTo>
                        <a:pt x="640" y="189"/>
                      </a:lnTo>
                      <a:cubicBezTo>
                        <a:pt x="591" y="95"/>
                        <a:pt x="469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3" name="Google Shape;5523;p9"/>
                <p:cNvSpPr/>
                <p:nvPr/>
              </p:nvSpPr>
              <p:spPr>
                <a:xfrm>
                  <a:off x="1058557" y="3044941"/>
                  <a:ext cx="443816" cy="503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9" h="43590" extrusionOk="0">
                      <a:moveTo>
                        <a:pt x="26770" y="0"/>
                      </a:moveTo>
                      <a:cubicBezTo>
                        <a:pt x="26734" y="0"/>
                        <a:pt x="26694" y="8"/>
                        <a:pt x="26651" y="23"/>
                      </a:cubicBezTo>
                      <a:lnTo>
                        <a:pt x="233" y="8713"/>
                      </a:lnTo>
                      <a:cubicBezTo>
                        <a:pt x="117" y="8769"/>
                        <a:pt x="1" y="8945"/>
                        <a:pt x="56" y="9061"/>
                      </a:cubicBezTo>
                      <a:lnTo>
                        <a:pt x="520" y="10391"/>
                      </a:lnTo>
                      <a:cubicBezTo>
                        <a:pt x="520" y="10486"/>
                        <a:pt x="639" y="10581"/>
                        <a:pt x="777" y="10581"/>
                      </a:cubicBezTo>
                      <a:cubicBezTo>
                        <a:pt x="806" y="10581"/>
                        <a:pt x="837" y="10577"/>
                        <a:pt x="868" y="10567"/>
                      </a:cubicBezTo>
                      <a:cubicBezTo>
                        <a:pt x="983" y="10507"/>
                        <a:pt x="1099" y="10335"/>
                        <a:pt x="1044" y="10219"/>
                      </a:cubicBezTo>
                      <a:lnTo>
                        <a:pt x="696" y="9177"/>
                      </a:lnTo>
                      <a:lnTo>
                        <a:pt x="26535" y="602"/>
                      </a:lnTo>
                      <a:lnTo>
                        <a:pt x="37714" y="34376"/>
                      </a:lnTo>
                      <a:lnTo>
                        <a:pt x="11819" y="42894"/>
                      </a:lnTo>
                      <a:lnTo>
                        <a:pt x="11472" y="41851"/>
                      </a:lnTo>
                      <a:cubicBezTo>
                        <a:pt x="11426" y="41719"/>
                        <a:pt x="11350" y="41655"/>
                        <a:pt x="11241" y="41655"/>
                      </a:cubicBezTo>
                      <a:cubicBezTo>
                        <a:pt x="11206" y="41655"/>
                        <a:pt x="11167" y="41661"/>
                        <a:pt x="11124" y="41675"/>
                      </a:cubicBezTo>
                      <a:cubicBezTo>
                        <a:pt x="10948" y="41675"/>
                        <a:pt x="10892" y="41851"/>
                        <a:pt x="10948" y="42023"/>
                      </a:cubicBezTo>
                      <a:lnTo>
                        <a:pt x="11412" y="43358"/>
                      </a:lnTo>
                      <a:cubicBezTo>
                        <a:pt x="11412" y="43473"/>
                        <a:pt x="11472" y="43529"/>
                        <a:pt x="11527" y="43529"/>
                      </a:cubicBezTo>
                      <a:cubicBezTo>
                        <a:pt x="11588" y="43529"/>
                        <a:pt x="11643" y="43589"/>
                        <a:pt x="11643" y="43589"/>
                      </a:cubicBezTo>
                      <a:cubicBezTo>
                        <a:pt x="11704" y="43589"/>
                        <a:pt x="11704" y="43589"/>
                        <a:pt x="11759" y="43529"/>
                      </a:cubicBezTo>
                      <a:lnTo>
                        <a:pt x="38177" y="34839"/>
                      </a:lnTo>
                      <a:cubicBezTo>
                        <a:pt x="38293" y="34783"/>
                        <a:pt x="38409" y="34607"/>
                        <a:pt x="38353" y="34491"/>
                      </a:cubicBezTo>
                      <a:lnTo>
                        <a:pt x="26998" y="195"/>
                      </a:lnTo>
                      <a:cubicBezTo>
                        <a:pt x="26953" y="66"/>
                        <a:pt x="26877" y="0"/>
                        <a:pt x="26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4" name="Google Shape;5524;p9"/>
                <p:cNvSpPr/>
                <p:nvPr/>
              </p:nvSpPr>
              <p:spPr>
                <a:xfrm>
                  <a:off x="1065895" y="3191736"/>
                  <a:ext cx="47572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46" extrusionOk="0">
                      <a:moveTo>
                        <a:pt x="2842" y="584"/>
                      </a:moveTo>
                      <a:cubicBezTo>
                        <a:pt x="3074" y="584"/>
                        <a:pt x="3305" y="699"/>
                        <a:pt x="3361" y="931"/>
                      </a:cubicBezTo>
                      <a:cubicBezTo>
                        <a:pt x="3477" y="1279"/>
                        <a:pt x="3305" y="1571"/>
                        <a:pt x="3013" y="1687"/>
                      </a:cubicBezTo>
                      <a:lnTo>
                        <a:pt x="1336" y="2206"/>
                      </a:lnTo>
                      <a:cubicBezTo>
                        <a:pt x="1273" y="2231"/>
                        <a:pt x="1210" y="2242"/>
                        <a:pt x="1150" y="2242"/>
                      </a:cubicBezTo>
                      <a:cubicBezTo>
                        <a:pt x="928" y="2242"/>
                        <a:pt x="731" y="2087"/>
                        <a:pt x="640" y="1858"/>
                      </a:cubicBezTo>
                      <a:cubicBezTo>
                        <a:pt x="580" y="1742"/>
                        <a:pt x="580" y="1571"/>
                        <a:pt x="696" y="1395"/>
                      </a:cubicBezTo>
                      <a:cubicBezTo>
                        <a:pt x="756" y="1279"/>
                        <a:pt x="872" y="1163"/>
                        <a:pt x="988" y="1163"/>
                      </a:cubicBezTo>
                      <a:lnTo>
                        <a:pt x="2610" y="584"/>
                      </a:lnTo>
                      <a:close/>
                      <a:moveTo>
                        <a:pt x="2787" y="1"/>
                      </a:moveTo>
                      <a:cubicBezTo>
                        <a:pt x="2668" y="1"/>
                        <a:pt x="2547" y="20"/>
                        <a:pt x="2434" y="65"/>
                      </a:cubicBezTo>
                      <a:lnTo>
                        <a:pt x="812" y="584"/>
                      </a:lnTo>
                      <a:cubicBezTo>
                        <a:pt x="525" y="699"/>
                        <a:pt x="293" y="876"/>
                        <a:pt x="177" y="1163"/>
                      </a:cubicBezTo>
                      <a:cubicBezTo>
                        <a:pt x="1" y="1455"/>
                        <a:pt x="1" y="1742"/>
                        <a:pt x="117" y="2034"/>
                      </a:cubicBezTo>
                      <a:cubicBezTo>
                        <a:pt x="177" y="2322"/>
                        <a:pt x="409" y="2553"/>
                        <a:pt x="640" y="2729"/>
                      </a:cubicBezTo>
                      <a:cubicBezTo>
                        <a:pt x="812" y="2785"/>
                        <a:pt x="988" y="2845"/>
                        <a:pt x="1159" y="2845"/>
                      </a:cubicBezTo>
                      <a:cubicBezTo>
                        <a:pt x="1275" y="2845"/>
                        <a:pt x="1451" y="2785"/>
                        <a:pt x="1567" y="2785"/>
                      </a:cubicBezTo>
                      <a:lnTo>
                        <a:pt x="3190" y="2206"/>
                      </a:lnTo>
                      <a:cubicBezTo>
                        <a:pt x="3769" y="2034"/>
                        <a:pt x="4116" y="1395"/>
                        <a:pt x="3885" y="760"/>
                      </a:cubicBezTo>
                      <a:cubicBezTo>
                        <a:pt x="3824" y="468"/>
                        <a:pt x="3593" y="236"/>
                        <a:pt x="3305" y="120"/>
                      </a:cubicBezTo>
                      <a:cubicBezTo>
                        <a:pt x="3163" y="49"/>
                        <a:pt x="2977" y="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5" name="Google Shape;5525;p9"/>
                <p:cNvSpPr/>
                <p:nvPr/>
              </p:nvSpPr>
              <p:spPr>
                <a:xfrm>
                  <a:off x="1053854" y="3154702"/>
                  <a:ext cx="47560" cy="3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2807" extrusionOk="0">
                      <a:moveTo>
                        <a:pt x="2781" y="544"/>
                      </a:moveTo>
                      <a:cubicBezTo>
                        <a:pt x="3013" y="544"/>
                        <a:pt x="3244" y="720"/>
                        <a:pt x="3360" y="952"/>
                      </a:cubicBezTo>
                      <a:cubicBezTo>
                        <a:pt x="3420" y="1240"/>
                        <a:pt x="3305" y="1587"/>
                        <a:pt x="2957" y="1703"/>
                      </a:cubicBezTo>
                      <a:lnTo>
                        <a:pt x="1335" y="2227"/>
                      </a:lnTo>
                      <a:cubicBezTo>
                        <a:pt x="1273" y="2251"/>
                        <a:pt x="1208" y="2263"/>
                        <a:pt x="1145" y="2263"/>
                      </a:cubicBezTo>
                      <a:cubicBezTo>
                        <a:pt x="908" y="2263"/>
                        <a:pt x="683" y="2105"/>
                        <a:pt x="640" y="1879"/>
                      </a:cubicBezTo>
                      <a:cubicBezTo>
                        <a:pt x="579" y="1703"/>
                        <a:pt x="579" y="1587"/>
                        <a:pt x="640" y="1416"/>
                      </a:cubicBezTo>
                      <a:cubicBezTo>
                        <a:pt x="755" y="1300"/>
                        <a:pt x="871" y="1184"/>
                        <a:pt x="987" y="1124"/>
                      </a:cubicBezTo>
                      <a:lnTo>
                        <a:pt x="2609" y="605"/>
                      </a:lnTo>
                      <a:cubicBezTo>
                        <a:pt x="2665" y="605"/>
                        <a:pt x="2725" y="544"/>
                        <a:pt x="2781" y="544"/>
                      </a:cubicBezTo>
                      <a:close/>
                      <a:moveTo>
                        <a:pt x="2844" y="0"/>
                      </a:moveTo>
                      <a:cubicBezTo>
                        <a:pt x="2706" y="0"/>
                        <a:pt x="2564" y="29"/>
                        <a:pt x="2433" y="81"/>
                      </a:cubicBezTo>
                      <a:lnTo>
                        <a:pt x="811" y="605"/>
                      </a:lnTo>
                      <a:cubicBezTo>
                        <a:pt x="524" y="720"/>
                        <a:pt x="292" y="892"/>
                        <a:pt x="116" y="1184"/>
                      </a:cubicBezTo>
                      <a:cubicBezTo>
                        <a:pt x="0" y="1471"/>
                        <a:pt x="0" y="1763"/>
                        <a:pt x="60" y="2051"/>
                      </a:cubicBezTo>
                      <a:cubicBezTo>
                        <a:pt x="176" y="2343"/>
                        <a:pt x="408" y="2574"/>
                        <a:pt x="640" y="2690"/>
                      </a:cubicBezTo>
                      <a:cubicBezTo>
                        <a:pt x="811" y="2806"/>
                        <a:pt x="987" y="2806"/>
                        <a:pt x="1159" y="2806"/>
                      </a:cubicBezTo>
                      <a:cubicBezTo>
                        <a:pt x="1275" y="2806"/>
                        <a:pt x="1390" y="2806"/>
                        <a:pt x="1506" y="2746"/>
                      </a:cubicBezTo>
                      <a:lnTo>
                        <a:pt x="3189" y="2227"/>
                      </a:lnTo>
                      <a:cubicBezTo>
                        <a:pt x="3768" y="2051"/>
                        <a:pt x="4116" y="1416"/>
                        <a:pt x="3884" y="776"/>
                      </a:cubicBezTo>
                      <a:cubicBezTo>
                        <a:pt x="3768" y="489"/>
                        <a:pt x="3592" y="257"/>
                        <a:pt x="3305" y="141"/>
                      </a:cubicBezTo>
                      <a:cubicBezTo>
                        <a:pt x="3177" y="44"/>
                        <a:pt x="3013" y="0"/>
                        <a:pt x="28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6" name="Google Shape;5526;p9"/>
                <p:cNvSpPr/>
                <p:nvPr/>
              </p:nvSpPr>
              <p:spPr>
                <a:xfrm>
                  <a:off x="1167648" y="3500670"/>
                  <a:ext cx="46232" cy="3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2815" extrusionOk="0">
                      <a:moveTo>
                        <a:pt x="2842" y="557"/>
                      </a:moveTo>
                      <a:cubicBezTo>
                        <a:pt x="2958" y="557"/>
                        <a:pt x="3013" y="613"/>
                        <a:pt x="3074" y="613"/>
                      </a:cubicBezTo>
                      <a:cubicBezTo>
                        <a:pt x="3245" y="729"/>
                        <a:pt x="3361" y="845"/>
                        <a:pt x="3361" y="961"/>
                      </a:cubicBezTo>
                      <a:cubicBezTo>
                        <a:pt x="3421" y="1137"/>
                        <a:pt x="3421" y="1253"/>
                        <a:pt x="3361" y="1424"/>
                      </a:cubicBezTo>
                      <a:cubicBezTo>
                        <a:pt x="3305" y="1540"/>
                        <a:pt x="3190" y="1656"/>
                        <a:pt x="3013" y="1716"/>
                      </a:cubicBezTo>
                      <a:lnTo>
                        <a:pt x="1391" y="2235"/>
                      </a:lnTo>
                      <a:cubicBezTo>
                        <a:pt x="1319" y="2260"/>
                        <a:pt x="1257" y="2275"/>
                        <a:pt x="1196" y="2275"/>
                      </a:cubicBezTo>
                      <a:cubicBezTo>
                        <a:pt x="1112" y="2275"/>
                        <a:pt x="1030" y="2247"/>
                        <a:pt x="928" y="2180"/>
                      </a:cubicBezTo>
                      <a:cubicBezTo>
                        <a:pt x="812" y="2119"/>
                        <a:pt x="696" y="2003"/>
                        <a:pt x="640" y="1888"/>
                      </a:cubicBezTo>
                      <a:cubicBezTo>
                        <a:pt x="640" y="1716"/>
                        <a:pt x="640" y="1540"/>
                        <a:pt x="696" y="1424"/>
                      </a:cubicBezTo>
                      <a:cubicBezTo>
                        <a:pt x="756" y="1308"/>
                        <a:pt x="872" y="1192"/>
                        <a:pt x="1044" y="1137"/>
                      </a:cubicBezTo>
                      <a:lnTo>
                        <a:pt x="2666" y="613"/>
                      </a:lnTo>
                      <a:cubicBezTo>
                        <a:pt x="2726" y="557"/>
                        <a:pt x="2782" y="557"/>
                        <a:pt x="2842" y="557"/>
                      </a:cubicBezTo>
                      <a:close/>
                      <a:moveTo>
                        <a:pt x="2808" y="1"/>
                      </a:moveTo>
                      <a:cubicBezTo>
                        <a:pt x="2703" y="1"/>
                        <a:pt x="2599" y="14"/>
                        <a:pt x="2494" y="34"/>
                      </a:cubicBezTo>
                      <a:lnTo>
                        <a:pt x="872" y="613"/>
                      </a:lnTo>
                      <a:cubicBezTo>
                        <a:pt x="580" y="673"/>
                        <a:pt x="348" y="905"/>
                        <a:pt x="177" y="1192"/>
                      </a:cubicBezTo>
                      <a:cubicBezTo>
                        <a:pt x="61" y="1424"/>
                        <a:pt x="1" y="1772"/>
                        <a:pt x="117" y="2064"/>
                      </a:cubicBezTo>
                      <a:cubicBezTo>
                        <a:pt x="233" y="2351"/>
                        <a:pt x="409" y="2583"/>
                        <a:pt x="696" y="2699"/>
                      </a:cubicBezTo>
                      <a:cubicBezTo>
                        <a:pt x="872" y="2815"/>
                        <a:pt x="1044" y="2815"/>
                        <a:pt x="1220" y="2815"/>
                      </a:cubicBezTo>
                      <a:cubicBezTo>
                        <a:pt x="1336" y="2815"/>
                        <a:pt x="1451" y="2815"/>
                        <a:pt x="1567" y="2759"/>
                      </a:cubicBezTo>
                      <a:lnTo>
                        <a:pt x="3190" y="2235"/>
                      </a:lnTo>
                      <a:cubicBezTo>
                        <a:pt x="3477" y="2119"/>
                        <a:pt x="3709" y="1948"/>
                        <a:pt x="3885" y="1656"/>
                      </a:cubicBezTo>
                      <a:cubicBezTo>
                        <a:pt x="4001" y="1369"/>
                        <a:pt x="4001" y="1077"/>
                        <a:pt x="3940" y="789"/>
                      </a:cubicBezTo>
                      <a:cubicBezTo>
                        <a:pt x="3824" y="497"/>
                        <a:pt x="3653" y="265"/>
                        <a:pt x="3361" y="150"/>
                      </a:cubicBezTo>
                      <a:cubicBezTo>
                        <a:pt x="3178" y="40"/>
                        <a:pt x="2993" y="1"/>
                        <a:pt x="2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7" name="Google Shape;5527;p9"/>
                <p:cNvSpPr/>
                <p:nvPr/>
              </p:nvSpPr>
              <p:spPr>
                <a:xfrm>
                  <a:off x="1079980" y="3237262"/>
                  <a:ext cx="48219" cy="3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45" extrusionOk="0">
                      <a:moveTo>
                        <a:pt x="2897" y="583"/>
                      </a:moveTo>
                      <a:cubicBezTo>
                        <a:pt x="3013" y="583"/>
                        <a:pt x="3069" y="583"/>
                        <a:pt x="3185" y="643"/>
                      </a:cubicBezTo>
                      <a:cubicBezTo>
                        <a:pt x="3301" y="699"/>
                        <a:pt x="3417" y="815"/>
                        <a:pt x="3417" y="991"/>
                      </a:cubicBezTo>
                      <a:cubicBezTo>
                        <a:pt x="3532" y="1278"/>
                        <a:pt x="3361" y="1570"/>
                        <a:pt x="3069" y="1686"/>
                      </a:cubicBezTo>
                      <a:lnTo>
                        <a:pt x="1447" y="2205"/>
                      </a:lnTo>
                      <a:cubicBezTo>
                        <a:pt x="1385" y="2230"/>
                        <a:pt x="1320" y="2242"/>
                        <a:pt x="1256" y="2242"/>
                      </a:cubicBezTo>
                      <a:cubicBezTo>
                        <a:pt x="1021" y="2242"/>
                        <a:pt x="787" y="2087"/>
                        <a:pt x="696" y="1858"/>
                      </a:cubicBezTo>
                      <a:cubicBezTo>
                        <a:pt x="636" y="1570"/>
                        <a:pt x="812" y="1223"/>
                        <a:pt x="1099" y="1162"/>
                      </a:cubicBezTo>
                      <a:lnTo>
                        <a:pt x="2721" y="583"/>
                      </a:lnTo>
                      <a:close/>
                      <a:moveTo>
                        <a:pt x="2884" y="0"/>
                      </a:moveTo>
                      <a:cubicBezTo>
                        <a:pt x="2773" y="0"/>
                        <a:pt x="2661" y="19"/>
                        <a:pt x="2550" y="64"/>
                      </a:cubicBezTo>
                      <a:lnTo>
                        <a:pt x="928" y="583"/>
                      </a:lnTo>
                      <a:cubicBezTo>
                        <a:pt x="288" y="815"/>
                        <a:pt x="1" y="1454"/>
                        <a:pt x="172" y="2034"/>
                      </a:cubicBezTo>
                      <a:cubicBezTo>
                        <a:pt x="348" y="2553"/>
                        <a:pt x="812" y="2845"/>
                        <a:pt x="1275" y="2845"/>
                      </a:cubicBezTo>
                      <a:cubicBezTo>
                        <a:pt x="1391" y="2845"/>
                        <a:pt x="1507" y="2845"/>
                        <a:pt x="1623" y="2785"/>
                      </a:cubicBezTo>
                      <a:lnTo>
                        <a:pt x="3245" y="2266"/>
                      </a:lnTo>
                      <a:cubicBezTo>
                        <a:pt x="3880" y="2034"/>
                        <a:pt x="4172" y="1394"/>
                        <a:pt x="3996" y="815"/>
                      </a:cubicBezTo>
                      <a:cubicBezTo>
                        <a:pt x="3880" y="527"/>
                        <a:pt x="3709" y="236"/>
                        <a:pt x="3417" y="120"/>
                      </a:cubicBezTo>
                      <a:cubicBezTo>
                        <a:pt x="3240" y="49"/>
                        <a:pt x="3062" y="0"/>
                        <a:pt x="28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8" name="Google Shape;5528;p9"/>
                <p:cNvSpPr/>
                <p:nvPr/>
              </p:nvSpPr>
              <p:spPr>
                <a:xfrm>
                  <a:off x="1094713" y="3282778"/>
                  <a:ext cx="48855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2846" extrusionOk="0">
                      <a:moveTo>
                        <a:pt x="2953" y="584"/>
                      </a:moveTo>
                      <a:cubicBezTo>
                        <a:pt x="3013" y="584"/>
                        <a:pt x="3129" y="584"/>
                        <a:pt x="3184" y="644"/>
                      </a:cubicBezTo>
                      <a:cubicBezTo>
                        <a:pt x="3300" y="699"/>
                        <a:pt x="3416" y="815"/>
                        <a:pt x="3476" y="991"/>
                      </a:cubicBezTo>
                      <a:cubicBezTo>
                        <a:pt x="3592" y="1279"/>
                        <a:pt x="3416" y="1626"/>
                        <a:pt x="3129" y="1687"/>
                      </a:cubicBezTo>
                      <a:lnTo>
                        <a:pt x="1446" y="2266"/>
                      </a:lnTo>
                      <a:cubicBezTo>
                        <a:pt x="1410" y="2273"/>
                        <a:pt x="1374" y="2276"/>
                        <a:pt x="1338" y="2276"/>
                      </a:cubicBezTo>
                      <a:cubicBezTo>
                        <a:pt x="1088" y="2276"/>
                        <a:pt x="852" y="2113"/>
                        <a:pt x="751" y="1858"/>
                      </a:cubicBezTo>
                      <a:cubicBezTo>
                        <a:pt x="635" y="1571"/>
                        <a:pt x="811" y="1223"/>
                        <a:pt x="1099" y="1163"/>
                      </a:cubicBezTo>
                      <a:lnTo>
                        <a:pt x="2721" y="584"/>
                      </a:lnTo>
                      <a:close/>
                      <a:moveTo>
                        <a:pt x="2899" y="1"/>
                      </a:moveTo>
                      <a:cubicBezTo>
                        <a:pt x="2780" y="1"/>
                        <a:pt x="2660" y="20"/>
                        <a:pt x="2549" y="65"/>
                      </a:cubicBezTo>
                      <a:lnTo>
                        <a:pt x="927" y="584"/>
                      </a:lnTo>
                      <a:cubicBezTo>
                        <a:pt x="348" y="815"/>
                        <a:pt x="0" y="1455"/>
                        <a:pt x="232" y="2034"/>
                      </a:cubicBezTo>
                      <a:cubicBezTo>
                        <a:pt x="348" y="2553"/>
                        <a:pt x="811" y="2845"/>
                        <a:pt x="1275" y="2845"/>
                      </a:cubicBezTo>
                      <a:cubicBezTo>
                        <a:pt x="1391" y="2845"/>
                        <a:pt x="1562" y="2845"/>
                        <a:pt x="1678" y="2785"/>
                      </a:cubicBezTo>
                      <a:lnTo>
                        <a:pt x="3300" y="2266"/>
                      </a:lnTo>
                      <a:cubicBezTo>
                        <a:pt x="3880" y="2034"/>
                        <a:pt x="4227" y="1395"/>
                        <a:pt x="3995" y="815"/>
                      </a:cubicBezTo>
                      <a:cubicBezTo>
                        <a:pt x="3940" y="528"/>
                        <a:pt x="3708" y="296"/>
                        <a:pt x="3416" y="120"/>
                      </a:cubicBezTo>
                      <a:cubicBezTo>
                        <a:pt x="3274" y="49"/>
                        <a:pt x="3088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9" name="Google Shape;5529;p9"/>
                <p:cNvSpPr/>
                <p:nvPr/>
              </p:nvSpPr>
              <p:spPr>
                <a:xfrm>
                  <a:off x="1110774" y="3328582"/>
                  <a:ext cx="47514" cy="3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821" extrusionOk="0">
                      <a:moveTo>
                        <a:pt x="2837" y="559"/>
                      </a:moveTo>
                      <a:cubicBezTo>
                        <a:pt x="2953" y="559"/>
                        <a:pt x="3013" y="559"/>
                        <a:pt x="3129" y="619"/>
                      </a:cubicBezTo>
                      <a:cubicBezTo>
                        <a:pt x="3245" y="675"/>
                        <a:pt x="3361" y="791"/>
                        <a:pt x="3361" y="967"/>
                      </a:cubicBezTo>
                      <a:cubicBezTo>
                        <a:pt x="3477" y="1254"/>
                        <a:pt x="3301" y="1602"/>
                        <a:pt x="3013" y="1662"/>
                      </a:cubicBezTo>
                      <a:lnTo>
                        <a:pt x="1391" y="2242"/>
                      </a:lnTo>
                      <a:cubicBezTo>
                        <a:pt x="1345" y="2250"/>
                        <a:pt x="1298" y="2255"/>
                        <a:pt x="1250" y="2255"/>
                      </a:cubicBezTo>
                      <a:cubicBezTo>
                        <a:pt x="995" y="2255"/>
                        <a:pt x="733" y="2126"/>
                        <a:pt x="636" y="1834"/>
                      </a:cubicBezTo>
                      <a:cubicBezTo>
                        <a:pt x="636" y="1718"/>
                        <a:pt x="636" y="1546"/>
                        <a:pt x="696" y="1430"/>
                      </a:cubicBezTo>
                      <a:cubicBezTo>
                        <a:pt x="752" y="1254"/>
                        <a:pt x="867" y="1199"/>
                        <a:pt x="1044" y="1138"/>
                      </a:cubicBezTo>
                      <a:lnTo>
                        <a:pt x="2666" y="619"/>
                      </a:lnTo>
                      <a:cubicBezTo>
                        <a:pt x="2721" y="559"/>
                        <a:pt x="2782" y="559"/>
                        <a:pt x="2837" y="559"/>
                      </a:cubicBezTo>
                      <a:close/>
                      <a:moveTo>
                        <a:pt x="2855" y="0"/>
                      </a:moveTo>
                      <a:cubicBezTo>
                        <a:pt x="2733" y="0"/>
                        <a:pt x="2612" y="15"/>
                        <a:pt x="2490" y="40"/>
                      </a:cubicBezTo>
                      <a:lnTo>
                        <a:pt x="867" y="559"/>
                      </a:lnTo>
                      <a:cubicBezTo>
                        <a:pt x="580" y="675"/>
                        <a:pt x="348" y="907"/>
                        <a:pt x="172" y="1138"/>
                      </a:cubicBezTo>
                      <a:cubicBezTo>
                        <a:pt x="56" y="1430"/>
                        <a:pt x="1" y="1718"/>
                        <a:pt x="117" y="2010"/>
                      </a:cubicBezTo>
                      <a:cubicBezTo>
                        <a:pt x="288" y="2529"/>
                        <a:pt x="752" y="2821"/>
                        <a:pt x="1215" y="2821"/>
                      </a:cubicBezTo>
                      <a:cubicBezTo>
                        <a:pt x="1331" y="2821"/>
                        <a:pt x="1447" y="2821"/>
                        <a:pt x="1563" y="2761"/>
                      </a:cubicBezTo>
                      <a:lnTo>
                        <a:pt x="3185" y="2242"/>
                      </a:lnTo>
                      <a:cubicBezTo>
                        <a:pt x="3824" y="2010"/>
                        <a:pt x="4112" y="1370"/>
                        <a:pt x="3940" y="791"/>
                      </a:cubicBezTo>
                      <a:cubicBezTo>
                        <a:pt x="3824" y="504"/>
                        <a:pt x="3648" y="272"/>
                        <a:pt x="3361" y="96"/>
                      </a:cubicBezTo>
                      <a:cubicBezTo>
                        <a:pt x="3191" y="28"/>
                        <a:pt x="3023" y="0"/>
                        <a:pt x="2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0" name="Google Shape;5530;p9"/>
                <p:cNvSpPr/>
                <p:nvPr/>
              </p:nvSpPr>
              <p:spPr>
                <a:xfrm>
                  <a:off x="1126143" y="3374097"/>
                  <a:ext cx="47572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22" extrusionOk="0">
                      <a:moveTo>
                        <a:pt x="2842" y="560"/>
                      </a:moveTo>
                      <a:cubicBezTo>
                        <a:pt x="3074" y="560"/>
                        <a:pt x="3305" y="736"/>
                        <a:pt x="3361" y="967"/>
                      </a:cubicBezTo>
                      <a:cubicBezTo>
                        <a:pt x="3477" y="1255"/>
                        <a:pt x="3305" y="1602"/>
                        <a:pt x="3013" y="1663"/>
                      </a:cubicBezTo>
                      <a:lnTo>
                        <a:pt x="1336" y="2242"/>
                      </a:lnTo>
                      <a:cubicBezTo>
                        <a:pt x="1274" y="2267"/>
                        <a:pt x="1212" y="2278"/>
                        <a:pt x="1152" y="2278"/>
                      </a:cubicBezTo>
                      <a:cubicBezTo>
                        <a:pt x="929" y="2278"/>
                        <a:pt x="732" y="2121"/>
                        <a:pt x="640" y="1894"/>
                      </a:cubicBezTo>
                      <a:cubicBezTo>
                        <a:pt x="525" y="1547"/>
                        <a:pt x="696" y="1255"/>
                        <a:pt x="988" y="1139"/>
                      </a:cubicBezTo>
                      <a:lnTo>
                        <a:pt x="2610" y="620"/>
                      </a:lnTo>
                      <a:cubicBezTo>
                        <a:pt x="2666" y="560"/>
                        <a:pt x="2782" y="560"/>
                        <a:pt x="2842" y="560"/>
                      </a:cubicBezTo>
                      <a:close/>
                      <a:moveTo>
                        <a:pt x="2818" y="1"/>
                      </a:moveTo>
                      <a:cubicBezTo>
                        <a:pt x="2689" y="1"/>
                        <a:pt x="2556" y="15"/>
                        <a:pt x="2434" y="41"/>
                      </a:cubicBezTo>
                      <a:lnTo>
                        <a:pt x="812" y="620"/>
                      </a:lnTo>
                      <a:cubicBezTo>
                        <a:pt x="525" y="675"/>
                        <a:pt x="293" y="907"/>
                        <a:pt x="177" y="1199"/>
                      </a:cubicBezTo>
                      <a:cubicBezTo>
                        <a:pt x="1" y="1431"/>
                        <a:pt x="1" y="1779"/>
                        <a:pt x="117" y="2066"/>
                      </a:cubicBezTo>
                      <a:cubicBezTo>
                        <a:pt x="233" y="2529"/>
                        <a:pt x="696" y="2821"/>
                        <a:pt x="1160" y="2821"/>
                      </a:cubicBezTo>
                      <a:cubicBezTo>
                        <a:pt x="1275" y="2821"/>
                        <a:pt x="1452" y="2821"/>
                        <a:pt x="1567" y="2761"/>
                      </a:cubicBezTo>
                      <a:lnTo>
                        <a:pt x="3190" y="2242"/>
                      </a:lnTo>
                      <a:cubicBezTo>
                        <a:pt x="3769" y="2010"/>
                        <a:pt x="4117" y="1371"/>
                        <a:pt x="3885" y="791"/>
                      </a:cubicBezTo>
                      <a:cubicBezTo>
                        <a:pt x="3825" y="504"/>
                        <a:pt x="3593" y="272"/>
                        <a:pt x="3305" y="96"/>
                      </a:cubicBezTo>
                      <a:cubicBezTo>
                        <a:pt x="3171" y="29"/>
                        <a:pt x="2997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1" name="Google Shape;5531;p9"/>
                <p:cNvSpPr/>
                <p:nvPr/>
              </p:nvSpPr>
              <p:spPr>
                <a:xfrm>
                  <a:off x="1140228" y="3419658"/>
                  <a:ext cx="48219" cy="3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18" extrusionOk="0">
                      <a:moveTo>
                        <a:pt x="2898" y="556"/>
                      </a:moveTo>
                      <a:cubicBezTo>
                        <a:pt x="3013" y="556"/>
                        <a:pt x="3069" y="616"/>
                        <a:pt x="3185" y="616"/>
                      </a:cubicBezTo>
                      <a:cubicBezTo>
                        <a:pt x="3301" y="732"/>
                        <a:pt x="3417" y="848"/>
                        <a:pt x="3417" y="964"/>
                      </a:cubicBezTo>
                      <a:cubicBezTo>
                        <a:pt x="3532" y="1251"/>
                        <a:pt x="3361" y="1599"/>
                        <a:pt x="3069" y="1715"/>
                      </a:cubicBezTo>
                      <a:lnTo>
                        <a:pt x="1447" y="2239"/>
                      </a:lnTo>
                      <a:cubicBezTo>
                        <a:pt x="1386" y="2263"/>
                        <a:pt x="1322" y="2275"/>
                        <a:pt x="1258" y="2275"/>
                      </a:cubicBezTo>
                      <a:cubicBezTo>
                        <a:pt x="1022" y="2275"/>
                        <a:pt x="787" y="2117"/>
                        <a:pt x="696" y="1891"/>
                      </a:cubicBezTo>
                      <a:cubicBezTo>
                        <a:pt x="636" y="1543"/>
                        <a:pt x="812" y="1251"/>
                        <a:pt x="1099" y="1135"/>
                      </a:cubicBezTo>
                      <a:lnTo>
                        <a:pt x="2721" y="616"/>
                      </a:lnTo>
                      <a:cubicBezTo>
                        <a:pt x="2782" y="556"/>
                        <a:pt x="2837" y="556"/>
                        <a:pt x="2898" y="556"/>
                      </a:cubicBezTo>
                      <a:close/>
                      <a:moveTo>
                        <a:pt x="2870" y="1"/>
                      </a:moveTo>
                      <a:cubicBezTo>
                        <a:pt x="2763" y="1"/>
                        <a:pt x="2656" y="15"/>
                        <a:pt x="2550" y="37"/>
                      </a:cubicBezTo>
                      <a:lnTo>
                        <a:pt x="928" y="616"/>
                      </a:lnTo>
                      <a:cubicBezTo>
                        <a:pt x="288" y="788"/>
                        <a:pt x="1" y="1427"/>
                        <a:pt x="172" y="2062"/>
                      </a:cubicBezTo>
                      <a:cubicBezTo>
                        <a:pt x="348" y="2526"/>
                        <a:pt x="812" y="2818"/>
                        <a:pt x="1275" y="2818"/>
                      </a:cubicBezTo>
                      <a:cubicBezTo>
                        <a:pt x="1391" y="2818"/>
                        <a:pt x="1507" y="2818"/>
                        <a:pt x="1623" y="2758"/>
                      </a:cubicBezTo>
                      <a:lnTo>
                        <a:pt x="3245" y="2239"/>
                      </a:lnTo>
                      <a:cubicBezTo>
                        <a:pt x="3880" y="2062"/>
                        <a:pt x="4172" y="1367"/>
                        <a:pt x="3996" y="788"/>
                      </a:cubicBezTo>
                      <a:cubicBezTo>
                        <a:pt x="3880" y="501"/>
                        <a:pt x="3709" y="269"/>
                        <a:pt x="3417" y="153"/>
                      </a:cubicBezTo>
                      <a:cubicBezTo>
                        <a:pt x="3235" y="42"/>
                        <a:pt x="3052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2" name="Google Shape;5532;p9"/>
                <p:cNvSpPr/>
                <p:nvPr/>
              </p:nvSpPr>
              <p:spPr>
                <a:xfrm>
                  <a:off x="1154267" y="3462181"/>
                  <a:ext cx="48207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2846" extrusionOk="0">
                      <a:moveTo>
                        <a:pt x="2897" y="584"/>
                      </a:moveTo>
                      <a:cubicBezTo>
                        <a:pt x="3013" y="584"/>
                        <a:pt x="3073" y="584"/>
                        <a:pt x="3129" y="644"/>
                      </a:cubicBezTo>
                      <a:cubicBezTo>
                        <a:pt x="3305" y="700"/>
                        <a:pt x="3421" y="816"/>
                        <a:pt x="3421" y="992"/>
                      </a:cubicBezTo>
                      <a:cubicBezTo>
                        <a:pt x="3536" y="1279"/>
                        <a:pt x="3360" y="1571"/>
                        <a:pt x="3073" y="1687"/>
                      </a:cubicBezTo>
                      <a:lnTo>
                        <a:pt x="1451" y="2206"/>
                      </a:lnTo>
                      <a:cubicBezTo>
                        <a:pt x="1388" y="2231"/>
                        <a:pt x="1323" y="2243"/>
                        <a:pt x="1258" y="2243"/>
                      </a:cubicBezTo>
                      <a:cubicBezTo>
                        <a:pt x="1020" y="2243"/>
                        <a:pt x="786" y="2088"/>
                        <a:pt x="695" y="1858"/>
                      </a:cubicBezTo>
                      <a:cubicBezTo>
                        <a:pt x="640" y="1571"/>
                        <a:pt x="811" y="1223"/>
                        <a:pt x="1103" y="1163"/>
                      </a:cubicBezTo>
                      <a:lnTo>
                        <a:pt x="2725" y="584"/>
                      </a:lnTo>
                      <a:close/>
                      <a:moveTo>
                        <a:pt x="2886" y="1"/>
                      </a:moveTo>
                      <a:cubicBezTo>
                        <a:pt x="2774" y="1"/>
                        <a:pt x="2662" y="20"/>
                        <a:pt x="2549" y="65"/>
                      </a:cubicBezTo>
                      <a:lnTo>
                        <a:pt x="927" y="584"/>
                      </a:lnTo>
                      <a:cubicBezTo>
                        <a:pt x="292" y="816"/>
                        <a:pt x="0" y="1455"/>
                        <a:pt x="176" y="2035"/>
                      </a:cubicBezTo>
                      <a:cubicBezTo>
                        <a:pt x="348" y="2498"/>
                        <a:pt x="811" y="2846"/>
                        <a:pt x="1275" y="2846"/>
                      </a:cubicBezTo>
                      <a:cubicBezTo>
                        <a:pt x="1391" y="2846"/>
                        <a:pt x="1506" y="2785"/>
                        <a:pt x="1622" y="2785"/>
                      </a:cubicBezTo>
                      <a:lnTo>
                        <a:pt x="3244" y="2206"/>
                      </a:lnTo>
                      <a:cubicBezTo>
                        <a:pt x="3884" y="2035"/>
                        <a:pt x="4171" y="1395"/>
                        <a:pt x="4000" y="760"/>
                      </a:cubicBezTo>
                      <a:cubicBezTo>
                        <a:pt x="3884" y="468"/>
                        <a:pt x="3708" y="236"/>
                        <a:pt x="3421" y="120"/>
                      </a:cubicBezTo>
                      <a:cubicBezTo>
                        <a:pt x="3241" y="49"/>
                        <a:pt x="3064" y="1"/>
                        <a:pt x="2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3" name="Google Shape;5533;p9"/>
                <p:cNvSpPr/>
                <p:nvPr/>
              </p:nvSpPr>
              <p:spPr>
                <a:xfrm>
                  <a:off x="1134185" y="3098753"/>
                  <a:ext cx="245024" cy="18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5" h="16162" extrusionOk="0">
                      <a:moveTo>
                        <a:pt x="17441" y="636"/>
                      </a:moveTo>
                      <a:lnTo>
                        <a:pt x="20509" y="10021"/>
                      </a:lnTo>
                      <a:lnTo>
                        <a:pt x="3708" y="15527"/>
                      </a:lnTo>
                      <a:lnTo>
                        <a:pt x="640" y="6197"/>
                      </a:lnTo>
                      <a:lnTo>
                        <a:pt x="17441" y="636"/>
                      </a:lnTo>
                      <a:close/>
                      <a:moveTo>
                        <a:pt x="17496" y="1"/>
                      </a:moveTo>
                      <a:lnTo>
                        <a:pt x="176" y="5734"/>
                      </a:lnTo>
                      <a:cubicBezTo>
                        <a:pt x="116" y="5734"/>
                        <a:pt x="60" y="5794"/>
                        <a:pt x="0" y="5910"/>
                      </a:cubicBezTo>
                      <a:lnTo>
                        <a:pt x="0" y="6082"/>
                      </a:lnTo>
                      <a:lnTo>
                        <a:pt x="3305" y="15991"/>
                      </a:lnTo>
                      <a:cubicBezTo>
                        <a:pt x="3305" y="16106"/>
                        <a:pt x="3421" y="16162"/>
                        <a:pt x="3536" y="16162"/>
                      </a:cubicBezTo>
                      <a:lnTo>
                        <a:pt x="3652" y="16162"/>
                      </a:lnTo>
                      <a:lnTo>
                        <a:pt x="20972" y="10429"/>
                      </a:lnTo>
                      <a:cubicBezTo>
                        <a:pt x="21148" y="10429"/>
                        <a:pt x="21204" y="10253"/>
                        <a:pt x="21148" y="10081"/>
                      </a:cubicBezTo>
                      <a:lnTo>
                        <a:pt x="17904" y="172"/>
                      </a:lnTo>
                      <a:cubicBezTo>
                        <a:pt x="17844" y="117"/>
                        <a:pt x="17788" y="56"/>
                        <a:pt x="17728" y="56"/>
                      </a:cubicBezTo>
                      <a:cubicBezTo>
                        <a:pt x="17672" y="1"/>
                        <a:pt x="17612" y="1"/>
                        <a:pt x="174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4" name="Google Shape;5534;p9"/>
                <p:cNvSpPr/>
                <p:nvPr/>
              </p:nvSpPr>
              <p:spPr>
                <a:xfrm>
                  <a:off x="1160311" y="3123677"/>
                  <a:ext cx="192113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1864" extrusionOk="0">
                      <a:moveTo>
                        <a:pt x="13905" y="680"/>
                      </a:moveTo>
                      <a:lnTo>
                        <a:pt x="15930" y="6821"/>
                      </a:lnTo>
                      <a:lnTo>
                        <a:pt x="2721" y="11224"/>
                      </a:lnTo>
                      <a:lnTo>
                        <a:pt x="696" y="5028"/>
                      </a:lnTo>
                      <a:lnTo>
                        <a:pt x="13905" y="680"/>
                      </a:lnTo>
                      <a:close/>
                      <a:moveTo>
                        <a:pt x="14114" y="0"/>
                      </a:moveTo>
                      <a:cubicBezTo>
                        <a:pt x="14078" y="0"/>
                        <a:pt x="14049" y="15"/>
                        <a:pt x="14021" y="45"/>
                      </a:cubicBezTo>
                      <a:lnTo>
                        <a:pt x="233" y="4564"/>
                      </a:lnTo>
                      <a:cubicBezTo>
                        <a:pt x="56" y="4620"/>
                        <a:pt x="1" y="4796"/>
                        <a:pt x="56" y="4912"/>
                      </a:cubicBezTo>
                      <a:lnTo>
                        <a:pt x="2258" y="11688"/>
                      </a:lnTo>
                      <a:lnTo>
                        <a:pt x="2434" y="11864"/>
                      </a:lnTo>
                      <a:lnTo>
                        <a:pt x="2666" y="11864"/>
                      </a:lnTo>
                      <a:lnTo>
                        <a:pt x="16394" y="7285"/>
                      </a:lnTo>
                      <a:cubicBezTo>
                        <a:pt x="16570" y="7229"/>
                        <a:pt x="16626" y="7113"/>
                        <a:pt x="16570" y="6937"/>
                      </a:cubicBezTo>
                      <a:lnTo>
                        <a:pt x="14369" y="217"/>
                      </a:lnTo>
                      <a:cubicBezTo>
                        <a:pt x="14369" y="101"/>
                        <a:pt x="14308" y="45"/>
                        <a:pt x="14253" y="45"/>
                      </a:cubicBezTo>
                      <a:cubicBezTo>
                        <a:pt x="14195" y="15"/>
                        <a:pt x="14151" y="0"/>
                        <a:pt x="141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5" name="Google Shape;5535;p9"/>
                <p:cNvSpPr/>
                <p:nvPr/>
              </p:nvSpPr>
              <p:spPr>
                <a:xfrm>
                  <a:off x="1237267" y="3344239"/>
                  <a:ext cx="156016" cy="5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4827" extrusionOk="0">
                      <a:moveTo>
                        <a:pt x="13187" y="1"/>
                      </a:moveTo>
                      <a:cubicBezTo>
                        <a:pt x="13157" y="1"/>
                        <a:pt x="13125" y="5"/>
                        <a:pt x="13094" y="15"/>
                      </a:cubicBezTo>
                      <a:lnTo>
                        <a:pt x="233" y="4302"/>
                      </a:lnTo>
                      <a:cubicBezTo>
                        <a:pt x="61" y="4302"/>
                        <a:pt x="1" y="4478"/>
                        <a:pt x="61" y="4650"/>
                      </a:cubicBezTo>
                      <a:cubicBezTo>
                        <a:pt x="61" y="4766"/>
                        <a:pt x="177" y="4826"/>
                        <a:pt x="293" y="4826"/>
                      </a:cubicBezTo>
                      <a:lnTo>
                        <a:pt x="409" y="4826"/>
                      </a:lnTo>
                      <a:lnTo>
                        <a:pt x="13270" y="595"/>
                      </a:lnTo>
                      <a:cubicBezTo>
                        <a:pt x="13442" y="539"/>
                        <a:pt x="13502" y="363"/>
                        <a:pt x="13442" y="191"/>
                      </a:cubicBezTo>
                      <a:cubicBezTo>
                        <a:pt x="13442" y="96"/>
                        <a:pt x="13326" y="1"/>
                        <a:pt x="13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6" name="Google Shape;5536;p9"/>
                <p:cNvSpPr/>
                <p:nvPr/>
              </p:nvSpPr>
              <p:spPr>
                <a:xfrm>
                  <a:off x="1247978" y="3377714"/>
                  <a:ext cx="156663" cy="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" h="4826" extrusionOk="0">
                      <a:moveTo>
                        <a:pt x="13221" y="1"/>
                      </a:moveTo>
                      <a:cubicBezTo>
                        <a:pt x="13197" y="1"/>
                        <a:pt x="13175" y="5"/>
                        <a:pt x="13154" y="15"/>
                      </a:cubicBezTo>
                      <a:lnTo>
                        <a:pt x="233" y="4302"/>
                      </a:lnTo>
                      <a:cubicBezTo>
                        <a:pt x="117" y="4362"/>
                        <a:pt x="1" y="4478"/>
                        <a:pt x="61" y="4650"/>
                      </a:cubicBezTo>
                      <a:cubicBezTo>
                        <a:pt x="117" y="4765"/>
                        <a:pt x="233" y="4826"/>
                        <a:pt x="349" y="4826"/>
                      </a:cubicBezTo>
                      <a:lnTo>
                        <a:pt x="409" y="4826"/>
                      </a:lnTo>
                      <a:lnTo>
                        <a:pt x="13326" y="594"/>
                      </a:lnTo>
                      <a:cubicBezTo>
                        <a:pt x="13442" y="539"/>
                        <a:pt x="13558" y="362"/>
                        <a:pt x="13502" y="191"/>
                      </a:cubicBezTo>
                      <a:cubicBezTo>
                        <a:pt x="13452" y="96"/>
                        <a:pt x="13328" y="1"/>
                        <a:pt x="1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37" name="Google Shape;5537;p9"/>
              <p:cNvGrpSpPr/>
              <p:nvPr/>
            </p:nvGrpSpPr>
            <p:grpSpPr>
              <a:xfrm rot="2388419">
                <a:off x="7037255" y="4697978"/>
                <a:ext cx="288491" cy="317739"/>
                <a:chOff x="1856523" y="1848675"/>
                <a:chExt cx="556974" cy="613443"/>
              </a:xfrm>
            </p:grpSpPr>
            <p:sp>
              <p:nvSpPr>
                <p:cNvPr id="5538" name="Google Shape;5538;p9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9" name="Google Shape;5539;p9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0" name="Google Shape;5540;p9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1" name="Google Shape;5541;p9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42" name="Google Shape;5542;p9"/>
              <p:cNvGrpSpPr/>
              <p:nvPr/>
            </p:nvGrpSpPr>
            <p:grpSpPr>
              <a:xfrm>
                <a:off x="7795642" y="4635413"/>
                <a:ext cx="269728" cy="270624"/>
                <a:chOff x="2451617" y="1982794"/>
                <a:chExt cx="595163" cy="597139"/>
              </a:xfrm>
            </p:grpSpPr>
            <p:sp>
              <p:nvSpPr>
                <p:cNvPr id="5543" name="Google Shape;5543;p9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4" name="Google Shape;5544;p9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5" name="Google Shape;5545;p9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6" name="Google Shape;5546;p9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7" name="Google Shape;5547;p9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48" name="Google Shape;5548;p9"/>
              <p:cNvGrpSpPr/>
              <p:nvPr/>
            </p:nvGrpSpPr>
            <p:grpSpPr>
              <a:xfrm rot="2388419">
                <a:off x="8085080" y="4706391"/>
                <a:ext cx="288491" cy="317739"/>
                <a:chOff x="1856523" y="1848675"/>
                <a:chExt cx="556974" cy="613443"/>
              </a:xfrm>
            </p:grpSpPr>
            <p:sp>
              <p:nvSpPr>
                <p:cNvPr id="5549" name="Google Shape;5549;p9"/>
                <p:cNvSpPr/>
                <p:nvPr/>
              </p:nvSpPr>
              <p:spPr>
                <a:xfrm>
                  <a:off x="1856523" y="1848675"/>
                  <a:ext cx="556974" cy="6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02" h="53089" extrusionOk="0">
                      <a:moveTo>
                        <a:pt x="30706" y="892"/>
                      </a:moveTo>
                      <a:lnTo>
                        <a:pt x="47275" y="39360"/>
                      </a:lnTo>
                      <a:lnTo>
                        <a:pt x="17497" y="52161"/>
                      </a:lnTo>
                      <a:lnTo>
                        <a:pt x="927" y="13753"/>
                      </a:lnTo>
                      <a:lnTo>
                        <a:pt x="30706" y="892"/>
                      </a:lnTo>
                      <a:close/>
                      <a:moveTo>
                        <a:pt x="30892" y="1"/>
                      </a:moveTo>
                      <a:cubicBezTo>
                        <a:pt x="30847" y="1"/>
                        <a:pt x="30802" y="8"/>
                        <a:pt x="30761" y="21"/>
                      </a:cubicBezTo>
                      <a:lnTo>
                        <a:pt x="232" y="13174"/>
                      </a:lnTo>
                      <a:cubicBezTo>
                        <a:pt x="172" y="13230"/>
                        <a:pt x="56" y="13290"/>
                        <a:pt x="56" y="13406"/>
                      </a:cubicBezTo>
                      <a:cubicBezTo>
                        <a:pt x="0" y="13462"/>
                        <a:pt x="0" y="13577"/>
                        <a:pt x="56" y="13693"/>
                      </a:cubicBezTo>
                      <a:lnTo>
                        <a:pt x="16917" y="52857"/>
                      </a:lnTo>
                      <a:cubicBezTo>
                        <a:pt x="16973" y="52972"/>
                        <a:pt x="17149" y="53088"/>
                        <a:pt x="17265" y="53088"/>
                      </a:cubicBezTo>
                      <a:cubicBezTo>
                        <a:pt x="17320" y="53088"/>
                        <a:pt x="17381" y="53088"/>
                        <a:pt x="17436" y="53033"/>
                      </a:cubicBezTo>
                      <a:lnTo>
                        <a:pt x="47970" y="39879"/>
                      </a:lnTo>
                      <a:cubicBezTo>
                        <a:pt x="48026" y="39879"/>
                        <a:pt x="48141" y="39764"/>
                        <a:pt x="48141" y="39708"/>
                      </a:cubicBezTo>
                      <a:cubicBezTo>
                        <a:pt x="48202" y="39592"/>
                        <a:pt x="48202" y="39476"/>
                        <a:pt x="48141" y="39416"/>
                      </a:cubicBezTo>
                      <a:lnTo>
                        <a:pt x="31285" y="253"/>
                      </a:lnTo>
                      <a:cubicBezTo>
                        <a:pt x="31196" y="75"/>
                        <a:pt x="31039" y="1"/>
                        <a:pt x="308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0" name="Google Shape;5550;p9"/>
                <p:cNvSpPr/>
                <p:nvPr/>
              </p:nvSpPr>
              <p:spPr>
                <a:xfrm>
                  <a:off x="1931503" y="1932368"/>
                  <a:ext cx="258404" cy="116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" h="10043" extrusionOk="0">
                      <a:moveTo>
                        <a:pt x="21939" y="0"/>
                      </a:moveTo>
                      <a:cubicBezTo>
                        <a:pt x="21890" y="0"/>
                        <a:pt x="21838" y="8"/>
                        <a:pt x="21783" y="22"/>
                      </a:cubicBezTo>
                      <a:lnTo>
                        <a:pt x="287" y="9291"/>
                      </a:lnTo>
                      <a:cubicBezTo>
                        <a:pt x="116" y="9407"/>
                        <a:pt x="0" y="9639"/>
                        <a:pt x="56" y="9810"/>
                      </a:cubicBezTo>
                      <a:cubicBezTo>
                        <a:pt x="172" y="9987"/>
                        <a:pt x="287" y="10042"/>
                        <a:pt x="464" y="10042"/>
                      </a:cubicBezTo>
                      <a:lnTo>
                        <a:pt x="579" y="10042"/>
                      </a:lnTo>
                      <a:lnTo>
                        <a:pt x="22071" y="773"/>
                      </a:lnTo>
                      <a:cubicBezTo>
                        <a:pt x="22302" y="657"/>
                        <a:pt x="22363" y="425"/>
                        <a:pt x="22302" y="254"/>
                      </a:cubicBezTo>
                      <a:cubicBezTo>
                        <a:pt x="22214" y="77"/>
                        <a:pt x="22094" y="0"/>
                        <a:pt x="219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1" name="Google Shape;5551;p9"/>
                <p:cNvSpPr/>
                <p:nvPr/>
              </p:nvSpPr>
              <p:spPr>
                <a:xfrm>
                  <a:off x="1957583" y="1993667"/>
                  <a:ext cx="259109" cy="11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24" h="10068" extrusionOk="0">
                      <a:moveTo>
                        <a:pt x="21997" y="0"/>
                      </a:moveTo>
                      <a:cubicBezTo>
                        <a:pt x="21944" y="0"/>
                        <a:pt x="21892" y="14"/>
                        <a:pt x="21844" y="47"/>
                      </a:cubicBezTo>
                      <a:lnTo>
                        <a:pt x="292" y="9316"/>
                      </a:lnTo>
                      <a:cubicBezTo>
                        <a:pt x="116" y="9372"/>
                        <a:pt x="0" y="9604"/>
                        <a:pt x="116" y="9780"/>
                      </a:cubicBezTo>
                      <a:cubicBezTo>
                        <a:pt x="176" y="9951"/>
                        <a:pt x="292" y="10067"/>
                        <a:pt x="464" y="10067"/>
                      </a:cubicBezTo>
                      <a:cubicBezTo>
                        <a:pt x="524" y="10067"/>
                        <a:pt x="580" y="10011"/>
                        <a:pt x="640" y="10011"/>
                      </a:cubicBezTo>
                      <a:lnTo>
                        <a:pt x="22131" y="742"/>
                      </a:lnTo>
                      <a:cubicBezTo>
                        <a:pt x="22307" y="682"/>
                        <a:pt x="22423" y="450"/>
                        <a:pt x="22307" y="218"/>
                      </a:cubicBezTo>
                      <a:cubicBezTo>
                        <a:pt x="22264" y="95"/>
                        <a:pt x="22131" y="0"/>
                        <a:pt x="219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2" name="Google Shape;5552;p9"/>
                <p:cNvSpPr/>
                <p:nvPr/>
              </p:nvSpPr>
              <p:spPr>
                <a:xfrm>
                  <a:off x="1984355" y="2054862"/>
                  <a:ext cx="258416" cy="11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4" h="10046" extrusionOk="0">
                      <a:moveTo>
                        <a:pt x="21914" y="1"/>
                      </a:moveTo>
                      <a:cubicBezTo>
                        <a:pt x="21869" y="1"/>
                        <a:pt x="21825" y="7"/>
                        <a:pt x="21784" y="20"/>
                      </a:cubicBezTo>
                      <a:lnTo>
                        <a:pt x="293" y="9290"/>
                      </a:lnTo>
                      <a:cubicBezTo>
                        <a:pt x="61" y="9406"/>
                        <a:pt x="1" y="9638"/>
                        <a:pt x="61" y="9814"/>
                      </a:cubicBezTo>
                      <a:cubicBezTo>
                        <a:pt x="116" y="9930"/>
                        <a:pt x="293" y="10045"/>
                        <a:pt x="408" y="10045"/>
                      </a:cubicBezTo>
                      <a:cubicBezTo>
                        <a:pt x="464" y="10045"/>
                        <a:pt x="524" y="10045"/>
                        <a:pt x="580" y="9985"/>
                      </a:cubicBezTo>
                      <a:lnTo>
                        <a:pt x="22076" y="716"/>
                      </a:lnTo>
                      <a:cubicBezTo>
                        <a:pt x="22308" y="660"/>
                        <a:pt x="22363" y="428"/>
                        <a:pt x="22308" y="252"/>
                      </a:cubicBezTo>
                      <a:cubicBezTo>
                        <a:pt x="22219" y="75"/>
                        <a:pt x="22062" y="1"/>
                        <a:pt x="219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53" name="Google Shape;5553;p9"/>
              <p:cNvGrpSpPr/>
              <p:nvPr/>
            </p:nvGrpSpPr>
            <p:grpSpPr>
              <a:xfrm>
                <a:off x="8474339" y="4604009"/>
                <a:ext cx="322037" cy="361644"/>
                <a:chOff x="1053854" y="3044941"/>
                <a:chExt cx="448519" cy="503682"/>
              </a:xfrm>
            </p:grpSpPr>
            <p:sp>
              <p:nvSpPr>
                <p:cNvPr id="5554" name="Google Shape;5554;p9"/>
                <p:cNvSpPr/>
                <p:nvPr/>
              </p:nvSpPr>
              <p:spPr>
                <a:xfrm>
                  <a:off x="1070609" y="3181579"/>
                  <a:ext cx="12063" cy="2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811" extrusionOk="0">
                      <a:moveTo>
                        <a:pt x="329" y="0"/>
                      </a:moveTo>
                      <a:cubicBezTo>
                        <a:pt x="297" y="0"/>
                        <a:pt x="265" y="5"/>
                        <a:pt x="232" y="17"/>
                      </a:cubicBezTo>
                      <a:cubicBezTo>
                        <a:pt x="117" y="72"/>
                        <a:pt x="1" y="248"/>
                        <a:pt x="56" y="364"/>
                      </a:cubicBezTo>
                      <a:lnTo>
                        <a:pt x="464" y="1578"/>
                      </a:lnTo>
                      <a:cubicBezTo>
                        <a:pt x="520" y="1755"/>
                        <a:pt x="636" y="1810"/>
                        <a:pt x="751" y="1810"/>
                      </a:cubicBezTo>
                      <a:lnTo>
                        <a:pt x="812" y="1810"/>
                      </a:lnTo>
                      <a:cubicBezTo>
                        <a:pt x="983" y="1755"/>
                        <a:pt x="1043" y="1578"/>
                        <a:pt x="983" y="1407"/>
                      </a:cubicBezTo>
                      <a:lnTo>
                        <a:pt x="580" y="188"/>
                      </a:lnTo>
                      <a:cubicBezTo>
                        <a:pt x="580" y="94"/>
                        <a:pt x="464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5" name="Google Shape;5555;p9"/>
                <p:cNvSpPr/>
                <p:nvPr/>
              </p:nvSpPr>
              <p:spPr>
                <a:xfrm>
                  <a:off x="1082661" y="3217053"/>
                  <a:ext cx="1474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2564" extrusionOk="0">
                      <a:moveTo>
                        <a:pt x="298" y="0"/>
                      </a:moveTo>
                      <a:cubicBezTo>
                        <a:pt x="275" y="0"/>
                        <a:pt x="253" y="5"/>
                        <a:pt x="232" y="15"/>
                      </a:cubicBezTo>
                      <a:cubicBezTo>
                        <a:pt x="56" y="75"/>
                        <a:pt x="0" y="246"/>
                        <a:pt x="56" y="423"/>
                      </a:cubicBezTo>
                      <a:lnTo>
                        <a:pt x="696" y="2392"/>
                      </a:lnTo>
                      <a:cubicBezTo>
                        <a:pt x="751" y="2508"/>
                        <a:pt x="867" y="2564"/>
                        <a:pt x="983" y="2564"/>
                      </a:cubicBezTo>
                      <a:lnTo>
                        <a:pt x="1043" y="2564"/>
                      </a:lnTo>
                      <a:cubicBezTo>
                        <a:pt x="1215" y="2508"/>
                        <a:pt x="1275" y="2392"/>
                        <a:pt x="1215" y="2216"/>
                      </a:cubicBezTo>
                      <a:lnTo>
                        <a:pt x="580" y="191"/>
                      </a:lnTo>
                      <a:cubicBezTo>
                        <a:pt x="530" y="96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6" name="Google Shape;5556;p9"/>
                <p:cNvSpPr/>
                <p:nvPr/>
              </p:nvSpPr>
              <p:spPr>
                <a:xfrm>
                  <a:off x="1097394" y="3262741"/>
                  <a:ext cx="16073" cy="3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82" extrusionOk="0">
                      <a:moveTo>
                        <a:pt x="232" y="0"/>
                      </a:moveTo>
                      <a:cubicBezTo>
                        <a:pt x="116" y="61"/>
                        <a:pt x="0" y="232"/>
                        <a:pt x="56" y="408"/>
                      </a:cubicBezTo>
                      <a:lnTo>
                        <a:pt x="811" y="2610"/>
                      </a:lnTo>
                      <a:cubicBezTo>
                        <a:pt x="811" y="2725"/>
                        <a:pt x="927" y="2781"/>
                        <a:pt x="1043" y="2781"/>
                      </a:cubicBezTo>
                      <a:lnTo>
                        <a:pt x="1159" y="2781"/>
                      </a:lnTo>
                      <a:cubicBezTo>
                        <a:pt x="1330" y="2725"/>
                        <a:pt x="1390" y="2610"/>
                        <a:pt x="1330" y="2433"/>
                      </a:cubicBezTo>
                      <a:lnTo>
                        <a:pt x="579" y="232"/>
                      </a:lnTo>
                      <a:cubicBezTo>
                        <a:pt x="579" y="61"/>
                        <a:pt x="403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7" name="Google Shape;5557;p9"/>
                <p:cNvSpPr/>
                <p:nvPr/>
              </p:nvSpPr>
              <p:spPr>
                <a:xfrm>
                  <a:off x="1112762" y="3309435"/>
                  <a:ext cx="16073" cy="3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40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6"/>
                        <a:pt x="60" y="362"/>
                      </a:cubicBezTo>
                      <a:lnTo>
                        <a:pt x="756" y="2564"/>
                      </a:lnTo>
                      <a:cubicBezTo>
                        <a:pt x="811" y="2680"/>
                        <a:pt x="927" y="2740"/>
                        <a:pt x="1043" y="2740"/>
                      </a:cubicBezTo>
                      <a:lnTo>
                        <a:pt x="1159" y="2740"/>
                      </a:lnTo>
                      <a:cubicBezTo>
                        <a:pt x="1275" y="2680"/>
                        <a:pt x="1391" y="2508"/>
                        <a:pt x="1335" y="2392"/>
                      </a:cubicBezTo>
                      <a:lnTo>
                        <a:pt x="580" y="191"/>
                      </a:lnTo>
                      <a:cubicBezTo>
                        <a:pt x="580" y="96"/>
                        <a:pt x="46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8" name="Google Shape;5558;p9"/>
                <p:cNvSpPr/>
                <p:nvPr/>
              </p:nvSpPr>
              <p:spPr>
                <a:xfrm>
                  <a:off x="1127483" y="3354211"/>
                  <a:ext cx="16085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2805" extrusionOk="0">
                      <a:moveTo>
                        <a:pt x="362" y="1"/>
                      </a:moveTo>
                      <a:cubicBezTo>
                        <a:pt x="321" y="1"/>
                        <a:pt x="277" y="8"/>
                        <a:pt x="232" y="24"/>
                      </a:cubicBezTo>
                      <a:cubicBezTo>
                        <a:pt x="117" y="79"/>
                        <a:pt x="1" y="195"/>
                        <a:pt x="61" y="371"/>
                      </a:cubicBezTo>
                      <a:lnTo>
                        <a:pt x="812" y="2628"/>
                      </a:lnTo>
                      <a:cubicBezTo>
                        <a:pt x="872" y="2744"/>
                        <a:pt x="988" y="2804"/>
                        <a:pt x="1104" y="2804"/>
                      </a:cubicBezTo>
                      <a:lnTo>
                        <a:pt x="1159" y="2804"/>
                      </a:lnTo>
                      <a:cubicBezTo>
                        <a:pt x="1336" y="2744"/>
                        <a:pt x="1391" y="2628"/>
                        <a:pt x="1336" y="2457"/>
                      </a:cubicBezTo>
                      <a:lnTo>
                        <a:pt x="580" y="195"/>
                      </a:lnTo>
                      <a:cubicBezTo>
                        <a:pt x="580" y="67"/>
                        <a:pt x="484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9" name="Google Shape;5559;p9"/>
                <p:cNvSpPr/>
                <p:nvPr/>
              </p:nvSpPr>
              <p:spPr>
                <a:xfrm>
                  <a:off x="1142216" y="3399136"/>
                  <a:ext cx="16073" cy="3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856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7"/>
                        <a:pt x="61" y="362"/>
                      </a:cubicBezTo>
                      <a:lnTo>
                        <a:pt x="811" y="2624"/>
                      </a:lnTo>
                      <a:cubicBezTo>
                        <a:pt x="872" y="2796"/>
                        <a:pt x="988" y="2856"/>
                        <a:pt x="1103" y="2856"/>
                      </a:cubicBezTo>
                      <a:lnTo>
                        <a:pt x="1159" y="2856"/>
                      </a:lnTo>
                      <a:cubicBezTo>
                        <a:pt x="1335" y="2796"/>
                        <a:pt x="1391" y="2624"/>
                        <a:pt x="1391" y="2448"/>
                      </a:cubicBezTo>
                      <a:lnTo>
                        <a:pt x="640" y="191"/>
                      </a:lnTo>
                      <a:cubicBezTo>
                        <a:pt x="590" y="96"/>
                        <a:pt x="466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0" name="Google Shape;5560;p9"/>
                <p:cNvSpPr/>
                <p:nvPr/>
              </p:nvSpPr>
              <p:spPr>
                <a:xfrm>
                  <a:off x="1157641" y="3443993"/>
                  <a:ext cx="14733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2566" extrusionOk="0">
                      <a:moveTo>
                        <a:pt x="300" y="1"/>
                      </a:moveTo>
                      <a:cubicBezTo>
                        <a:pt x="276" y="1"/>
                        <a:pt x="253" y="6"/>
                        <a:pt x="232" y="17"/>
                      </a:cubicBezTo>
                      <a:cubicBezTo>
                        <a:pt x="56" y="72"/>
                        <a:pt x="0" y="248"/>
                        <a:pt x="56" y="420"/>
                      </a:cubicBezTo>
                      <a:lnTo>
                        <a:pt x="695" y="2334"/>
                      </a:lnTo>
                      <a:cubicBezTo>
                        <a:pt x="695" y="2450"/>
                        <a:pt x="811" y="2566"/>
                        <a:pt x="927" y="2566"/>
                      </a:cubicBezTo>
                      <a:cubicBezTo>
                        <a:pt x="983" y="2566"/>
                        <a:pt x="983" y="2566"/>
                        <a:pt x="1043" y="2506"/>
                      </a:cubicBezTo>
                      <a:cubicBezTo>
                        <a:pt x="1159" y="2506"/>
                        <a:pt x="1275" y="2334"/>
                        <a:pt x="1214" y="2158"/>
                      </a:cubicBezTo>
                      <a:lnTo>
                        <a:pt x="579" y="248"/>
                      </a:lnTo>
                      <a:cubicBezTo>
                        <a:pt x="530" y="104"/>
                        <a:pt x="40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1" name="Google Shape;5561;p9"/>
                <p:cNvSpPr/>
                <p:nvPr/>
              </p:nvSpPr>
              <p:spPr>
                <a:xfrm>
                  <a:off x="1171669" y="3488168"/>
                  <a:ext cx="13404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103" extrusionOk="0">
                      <a:moveTo>
                        <a:pt x="331" y="1"/>
                      </a:moveTo>
                      <a:cubicBezTo>
                        <a:pt x="299" y="1"/>
                        <a:pt x="265" y="6"/>
                        <a:pt x="232" y="17"/>
                      </a:cubicBezTo>
                      <a:cubicBezTo>
                        <a:pt x="116" y="73"/>
                        <a:pt x="0" y="249"/>
                        <a:pt x="61" y="365"/>
                      </a:cubicBezTo>
                      <a:lnTo>
                        <a:pt x="580" y="1927"/>
                      </a:lnTo>
                      <a:cubicBezTo>
                        <a:pt x="640" y="2043"/>
                        <a:pt x="756" y="2103"/>
                        <a:pt x="872" y="2103"/>
                      </a:cubicBezTo>
                      <a:lnTo>
                        <a:pt x="927" y="2103"/>
                      </a:lnTo>
                      <a:cubicBezTo>
                        <a:pt x="1103" y="2043"/>
                        <a:pt x="1159" y="1927"/>
                        <a:pt x="1103" y="1755"/>
                      </a:cubicBezTo>
                      <a:lnTo>
                        <a:pt x="640" y="189"/>
                      </a:lnTo>
                      <a:cubicBezTo>
                        <a:pt x="591" y="95"/>
                        <a:pt x="469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2" name="Google Shape;5562;p9"/>
                <p:cNvSpPr/>
                <p:nvPr/>
              </p:nvSpPr>
              <p:spPr>
                <a:xfrm>
                  <a:off x="1058557" y="3044941"/>
                  <a:ext cx="443816" cy="503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9" h="43590" extrusionOk="0">
                      <a:moveTo>
                        <a:pt x="26770" y="0"/>
                      </a:moveTo>
                      <a:cubicBezTo>
                        <a:pt x="26734" y="0"/>
                        <a:pt x="26694" y="8"/>
                        <a:pt x="26651" y="23"/>
                      </a:cubicBezTo>
                      <a:lnTo>
                        <a:pt x="233" y="8713"/>
                      </a:lnTo>
                      <a:cubicBezTo>
                        <a:pt x="117" y="8769"/>
                        <a:pt x="1" y="8945"/>
                        <a:pt x="56" y="9061"/>
                      </a:cubicBezTo>
                      <a:lnTo>
                        <a:pt x="520" y="10391"/>
                      </a:lnTo>
                      <a:cubicBezTo>
                        <a:pt x="520" y="10486"/>
                        <a:pt x="639" y="10581"/>
                        <a:pt x="777" y="10581"/>
                      </a:cubicBezTo>
                      <a:cubicBezTo>
                        <a:pt x="806" y="10581"/>
                        <a:pt x="837" y="10577"/>
                        <a:pt x="868" y="10567"/>
                      </a:cubicBezTo>
                      <a:cubicBezTo>
                        <a:pt x="983" y="10507"/>
                        <a:pt x="1099" y="10335"/>
                        <a:pt x="1044" y="10219"/>
                      </a:cubicBezTo>
                      <a:lnTo>
                        <a:pt x="696" y="9177"/>
                      </a:lnTo>
                      <a:lnTo>
                        <a:pt x="26535" y="602"/>
                      </a:lnTo>
                      <a:lnTo>
                        <a:pt x="37714" y="34376"/>
                      </a:lnTo>
                      <a:lnTo>
                        <a:pt x="11819" y="42894"/>
                      </a:lnTo>
                      <a:lnTo>
                        <a:pt x="11472" y="41851"/>
                      </a:lnTo>
                      <a:cubicBezTo>
                        <a:pt x="11426" y="41719"/>
                        <a:pt x="11350" y="41655"/>
                        <a:pt x="11241" y="41655"/>
                      </a:cubicBezTo>
                      <a:cubicBezTo>
                        <a:pt x="11206" y="41655"/>
                        <a:pt x="11167" y="41661"/>
                        <a:pt x="11124" y="41675"/>
                      </a:cubicBezTo>
                      <a:cubicBezTo>
                        <a:pt x="10948" y="41675"/>
                        <a:pt x="10892" y="41851"/>
                        <a:pt x="10948" y="42023"/>
                      </a:cubicBezTo>
                      <a:lnTo>
                        <a:pt x="11412" y="43358"/>
                      </a:lnTo>
                      <a:cubicBezTo>
                        <a:pt x="11412" y="43473"/>
                        <a:pt x="11472" y="43529"/>
                        <a:pt x="11527" y="43529"/>
                      </a:cubicBezTo>
                      <a:cubicBezTo>
                        <a:pt x="11588" y="43529"/>
                        <a:pt x="11643" y="43589"/>
                        <a:pt x="11643" y="43589"/>
                      </a:cubicBezTo>
                      <a:cubicBezTo>
                        <a:pt x="11704" y="43589"/>
                        <a:pt x="11704" y="43589"/>
                        <a:pt x="11759" y="43529"/>
                      </a:cubicBezTo>
                      <a:lnTo>
                        <a:pt x="38177" y="34839"/>
                      </a:lnTo>
                      <a:cubicBezTo>
                        <a:pt x="38293" y="34783"/>
                        <a:pt x="38409" y="34607"/>
                        <a:pt x="38353" y="34491"/>
                      </a:cubicBezTo>
                      <a:lnTo>
                        <a:pt x="26998" y="195"/>
                      </a:lnTo>
                      <a:cubicBezTo>
                        <a:pt x="26953" y="66"/>
                        <a:pt x="26877" y="0"/>
                        <a:pt x="26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3" name="Google Shape;5563;p9"/>
                <p:cNvSpPr/>
                <p:nvPr/>
              </p:nvSpPr>
              <p:spPr>
                <a:xfrm>
                  <a:off x="1065895" y="3191736"/>
                  <a:ext cx="47572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46" extrusionOk="0">
                      <a:moveTo>
                        <a:pt x="2842" y="584"/>
                      </a:moveTo>
                      <a:cubicBezTo>
                        <a:pt x="3074" y="584"/>
                        <a:pt x="3305" y="699"/>
                        <a:pt x="3361" y="931"/>
                      </a:cubicBezTo>
                      <a:cubicBezTo>
                        <a:pt x="3477" y="1279"/>
                        <a:pt x="3305" y="1571"/>
                        <a:pt x="3013" y="1687"/>
                      </a:cubicBezTo>
                      <a:lnTo>
                        <a:pt x="1336" y="2206"/>
                      </a:lnTo>
                      <a:cubicBezTo>
                        <a:pt x="1273" y="2231"/>
                        <a:pt x="1210" y="2242"/>
                        <a:pt x="1150" y="2242"/>
                      </a:cubicBezTo>
                      <a:cubicBezTo>
                        <a:pt x="928" y="2242"/>
                        <a:pt x="731" y="2087"/>
                        <a:pt x="640" y="1858"/>
                      </a:cubicBezTo>
                      <a:cubicBezTo>
                        <a:pt x="580" y="1742"/>
                        <a:pt x="580" y="1571"/>
                        <a:pt x="696" y="1395"/>
                      </a:cubicBezTo>
                      <a:cubicBezTo>
                        <a:pt x="756" y="1279"/>
                        <a:pt x="872" y="1163"/>
                        <a:pt x="988" y="1163"/>
                      </a:cubicBezTo>
                      <a:lnTo>
                        <a:pt x="2610" y="584"/>
                      </a:lnTo>
                      <a:close/>
                      <a:moveTo>
                        <a:pt x="2787" y="1"/>
                      </a:moveTo>
                      <a:cubicBezTo>
                        <a:pt x="2668" y="1"/>
                        <a:pt x="2547" y="20"/>
                        <a:pt x="2434" y="65"/>
                      </a:cubicBezTo>
                      <a:lnTo>
                        <a:pt x="812" y="584"/>
                      </a:lnTo>
                      <a:cubicBezTo>
                        <a:pt x="525" y="699"/>
                        <a:pt x="293" y="876"/>
                        <a:pt x="177" y="1163"/>
                      </a:cubicBezTo>
                      <a:cubicBezTo>
                        <a:pt x="1" y="1455"/>
                        <a:pt x="1" y="1742"/>
                        <a:pt x="117" y="2034"/>
                      </a:cubicBezTo>
                      <a:cubicBezTo>
                        <a:pt x="177" y="2322"/>
                        <a:pt x="409" y="2553"/>
                        <a:pt x="640" y="2729"/>
                      </a:cubicBezTo>
                      <a:cubicBezTo>
                        <a:pt x="812" y="2785"/>
                        <a:pt x="988" y="2845"/>
                        <a:pt x="1159" y="2845"/>
                      </a:cubicBezTo>
                      <a:cubicBezTo>
                        <a:pt x="1275" y="2845"/>
                        <a:pt x="1451" y="2785"/>
                        <a:pt x="1567" y="2785"/>
                      </a:cubicBezTo>
                      <a:lnTo>
                        <a:pt x="3190" y="2206"/>
                      </a:lnTo>
                      <a:cubicBezTo>
                        <a:pt x="3769" y="2034"/>
                        <a:pt x="4116" y="1395"/>
                        <a:pt x="3885" y="760"/>
                      </a:cubicBezTo>
                      <a:cubicBezTo>
                        <a:pt x="3824" y="468"/>
                        <a:pt x="3593" y="236"/>
                        <a:pt x="3305" y="120"/>
                      </a:cubicBezTo>
                      <a:cubicBezTo>
                        <a:pt x="3163" y="49"/>
                        <a:pt x="2977" y="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4" name="Google Shape;5564;p9"/>
                <p:cNvSpPr/>
                <p:nvPr/>
              </p:nvSpPr>
              <p:spPr>
                <a:xfrm>
                  <a:off x="1053854" y="3154702"/>
                  <a:ext cx="47560" cy="3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2807" extrusionOk="0">
                      <a:moveTo>
                        <a:pt x="2781" y="544"/>
                      </a:moveTo>
                      <a:cubicBezTo>
                        <a:pt x="3013" y="544"/>
                        <a:pt x="3244" y="720"/>
                        <a:pt x="3360" y="952"/>
                      </a:cubicBezTo>
                      <a:cubicBezTo>
                        <a:pt x="3420" y="1240"/>
                        <a:pt x="3305" y="1587"/>
                        <a:pt x="2957" y="1703"/>
                      </a:cubicBezTo>
                      <a:lnTo>
                        <a:pt x="1335" y="2227"/>
                      </a:lnTo>
                      <a:cubicBezTo>
                        <a:pt x="1273" y="2251"/>
                        <a:pt x="1208" y="2263"/>
                        <a:pt x="1145" y="2263"/>
                      </a:cubicBezTo>
                      <a:cubicBezTo>
                        <a:pt x="908" y="2263"/>
                        <a:pt x="683" y="2105"/>
                        <a:pt x="640" y="1879"/>
                      </a:cubicBezTo>
                      <a:cubicBezTo>
                        <a:pt x="579" y="1703"/>
                        <a:pt x="579" y="1587"/>
                        <a:pt x="640" y="1416"/>
                      </a:cubicBezTo>
                      <a:cubicBezTo>
                        <a:pt x="755" y="1300"/>
                        <a:pt x="871" y="1184"/>
                        <a:pt x="987" y="1124"/>
                      </a:cubicBezTo>
                      <a:lnTo>
                        <a:pt x="2609" y="605"/>
                      </a:lnTo>
                      <a:cubicBezTo>
                        <a:pt x="2665" y="605"/>
                        <a:pt x="2725" y="544"/>
                        <a:pt x="2781" y="544"/>
                      </a:cubicBezTo>
                      <a:close/>
                      <a:moveTo>
                        <a:pt x="2844" y="0"/>
                      </a:moveTo>
                      <a:cubicBezTo>
                        <a:pt x="2706" y="0"/>
                        <a:pt x="2564" y="29"/>
                        <a:pt x="2433" y="81"/>
                      </a:cubicBezTo>
                      <a:lnTo>
                        <a:pt x="811" y="605"/>
                      </a:lnTo>
                      <a:cubicBezTo>
                        <a:pt x="524" y="720"/>
                        <a:pt x="292" y="892"/>
                        <a:pt x="116" y="1184"/>
                      </a:cubicBezTo>
                      <a:cubicBezTo>
                        <a:pt x="0" y="1471"/>
                        <a:pt x="0" y="1763"/>
                        <a:pt x="60" y="2051"/>
                      </a:cubicBezTo>
                      <a:cubicBezTo>
                        <a:pt x="176" y="2343"/>
                        <a:pt x="408" y="2574"/>
                        <a:pt x="640" y="2690"/>
                      </a:cubicBezTo>
                      <a:cubicBezTo>
                        <a:pt x="811" y="2806"/>
                        <a:pt x="987" y="2806"/>
                        <a:pt x="1159" y="2806"/>
                      </a:cubicBezTo>
                      <a:cubicBezTo>
                        <a:pt x="1275" y="2806"/>
                        <a:pt x="1390" y="2806"/>
                        <a:pt x="1506" y="2746"/>
                      </a:cubicBezTo>
                      <a:lnTo>
                        <a:pt x="3189" y="2227"/>
                      </a:lnTo>
                      <a:cubicBezTo>
                        <a:pt x="3768" y="2051"/>
                        <a:pt x="4116" y="1416"/>
                        <a:pt x="3884" y="776"/>
                      </a:cubicBezTo>
                      <a:cubicBezTo>
                        <a:pt x="3768" y="489"/>
                        <a:pt x="3592" y="257"/>
                        <a:pt x="3305" y="141"/>
                      </a:cubicBezTo>
                      <a:cubicBezTo>
                        <a:pt x="3177" y="44"/>
                        <a:pt x="3013" y="0"/>
                        <a:pt x="28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5" name="Google Shape;5565;p9"/>
                <p:cNvSpPr/>
                <p:nvPr/>
              </p:nvSpPr>
              <p:spPr>
                <a:xfrm>
                  <a:off x="1167648" y="3500670"/>
                  <a:ext cx="46232" cy="3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2815" extrusionOk="0">
                      <a:moveTo>
                        <a:pt x="2842" y="557"/>
                      </a:moveTo>
                      <a:cubicBezTo>
                        <a:pt x="2958" y="557"/>
                        <a:pt x="3013" y="613"/>
                        <a:pt x="3074" y="613"/>
                      </a:cubicBezTo>
                      <a:cubicBezTo>
                        <a:pt x="3245" y="729"/>
                        <a:pt x="3361" y="845"/>
                        <a:pt x="3361" y="961"/>
                      </a:cubicBezTo>
                      <a:cubicBezTo>
                        <a:pt x="3421" y="1137"/>
                        <a:pt x="3421" y="1253"/>
                        <a:pt x="3361" y="1424"/>
                      </a:cubicBezTo>
                      <a:cubicBezTo>
                        <a:pt x="3305" y="1540"/>
                        <a:pt x="3190" y="1656"/>
                        <a:pt x="3013" y="1716"/>
                      </a:cubicBezTo>
                      <a:lnTo>
                        <a:pt x="1391" y="2235"/>
                      </a:lnTo>
                      <a:cubicBezTo>
                        <a:pt x="1319" y="2260"/>
                        <a:pt x="1257" y="2275"/>
                        <a:pt x="1196" y="2275"/>
                      </a:cubicBezTo>
                      <a:cubicBezTo>
                        <a:pt x="1112" y="2275"/>
                        <a:pt x="1030" y="2247"/>
                        <a:pt x="928" y="2180"/>
                      </a:cubicBezTo>
                      <a:cubicBezTo>
                        <a:pt x="812" y="2119"/>
                        <a:pt x="696" y="2003"/>
                        <a:pt x="640" y="1888"/>
                      </a:cubicBezTo>
                      <a:cubicBezTo>
                        <a:pt x="640" y="1716"/>
                        <a:pt x="640" y="1540"/>
                        <a:pt x="696" y="1424"/>
                      </a:cubicBezTo>
                      <a:cubicBezTo>
                        <a:pt x="756" y="1308"/>
                        <a:pt x="872" y="1192"/>
                        <a:pt x="1044" y="1137"/>
                      </a:cubicBezTo>
                      <a:lnTo>
                        <a:pt x="2666" y="613"/>
                      </a:lnTo>
                      <a:cubicBezTo>
                        <a:pt x="2726" y="557"/>
                        <a:pt x="2782" y="557"/>
                        <a:pt x="2842" y="557"/>
                      </a:cubicBezTo>
                      <a:close/>
                      <a:moveTo>
                        <a:pt x="2808" y="1"/>
                      </a:moveTo>
                      <a:cubicBezTo>
                        <a:pt x="2703" y="1"/>
                        <a:pt x="2599" y="14"/>
                        <a:pt x="2494" y="34"/>
                      </a:cubicBezTo>
                      <a:lnTo>
                        <a:pt x="872" y="613"/>
                      </a:lnTo>
                      <a:cubicBezTo>
                        <a:pt x="580" y="673"/>
                        <a:pt x="348" y="905"/>
                        <a:pt x="177" y="1192"/>
                      </a:cubicBezTo>
                      <a:cubicBezTo>
                        <a:pt x="61" y="1424"/>
                        <a:pt x="1" y="1772"/>
                        <a:pt x="117" y="2064"/>
                      </a:cubicBezTo>
                      <a:cubicBezTo>
                        <a:pt x="233" y="2351"/>
                        <a:pt x="409" y="2583"/>
                        <a:pt x="696" y="2699"/>
                      </a:cubicBezTo>
                      <a:cubicBezTo>
                        <a:pt x="872" y="2815"/>
                        <a:pt x="1044" y="2815"/>
                        <a:pt x="1220" y="2815"/>
                      </a:cubicBezTo>
                      <a:cubicBezTo>
                        <a:pt x="1336" y="2815"/>
                        <a:pt x="1451" y="2815"/>
                        <a:pt x="1567" y="2759"/>
                      </a:cubicBezTo>
                      <a:lnTo>
                        <a:pt x="3190" y="2235"/>
                      </a:lnTo>
                      <a:cubicBezTo>
                        <a:pt x="3477" y="2119"/>
                        <a:pt x="3709" y="1948"/>
                        <a:pt x="3885" y="1656"/>
                      </a:cubicBezTo>
                      <a:cubicBezTo>
                        <a:pt x="4001" y="1369"/>
                        <a:pt x="4001" y="1077"/>
                        <a:pt x="3940" y="789"/>
                      </a:cubicBezTo>
                      <a:cubicBezTo>
                        <a:pt x="3824" y="497"/>
                        <a:pt x="3653" y="265"/>
                        <a:pt x="3361" y="150"/>
                      </a:cubicBezTo>
                      <a:cubicBezTo>
                        <a:pt x="3178" y="40"/>
                        <a:pt x="2993" y="1"/>
                        <a:pt x="2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6" name="Google Shape;5566;p9"/>
                <p:cNvSpPr/>
                <p:nvPr/>
              </p:nvSpPr>
              <p:spPr>
                <a:xfrm>
                  <a:off x="1079980" y="3237262"/>
                  <a:ext cx="48219" cy="3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45" extrusionOk="0">
                      <a:moveTo>
                        <a:pt x="2897" y="583"/>
                      </a:moveTo>
                      <a:cubicBezTo>
                        <a:pt x="3013" y="583"/>
                        <a:pt x="3069" y="583"/>
                        <a:pt x="3185" y="643"/>
                      </a:cubicBezTo>
                      <a:cubicBezTo>
                        <a:pt x="3301" y="699"/>
                        <a:pt x="3417" y="815"/>
                        <a:pt x="3417" y="991"/>
                      </a:cubicBezTo>
                      <a:cubicBezTo>
                        <a:pt x="3532" y="1278"/>
                        <a:pt x="3361" y="1570"/>
                        <a:pt x="3069" y="1686"/>
                      </a:cubicBezTo>
                      <a:lnTo>
                        <a:pt x="1447" y="2205"/>
                      </a:lnTo>
                      <a:cubicBezTo>
                        <a:pt x="1385" y="2230"/>
                        <a:pt x="1320" y="2242"/>
                        <a:pt x="1256" y="2242"/>
                      </a:cubicBezTo>
                      <a:cubicBezTo>
                        <a:pt x="1021" y="2242"/>
                        <a:pt x="787" y="2087"/>
                        <a:pt x="696" y="1858"/>
                      </a:cubicBezTo>
                      <a:cubicBezTo>
                        <a:pt x="636" y="1570"/>
                        <a:pt x="812" y="1223"/>
                        <a:pt x="1099" y="1162"/>
                      </a:cubicBezTo>
                      <a:lnTo>
                        <a:pt x="2721" y="583"/>
                      </a:lnTo>
                      <a:close/>
                      <a:moveTo>
                        <a:pt x="2884" y="0"/>
                      </a:moveTo>
                      <a:cubicBezTo>
                        <a:pt x="2773" y="0"/>
                        <a:pt x="2661" y="19"/>
                        <a:pt x="2550" y="64"/>
                      </a:cubicBezTo>
                      <a:lnTo>
                        <a:pt x="928" y="583"/>
                      </a:lnTo>
                      <a:cubicBezTo>
                        <a:pt x="288" y="815"/>
                        <a:pt x="1" y="1454"/>
                        <a:pt x="172" y="2034"/>
                      </a:cubicBezTo>
                      <a:cubicBezTo>
                        <a:pt x="348" y="2553"/>
                        <a:pt x="812" y="2845"/>
                        <a:pt x="1275" y="2845"/>
                      </a:cubicBezTo>
                      <a:cubicBezTo>
                        <a:pt x="1391" y="2845"/>
                        <a:pt x="1507" y="2845"/>
                        <a:pt x="1623" y="2785"/>
                      </a:cubicBezTo>
                      <a:lnTo>
                        <a:pt x="3245" y="2266"/>
                      </a:lnTo>
                      <a:cubicBezTo>
                        <a:pt x="3880" y="2034"/>
                        <a:pt x="4172" y="1394"/>
                        <a:pt x="3996" y="815"/>
                      </a:cubicBezTo>
                      <a:cubicBezTo>
                        <a:pt x="3880" y="527"/>
                        <a:pt x="3709" y="236"/>
                        <a:pt x="3417" y="120"/>
                      </a:cubicBezTo>
                      <a:cubicBezTo>
                        <a:pt x="3240" y="49"/>
                        <a:pt x="3062" y="0"/>
                        <a:pt x="28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7" name="Google Shape;5567;p9"/>
                <p:cNvSpPr/>
                <p:nvPr/>
              </p:nvSpPr>
              <p:spPr>
                <a:xfrm>
                  <a:off x="1094713" y="3282778"/>
                  <a:ext cx="48855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2846" extrusionOk="0">
                      <a:moveTo>
                        <a:pt x="2953" y="584"/>
                      </a:moveTo>
                      <a:cubicBezTo>
                        <a:pt x="3013" y="584"/>
                        <a:pt x="3129" y="584"/>
                        <a:pt x="3184" y="644"/>
                      </a:cubicBezTo>
                      <a:cubicBezTo>
                        <a:pt x="3300" y="699"/>
                        <a:pt x="3416" y="815"/>
                        <a:pt x="3476" y="991"/>
                      </a:cubicBezTo>
                      <a:cubicBezTo>
                        <a:pt x="3592" y="1279"/>
                        <a:pt x="3416" y="1626"/>
                        <a:pt x="3129" y="1687"/>
                      </a:cubicBezTo>
                      <a:lnTo>
                        <a:pt x="1446" y="2266"/>
                      </a:lnTo>
                      <a:cubicBezTo>
                        <a:pt x="1410" y="2273"/>
                        <a:pt x="1374" y="2276"/>
                        <a:pt x="1338" y="2276"/>
                      </a:cubicBezTo>
                      <a:cubicBezTo>
                        <a:pt x="1088" y="2276"/>
                        <a:pt x="852" y="2113"/>
                        <a:pt x="751" y="1858"/>
                      </a:cubicBezTo>
                      <a:cubicBezTo>
                        <a:pt x="635" y="1571"/>
                        <a:pt x="811" y="1223"/>
                        <a:pt x="1099" y="1163"/>
                      </a:cubicBezTo>
                      <a:lnTo>
                        <a:pt x="2721" y="584"/>
                      </a:lnTo>
                      <a:close/>
                      <a:moveTo>
                        <a:pt x="2899" y="1"/>
                      </a:moveTo>
                      <a:cubicBezTo>
                        <a:pt x="2780" y="1"/>
                        <a:pt x="2660" y="20"/>
                        <a:pt x="2549" y="65"/>
                      </a:cubicBezTo>
                      <a:lnTo>
                        <a:pt x="927" y="584"/>
                      </a:lnTo>
                      <a:cubicBezTo>
                        <a:pt x="348" y="815"/>
                        <a:pt x="0" y="1455"/>
                        <a:pt x="232" y="2034"/>
                      </a:cubicBezTo>
                      <a:cubicBezTo>
                        <a:pt x="348" y="2553"/>
                        <a:pt x="811" y="2845"/>
                        <a:pt x="1275" y="2845"/>
                      </a:cubicBezTo>
                      <a:cubicBezTo>
                        <a:pt x="1391" y="2845"/>
                        <a:pt x="1562" y="2845"/>
                        <a:pt x="1678" y="2785"/>
                      </a:cubicBezTo>
                      <a:lnTo>
                        <a:pt x="3300" y="2266"/>
                      </a:lnTo>
                      <a:cubicBezTo>
                        <a:pt x="3880" y="2034"/>
                        <a:pt x="4227" y="1395"/>
                        <a:pt x="3995" y="815"/>
                      </a:cubicBezTo>
                      <a:cubicBezTo>
                        <a:pt x="3940" y="528"/>
                        <a:pt x="3708" y="296"/>
                        <a:pt x="3416" y="120"/>
                      </a:cubicBezTo>
                      <a:cubicBezTo>
                        <a:pt x="3274" y="49"/>
                        <a:pt x="3088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8" name="Google Shape;5568;p9"/>
                <p:cNvSpPr/>
                <p:nvPr/>
              </p:nvSpPr>
              <p:spPr>
                <a:xfrm>
                  <a:off x="1110774" y="3328582"/>
                  <a:ext cx="47514" cy="3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821" extrusionOk="0">
                      <a:moveTo>
                        <a:pt x="2837" y="559"/>
                      </a:moveTo>
                      <a:cubicBezTo>
                        <a:pt x="2953" y="559"/>
                        <a:pt x="3013" y="559"/>
                        <a:pt x="3129" y="619"/>
                      </a:cubicBezTo>
                      <a:cubicBezTo>
                        <a:pt x="3245" y="675"/>
                        <a:pt x="3361" y="791"/>
                        <a:pt x="3361" y="967"/>
                      </a:cubicBezTo>
                      <a:cubicBezTo>
                        <a:pt x="3477" y="1254"/>
                        <a:pt x="3301" y="1602"/>
                        <a:pt x="3013" y="1662"/>
                      </a:cubicBezTo>
                      <a:lnTo>
                        <a:pt x="1391" y="2242"/>
                      </a:lnTo>
                      <a:cubicBezTo>
                        <a:pt x="1345" y="2250"/>
                        <a:pt x="1298" y="2255"/>
                        <a:pt x="1250" y="2255"/>
                      </a:cubicBezTo>
                      <a:cubicBezTo>
                        <a:pt x="995" y="2255"/>
                        <a:pt x="733" y="2126"/>
                        <a:pt x="636" y="1834"/>
                      </a:cubicBezTo>
                      <a:cubicBezTo>
                        <a:pt x="636" y="1718"/>
                        <a:pt x="636" y="1546"/>
                        <a:pt x="696" y="1430"/>
                      </a:cubicBezTo>
                      <a:cubicBezTo>
                        <a:pt x="752" y="1254"/>
                        <a:pt x="867" y="1199"/>
                        <a:pt x="1044" y="1138"/>
                      </a:cubicBezTo>
                      <a:lnTo>
                        <a:pt x="2666" y="619"/>
                      </a:lnTo>
                      <a:cubicBezTo>
                        <a:pt x="2721" y="559"/>
                        <a:pt x="2782" y="559"/>
                        <a:pt x="2837" y="559"/>
                      </a:cubicBezTo>
                      <a:close/>
                      <a:moveTo>
                        <a:pt x="2855" y="0"/>
                      </a:moveTo>
                      <a:cubicBezTo>
                        <a:pt x="2733" y="0"/>
                        <a:pt x="2612" y="15"/>
                        <a:pt x="2490" y="40"/>
                      </a:cubicBezTo>
                      <a:lnTo>
                        <a:pt x="867" y="559"/>
                      </a:lnTo>
                      <a:cubicBezTo>
                        <a:pt x="580" y="675"/>
                        <a:pt x="348" y="907"/>
                        <a:pt x="172" y="1138"/>
                      </a:cubicBezTo>
                      <a:cubicBezTo>
                        <a:pt x="56" y="1430"/>
                        <a:pt x="1" y="1718"/>
                        <a:pt x="117" y="2010"/>
                      </a:cubicBezTo>
                      <a:cubicBezTo>
                        <a:pt x="288" y="2529"/>
                        <a:pt x="752" y="2821"/>
                        <a:pt x="1215" y="2821"/>
                      </a:cubicBezTo>
                      <a:cubicBezTo>
                        <a:pt x="1331" y="2821"/>
                        <a:pt x="1447" y="2821"/>
                        <a:pt x="1563" y="2761"/>
                      </a:cubicBezTo>
                      <a:lnTo>
                        <a:pt x="3185" y="2242"/>
                      </a:lnTo>
                      <a:cubicBezTo>
                        <a:pt x="3824" y="2010"/>
                        <a:pt x="4112" y="1370"/>
                        <a:pt x="3940" y="791"/>
                      </a:cubicBezTo>
                      <a:cubicBezTo>
                        <a:pt x="3824" y="504"/>
                        <a:pt x="3648" y="272"/>
                        <a:pt x="3361" y="96"/>
                      </a:cubicBezTo>
                      <a:cubicBezTo>
                        <a:pt x="3191" y="28"/>
                        <a:pt x="3023" y="0"/>
                        <a:pt x="2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9" name="Google Shape;5569;p9"/>
                <p:cNvSpPr/>
                <p:nvPr/>
              </p:nvSpPr>
              <p:spPr>
                <a:xfrm>
                  <a:off x="1126143" y="3374097"/>
                  <a:ext cx="47572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22" extrusionOk="0">
                      <a:moveTo>
                        <a:pt x="2842" y="560"/>
                      </a:moveTo>
                      <a:cubicBezTo>
                        <a:pt x="3074" y="560"/>
                        <a:pt x="3305" y="736"/>
                        <a:pt x="3361" y="967"/>
                      </a:cubicBezTo>
                      <a:cubicBezTo>
                        <a:pt x="3477" y="1255"/>
                        <a:pt x="3305" y="1602"/>
                        <a:pt x="3013" y="1663"/>
                      </a:cubicBezTo>
                      <a:lnTo>
                        <a:pt x="1336" y="2242"/>
                      </a:lnTo>
                      <a:cubicBezTo>
                        <a:pt x="1274" y="2267"/>
                        <a:pt x="1212" y="2278"/>
                        <a:pt x="1152" y="2278"/>
                      </a:cubicBezTo>
                      <a:cubicBezTo>
                        <a:pt x="929" y="2278"/>
                        <a:pt x="732" y="2121"/>
                        <a:pt x="640" y="1894"/>
                      </a:cubicBezTo>
                      <a:cubicBezTo>
                        <a:pt x="525" y="1547"/>
                        <a:pt x="696" y="1255"/>
                        <a:pt x="988" y="1139"/>
                      </a:cubicBezTo>
                      <a:lnTo>
                        <a:pt x="2610" y="620"/>
                      </a:lnTo>
                      <a:cubicBezTo>
                        <a:pt x="2666" y="560"/>
                        <a:pt x="2782" y="560"/>
                        <a:pt x="2842" y="560"/>
                      </a:cubicBezTo>
                      <a:close/>
                      <a:moveTo>
                        <a:pt x="2818" y="1"/>
                      </a:moveTo>
                      <a:cubicBezTo>
                        <a:pt x="2689" y="1"/>
                        <a:pt x="2556" y="15"/>
                        <a:pt x="2434" y="41"/>
                      </a:cubicBezTo>
                      <a:lnTo>
                        <a:pt x="812" y="620"/>
                      </a:lnTo>
                      <a:cubicBezTo>
                        <a:pt x="525" y="675"/>
                        <a:pt x="293" y="907"/>
                        <a:pt x="177" y="1199"/>
                      </a:cubicBezTo>
                      <a:cubicBezTo>
                        <a:pt x="1" y="1431"/>
                        <a:pt x="1" y="1779"/>
                        <a:pt x="117" y="2066"/>
                      </a:cubicBezTo>
                      <a:cubicBezTo>
                        <a:pt x="233" y="2529"/>
                        <a:pt x="696" y="2821"/>
                        <a:pt x="1160" y="2821"/>
                      </a:cubicBezTo>
                      <a:cubicBezTo>
                        <a:pt x="1275" y="2821"/>
                        <a:pt x="1452" y="2821"/>
                        <a:pt x="1567" y="2761"/>
                      </a:cubicBezTo>
                      <a:lnTo>
                        <a:pt x="3190" y="2242"/>
                      </a:lnTo>
                      <a:cubicBezTo>
                        <a:pt x="3769" y="2010"/>
                        <a:pt x="4117" y="1371"/>
                        <a:pt x="3885" y="791"/>
                      </a:cubicBezTo>
                      <a:cubicBezTo>
                        <a:pt x="3825" y="504"/>
                        <a:pt x="3593" y="272"/>
                        <a:pt x="3305" y="96"/>
                      </a:cubicBezTo>
                      <a:cubicBezTo>
                        <a:pt x="3171" y="29"/>
                        <a:pt x="2997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0" name="Google Shape;5570;p9"/>
                <p:cNvSpPr/>
                <p:nvPr/>
              </p:nvSpPr>
              <p:spPr>
                <a:xfrm>
                  <a:off x="1140228" y="3419658"/>
                  <a:ext cx="48219" cy="3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18" extrusionOk="0">
                      <a:moveTo>
                        <a:pt x="2898" y="556"/>
                      </a:moveTo>
                      <a:cubicBezTo>
                        <a:pt x="3013" y="556"/>
                        <a:pt x="3069" y="616"/>
                        <a:pt x="3185" y="616"/>
                      </a:cubicBezTo>
                      <a:cubicBezTo>
                        <a:pt x="3301" y="732"/>
                        <a:pt x="3417" y="848"/>
                        <a:pt x="3417" y="964"/>
                      </a:cubicBezTo>
                      <a:cubicBezTo>
                        <a:pt x="3532" y="1251"/>
                        <a:pt x="3361" y="1599"/>
                        <a:pt x="3069" y="1715"/>
                      </a:cubicBezTo>
                      <a:lnTo>
                        <a:pt x="1447" y="2239"/>
                      </a:lnTo>
                      <a:cubicBezTo>
                        <a:pt x="1386" y="2263"/>
                        <a:pt x="1322" y="2275"/>
                        <a:pt x="1258" y="2275"/>
                      </a:cubicBezTo>
                      <a:cubicBezTo>
                        <a:pt x="1022" y="2275"/>
                        <a:pt x="787" y="2117"/>
                        <a:pt x="696" y="1891"/>
                      </a:cubicBezTo>
                      <a:cubicBezTo>
                        <a:pt x="636" y="1543"/>
                        <a:pt x="812" y="1251"/>
                        <a:pt x="1099" y="1135"/>
                      </a:cubicBezTo>
                      <a:lnTo>
                        <a:pt x="2721" y="616"/>
                      </a:lnTo>
                      <a:cubicBezTo>
                        <a:pt x="2782" y="556"/>
                        <a:pt x="2837" y="556"/>
                        <a:pt x="2898" y="556"/>
                      </a:cubicBezTo>
                      <a:close/>
                      <a:moveTo>
                        <a:pt x="2870" y="1"/>
                      </a:moveTo>
                      <a:cubicBezTo>
                        <a:pt x="2763" y="1"/>
                        <a:pt x="2656" y="15"/>
                        <a:pt x="2550" y="37"/>
                      </a:cubicBezTo>
                      <a:lnTo>
                        <a:pt x="928" y="616"/>
                      </a:lnTo>
                      <a:cubicBezTo>
                        <a:pt x="288" y="788"/>
                        <a:pt x="1" y="1427"/>
                        <a:pt x="172" y="2062"/>
                      </a:cubicBezTo>
                      <a:cubicBezTo>
                        <a:pt x="348" y="2526"/>
                        <a:pt x="812" y="2818"/>
                        <a:pt x="1275" y="2818"/>
                      </a:cubicBezTo>
                      <a:cubicBezTo>
                        <a:pt x="1391" y="2818"/>
                        <a:pt x="1507" y="2818"/>
                        <a:pt x="1623" y="2758"/>
                      </a:cubicBezTo>
                      <a:lnTo>
                        <a:pt x="3245" y="2239"/>
                      </a:lnTo>
                      <a:cubicBezTo>
                        <a:pt x="3880" y="2062"/>
                        <a:pt x="4172" y="1367"/>
                        <a:pt x="3996" y="788"/>
                      </a:cubicBezTo>
                      <a:cubicBezTo>
                        <a:pt x="3880" y="501"/>
                        <a:pt x="3709" y="269"/>
                        <a:pt x="3417" y="153"/>
                      </a:cubicBezTo>
                      <a:cubicBezTo>
                        <a:pt x="3235" y="42"/>
                        <a:pt x="3052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1" name="Google Shape;5571;p9"/>
                <p:cNvSpPr/>
                <p:nvPr/>
              </p:nvSpPr>
              <p:spPr>
                <a:xfrm>
                  <a:off x="1154267" y="3462181"/>
                  <a:ext cx="48207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2846" extrusionOk="0">
                      <a:moveTo>
                        <a:pt x="2897" y="584"/>
                      </a:moveTo>
                      <a:cubicBezTo>
                        <a:pt x="3013" y="584"/>
                        <a:pt x="3073" y="584"/>
                        <a:pt x="3129" y="644"/>
                      </a:cubicBezTo>
                      <a:cubicBezTo>
                        <a:pt x="3305" y="700"/>
                        <a:pt x="3421" y="816"/>
                        <a:pt x="3421" y="992"/>
                      </a:cubicBezTo>
                      <a:cubicBezTo>
                        <a:pt x="3536" y="1279"/>
                        <a:pt x="3360" y="1571"/>
                        <a:pt x="3073" y="1687"/>
                      </a:cubicBezTo>
                      <a:lnTo>
                        <a:pt x="1451" y="2206"/>
                      </a:lnTo>
                      <a:cubicBezTo>
                        <a:pt x="1388" y="2231"/>
                        <a:pt x="1323" y="2243"/>
                        <a:pt x="1258" y="2243"/>
                      </a:cubicBezTo>
                      <a:cubicBezTo>
                        <a:pt x="1020" y="2243"/>
                        <a:pt x="786" y="2088"/>
                        <a:pt x="695" y="1858"/>
                      </a:cubicBezTo>
                      <a:cubicBezTo>
                        <a:pt x="640" y="1571"/>
                        <a:pt x="811" y="1223"/>
                        <a:pt x="1103" y="1163"/>
                      </a:cubicBezTo>
                      <a:lnTo>
                        <a:pt x="2725" y="584"/>
                      </a:lnTo>
                      <a:close/>
                      <a:moveTo>
                        <a:pt x="2886" y="1"/>
                      </a:moveTo>
                      <a:cubicBezTo>
                        <a:pt x="2774" y="1"/>
                        <a:pt x="2662" y="20"/>
                        <a:pt x="2549" y="65"/>
                      </a:cubicBezTo>
                      <a:lnTo>
                        <a:pt x="927" y="584"/>
                      </a:lnTo>
                      <a:cubicBezTo>
                        <a:pt x="292" y="816"/>
                        <a:pt x="0" y="1455"/>
                        <a:pt x="176" y="2035"/>
                      </a:cubicBezTo>
                      <a:cubicBezTo>
                        <a:pt x="348" y="2498"/>
                        <a:pt x="811" y="2846"/>
                        <a:pt x="1275" y="2846"/>
                      </a:cubicBezTo>
                      <a:cubicBezTo>
                        <a:pt x="1391" y="2846"/>
                        <a:pt x="1506" y="2785"/>
                        <a:pt x="1622" y="2785"/>
                      </a:cubicBezTo>
                      <a:lnTo>
                        <a:pt x="3244" y="2206"/>
                      </a:lnTo>
                      <a:cubicBezTo>
                        <a:pt x="3884" y="2035"/>
                        <a:pt x="4171" y="1395"/>
                        <a:pt x="4000" y="760"/>
                      </a:cubicBezTo>
                      <a:cubicBezTo>
                        <a:pt x="3884" y="468"/>
                        <a:pt x="3708" y="236"/>
                        <a:pt x="3421" y="120"/>
                      </a:cubicBezTo>
                      <a:cubicBezTo>
                        <a:pt x="3241" y="49"/>
                        <a:pt x="3064" y="1"/>
                        <a:pt x="2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2" name="Google Shape;5572;p9"/>
                <p:cNvSpPr/>
                <p:nvPr/>
              </p:nvSpPr>
              <p:spPr>
                <a:xfrm>
                  <a:off x="1134185" y="3098753"/>
                  <a:ext cx="245024" cy="18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5" h="16162" extrusionOk="0">
                      <a:moveTo>
                        <a:pt x="17441" y="636"/>
                      </a:moveTo>
                      <a:lnTo>
                        <a:pt x="20509" y="10021"/>
                      </a:lnTo>
                      <a:lnTo>
                        <a:pt x="3708" y="15527"/>
                      </a:lnTo>
                      <a:lnTo>
                        <a:pt x="640" y="6197"/>
                      </a:lnTo>
                      <a:lnTo>
                        <a:pt x="17441" y="636"/>
                      </a:lnTo>
                      <a:close/>
                      <a:moveTo>
                        <a:pt x="17496" y="1"/>
                      </a:moveTo>
                      <a:lnTo>
                        <a:pt x="176" y="5734"/>
                      </a:lnTo>
                      <a:cubicBezTo>
                        <a:pt x="116" y="5734"/>
                        <a:pt x="60" y="5794"/>
                        <a:pt x="0" y="5910"/>
                      </a:cubicBezTo>
                      <a:lnTo>
                        <a:pt x="0" y="6082"/>
                      </a:lnTo>
                      <a:lnTo>
                        <a:pt x="3305" y="15991"/>
                      </a:lnTo>
                      <a:cubicBezTo>
                        <a:pt x="3305" y="16106"/>
                        <a:pt x="3421" y="16162"/>
                        <a:pt x="3536" y="16162"/>
                      </a:cubicBezTo>
                      <a:lnTo>
                        <a:pt x="3652" y="16162"/>
                      </a:lnTo>
                      <a:lnTo>
                        <a:pt x="20972" y="10429"/>
                      </a:lnTo>
                      <a:cubicBezTo>
                        <a:pt x="21148" y="10429"/>
                        <a:pt x="21204" y="10253"/>
                        <a:pt x="21148" y="10081"/>
                      </a:cubicBezTo>
                      <a:lnTo>
                        <a:pt x="17904" y="172"/>
                      </a:lnTo>
                      <a:cubicBezTo>
                        <a:pt x="17844" y="117"/>
                        <a:pt x="17788" y="56"/>
                        <a:pt x="17728" y="56"/>
                      </a:cubicBezTo>
                      <a:cubicBezTo>
                        <a:pt x="17672" y="1"/>
                        <a:pt x="17612" y="1"/>
                        <a:pt x="174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3" name="Google Shape;5573;p9"/>
                <p:cNvSpPr/>
                <p:nvPr/>
              </p:nvSpPr>
              <p:spPr>
                <a:xfrm>
                  <a:off x="1160311" y="3123677"/>
                  <a:ext cx="192113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1864" extrusionOk="0">
                      <a:moveTo>
                        <a:pt x="13905" y="680"/>
                      </a:moveTo>
                      <a:lnTo>
                        <a:pt x="15930" y="6821"/>
                      </a:lnTo>
                      <a:lnTo>
                        <a:pt x="2721" y="11224"/>
                      </a:lnTo>
                      <a:lnTo>
                        <a:pt x="696" y="5028"/>
                      </a:lnTo>
                      <a:lnTo>
                        <a:pt x="13905" y="680"/>
                      </a:lnTo>
                      <a:close/>
                      <a:moveTo>
                        <a:pt x="14114" y="0"/>
                      </a:moveTo>
                      <a:cubicBezTo>
                        <a:pt x="14078" y="0"/>
                        <a:pt x="14049" y="15"/>
                        <a:pt x="14021" y="45"/>
                      </a:cubicBezTo>
                      <a:lnTo>
                        <a:pt x="233" y="4564"/>
                      </a:lnTo>
                      <a:cubicBezTo>
                        <a:pt x="56" y="4620"/>
                        <a:pt x="1" y="4796"/>
                        <a:pt x="56" y="4912"/>
                      </a:cubicBezTo>
                      <a:lnTo>
                        <a:pt x="2258" y="11688"/>
                      </a:lnTo>
                      <a:lnTo>
                        <a:pt x="2434" y="11864"/>
                      </a:lnTo>
                      <a:lnTo>
                        <a:pt x="2666" y="11864"/>
                      </a:lnTo>
                      <a:lnTo>
                        <a:pt x="16394" y="7285"/>
                      </a:lnTo>
                      <a:cubicBezTo>
                        <a:pt x="16570" y="7229"/>
                        <a:pt x="16626" y="7113"/>
                        <a:pt x="16570" y="6937"/>
                      </a:cubicBezTo>
                      <a:lnTo>
                        <a:pt x="14369" y="217"/>
                      </a:lnTo>
                      <a:cubicBezTo>
                        <a:pt x="14369" y="101"/>
                        <a:pt x="14308" y="45"/>
                        <a:pt x="14253" y="45"/>
                      </a:cubicBezTo>
                      <a:cubicBezTo>
                        <a:pt x="14195" y="15"/>
                        <a:pt x="14151" y="0"/>
                        <a:pt x="141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4" name="Google Shape;5574;p9"/>
                <p:cNvSpPr/>
                <p:nvPr/>
              </p:nvSpPr>
              <p:spPr>
                <a:xfrm>
                  <a:off x="1237267" y="3344239"/>
                  <a:ext cx="156016" cy="5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4827" extrusionOk="0">
                      <a:moveTo>
                        <a:pt x="13187" y="1"/>
                      </a:moveTo>
                      <a:cubicBezTo>
                        <a:pt x="13157" y="1"/>
                        <a:pt x="13125" y="5"/>
                        <a:pt x="13094" y="15"/>
                      </a:cubicBezTo>
                      <a:lnTo>
                        <a:pt x="233" y="4302"/>
                      </a:lnTo>
                      <a:cubicBezTo>
                        <a:pt x="61" y="4302"/>
                        <a:pt x="1" y="4478"/>
                        <a:pt x="61" y="4650"/>
                      </a:cubicBezTo>
                      <a:cubicBezTo>
                        <a:pt x="61" y="4766"/>
                        <a:pt x="177" y="4826"/>
                        <a:pt x="293" y="4826"/>
                      </a:cubicBezTo>
                      <a:lnTo>
                        <a:pt x="409" y="4826"/>
                      </a:lnTo>
                      <a:lnTo>
                        <a:pt x="13270" y="595"/>
                      </a:lnTo>
                      <a:cubicBezTo>
                        <a:pt x="13442" y="539"/>
                        <a:pt x="13502" y="363"/>
                        <a:pt x="13442" y="191"/>
                      </a:cubicBezTo>
                      <a:cubicBezTo>
                        <a:pt x="13442" y="96"/>
                        <a:pt x="13326" y="1"/>
                        <a:pt x="13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5" name="Google Shape;5575;p9"/>
                <p:cNvSpPr/>
                <p:nvPr/>
              </p:nvSpPr>
              <p:spPr>
                <a:xfrm>
                  <a:off x="1247978" y="3377714"/>
                  <a:ext cx="156663" cy="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" h="4826" extrusionOk="0">
                      <a:moveTo>
                        <a:pt x="13221" y="1"/>
                      </a:moveTo>
                      <a:cubicBezTo>
                        <a:pt x="13197" y="1"/>
                        <a:pt x="13175" y="5"/>
                        <a:pt x="13154" y="15"/>
                      </a:cubicBezTo>
                      <a:lnTo>
                        <a:pt x="233" y="4302"/>
                      </a:lnTo>
                      <a:cubicBezTo>
                        <a:pt x="117" y="4362"/>
                        <a:pt x="1" y="4478"/>
                        <a:pt x="61" y="4650"/>
                      </a:cubicBezTo>
                      <a:cubicBezTo>
                        <a:pt x="117" y="4765"/>
                        <a:pt x="233" y="4826"/>
                        <a:pt x="349" y="4826"/>
                      </a:cubicBezTo>
                      <a:lnTo>
                        <a:pt x="409" y="4826"/>
                      </a:lnTo>
                      <a:lnTo>
                        <a:pt x="13326" y="594"/>
                      </a:lnTo>
                      <a:cubicBezTo>
                        <a:pt x="13442" y="539"/>
                        <a:pt x="13558" y="362"/>
                        <a:pt x="13502" y="191"/>
                      </a:cubicBezTo>
                      <a:cubicBezTo>
                        <a:pt x="13452" y="96"/>
                        <a:pt x="13328" y="1"/>
                        <a:pt x="1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76" name="Google Shape;5576;p9"/>
              <p:cNvGrpSpPr/>
              <p:nvPr/>
            </p:nvGrpSpPr>
            <p:grpSpPr>
              <a:xfrm>
                <a:off x="8813048" y="4720443"/>
                <a:ext cx="276484" cy="283410"/>
                <a:chOff x="1427393" y="3362195"/>
                <a:chExt cx="465932" cy="477603"/>
              </a:xfrm>
            </p:grpSpPr>
            <p:sp>
              <p:nvSpPr>
                <p:cNvPr id="5577" name="Google Shape;5577;p9"/>
                <p:cNvSpPr/>
                <p:nvPr/>
              </p:nvSpPr>
              <p:spPr>
                <a:xfrm>
                  <a:off x="1571992" y="3362195"/>
                  <a:ext cx="321333" cy="31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09" h="27081" extrusionOk="0">
                      <a:moveTo>
                        <a:pt x="13849" y="723"/>
                      </a:moveTo>
                      <a:cubicBezTo>
                        <a:pt x="14484" y="723"/>
                        <a:pt x="15123" y="779"/>
                        <a:pt x="15758" y="894"/>
                      </a:cubicBezTo>
                      <a:cubicBezTo>
                        <a:pt x="22710" y="1882"/>
                        <a:pt x="27577" y="8426"/>
                        <a:pt x="26534" y="15378"/>
                      </a:cubicBezTo>
                      <a:cubicBezTo>
                        <a:pt x="25641" y="21753"/>
                        <a:pt x="20147" y="26355"/>
                        <a:pt x="13932" y="26355"/>
                      </a:cubicBezTo>
                      <a:cubicBezTo>
                        <a:pt x="13310" y="26355"/>
                        <a:pt x="12682" y="26309"/>
                        <a:pt x="12050" y="26214"/>
                      </a:cubicBezTo>
                      <a:cubicBezTo>
                        <a:pt x="5043" y="25171"/>
                        <a:pt x="232" y="18682"/>
                        <a:pt x="1219" y="11670"/>
                      </a:cubicBezTo>
                      <a:cubicBezTo>
                        <a:pt x="1738" y="8310"/>
                        <a:pt x="3476" y="5297"/>
                        <a:pt x="6257" y="3272"/>
                      </a:cubicBezTo>
                      <a:cubicBezTo>
                        <a:pt x="8458" y="1590"/>
                        <a:pt x="11123" y="723"/>
                        <a:pt x="13849" y="723"/>
                      </a:cubicBezTo>
                      <a:close/>
                      <a:moveTo>
                        <a:pt x="13904" y="0"/>
                      </a:moveTo>
                      <a:cubicBezTo>
                        <a:pt x="10989" y="0"/>
                        <a:pt x="8160" y="940"/>
                        <a:pt x="5793" y="2693"/>
                      </a:cubicBezTo>
                      <a:cubicBezTo>
                        <a:pt x="2897" y="4834"/>
                        <a:pt x="1043" y="8023"/>
                        <a:pt x="524" y="11554"/>
                      </a:cubicBezTo>
                      <a:cubicBezTo>
                        <a:pt x="0" y="15146"/>
                        <a:pt x="871" y="18738"/>
                        <a:pt x="3073" y="21635"/>
                      </a:cubicBezTo>
                      <a:cubicBezTo>
                        <a:pt x="5214" y="24531"/>
                        <a:pt x="8343" y="26385"/>
                        <a:pt x="11935" y="26909"/>
                      </a:cubicBezTo>
                      <a:cubicBezTo>
                        <a:pt x="12574" y="27025"/>
                        <a:pt x="13269" y="27081"/>
                        <a:pt x="13904" y="27081"/>
                      </a:cubicBezTo>
                      <a:cubicBezTo>
                        <a:pt x="16801" y="27081"/>
                        <a:pt x="19642" y="26154"/>
                        <a:pt x="21959" y="24360"/>
                      </a:cubicBezTo>
                      <a:cubicBezTo>
                        <a:pt x="24856" y="22214"/>
                        <a:pt x="26766" y="19086"/>
                        <a:pt x="27289" y="15494"/>
                      </a:cubicBezTo>
                      <a:cubicBezTo>
                        <a:pt x="27808" y="11902"/>
                        <a:pt x="26882" y="8370"/>
                        <a:pt x="24740" y="5474"/>
                      </a:cubicBezTo>
                      <a:cubicBezTo>
                        <a:pt x="22594" y="2577"/>
                        <a:pt x="19410" y="663"/>
                        <a:pt x="15874" y="144"/>
                      </a:cubicBezTo>
                      <a:cubicBezTo>
                        <a:pt x="15216" y="48"/>
                        <a:pt x="14558" y="0"/>
                        <a:pt x="139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8" name="Google Shape;5578;p9"/>
                <p:cNvSpPr/>
                <p:nvPr/>
              </p:nvSpPr>
              <p:spPr>
                <a:xfrm>
                  <a:off x="1621528" y="3410287"/>
                  <a:ext cx="222260" cy="21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35" h="18748" extrusionOk="0">
                      <a:moveTo>
                        <a:pt x="9562" y="732"/>
                      </a:moveTo>
                      <a:cubicBezTo>
                        <a:pt x="10025" y="732"/>
                        <a:pt x="10428" y="788"/>
                        <a:pt x="10836" y="848"/>
                      </a:cubicBezTo>
                      <a:cubicBezTo>
                        <a:pt x="13154" y="1196"/>
                        <a:pt x="15123" y="2354"/>
                        <a:pt x="16514" y="4208"/>
                      </a:cubicBezTo>
                      <a:cubicBezTo>
                        <a:pt x="17904" y="6062"/>
                        <a:pt x="18484" y="8319"/>
                        <a:pt x="18136" y="10637"/>
                      </a:cubicBezTo>
                      <a:cubicBezTo>
                        <a:pt x="17788" y="12898"/>
                        <a:pt x="16630" y="14924"/>
                        <a:pt x="14776" y="16314"/>
                      </a:cubicBezTo>
                      <a:cubicBezTo>
                        <a:pt x="13236" y="17423"/>
                        <a:pt x="11415" y="18010"/>
                        <a:pt x="9514" y="18010"/>
                      </a:cubicBezTo>
                      <a:cubicBezTo>
                        <a:pt x="9127" y="18010"/>
                        <a:pt x="8735" y="17986"/>
                        <a:pt x="8343" y="17936"/>
                      </a:cubicBezTo>
                      <a:cubicBezTo>
                        <a:pt x="6086" y="17589"/>
                        <a:pt x="4056" y="16374"/>
                        <a:pt x="2665" y="14520"/>
                      </a:cubicBezTo>
                      <a:cubicBezTo>
                        <a:pt x="1335" y="12667"/>
                        <a:pt x="756" y="10405"/>
                        <a:pt x="1043" y="8148"/>
                      </a:cubicBezTo>
                      <a:cubicBezTo>
                        <a:pt x="1391" y="5830"/>
                        <a:pt x="2610" y="3861"/>
                        <a:pt x="4463" y="2470"/>
                      </a:cubicBezTo>
                      <a:cubicBezTo>
                        <a:pt x="5970" y="1312"/>
                        <a:pt x="7763" y="732"/>
                        <a:pt x="9562" y="732"/>
                      </a:cubicBezTo>
                      <a:close/>
                      <a:moveTo>
                        <a:pt x="9628" y="0"/>
                      </a:moveTo>
                      <a:cubicBezTo>
                        <a:pt x="7605" y="0"/>
                        <a:pt x="5665" y="653"/>
                        <a:pt x="4000" y="1891"/>
                      </a:cubicBezTo>
                      <a:cubicBezTo>
                        <a:pt x="2030" y="3337"/>
                        <a:pt x="695" y="5538"/>
                        <a:pt x="348" y="8032"/>
                      </a:cubicBezTo>
                      <a:cubicBezTo>
                        <a:pt x="0" y="10521"/>
                        <a:pt x="640" y="12954"/>
                        <a:pt x="2086" y="14984"/>
                      </a:cubicBezTo>
                      <a:cubicBezTo>
                        <a:pt x="3592" y="16954"/>
                        <a:pt x="5794" y="18284"/>
                        <a:pt x="8227" y="18631"/>
                      </a:cubicBezTo>
                      <a:cubicBezTo>
                        <a:pt x="8690" y="18692"/>
                        <a:pt x="9154" y="18747"/>
                        <a:pt x="9617" y="18747"/>
                      </a:cubicBezTo>
                      <a:cubicBezTo>
                        <a:pt x="11647" y="18747"/>
                        <a:pt x="13557" y="18112"/>
                        <a:pt x="15179" y="16893"/>
                      </a:cubicBezTo>
                      <a:cubicBezTo>
                        <a:pt x="17209" y="15387"/>
                        <a:pt x="18484" y="13186"/>
                        <a:pt x="18887" y="10752"/>
                      </a:cubicBezTo>
                      <a:cubicBezTo>
                        <a:pt x="19234" y="8264"/>
                        <a:pt x="18599" y="5770"/>
                        <a:pt x="17093" y="3800"/>
                      </a:cubicBezTo>
                      <a:cubicBezTo>
                        <a:pt x="15642" y="1775"/>
                        <a:pt x="13441" y="500"/>
                        <a:pt x="10952" y="93"/>
                      </a:cubicBezTo>
                      <a:cubicBezTo>
                        <a:pt x="10508" y="31"/>
                        <a:pt x="10066" y="0"/>
                        <a:pt x="96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9" name="Google Shape;5579;p9"/>
                <p:cNvSpPr/>
                <p:nvPr/>
              </p:nvSpPr>
              <p:spPr>
                <a:xfrm>
                  <a:off x="1427393" y="3631993"/>
                  <a:ext cx="202871" cy="20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57" h="17984" extrusionOk="0">
                      <a:moveTo>
                        <a:pt x="11879" y="719"/>
                      </a:moveTo>
                      <a:cubicBezTo>
                        <a:pt x="12166" y="719"/>
                        <a:pt x="12398" y="835"/>
                        <a:pt x="12630" y="1011"/>
                      </a:cubicBezTo>
                      <a:lnTo>
                        <a:pt x="16282" y="4371"/>
                      </a:lnTo>
                      <a:cubicBezTo>
                        <a:pt x="16746" y="4774"/>
                        <a:pt x="16801" y="5530"/>
                        <a:pt x="16338" y="5993"/>
                      </a:cubicBezTo>
                      <a:lnTo>
                        <a:pt x="6373" y="16885"/>
                      </a:lnTo>
                      <a:cubicBezTo>
                        <a:pt x="6202" y="17117"/>
                        <a:pt x="5910" y="17232"/>
                        <a:pt x="5562" y="17232"/>
                      </a:cubicBezTo>
                      <a:cubicBezTo>
                        <a:pt x="5514" y="17242"/>
                        <a:pt x="5466" y="17246"/>
                        <a:pt x="5418" y="17246"/>
                      </a:cubicBezTo>
                      <a:cubicBezTo>
                        <a:pt x="5179" y="17246"/>
                        <a:pt x="4944" y="17134"/>
                        <a:pt x="4751" y="16940"/>
                      </a:cubicBezTo>
                      <a:lnTo>
                        <a:pt x="1103" y="13641"/>
                      </a:lnTo>
                      <a:cubicBezTo>
                        <a:pt x="872" y="13409"/>
                        <a:pt x="756" y="13117"/>
                        <a:pt x="756" y="12829"/>
                      </a:cubicBezTo>
                      <a:cubicBezTo>
                        <a:pt x="756" y="12482"/>
                        <a:pt x="872" y="12190"/>
                        <a:pt x="1043" y="11958"/>
                      </a:cubicBezTo>
                      <a:lnTo>
                        <a:pt x="11008" y="1127"/>
                      </a:lnTo>
                      <a:cubicBezTo>
                        <a:pt x="11240" y="835"/>
                        <a:pt x="11532" y="719"/>
                        <a:pt x="11879" y="719"/>
                      </a:cubicBezTo>
                      <a:close/>
                      <a:moveTo>
                        <a:pt x="11865" y="1"/>
                      </a:moveTo>
                      <a:cubicBezTo>
                        <a:pt x="11357" y="1"/>
                        <a:pt x="10857" y="205"/>
                        <a:pt x="10489" y="603"/>
                      </a:cubicBezTo>
                      <a:lnTo>
                        <a:pt x="524" y="11495"/>
                      </a:lnTo>
                      <a:cubicBezTo>
                        <a:pt x="176" y="11842"/>
                        <a:pt x="0" y="12366"/>
                        <a:pt x="0" y="12829"/>
                      </a:cubicBezTo>
                      <a:cubicBezTo>
                        <a:pt x="61" y="13349"/>
                        <a:pt x="232" y="13812"/>
                        <a:pt x="640" y="14160"/>
                      </a:cubicBezTo>
                      <a:lnTo>
                        <a:pt x="4287" y="17464"/>
                      </a:lnTo>
                      <a:cubicBezTo>
                        <a:pt x="4635" y="17812"/>
                        <a:pt x="5043" y="17983"/>
                        <a:pt x="5506" y="17983"/>
                      </a:cubicBezTo>
                      <a:lnTo>
                        <a:pt x="5622" y="17983"/>
                      </a:lnTo>
                      <a:cubicBezTo>
                        <a:pt x="6141" y="17928"/>
                        <a:pt x="6605" y="17752"/>
                        <a:pt x="6952" y="17348"/>
                      </a:cubicBezTo>
                      <a:lnTo>
                        <a:pt x="16861" y="6457"/>
                      </a:lnTo>
                      <a:cubicBezTo>
                        <a:pt x="17557" y="5701"/>
                        <a:pt x="17557" y="4543"/>
                        <a:pt x="16746" y="3792"/>
                      </a:cubicBezTo>
                      <a:lnTo>
                        <a:pt x="13154" y="487"/>
                      </a:lnTo>
                      <a:cubicBezTo>
                        <a:pt x="12773" y="161"/>
                        <a:pt x="12315" y="1"/>
                        <a:pt x="118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0" name="Google Shape;5580;p9"/>
                <p:cNvSpPr/>
                <p:nvPr/>
              </p:nvSpPr>
              <p:spPr>
                <a:xfrm>
                  <a:off x="1580023" y="3610605"/>
                  <a:ext cx="68983" cy="68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0" h="5931" extrusionOk="0">
                      <a:moveTo>
                        <a:pt x="3093" y="0"/>
                      </a:moveTo>
                      <a:cubicBezTo>
                        <a:pt x="2991" y="0"/>
                        <a:pt x="2878" y="43"/>
                        <a:pt x="2781" y="137"/>
                      </a:cubicBezTo>
                      <a:lnTo>
                        <a:pt x="116" y="2978"/>
                      </a:lnTo>
                      <a:cubicBezTo>
                        <a:pt x="61" y="3033"/>
                        <a:pt x="0" y="3094"/>
                        <a:pt x="0" y="3210"/>
                      </a:cubicBezTo>
                      <a:cubicBezTo>
                        <a:pt x="0" y="3325"/>
                        <a:pt x="61" y="3381"/>
                        <a:pt x="116" y="3441"/>
                      </a:cubicBezTo>
                      <a:lnTo>
                        <a:pt x="2610" y="5814"/>
                      </a:lnTo>
                      <a:cubicBezTo>
                        <a:pt x="2726" y="5875"/>
                        <a:pt x="2781" y="5930"/>
                        <a:pt x="2897" y="5930"/>
                      </a:cubicBezTo>
                      <a:cubicBezTo>
                        <a:pt x="2957" y="5930"/>
                        <a:pt x="3073" y="5875"/>
                        <a:pt x="3129" y="5814"/>
                      </a:cubicBezTo>
                      <a:lnTo>
                        <a:pt x="5854" y="2978"/>
                      </a:lnTo>
                      <a:cubicBezTo>
                        <a:pt x="5970" y="2802"/>
                        <a:pt x="5970" y="2570"/>
                        <a:pt x="5794" y="2454"/>
                      </a:cubicBezTo>
                      <a:cubicBezTo>
                        <a:pt x="5736" y="2396"/>
                        <a:pt x="5649" y="2367"/>
                        <a:pt x="5555" y="2367"/>
                      </a:cubicBezTo>
                      <a:cubicBezTo>
                        <a:pt x="5461" y="2367"/>
                        <a:pt x="5360" y="2396"/>
                        <a:pt x="5275" y="2454"/>
                      </a:cubicBezTo>
                      <a:lnTo>
                        <a:pt x="2841" y="5063"/>
                      </a:lnTo>
                      <a:lnTo>
                        <a:pt x="872" y="3210"/>
                      </a:lnTo>
                      <a:lnTo>
                        <a:pt x="3305" y="600"/>
                      </a:lnTo>
                      <a:cubicBezTo>
                        <a:pt x="3476" y="484"/>
                        <a:pt x="3476" y="253"/>
                        <a:pt x="3305" y="81"/>
                      </a:cubicBezTo>
                      <a:cubicBezTo>
                        <a:pt x="3253" y="29"/>
                        <a:pt x="3177" y="0"/>
                        <a:pt x="3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581" name="Google Shape;5581;p9"/>
            <p:cNvGrpSpPr/>
            <p:nvPr/>
          </p:nvGrpSpPr>
          <p:grpSpPr>
            <a:xfrm rot="-1828245">
              <a:off x="2500722" y="688257"/>
              <a:ext cx="321989" cy="367298"/>
              <a:chOff x="3532772" y="2305456"/>
              <a:chExt cx="443816" cy="506329"/>
            </a:xfrm>
          </p:grpSpPr>
          <p:sp>
            <p:nvSpPr>
              <p:cNvPr id="5582" name="Google Shape;5582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3" name="Google Shape;5583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5" name="Google Shape;5585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6" name="Google Shape;5586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8" name="Google Shape;5588;p9"/>
            <p:cNvGrpSpPr/>
            <p:nvPr/>
          </p:nvGrpSpPr>
          <p:grpSpPr>
            <a:xfrm rot="-1828245">
              <a:off x="4608784" y="688257"/>
              <a:ext cx="321989" cy="367298"/>
              <a:chOff x="3532772" y="2305456"/>
              <a:chExt cx="443816" cy="506329"/>
            </a:xfrm>
          </p:grpSpPr>
          <p:sp>
            <p:nvSpPr>
              <p:cNvPr id="5589" name="Google Shape;5589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5" name="Google Shape;5595;p9"/>
            <p:cNvGrpSpPr/>
            <p:nvPr/>
          </p:nvGrpSpPr>
          <p:grpSpPr>
            <a:xfrm rot="-1828245">
              <a:off x="6721984" y="663032"/>
              <a:ext cx="321989" cy="367298"/>
              <a:chOff x="3532772" y="2305456"/>
              <a:chExt cx="443816" cy="506329"/>
            </a:xfrm>
          </p:grpSpPr>
          <p:sp>
            <p:nvSpPr>
              <p:cNvPr id="5596" name="Google Shape;5596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2" name="Google Shape;5602;p9"/>
            <p:cNvGrpSpPr/>
            <p:nvPr/>
          </p:nvGrpSpPr>
          <p:grpSpPr>
            <a:xfrm rot="-1828245">
              <a:off x="8727097" y="663032"/>
              <a:ext cx="321989" cy="367298"/>
              <a:chOff x="3532772" y="2305456"/>
              <a:chExt cx="443816" cy="506329"/>
            </a:xfrm>
          </p:grpSpPr>
          <p:sp>
            <p:nvSpPr>
              <p:cNvPr id="5603" name="Google Shape;5603;p9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9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9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6" name="Google Shape;5606;p9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9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9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7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AND_BODY_1">
    <p:spTree>
      <p:nvGrpSpPr>
        <p:cNvPr id="1" name="Shape 8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79" name="Google Shape;8579;p15"/>
          <p:cNvPicPr preferRelativeResize="0"/>
          <p:nvPr/>
        </p:nvPicPr>
        <p:blipFill rotWithShape="1">
          <a:blip r:embed="rId2">
            <a:alphaModFix amt="41000"/>
          </a:blip>
          <a:srcRect r="41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80" name="Google Shape;8580;p15"/>
          <p:cNvGrpSpPr/>
          <p:nvPr/>
        </p:nvGrpSpPr>
        <p:grpSpPr>
          <a:xfrm>
            <a:off x="7825488" y="3958450"/>
            <a:ext cx="1279357" cy="1140106"/>
            <a:chOff x="7825488" y="3958450"/>
            <a:chExt cx="1279357" cy="1140106"/>
          </a:xfrm>
        </p:grpSpPr>
        <p:grpSp>
          <p:nvGrpSpPr>
            <p:cNvPr id="8581" name="Google Shape;8581;p15"/>
            <p:cNvGrpSpPr/>
            <p:nvPr/>
          </p:nvGrpSpPr>
          <p:grpSpPr>
            <a:xfrm>
              <a:off x="7825488" y="4813813"/>
              <a:ext cx="311321" cy="251704"/>
              <a:chOff x="2355918" y="2641256"/>
              <a:chExt cx="348117" cy="281422"/>
            </a:xfrm>
          </p:grpSpPr>
          <p:sp>
            <p:nvSpPr>
              <p:cNvPr id="8582" name="Google Shape;8582;p15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3" name="Google Shape;8583;p15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4" name="Google Shape;8584;p15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5" name="Google Shape;8585;p15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86" name="Google Shape;8586;p15"/>
            <p:cNvSpPr/>
            <p:nvPr/>
          </p:nvSpPr>
          <p:spPr>
            <a:xfrm rot="-3843540">
              <a:off x="8175305" y="4751910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87" name="Google Shape;8587;p15"/>
            <p:cNvGrpSpPr/>
            <p:nvPr/>
          </p:nvGrpSpPr>
          <p:grpSpPr>
            <a:xfrm>
              <a:off x="8502293" y="4727273"/>
              <a:ext cx="322044" cy="371283"/>
              <a:chOff x="2027201" y="2578581"/>
              <a:chExt cx="376924" cy="434503"/>
            </a:xfrm>
          </p:grpSpPr>
          <p:sp>
            <p:nvSpPr>
              <p:cNvPr id="8588" name="Google Shape;8588;p15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9" name="Google Shape;8589;p15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0" name="Google Shape;8590;p15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1" name="Google Shape;8591;p15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2" name="Google Shape;8592;p15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3" name="Google Shape;8593;p15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4" name="Google Shape;8594;p15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5" name="Google Shape;8595;p15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6" name="Google Shape;8596;p15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7" name="Google Shape;8597;p15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8" name="Google Shape;8598;p15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9" name="Google Shape;8599;p15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0" name="Google Shape;8600;p15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1" name="Google Shape;8601;p15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2" name="Google Shape;8602;p15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3" name="Google Shape;8603;p15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4" name="Google Shape;8604;p15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5" name="Google Shape;8605;p15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6" name="Google Shape;8606;p15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7" name="Google Shape;8607;p15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8" name="Google Shape;8608;p15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9" name="Google Shape;8609;p15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0" name="Google Shape;8610;p15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1" name="Google Shape;8611;p15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2" name="Google Shape;8612;p15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3" name="Google Shape;8613;p15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4" name="Google Shape;8614;p15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5" name="Google Shape;8615;p15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6" name="Google Shape;8616;p15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7" name="Google Shape;8617;p15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8" name="Google Shape;8618;p15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9" name="Google Shape;8619;p15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0" name="Google Shape;8620;p15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1" name="Google Shape;8621;p15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2" name="Google Shape;8622;p15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3" name="Google Shape;8623;p15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4" name="Google Shape;8624;p15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5" name="Google Shape;8625;p15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6" name="Google Shape;8626;p15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27" name="Google Shape;8627;p15"/>
            <p:cNvGrpSpPr/>
            <p:nvPr/>
          </p:nvGrpSpPr>
          <p:grpSpPr>
            <a:xfrm>
              <a:off x="8580774" y="4425126"/>
              <a:ext cx="336017" cy="248833"/>
              <a:chOff x="3011953" y="1834589"/>
              <a:chExt cx="659375" cy="488291"/>
            </a:xfrm>
          </p:grpSpPr>
          <p:sp>
            <p:nvSpPr>
              <p:cNvPr id="8628" name="Google Shape;8628;p15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9" name="Google Shape;8629;p15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0" name="Google Shape;8630;p15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1" name="Google Shape;8631;p15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2" name="Google Shape;8632;p15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3" name="Google Shape;8633;p15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4" name="Google Shape;8634;p15"/>
            <p:cNvGrpSpPr/>
            <p:nvPr/>
          </p:nvGrpSpPr>
          <p:grpSpPr>
            <a:xfrm>
              <a:off x="8767488" y="4764638"/>
              <a:ext cx="311321" cy="251704"/>
              <a:chOff x="2355918" y="2641256"/>
              <a:chExt cx="348117" cy="281422"/>
            </a:xfrm>
          </p:grpSpPr>
          <p:sp>
            <p:nvSpPr>
              <p:cNvPr id="8635" name="Google Shape;8635;p15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6" name="Google Shape;8636;p15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7" name="Google Shape;8637;p15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8" name="Google Shape;8638;p15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9" name="Google Shape;8639;p15"/>
            <p:cNvGrpSpPr/>
            <p:nvPr/>
          </p:nvGrpSpPr>
          <p:grpSpPr>
            <a:xfrm>
              <a:off x="8782856" y="4175139"/>
              <a:ext cx="321989" cy="367291"/>
              <a:chOff x="3532772" y="2305456"/>
              <a:chExt cx="443816" cy="506329"/>
            </a:xfrm>
          </p:grpSpPr>
          <p:sp>
            <p:nvSpPr>
              <p:cNvPr id="8640" name="Google Shape;8640;p15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1" name="Google Shape;8641;p15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2" name="Google Shape;8642;p15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3" name="Google Shape;8643;p15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4" name="Google Shape;8644;p15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5" name="Google Shape;8645;p15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46" name="Google Shape;8646;p15"/>
            <p:cNvSpPr/>
            <p:nvPr/>
          </p:nvSpPr>
          <p:spPr>
            <a:xfrm>
              <a:off x="8788950" y="3958450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7" name="Google Shape;8647;p15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8" name="Google Shape;10348;p24"/>
          <p:cNvPicPr preferRelativeResize="0"/>
          <p:nvPr/>
        </p:nvPicPr>
        <p:blipFill rotWithShape="1">
          <a:blip r:embed="rId2">
            <a:alphaModFix amt="41000"/>
          </a:blip>
          <a:srcRect r="41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49" name="Google Shape;10349;p24"/>
          <p:cNvGrpSpPr/>
          <p:nvPr/>
        </p:nvGrpSpPr>
        <p:grpSpPr>
          <a:xfrm>
            <a:off x="53405" y="3968275"/>
            <a:ext cx="1367482" cy="1175213"/>
            <a:chOff x="53405" y="3968275"/>
            <a:chExt cx="1367482" cy="1175213"/>
          </a:xfrm>
        </p:grpSpPr>
        <p:grpSp>
          <p:nvGrpSpPr>
            <p:cNvPr id="10350" name="Google Shape;10350;p24"/>
            <p:cNvGrpSpPr/>
            <p:nvPr/>
          </p:nvGrpSpPr>
          <p:grpSpPr>
            <a:xfrm>
              <a:off x="91043" y="4683761"/>
              <a:ext cx="322044" cy="371283"/>
              <a:chOff x="2027201" y="2578581"/>
              <a:chExt cx="376924" cy="434503"/>
            </a:xfrm>
          </p:grpSpPr>
          <p:sp>
            <p:nvSpPr>
              <p:cNvPr id="10351" name="Google Shape;10351;p24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2" name="Google Shape;10352;p24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3" name="Google Shape;10353;p24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4" name="Google Shape;10354;p24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5" name="Google Shape;10355;p24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6" name="Google Shape;10356;p24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7" name="Google Shape;10357;p24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8" name="Google Shape;10358;p24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9" name="Google Shape;10359;p24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0" name="Google Shape;10360;p24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1" name="Google Shape;10361;p24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2" name="Google Shape;10362;p24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3" name="Google Shape;10363;p24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4" name="Google Shape;10364;p24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5" name="Google Shape;10365;p24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6" name="Google Shape;10366;p24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7" name="Google Shape;10367;p24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8" name="Google Shape;10368;p24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9" name="Google Shape;10369;p24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0" name="Google Shape;10370;p24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1" name="Google Shape;10371;p24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2" name="Google Shape;10372;p24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3" name="Google Shape;10373;p24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4" name="Google Shape;10374;p24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5" name="Google Shape;10375;p24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6" name="Google Shape;10376;p24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7" name="Google Shape;10377;p24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8" name="Google Shape;10378;p24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9" name="Google Shape;10379;p24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0" name="Google Shape;10380;p24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1" name="Google Shape;10381;p24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2" name="Google Shape;10382;p24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3" name="Google Shape;10383;p24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4" name="Google Shape;10384;p24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5" name="Google Shape;10385;p24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6" name="Google Shape;10386;p24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7" name="Google Shape;10387;p24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8" name="Google Shape;10388;p24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9" name="Google Shape;10389;p24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0" name="Google Shape;10390;p24"/>
            <p:cNvGrpSpPr/>
            <p:nvPr/>
          </p:nvGrpSpPr>
          <p:grpSpPr>
            <a:xfrm>
              <a:off x="139274" y="4401689"/>
              <a:ext cx="336017" cy="248833"/>
              <a:chOff x="3011953" y="1834589"/>
              <a:chExt cx="659375" cy="488291"/>
            </a:xfrm>
          </p:grpSpPr>
          <p:sp>
            <p:nvSpPr>
              <p:cNvPr id="10391" name="Google Shape;10391;p24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2" name="Google Shape;10392;p24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3" name="Google Shape;10393;p24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4" name="Google Shape;10394;p24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5" name="Google Shape;10395;p24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6" name="Google Shape;10396;p24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7" name="Google Shape;10397;p24"/>
            <p:cNvGrpSpPr/>
            <p:nvPr/>
          </p:nvGrpSpPr>
          <p:grpSpPr>
            <a:xfrm>
              <a:off x="366281" y="4184964"/>
              <a:ext cx="321989" cy="367291"/>
              <a:chOff x="3532772" y="2305456"/>
              <a:chExt cx="443816" cy="506329"/>
            </a:xfrm>
          </p:grpSpPr>
          <p:sp>
            <p:nvSpPr>
              <p:cNvPr id="10398" name="Google Shape;10398;p24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9" name="Google Shape;10399;p24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0" name="Google Shape;10400;p24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1" name="Google Shape;10401;p24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2" name="Google Shape;10402;p24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3" name="Google Shape;10403;p24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04" name="Google Shape;10404;p24"/>
            <p:cNvGrpSpPr/>
            <p:nvPr/>
          </p:nvGrpSpPr>
          <p:grpSpPr>
            <a:xfrm>
              <a:off x="53405" y="4036563"/>
              <a:ext cx="269728" cy="270624"/>
              <a:chOff x="2451617" y="1982794"/>
              <a:chExt cx="595163" cy="597139"/>
            </a:xfrm>
          </p:grpSpPr>
          <p:sp>
            <p:nvSpPr>
              <p:cNvPr id="10405" name="Google Shape;10405;p24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6" name="Google Shape;10406;p24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7" name="Google Shape;10407;p24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8" name="Google Shape;10408;p24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9" name="Google Shape;10409;p24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10" name="Google Shape;10410;p24"/>
            <p:cNvSpPr/>
            <p:nvPr/>
          </p:nvSpPr>
          <p:spPr>
            <a:xfrm>
              <a:off x="372375" y="3968275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11" name="Google Shape;10411;p24"/>
            <p:cNvGrpSpPr/>
            <p:nvPr/>
          </p:nvGrpSpPr>
          <p:grpSpPr>
            <a:xfrm>
              <a:off x="371613" y="4715925"/>
              <a:ext cx="311321" cy="251704"/>
              <a:chOff x="2355918" y="2641256"/>
              <a:chExt cx="348117" cy="281422"/>
            </a:xfrm>
          </p:grpSpPr>
          <p:sp>
            <p:nvSpPr>
              <p:cNvPr id="10412" name="Google Shape;10412;p24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3" name="Google Shape;10413;p24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4" name="Google Shape;10414;p24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5" name="Google Shape;10415;p24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16" name="Google Shape;10416;p24"/>
            <p:cNvGrpSpPr/>
            <p:nvPr/>
          </p:nvGrpSpPr>
          <p:grpSpPr>
            <a:xfrm rot="-984872">
              <a:off x="718576" y="4532610"/>
              <a:ext cx="246366" cy="287774"/>
              <a:chOff x="1972304" y="3421391"/>
              <a:chExt cx="366224" cy="427778"/>
            </a:xfrm>
          </p:grpSpPr>
          <p:sp>
            <p:nvSpPr>
              <p:cNvPr id="10417" name="Google Shape;10417;p24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8" name="Google Shape;10418;p24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9" name="Google Shape;10419;p24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0" name="Google Shape;10420;p24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1" name="Google Shape;10421;p24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2" name="Google Shape;10422;p24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3" name="Google Shape;10423;p24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4" name="Google Shape;10424;p24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5" name="Google Shape;10425;p24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6" name="Google Shape;10426;p24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7" name="Google Shape;10427;p24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8" name="Google Shape;10428;p24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9" name="Google Shape;10429;p24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0" name="Google Shape;10430;p24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31" name="Google Shape;10431;p24"/>
            <p:cNvSpPr/>
            <p:nvPr/>
          </p:nvSpPr>
          <p:spPr>
            <a:xfrm rot="-3843540">
              <a:off x="746643" y="4881548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32" name="Google Shape;10432;p24"/>
            <p:cNvGrpSpPr/>
            <p:nvPr/>
          </p:nvGrpSpPr>
          <p:grpSpPr>
            <a:xfrm>
              <a:off x="1098843" y="4727261"/>
              <a:ext cx="322044" cy="371283"/>
              <a:chOff x="2027201" y="2578581"/>
              <a:chExt cx="376924" cy="434503"/>
            </a:xfrm>
          </p:grpSpPr>
          <p:sp>
            <p:nvSpPr>
              <p:cNvPr id="10433" name="Google Shape;10433;p24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4" name="Google Shape;10434;p24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5" name="Google Shape;10435;p24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6" name="Google Shape;10436;p24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7" name="Google Shape;10437;p24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8" name="Google Shape;10438;p24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9" name="Google Shape;10439;p24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0" name="Google Shape;10440;p24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1" name="Google Shape;10441;p24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2" name="Google Shape;10442;p24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3" name="Google Shape;10443;p24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4" name="Google Shape;10444;p24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5" name="Google Shape;10445;p24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6" name="Google Shape;10446;p24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7" name="Google Shape;10447;p24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8" name="Google Shape;10448;p24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9" name="Google Shape;10449;p24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0" name="Google Shape;10450;p24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1" name="Google Shape;10451;p24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2" name="Google Shape;10452;p24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3" name="Google Shape;10453;p24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4" name="Google Shape;10454;p24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5" name="Google Shape;10455;p24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6" name="Google Shape;10456;p24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7" name="Google Shape;10457;p24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8" name="Google Shape;10458;p24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9" name="Google Shape;10459;p24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0" name="Google Shape;10460;p24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1" name="Google Shape;10461;p24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2" name="Google Shape;10462;p24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3" name="Google Shape;10463;p24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4" name="Google Shape;10464;p24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5" name="Google Shape;10465;p24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6" name="Google Shape;10466;p24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7" name="Google Shape;10467;p24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8" name="Google Shape;10468;p24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9" name="Google Shape;10469;p24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0" name="Google Shape;10470;p24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1" name="Google Shape;10471;p24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72" name="Google Shape;10472;p24"/>
          <p:cNvSpPr txBox="1">
            <a:spLocks noGrp="1"/>
          </p:cNvSpPr>
          <p:nvPr>
            <p:ph type="subTitle" idx="1"/>
          </p:nvPr>
        </p:nvSpPr>
        <p:spPr>
          <a:xfrm>
            <a:off x="4875361" y="2826550"/>
            <a:ext cx="2880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3" name="Google Shape;10473;p24"/>
          <p:cNvSpPr txBox="1">
            <a:spLocks noGrp="1"/>
          </p:cNvSpPr>
          <p:nvPr>
            <p:ph type="subTitle" idx="2"/>
          </p:nvPr>
        </p:nvSpPr>
        <p:spPr>
          <a:xfrm>
            <a:off x="1388338" y="2826550"/>
            <a:ext cx="2880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4" name="Google Shape;10474;p24"/>
          <p:cNvSpPr txBox="1">
            <a:spLocks noGrp="1"/>
          </p:cNvSpPr>
          <p:nvPr>
            <p:ph type="subTitle" idx="3"/>
          </p:nvPr>
        </p:nvSpPr>
        <p:spPr>
          <a:xfrm>
            <a:off x="1388338" y="2429300"/>
            <a:ext cx="2880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0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475" name="Google Shape;10475;p24"/>
          <p:cNvSpPr txBox="1">
            <a:spLocks noGrp="1"/>
          </p:cNvSpPr>
          <p:nvPr>
            <p:ph type="subTitle" idx="4"/>
          </p:nvPr>
        </p:nvSpPr>
        <p:spPr>
          <a:xfrm>
            <a:off x="4875359" y="2429300"/>
            <a:ext cx="28803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0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grpSp>
        <p:nvGrpSpPr>
          <p:cNvPr id="10476" name="Google Shape;10476;p24"/>
          <p:cNvGrpSpPr/>
          <p:nvPr/>
        </p:nvGrpSpPr>
        <p:grpSpPr>
          <a:xfrm>
            <a:off x="7825488" y="3958450"/>
            <a:ext cx="1279357" cy="1140106"/>
            <a:chOff x="7825488" y="3958450"/>
            <a:chExt cx="1279357" cy="1140106"/>
          </a:xfrm>
        </p:grpSpPr>
        <p:grpSp>
          <p:nvGrpSpPr>
            <p:cNvPr id="10477" name="Google Shape;10477;p24"/>
            <p:cNvGrpSpPr/>
            <p:nvPr/>
          </p:nvGrpSpPr>
          <p:grpSpPr>
            <a:xfrm>
              <a:off x="7825488" y="4813813"/>
              <a:ext cx="311321" cy="251704"/>
              <a:chOff x="2355918" y="2641256"/>
              <a:chExt cx="348117" cy="281422"/>
            </a:xfrm>
          </p:grpSpPr>
          <p:sp>
            <p:nvSpPr>
              <p:cNvPr id="10478" name="Google Shape;10478;p24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9" name="Google Shape;10479;p24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0" name="Google Shape;10480;p24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1" name="Google Shape;10481;p24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2" name="Google Shape;10482;p24"/>
            <p:cNvSpPr/>
            <p:nvPr/>
          </p:nvSpPr>
          <p:spPr>
            <a:xfrm rot="-3843540">
              <a:off x="8190668" y="4820923"/>
              <a:ext cx="288482" cy="18398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3" name="Google Shape;10483;p24"/>
            <p:cNvGrpSpPr/>
            <p:nvPr/>
          </p:nvGrpSpPr>
          <p:grpSpPr>
            <a:xfrm>
              <a:off x="8502293" y="4727273"/>
              <a:ext cx="322044" cy="371283"/>
              <a:chOff x="2027201" y="2578581"/>
              <a:chExt cx="376924" cy="434503"/>
            </a:xfrm>
          </p:grpSpPr>
          <p:sp>
            <p:nvSpPr>
              <p:cNvPr id="10484" name="Google Shape;10484;p24"/>
              <p:cNvSpPr/>
              <p:nvPr/>
            </p:nvSpPr>
            <p:spPr>
              <a:xfrm>
                <a:off x="2027201" y="2578581"/>
                <a:ext cx="376924" cy="434503"/>
              </a:xfrm>
              <a:custGeom>
                <a:avLst/>
                <a:gdLst/>
                <a:ahLst/>
                <a:cxnLst/>
                <a:rect l="l" t="t" r="r" b="b"/>
                <a:pathLst>
                  <a:path w="32620" h="37603" extrusionOk="0">
                    <a:moveTo>
                      <a:pt x="5391" y="872"/>
                    </a:moveTo>
                    <a:lnTo>
                      <a:pt x="31809" y="37023"/>
                    </a:lnTo>
                    <a:lnTo>
                      <a:pt x="31809" y="37023"/>
                    </a:lnTo>
                    <a:lnTo>
                      <a:pt x="524" y="32156"/>
                    </a:lnTo>
                    <a:lnTo>
                      <a:pt x="5391" y="872"/>
                    </a:lnTo>
                    <a:close/>
                    <a:moveTo>
                      <a:pt x="5159" y="1"/>
                    </a:moveTo>
                    <a:cubicBezTo>
                      <a:pt x="5099" y="61"/>
                      <a:pt x="5043" y="117"/>
                      <a:pt x="4983" y="233"/>
                    </a:cubicBezTo>
                    <a:lnTo>
                      <a:pt x="0" y="32328"/>
                    </a:lnTo>
                    <a:cubicBezTo>
                      <a:pt x="0" y="32444"/>
                      <a:pt x="61" y="32560"/>
                      <a:pt x="232" y="32620"/>
                    </a:cubicBezTo>
                    <a:lnTo>
                      <a:pt x="32328" y="37602"/>
                    </a:lnTo>
                    <a:lnTo>
                      <a:pt x="32443" y="37602"/>
                    </a:lnTo>
                    <a:cubicBezTo>
                      <a:pt x="32504" y="37542"/>
                      <a:pt x="32559" y="37542"/>
                      <a:pt x="32559" y="37486"/>
                    </a:cubicBezTo>
                    <a:cubicBezTo>
                      <a:pt x="32620" y="37426"/>
                      <a:pt x="32620" y="37310"/>
                      <a:pt x="32559" y="37194"/>
                    </a:cubicBezTo>
                    <a:lnTo>
                      <a:pt x="5446" y="117"/>
                    </a:lnTo>
                    <a:cubicBezTo>
                      <a:pt x="5391" y="61"/>
                      <a:pt x="5275" y="1"/>
                      <a:pt x="5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" name="Google Shape;10485;p24"/>
              <p:cNvSpPr/>
              <p:nvPr/>
            </p:nvSpPr>
            <p:spPr>
              <a:xfrm>
                <a:off x="2089483" y="2723585"/>
                <a:ext cx="184776" cy="212323"/>
              </a:xfrm>
              <a:custGeom>
                <a:avLst/>
                <a:gdLst/>
                <a:ahLst/>
                <a:cxnLst/>
                <a:rect l="l" t="t" r="r" b="b"/>
                <a:pathLst>
                  <a:path w="15991" h="18375" extrusionOk="0">
                    <a:moveTo>
                      <a:pt x="2837" y="837"/>
                    </a:moveTo>
                    <a:lnTo>
                      <a:pt x="15235" y="17809"/>
                    </a:lnTo>
                    <a:lnTo>
                      <a:pt x="520" y="15492"/>
                    </a:lnTo>
                    <a:lnTo>
                      <a:pt x="2837" y="837"/>
                    </a:lnTo>
                    <a:close/>
                    <a:moveTo>
                      <a:pt x="2695" y="1"/>
                    </a:moveTo>
                    <a:cubicBezTo>
                      <a:pt x="2669" y="1"/>
                      <a:pt x="2639" y="8"/>
                      <a:pt x="2605" y="26"/>
                    </a:cubicBezTo>
                    <a:cubicBezTo>
                      <a:pt x="2489" y="26"/>
                      <a:pt x="2434" y="142"/>
                      <a:pt x="2434" y="197"/>
                    </a:cubicBezTo>
                    <a:lnTo>
                      <a:pt x="1" y="15668"/>
                    </a:lnTo>
                    <a:cubicBezTo>
                      <a:pt x="1" y="15724"/>
                      <a:pt x="56" y="15784"/>
                      <a:pt x="56" y="15839"/>
                    </a:cubicBezTo>
                    <a:cubicBezTo>
                      <a:pt x="116" y="15900"/>
                      <a:pt x="172" y="15955"/>
                      <a:pt x="232" y="15955"/>
                    </a:cubicBezTo>
                    <a:lnTo>
                      <a:pt x="15698" y="18333"/>
                    </a:lnTo>
                    <a:cubicBezTo>
                      <a:pt x="15729" y="18361"/>
                      <a:pt x="15744" y="18375"/>
                      <a:pt x="15758" y="18375"/>
                    </a:cubicBezTo>
                    <a:cubicBezTo>
                      <a:pt x="15773" y="18375"/>
                      <a:pt x="15786" y="18361"/>
                      <a:pt x="15814" y="18333"/>
                    </a:cubicBezTo>
                    <a:cubicBezTo>
                      <a:pt x="15874" y="18333"/>
                      <a:pt x="15930" y="18273"/>
                      <a:pt x="15930" y="18273"/>
                    </a:cubicBezTo>
                    <a:cubicBezTo>
                      <a:pt x="15990" y="18157"/>
                      <a:pt x="15990" y="18041"/>
                      <a:pt x="15930" y="17985"/>
                    </a:cubicBezTo>
                    <a:lnTo>
                      <a:pt x="2837" y="81"/>
                    </a:lnTo>
                    <a:cubicBezTo>
                      <a:pt x="2798" y="42"/>
                      <a:pt x="2756" y="1"/>
                      <a:pt x="26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" name="Google Shape;10486;p24"/>
              <p:cNvSpPr/>
              <p:nvPr/>
            </p:nvSpPr>
            <p:spPr>
              <a:xfrm>
                <a:off x="2047284" y="2942587"/>
                <a:ext cx="7395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2" extrusionOk="0">
                    <a:moveTo>
                      <a:pt x="347" y="0"/>
                    </a:moveTo>
                    <a:cubicBezTo>
                      <a:pt x="255" y="0"/>
                      <a:pt x="176" y="96"/>
                      <a:pt x="176" y="191"/>
                    </a:cubicBezTo>
                    <a:lnTo>
                      <a:pt x="0" y="1118"/>
                    </a:lnTo>
                    <a:cubicBezTo>
                      <a:pt x="0" y="1234"/>
                      <a:pt x="61" y="1350"/>
                      <a:pt x="232" y="1350"/>
                    </a:cubicBezTo>
                    <a:cubicBezTo>
                      <a:pt x="232" y="1377"/>
                      <a:pt x="247" y="1391"/>
                      <a:pt x="269" y="1391"/>
                    </a:cubicBezTo>
                    <a:cubicBezTo>
                      <a:pt x="291" y="1391"/>
                      <a:pt x="320" y="1377"/>
                      <a:pt x="348" y="1350"/>
                    </a:cubicBezTo>
                    <a:cubicBezTo>
                      <a:pt x="408" y="1350"/>
                      <a:pt x="464" y="1289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8" y="15"/>
                    </a:cubicBezTo>
                    <a:cubicBezTo>
                      <a:pt x="388" y="5"/>
                      <a:pt x="36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" name="Google Shape;10487;p24"/>
              <p:cNvSpPr/>
              <p:nvPr/>
            </p:nvSpPr>
            <p:spPr>
              <a:xfrm>
                <a:off x="2065379" y="2945268"/>
                <a:ext cx="8054" cy="1623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405" extrusionOk="0">
                    <a:moveTo>
                      <a:pt x="376" y="0"/>
                    </a:moveTo>
                    <a:cubicBezTo>
                      <a:pt x="251" y="0"/>
                      <a:pt x="172" y="95"/>
                      <a:pt x="172" y="191"/>
                    </a:cubicBezTo>
                    <a:lnTo>
                      <a:pt x="57" y="1118"/>
                    </a:lnTo>
                    <a:cubicBezTo>
                      <a:pt x="1" y="1234"/>
                      <a:pt x="117" y="1349"/>
                      <a:pt x="233" y="1405"/>
                    </a:cubicBezTo>
                    <a:lnTo>
                      <a:pt x="348" y="1405"/>
                    </a:lnTo>
                    <a:cubicBezTo>
                      <a:pt x="404" y="1349"/>
                      <a:pt x="464" y="1289"/>
                      <a:pt x="520" y="1173"/>
                    </a:cubicBezTo>
                    <a:lnTo>
                      <a:pt x="636" y="246"/>
                    </a:lnTo>
                    <a:cubicBezTo>
                      <a:pt x="696" y="130"/>
                      <a:pt x="580" y="15"/>
                      <a:pt x="464" y="15"/>
                    </a:cubicBezTo>
                    <a:cubicBezTo>
                      <a:pt x="433" y="5"/>
                      <a:pt x="404" y="0"/>
                      <a:pt x="3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" name="Google Shape;10488;p24"/>
              <p:cNvSpPr/>
              <p:nvPr/>
            </p:nvSpPr>
            <p:spPr>
              <a:xfrm>
                <a:off x="2084133" y="2948110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61"/>
                      <a:pt x="116" y="176"/>
                    </a:cubicBezTo>
                    <a:lnTo>
                      <a:pt x="0" y="1103"/>
                    </a:lnTo>
                    <a:cubicBezTo>
                      <a:pt x="0" y="1219"/>
                      <a:pt x="56" y="1391"/>
                      <a:pt x="172" y="1391"/>
                    </a:cubicBezTo>
                    <a:lnTo>
                      <a:pt x="287" y="1391"/>
                    </a:lnTo>
                    <a:cubicBezTo>
                      <a:pt x="403" y="1335"/>
                      <a:pt x="464" y="1275"/>
                      <a:pt x="464" y="1219"/>
                    </a:cubicBezTo>
                    <a:lnTo>
                      <a:pt x="579" y="292"/>
                    </a:lnTo>
                    <a:cubicBezTo>
                      <a:pt x="635" y="116"/>
                      <a:pt x="519" y="0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" name="Google Shape;10489;p24"/>
              <p:cNvSpPr/>
              <p:nvPr/>
            </p:nvSpPr>
            <p:spPr>
              <a:xfrm>
                <a:off x="2102170" y="2950791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9" y="0"/>
                    </a:moveTo>
                    <a:cubicBezTo>
                      <a:pt x="293" y="0"/>
                      <a:pt x="177" y="60"/>
                      <a:pt x="177" y="232"/>
                    </a:cubicBezTo>
                    <a:lnTo>
                      <a:pt x="1" y="1103"/>
                    </a:lnTo>
                    <a:cubicBezTo>
                      <a:pt x="1" y="1275"/>
                      <a:pt x="61" y="1390"/>
                      <a:pt x="233" y="1390"/>
                    </a:cubicBezTo>
                    <a:lnTo>
                      <a:pt x="293" y="1390"/>
                    </a:lnTo>
                    <a:cubicBezTo>
                      <a:pt x="409" y="1390"/>
                      <a:pt x="464" y="1275"/>
                      <a:pt x="464" y="1219"/>
                    </a:cubicBezTo>
                    <a:lnTo>
                      <a:pt x="641" y="292"/>
                    </a:lnTo>
                    <a:cubicBezTo>
                      <a:pt x="641" y="176"/>
                      <a:pt x="580" y="6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0" name="Google Shape;10490;p24"/>
              <p:cNvSpPr/>
              <p:nvPr/>
            </p:nvSpPr>
            <p:spPr>
              <a:xfrm>
                <a:off x="2120277" y="2953969"/>
                <a:ext cx="7349" cy="15877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74" extrusionOk="0">
                    <a:moveTo>
                      <a:pt x="371" y="1"/>
                    </a:moveTo>
                    <a:cubicBezTo>
                      <a:pt x="248" y="1"/>
                      <a:pt x="172" y="95"/>
                      <a:pt x="172" y="189"/>
                    </a:cubicBezTo>
                    <a:lnTo>
                      <a:pt x="0" y="1115"/>
                    </a:lnTo>
                    <a:cubicBezTo>
                      <a:pt x="0" y="1231"/>
                      <a:pt x="116" y="1347"/>
                      <a:pt x="232" y="1347"/>
                    </a:cubicBezTo>
                    <a:cubicBezTo>
                      <a:pt x="251" y="1367"/>
                      <a:pt x="263" y="1374"/>
                      <a:pt x="274" y="1374"/>
                    </a:cubicBezTo>
                    <a:cubicBezTo>
                      <a:pt x="295" y="1374"/>
                      <a:pt x="308" y="1347"/>
                      <a:pt x="348" y="1347"/>
                    </a:cubicBezTo>
                    <a:cubicBezTo>
                      <a:pt x="404" y="1347"/>
                      <a:pt x="464" y="1292"/>
                      <a:pt x="520" y="1176"/>
                    </a:cubicBezTo>
                    <a:lnTo>
                      <a:pt x="635" y="249"/>
                    </a:lnTo>
                    <a:cubicBezTo>
                      <a:pt x="635" y="133"/>
                      <a:pt x="580" y="17"/>
                      <a:pt x="464" y="17"/>
                    </a:cubicBezTo>
                    <a:cubicBezTo>
                      <a:pt x="431" y="6"/>
                      <a:pt x="400" y="1"/>
                      <a:pt x="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" name="Google Shape;10491;p24"/>
              <p:cNvSpPr/>
              <p:nvPr/>
            </p:nvSpPr>
            <p:spPr>
              <a:xfrm>
                <a:off x="2138326" y="2956649"/>
                <a:ext cx="8042" cy="16269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408" extrusionOk="0">
                    <a:moveTo>
                      <a:pt x="399" y="0"/>
                    </a:moveTo>
                    <a:cubicBezTo>
                      <a:pt x="306" y="0"/>
                      <a:pt x="222" y="94"/>
                      <a:pt x="177" y="188"/>
                    </a:cubicBezTo>
                    <a:lnTo>
                      <a:pt x="61" y="1115"/>
                    </a:lnTo>
                    <a:cubicBezTo>
                      <a:pt x="0" y="1231"/>
                      <a:pt x="116" y="1347"/>
                      <a:pt x="232" y="1407"/>
                    </a:cubicBezTo>
                    <a:lnTo>
                      <a:pt x="348" y="1407"/>
                    </a:lnTo>
                    <a:cubicBezTo>
                      <a:pt x="408" y="1347"/>
                      <a:pt x="524" y="1291"/>
                      <a:pt x="524" y="1175"/>
                    </a:cubicBezTo>
                    <a:lnTo>
                      <a:pt x="640" y="249"/>
                    </a:lnTo>
                    <a:cubicBezTo>
                      <a:pt x="696" y="133"/>
                      <a:pt x="580" y="17"/>
                      <a:pt x="464" y="17"/>
                    </a:cubicBezTo>
                    <a:cubicBezTo>
                      <a:pt x="442" y="5"/>
                      <a:pt x="420" y="0"/>
                      <a:pt x="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" name="Google Shape;10492;p24"/>
              <p:cNvSpPr/>
              <p:nvPr/>
            </p:nvSpPr>
            <p:spPr>
              <a:xfrm>
                <a:off x="2157068" y="2959515"/>
                <a:ext cx="7407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1" extrusionOk="0">
                    <a:moveTo>
                      <a:pt x="408" y="1"/>
                    </a:moveTo>
                    <a:cubicBezTo>
                      <a:pt x="293" y="1"/>
                      <a:pt x="177" y="56"/>
                      <a:pt x="116" y="172"/>
                    </a:cubicBezTo>
                    <a:lnTo>
                      <a:pt x="1" y="1099"/>
                    </a:lnTo>
                    <a:cubicBezTo>
                      <a:pt x="1" y="1215"/>
                      <a:pt x="61" y="1391"/>
                      <a:pt x="177" y="1391"/>
                    </a:cubicBezTo>
                    <a:lnTo>
                      <a:pt x="293" y="1391"/>
                    </a:lnTo>
                    <a:cubicBezTo>
                      <a:pt x="408" y="1331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24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3" name="Google Shape;10493;p24"/>
              <p:cNvSpPr/>
              <p:nvPr/>
            </p:nvSpPr>
            <p:spPr>
              <a:xfrm>
                <a:off x="2175175" y="2962196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3" y="0"/>
                    </a:moveTo>
                    <a:cubicBezTo>
                      <a:pt x="287" y="0"/>
                      <a:pt x="172" y="56"/>
                      <a:pt x="172" y="232"/>
                    </a:cubicBezTo>
                    <a:lnTo>
                      <a:pt x="0" y="1099"/>
                    </a:lnTo>
                    <a:cubicBezTo>
                      <a:pt x="0" y="1275"/>
                      <a:pt x="5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464" y="1275"/>
                      <a:pt x="464" y="1215"/>
                    </a:cubicBezTo>
                    <a:lnTo>
                      <a:pt x="635" y="288"/>
                    </a:lnTo>
                    <a:cubicBezTo>
                      <a:pt x="635" y="172"/>
                      <a:pt x="579" y="56"/>
                      <a:pt x="4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4" name="Google Shape;10494;p24"/>
              <p:cNvSpPr/>
              <p:nvPr/>
            </p:nvSpPr>
            <p:spPr>
              <a:xfrm>
                <a:off x="2193224" y="2964865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3" y="1"/>
                    </a:moveTo>
                    <a:cubicBezTo>
                      <a:pt x="292" y="1"/>
                      <a:pt x="176" y="117"/>
                      <a:pt x="176" y="233"/>
                    </a:cubicBezTo>
                    <a:lnTo>
                      <a:pt x="60" y="1160"/>
                    </a:lnTo>
                    <a:cubicBezTo>
                      <a:pt x="0" y="1276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8" y="1391"/>
                      <a:pt x="463" y="1331"/>
                      <a:pt x="524" y="1215"/>
                    </a:cubicBezTo>
                    <a:lnTo>
                      <a:pt x="640" y="288"/>
                    </a:lnTo>
                    <a:cubicBezTo>
                      <a:pt x="695" y="172"/>
                      <a:pt x="579" y="57"/>
                      <a:pt x="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" name="Google Shape;10495;p24"/>
              <p:cNvSpPr/>
              <p:nvPr/>
            </p:nvSpPr>
            <p:spPr>
              <a:xfrm>
                <a:off x="2211966" y="2968019"/>
                <a:ext cx="7395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406" extrusionOk="0">
                    <a:moveTo>
                      <a:pt x="346" y="1"/>
                    </a:moveTo>
                    <a:cubicBezTo>
                      <a:pt x="253" y="1"/>
                      <a:pt x="166" y="96"/>
                      <a:pt x="116" y="191"/>
                    </a:cubicBezTo>
                    <a:lnTo>
                      <a:pt x="0" y="1118"/>
                    </a:lnTo>
                    <a:cubicBezTo>
                      <a:pt x="0" y="1234"/>
                      <a:pt x="60" y="1350"/>
                      <a:pt x="176" y="1406"/>
                    </a:cubicBezTo>
                    <a:cubicBezTo>
                      <a:pt x="232" y="1406"/>
                      <a:pt x="292" y="1406"/>
                      <a:pt x="292" y="1350"/>
                    </a:cubicBezTo>
                    <a:cubicBezTo>
                      <a:pt x="408" y="1350"/>
                      <a:pt x="464" y="1290"/>
                      <a:pt x="464" y="1174"/>
                    </a:cubicBezTo>
                    <a:lnTo>
                      <a:pt x="580" y="247"/>
                    </a:lnTo>
                    <a:cubicBezTo>
                      <a:pt x="640" y="131"/>
                      <a:pt x="524" y="15"/>
                      <a:pt x="408" y="15"/>
                    </a:cubicBezTo>
                    <a:cubicBezTo>
                      <a:pt x="387" y="5"/>
                      <a:pt x="367" y="1"/>
                      <a:pt x="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" name="Google Shape;10496;p24"/>
              <p:cNvSpPr/>
              <p:nvPr/>
            </p:nvSpPr>
            <p:spPr>
              <a:xfrm>
                <a:off x="2230061" y="2970874"/>
                <a:ext cx="7349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1" extrusionOk="0">
                    <a:moveTo>
                      <a:pt x="404" y="0"/>
                    </a:moveTo>
                    <a:cubicBezTo>
                      <a:pt x="288" y="0"/>
                      <a:pt x="172" y="60"/>
                      <a:pt x="172" y="176"/>
                    </a:cubicBezTo>
                    <a:lnTo>
                      <a:pt x="1" y="1103"/>
                    </a:lnTo>
                    <a:cubicBezTo>
                      <a:pt x="1" y="1219"/>
                      <a:pt x="56" y="1390"/>
                      <a:pt x="232" y="1390"/>
                    </a:cubicBezTo>
                    <a:lnTo>
                      <a:pt x="288" y="1390"/>
                    </a:lnTo>
                    <a:cubicBezTo>
                      <a:pt x="404" y="1335"/>
                      <a:pt x="464" y="1275"/>
                      <a:pt x="464" y="1159"/>
                    </a:cubicBezTo>
                    <a:lnTo>
                      <a:pt x="636" y="292"/>
                    </a:lnTo>
                    <a:cubicBezTo>
                      <a:pt x="636" y="116"/>
                      <a:pt x="58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7" name="Google Shape;10497;p24"/>
              <p:cNvSpPr/>
              <p:nvPr/>
            </p:nvSpPr>
            <p:spPr>
              <a:xfrm>
                <a:off x="2248110" y="2973543"/>
                <a:ext cx="7407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392" extrusionOk="0">
                    <a:moveTo>
                      <a:pt x="464" y="1"/>
                    </a:moveTo>
                    <a:cubicBezTo>
                      <a:pt x="293" y="1"/>
                      <a:pt x="177" y="61"/>
                      <a:pt x="177" y="233"/>
                    </a:cubicBezTo>
                    <a:lnTo>
                      <a:pt x="1" y="1104"/>
                    </a:lnTo>
                    <a:cubicBezTo>
                      <a:pt x="1" y="1275"/>
                      <a:pt x="116" y="1391"/>
                      <a:pt x="232" y="1391"/>
                    </a:cubicBezTo>
                    <a:lnTo>
                      <a:pt x="348" y="1391"/>
                    </a:lnTo>
                    <a:lnTo>
                      <a:pt x="524" y="1220"/>
                    </a:lnTo>
                    <a:lnTo>
                      <a:pt x="640" y="293"/>
                    </a:lnTo>
                    <a:cubicBezTo>
                      <a:pt x="640" y="177"/>
                      <a:pt x="580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" name="Google Shape;10498;p24"/>
              <p:cNvSpPr/>
              <p:nvPr/>
            </p:nvSpPr>
            <p:spPr>
              <a:xfrm>
                <a:off x="2266217" y="2976223"/>
                <a:ext cx="8042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1" extrusionOk="0">
                    <a:moveTo>
                      <a:pt x="464" y="1"/>
                    </a:moveTo>
                    <a:cubicBezTo>
                      <a:pt x="348" y="1"/>
                      <a:pt x="232" y="116"/>
                      <a:pt x="172" y="232"/>
                    </a:cubicBezTo>
                    <a:lnTo>
                      <a:pt x="56" y="1159"/>
                    </a:lnTo>
                    <a:cubicBezTo>
                      <a:pt x="0" y="1275"/>
                      <a:pt x="116" y="1391"/>
                      <a:pt x="232" y="1391"/>
                    </a:cubicBezTo>
                    <a:lnTo>
                      <a:pt x="348" y="1391"/>
                    </a:lnTo>
                    <a:cubicBezTo>
                      <a:pt x="403" y="1391"/>
                      <a:pt x="519" y="1275"/>
                      <a:pt x="519" y="1219"/>
                    </a:cubicBezTo>
                    <a:lnTo>
                      <a:pt x="635" y="293"/>
                    </a:lnTo>
                    <a:cubicBezTo>
                      <a:pt x="695" y="177"/>
                      <a:pt x="579" y="6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9" name="Google Shape;10499;p24"/>
              <p:cNvSpPr/>
              <p:nvPr/>
            </p:nvSpPr>
            <p:spPr>
              <a:xfrm>
                <a:off x="2284959" y="2979413"/>
                <a:ext cx="7349" cy="16258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407" extrusionOk="0">
                    <a:moveTo>
                      <a:pt x="338" y="0"/>
                    </a:moveTo>
                    <a:cubicBezTo>
                      <a:pt x="246" y="0"/>
                      <a:pt x="161" y="94"/>
                      <a:pt x="116" y="188"/>
                    </a:cubicBezTo>
                    <a:lnTo>
                      <a:pt x="0" y="1115"/>
                    </a:lnTo>
                    <a:cubicBezTo>
                      <a:pt x="0" y="1231"/>
                      <a:pt x="56" y="1347"/>
                      <a:pt x="172" y="1407"/>
                    </a:cubicBezTo>
                    <a:cubicBezTo>
                      <a:pt x="232" y="1407"/>
                      <a:pt x="288" y="1407"/>
                      <a:pt x="288" y="1347"/>
                    </a:cubicBezTo>
                    <a:cubicBezTo>
                      <a:pt x="404" y="1347"/>
                      <a:pt x="464" y="1291"/>
                      <a:pt x="464" y="1175"/>
                    </a:cubicBezTo>
                    <a:lnTo>
                      <a:pt x="635" y="248"/>
                    </a:lnTo>
                    <a:cubicBezTo>
                      <a:pt x="635" y="132"/>
                      <a:pt x="519" y="17"/>
                      <a:pt x="404" y="17"/>
                    </a:cubicBezTo>
                    <a:cubicBezTo>
                      <a:pt x="382" y="5"/>
                      <a:pt x="360" y="0"/>
                      <a:pt x="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" name="Google Shape;10500;p24"/>
              <p:cNvSpPr/>
              <p:nvPr/>
            </p:nvSpPr>
            <p:spPr>
              <a:xfrm>
                <a:off x="2303008" y="2982278"/>
                <a:ext cx="7395" cy="16073"/>
              </a:xfrm>
              <a:custGeom>
                <a:avLst/>
                <a:gdLst/>
                <a:ahLst/>
                <a:cxnLst/>
                <a:rect l="l" t="t" r="r" b="b"/>
                <a:pathLst>
                  <a:path w="640" h="1391" extrusionOk="0">
                    <a:moveTo>
                      <a:pt x="408" y="0"/>
                    </a:moveTo>
                    <a:cubicBezTo>
                      <a:pt x="292" y="0"/>
                      <a:pt x="176" y="56"/>
                      <a:pt x="176" y="172"/>
                    </a:cubicBezTo>
                    <a:lnTo>
                      <a:pt x="0" y="1099"/>
                    </a:lnTo>
                    <a:cubicBezTo>
                      <a:pt x="0" y="1215"/>
                      <a:pt x="60" y="1330"/>
                      <a:pt x="232" y="1391"/>
                    </a:cubicBezTo>
                    <a:lnTo>
                      <a:pt x="348" y="1391"/>
                    </a:lnTo>
                    <a:cubicBezTo>
                      <a:pt x="408" y="1330"/>
                      <a:pt x="464" y="1275"/>
                      <a:pt x="464" y="1159"/>
                    </a:cubicBezTo>
                    <a:lnTo>
                      <a:pt x="640" y="288"/>
                    </a:lnTo>
                    <a:cubicBezTo>
                      <a:pt x="640" y="116"/>
                      <a:pt x="58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1" name="Google Shape;10501;p24"/>
              <p:cNvSpPr/>
              <p:nvPr/>
            </p:nvSpPr>
            <p:spPr>
              <a:xfrm>
                <a:off x="2321103" y="2984947"/>
                <a:ext cx="8042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392" extrusionOk="0">
                    <a:moveTo>
                      <a:pt x="464" y="1"/>
                    </a:moveTo>
                    <a:cubicBezTo>
                      <a:pt x="288" y="1"/>
                      <a:pt x="172" y="57"/>
                      <a:pt x="172" y="233"/>
                    </a:cubicBezTo>
                    <a:lnTo>
                      <a:pt x="56" y="1099"/>
                    </a:lnTo>
                    <a:cubicBezTo>
                      <a:pt x="1" y="1276"/>
                      <a:pt x="117" y="1391"/>
                      <a:pt x="232" y="1391"/>
                    </a:cubicBezTo>
                    <a:lnTo>
                      <a:pt x="348" y="1391"/>
                    </a:lnTo>
                    <a:lnTo>
                      <a:pt x="520" y="1215"/>
                    </a:lnTo>
                    <a:lnTo>
                      <a:pt x="636" y="288"/>
                    </a:lnTo>
                    <a:cubicBezTo>
                      <a:pt x="696" y="172"/>
                      <a:pt x="580" y="1"/>
                      <a:pt x="4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2" name="Google Shape;10502;p24"/>
              <p:cNvSpPr/>
              <p:nvPr/>
            </p:nvSpPr>
            <p:spPr>
              <a:xfrm>
                <a:off x="2339845" y="2987628"/>
                <a:ext cx="7349" cy="16085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392" extrusionOk="0">
                    <a:moveTo>
                      <a:pt x="404" y="1"/>
                    </a:moveTo>
                    <a:cubicBezTo>
                      <a:pt x="288" y="1"/>
                      <a:pt x="172" y="117"/>
                      <a:pt x="117" y="232"/>
                    </a:cubicBezTo>
                    <a:lnTo>
                      <a:pt x="1" y="1159"/>
                    </a:lnTo>
                    <a:cubicBezTo>
                      <a:pt x="1" y="1275"/>
                      <a:pt x="57" y="1391"/>
                      <a:pt x="172" y="1391"/>
                    </a:cubicBezTo>
                    <a:lnTo>
                      <a:pt x="288" y="1391"/>
                    </a:lnTo>
                    <a:cubicBezTo>
                      <a:pt x="404" y="1391"/>
                      <a:pt x="464" y="1275"/>
                      <a:pt x="464" y="1215"/>
                    </a:cubicBezTo>
                    <a:lnTo>
                      <a:pt x="580" y="288"/>
                    </a:lnTo>
                    <a:cubicBezTo>
                      <a:pt x="636" y="172"/>
                      <a:pt x="520" y="56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3" name="Google Shape;10503;p24"/>
              <p:cNvSpPr/>
              <p:nvPr/>
            </p:nvSpPr>
            <p:spPr>
              <a:xfrm>
                <a:off x="2357894" y="2990783"/>
                <a:ext cx="7407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406" extrusionOk="0">
                    <a:moveTo>
                      <a:pt x="347" y="1"/>
                    </a:moveTo>
                    <a:cubicBezTo>
                      <a:pt x="255" y="1"/>
                      <a:pt x="177" y="96"/>
                      <a:pt x="177" y="191"/>
                    </a:cubicBezTo>
                    <a:lnTo>
                      <a:pt x="1" y="1118"/>
                    </a:lnTo>
                    <a:cubicBezTo>
                      <a:pt x="1" y="1234"/>
                      <a:pt x="61" y="1350"/>
                      <a:pt x="233" y="1406"/>
                    </a:cubicBezTo>
                    <a:cubicBezTo>
                      <a:pt x="233" y="1406"/>
                      <a:pt x="293" y="1406"/>
                      <a:pt x="293" y="1350"/>
                    </a:cubicBezTo>
                    <a:cubicBezTo>
                      <a:pt x="409" y="1350"/>
                      <a:pt x="464" y="1290"/>
                      <a:pt x="464" y="1174"/>
                    </a:cubicBezTo>
                    <a:lnTo>
                      <a:pt x="640" y="247"/>
                    </a:lnTo>
                    <a:cubicBezTo>
                      <a:pt x="640" y="131"/>
                      <a:pt x="580" y="15"/>
                      <a:pt x="409" y="15"/>
                    </a:cubicBezTo>
                    <a:cubicBezTo>
                      <a:pt x="388" y="5"/>
                      <a:pt x="367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4" name="Google Shape;10504;p24"/>
              <p:cNvSpPr/>
              <p:nvPr/>
            </p:nvSpPr>
            <p:spPr>
              <a:xfrm>
                <a:off x="2032551" y="292116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1" y="191"/>
                    </a:cubicBezTo>
                    <a:cubicBezTo>
                      <a:pt x="1" y="307"/>
                      <a:pt x="61" y="478"/>
                      <a:pt x="233" y="478"/>
                    </a:cubicBezTo>
                    <a:lnTo>
                      <a:pt x="1044" y="594"/>
                    </a:lnTo>
                    <a:lnTo>
                      <a:pt x="1159" y="594"/>
                    </a:lnTo>
                    <a:cubicBezTo>
                      <a:pt x="1220" y="594"/>
                      <a:pt x="1275" y="478"/>
                      <a:pt x="1336" y="423"/>
                    </a:cubicBezTo>
                    <a:cubicBezTo>
                      <a:pt x="1336" y="247"/>
                      <a:pt x="1275" y="131"/>
                      <a:pt x="1104" y="131"/>
                    </a:cubicBezTo>
                    <a:lnTo>
                      <a:pt x="293" y="15"/>
                    </a:lnTo>
                    <a:cubicBezTo>
                      <a:pt x="272" y="5"/>
                      <a:pt x="252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5" name="Google Shape;10505;p24"/>
              <p:cNvSpPr/>
              <p:nvPr/>
            </p:nvSpPr>
            <p:spPr>
              <a:xfrm>
                <a:off x="2035232" y="2903924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1" y="177"/>
                    </a:cubicBezTo>
                    <a:cubicBezTo>
                      <a:pt x="1" y="348"/>
                      <a:pt x="61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19" y="580"/>
                      <a:pt x="1335" y="464"/>
                      <a:pt x="1335" y="409"/>
                    </a:cubicBezTo>
                    <a:cubicBezTo>
                      <a:pt x="1335" y="293"/>
                      <a:pt x="1275" y="177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6" name="Google Shape;10506;p24"/>
              <p:cNvSpPr/>
              <p:nvPr/>
            </p:nvSpPr>
            <p:spPr>
              <a:xfrm>
                <a:off x="2037913" y="2886522"/>
                <a:ext cx="15437" cy="701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07" extrusionOk="0">
                    <a:moveTo>
                      <a:pt x="292" y="0"/>
                    </a:moveTo>
                    <a:cubicBezTo>
                      <a:pt x="176" y="0"/>
                      <a:pt x="61" y="61"/>
                      <a:pt x="0" y="232"/>
                    </a:cubicBezTo>
                    <a:cubicBezTo>
                      <a:pt x="0" y="348"/>
                      <a:pt x="61" y="464"/>
                      <a:pt x="232" y="464"/>
                    </a:cubicBezTo>
                    <a:lnTo>
                      <a:pt x="1043" y="580"/>
                    </a:lnTo>
                    <a:cubicBezTo>
                      <a:pt x="1063" y="600"/>
                      <a:pt x="1077" y="607"/>
                      <a:pt x="1088" y="607"/>
                    </a:cubicBezTo>
                    <a:cubicBezTo>
                      <a:pt x="1110" y="607"/>
                      <a:pt x="1122" y="580"/>
                      <a:pt x="1159" y="580"/>
                    </a:cubicBezTo>
                    <a:cubicBezTo>
                      <a:pt x="1219" y="580"/>
                      <a:pt x="1335" y="524"/>
                      <a:pt x="1335" y="408"/>
                    </a:cubicBezTo>
                    <a:cubicBezTo>
                      <a:pt x="1335" y="292"/>
                      <a:pt x="1275" y="177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" name="Google Shape;10507;p24"/>
              <p:cNvSpPr/>
              <p:nvPr/>
            </p:nvSpPr>
            <p:spPr>
              <a:xfrm>
                <a:off x="2040594" y="2869120"/>
                <a:ext cx="15426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0" extrusionOk="0">
                    <a:moveTo>
                      <a:pt x="292" y="0"/>
                    </a:moveTo>
                    <a:cubicBezTo>
                      <a:pt x="176" y="0"/>
                      <a:pt x="60" y="60"/>
                      <a:pt x="0" y="232"/>
                    </a:cubicBezTo>
                    <a:cubicBezTo>
                      <a:pt x="0" y="348"/>
                      <a:pt x="60" y="464"/>
                      <a:pt x="232" y="464"/>
                    </a:cubicBezTo>
                    <a:lnTo>
                      <a:pt x="1043" y="640"/>
                    </a:lnTo>
                    <a:cubicBezTo>
                      <a:pt x="1103" y="640"/>
                      <a:pt x="1103" y="640"/>
                      <a:pt x="1159" y="579"/>
                    </a:cubicBezTo>
                    <a:cubicBezTo>
                      <a:pt x="1219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03" y="11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8" name="Google Shape;10508;p24"/>
              <p:cNvSpPr/>
              <p:nvPr/>
            </p:nvSpPr>
            <p:spPr>
              <a:xfrm>
                <a:off x="2043263" y="2851707"/>
                <a:ext cx="15437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1" extrusionOk="0">
                    <a:moveTo>
                      <a:pt x="293" y="1"/>
                    </a:moveTo>
                    <a:cubicBezTo>
                      <a:pt x="177" y="1"/>
                      <a:pt x="61" y="117"/>
                      <a:pt x="1" y="233"/>
                    </a:cubicBezTo>
                    <a:cubicBezTo>
                      <a:pt x="1" y="348"/>
                      <a:pt x="117" y="464"/>
                      <a:pt x="232" y="525"/>
                    </a:cubicBezTo>
                    <a:lnTo>
                      <a:pt x="1044" y="640"/>
                    </a:lnTo>
                    <a:lnTo>
                      <a:pt x="1159" y="640"/>
                    </a:lnTo>
                    <a:cubicBezTo>
                      <a:pt x="1220" y="580"/>
                      <a:pt x="1336" y="525"/>
                      <a:pt x="1336" y="409"/>
                    </a:cubicBezTo>
                    <a:cubicBezTo>
                      <a:pt x="1336" y="293"/>
                      <a:pt x="1275" y="177"/>
                      <a:pt x="1104" y="17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9" name="Google Shape;10509;p24"/>
              <p:cNvSpPr/>
              <p:nvPr/>
            </p:nvSpPr>
            <p:spPr>
              <a:xfrm>
                <a:off x="2045944" y="2834813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364"/>
                    </a:cubicBezTo>
                    <a:cubicBezTo>
                      <a:pt x="1335" y="249"/>
                      <a:pt x="1275" y="133"/>
                      <a:pt x="1104" y="133"/>
                    </a:cubicBezTo>
                    <a:lnTo>
                      <a:pt x="292" y="17"/>
                    </a:lnTo>
                    <a:cubicBezTo>
                      <a:pt x="271" y="5"/>
                      <a:pt x="249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0" name="Google Shape;10510;p24"/>
              <p:cNvSpPr/>
              <p:nvPr/>
            </p:nvSpPr>
            <p:spPr>
              <a:xfrm>
                <a:off x="2048624" y="2817412"/>
                <a:ext cx="15437" cy="68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6" extrusionOk="0">
                    <a:moveTo>
                      <a:pt x="227" y="0"/>
                    </a:moveTo>
                    <a:cubicBezTo>
                      <a:pt x="135" y="0"/>
                      <a:pt x="49" y="94"/>
                      <a:pt x="0" y="188"/>
                    </a:cubicBezTo>
                    <a:cubicBezTo>
                      <a:pt x="0" y="304"/>
                      <a:pt x="116" y="420"/>
                      <a:pt x="232" y="480"/>
                    </a:cubicBezTo>
                    <a:lnTo>
                      <a:pt x="1043" y="596"/>
                    </a:lnTo>
                    <a:lnTo>
                      <a:pt x="1159" y="596"/>
                    </a:lnTo>
                    <a:cubicBezTo>
                      <a:pt x="1219" y="536"/>
                      <a:pt x="1335" y="480"/>
                      <a:pt x="1335" y="420"/>
                    </a:cubicBezTo>
                    <a:cubicBezTo>
                      <a:pt x="1335" y="248"/>
                      <a:pt x="1275" y="132"/>
                      <a:pt x="1103" y="132"/>
                    </a:cubicBezTo>
                    <a:lnTo>
                      <a:pt x="292" y="17"/>
                    </a:lnTo>
                    <a:cubicBezTo>
                      <a:pt x="270" y="5"/>
                      <a:pt x="248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1" name="Google Shape;10511;p24"/>
              <p:cNvSpPr/>
              <p:nvPr/>
            </p:nvSpPr>
            <p:spPr>
              <a:xfrm>
                <a:off x="2051294" y="2799998"/>
                <a:ext cx="15437" cy="6898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7" extrusionOk="0">
                    <a:moveTo>
                      <a:pt x="228" y="1"/>
                    </a:moveTo>
                    <a:cubicBezTo>
                      <a:pt x="135" y="1"/>
                      <a:pt x="50" y="95"/>
                      <a:pt x="1" y="189"/>
                    </a:cubicBezTo>
                    <a:cubicBezTo>
                      <a:pt x="1" y="365"/>
                      <a:pt x="117" y="481"/>
                      <a:pt x="233" y="481"/>
                    </a:cubicBezTo>
                    <a:lnTo>
                      <a:pt x="1044" y="597"/>
                    </a:lnTo>
                    <a:lnTo>
                      <a:pt x="1160" y="597"/>
                    </a:lnTo>
                    <a:cubicBezTo>
                      <a:pt x="1220" y="597"/>
                      <a:pt x="1336" y="481"/>
                      <a:pt x="1336" y="420"/>
                    </a:cubicBezTo>
                    <a:cubicBezTo>
                      <a:pt x="1336" y="305"/>
                      <a:pt x="1276" y="133"/>
                      <a:pt x="1104" y="133"/>
                    </a:cubicBezTo>
                    <a:lnTo>
                      <a:pt x="293" y="17"/>
                    </a:lnTo>
                    <a:cubicBezTo>
                      <a:pt x="271" y="6"/>
                      <a:pt x="249" y="1"/>
                      <a:pt x="2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2" name="Google Shape;10512;p24"/>
              <p:cNvSpPr/>
              <p:nvPr/>
            </p:nvSpPr>
            <p:spPr>
              <a:xfrm>
                <a:off x="2053974" y="2782781"/>
                <a:ext cx="15437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1" extrusionOk="0">
                    <a:moveTo>
                      <a:pt x="293" y="1"/>
                    </a:moveTo>
                    <a:cubicBezTo>
                      <a:pt x="177" y="1"/>
                      <a:pt x="61" y="57"/>
                      <a:pt x="1" y="172"/>
                    </a:cubicBezTo>
                    <a:cubicBezTo>
                      <a:pt x="1" y="349"/>
                      <a:pt x="117" y="464"/>
                      <a:pt x="232" y="464"/>
                    </a:cubicBezTo>
                    <a:lnTo>
                      <a:pt x="1044" y="580"/>
                    </a:lnTo>
                    <a:lnTo>
                      <a:pt x="1159" y="580"/>
                    </a:ln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4" y="117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3" name="Google Shape;10513;p24"/>
              <p:cNvSpPr/>
              <p:nvPr/>
            </p:nvSpPr>
            <p:spPr>
              <a:xfrm>
                <a:off x="2056655" y="2765379"/>
                <a:ext cx="15437" cy="7187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22" extrusionOk="0">
                    <a:moveTo>
                      <a:pt x="292" y="1"/>
                    </a:moveTo>
                    <a:cubicBezTo>
                      <a:pt x="177" y="1"/>
                      <a:pt x="61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cubicBezTo>
                      <a:pt x="1073" y="608"/>
                      <a:pt x="1102" y="622"/>
                      <a:pt x="1124" y="622"/>
                    </a:cubicBezTo>
                    <a:cubicBezTo>
                      <a:pt x="1145" y="622"/>
                      <a:pt x="1159" y="608"/>
                      <a:pt x="1159" y="580"/>
                    </a:cubicBezTo>
                    <a:cubicBezTo>
                      <a:pt x="1275" y="580"/>
                      <a:pt x="1335" y="520"/>
                      <a:pt x="1335" y="404"/>
                    </a:cubicBezTo>
                    <a:cubicBezTo>
                      <a:pt x="1335" y="288"/>
                      <a:pt x="1275" y="172"/>
                      <a:pt x="1103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4" name="Google Shape;10514;p24"/>
              <p:cNvSpPr/>
              <p:nvPr/>
            </p:nvSpPr>
            <p:spPr>
              <a:xfrm>
                <a:off x="2059336" y="2747978"/>
                <a:ext cx="15426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36" extrusionOk="0">
                    <a:moveTo>
                      <a:pt x="292" y="0"/>
                    </a:moveTo>
                    <a:cubicBezTo>
                      <a:pt x="176" y="0"/>
                      <a:pt x="60" y="56"/>
                      <a:pt x="0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35"/>
                    </a:lnTo>
                    <a:cubicBezTo>
                      <a:pt x="1103" y="635"/>
                      <a:pt x="1159" y="635"/>
                      <a:pt x="1159" y="580"/>
                    </a:cubicBezTo>
                    <a:cubicBezTo>
                      <a:pt x="1275" y="580"/>
                      <a:pt x="1335" y="519"/>
                      <a:pt x="1335" y="404"/>
                    </a:cubicBezTo>
                    <a:cubicBezTo>
                      <a:pt x="1335" y="288"/>
                      <a:pt x="1275" y="172"/>
                      <a:pt x="1103" y="172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5" name="Google Shape;10515;p24"/>
              <p:cNvSpPr/>
              <p:nvPr/>
            </p:nvSpPr>
            <p:spPr>
              <a:xfrm>
                <a:off x="2062005" y="2730576"/>
                <a:ext cx="15437" cy="7349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36" extrusionOk="0">
                    <a:moveTo>
                      <a:pt x="293" y="0"/>
                    </a:moveTo>
                    <a:cubicBezTo>
                      <a:pt x="177" y="0"/>
                      <a:pt x="61" y="116"/>
                      <a:pt x="1" y="232"/>
                    </a:cubicBezTo>
                    <a:cubicBezTo>
                      <a:pt x="1" y="348"/>
                      <a:pt x="117" y="464"/>
                      <a:pt x="233" y="519"/>
                    </a:cubicBezTo>
                    <a:lnTo>
                      <a:pt x="1044" y="635"/>
                    </a:lnTo>
                    <a:lnTo>
                      <a:pt x="1160" y="635"/>
                    </a:lnTo>
                    <a:cubicBezTo>
                      <a:pt x="1275" y="579"/>
                      <a:pt x="1336" y="519"/>
                      <a:pt x="1336" y="403"/>
                    </a:cubicBezTo>
                    <a:cubicBezTo>
                      <a:pt x="1336" y="287"/>
                      <a:pt x="1275" y="172"/>
                      <a:pt x="1104" y="172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6" name="Google Shape;10516;p24"/>
              <p:cNvSpPr/>
              <p:nvPr/>
            </p:nvSpPr>
            <p:spPr>
              <a:xfrm>
                <a:off x="2064686" y="2713648"/>
                <a:ext cx="15437" cy="686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4" extrusionOk="0">
                    <a:moveTo>
                      <a:pt x="231" y="0"/>
                    </a:moveTo>
                    <a:cubicBezTo>
                      <a:pt x="137" y="0"/>
                      <a:pt x="50" y="95"/>
                      <a:pt x="1" y="191"/>
                    </a:cubicBezTo>
                    <a:cubicBezTo>
                      <a:pt x="1" y="306"/>
                      <a:pt x="117" y="422"/>
                      <a:pt x="232" y="478"/>
                    </a:cubicBezTo>
                    <a:lnTo>
                      <a:pt x="1043" y="594"/>
                    </a:lnTo>
                    <a:lnTo>
                      <a:pt x="1159" y="594"/>
                    </a:lnTo>
                    <a:cubicBezTo>
                      <a:pt x="1275" y="538"/>
                      <a:pt x="1335" y="478"/>
                      <a:pt x="1335" y="422"/>
                    </a:cubicBezTo>
                    <a:cubicBezTo>
                      <a:pt x="1335" y="246"/>
                      <a:pt x="1275" y="130"/>
                      <a:pt x="1159" y="130"/>
                    </a:cubicBezTo>
                    <a:lnTo>
                      <a:pt x="293" y="14"/>
                    </a:lnTo>
                    <a:cubicBezTo>
                      <a:pt x="272" y="5"/>
                      <a:pt x="251" y="0"/>
                      <a:pt x="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7" name="Google Shape;10517;p24"/>
              <p:cNvSpPr/>
              <p:nvPr/>
            </p:nvSpPr>
            <p:spPr>
              <a:xfrm>
                <a:off x="2067367" y="2696234"/>
                <a:ext cx="15437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95" extrusionOk="0">
                    <a:moveTo>
                      <a:pt x="231" y="1"/>
                    </a:moveTo>
                    <a:cubicBezTo>
                      <a:pt x="137" y="1"/>
                      <a:pt x="50" y="96"/>
                      <a:pt x="0" y="191"/>
                    </a:cubicBezTo>
                    <a:cubicBezTo>
                      <a:pt x="0" y="307"/>
                      <a:pt x="116" y="479"/>
                      <a:pt x="232" y="479"/>
                    </a:cubicBezTo>
                    <a:lnTo>
                      <a:pt x="1043" y="595"/>
                    </a:lnTo>
                    <a:lnTo>
                      <a:pt x="1159" y="595"/>
                    </a:lnTo>
                    <a:cubicBezTo>
                      <a:pt x="1275" y="539"/>
                      <a:pt x="1335" y="479"/>
                      <a:pt x="1335" y="423"/>
                    </a:cubicBezTo>
                    <a:cubicBezTo>
                      <a:pt x="1335" y="247"/>
                      <a:pt x="1275" y="131"/>
                      <a:pt x="1159" y="131"/>
                    </a:cubicBezTo>
                    <a:lnTo>
                      <a:pt x="292" y="15"/>
                    </a:lnTo>
                    <a:cubicBezTo>
                      <a:pt x="272" y="5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8" name="Google Shape;10518;p24"/>
              <p:cNvSpPr/>
              <p:nvPr/>
            </p:nvSpPr>
            <p:spPr>
              <a:xfrm>
                <a:off x="2070047" y="2678994"/>
                <a:ext cx="15426" cy="6713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81" extrusionOk="0">
                    <a:moveTo>
                      <a:pt x="292" y="1"/>
                    </a:moveTo>
                    <a:cubicBezTo>
                      <a:pt x="176" y="1"/>
                      <a:pt x="60" y="61"/>
                      <a:pt x="0" y="177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580"/>
                    </a:lnTo>
                    <a:lnTo>
                      <a:pt x="1159" y="580"/>
                    </a:lnTo>
                    <a:cubicBezTo>
                      <a:pt x="1275" y="580"/>
                      <a:pt x="1335" y="464"/>
                      <a:pt x="1335" y="409"/>
                    </a:cubicBezTo>
                    <a:cubicBezTo>
                      <a:pt x="1335" y="293"/>
                      <a:pt x="1275" y="117"/>
                      <a:pt x="1159" y="11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9" name="Google Shape;10519;p24"/>
              <p:cNvSpPr/>
              <p:nvPr/>
            </p:nvSpPr>
            <p:spPr>
              <a:xfrm>
                <a:off x="2072717" y="2661592"/>
                <a:ext cx="15437" cy="670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580" extrusionOk="0">
                    <a:moveTo>
                      <a:pt x="293" y="1"/>
                    </a:moveTo>
                    <a:cubicBezTo>
                      <a:pt x="177" y="1"/>
                      <a:pt x="61" y="61"/>
                      <a:pt x="61" y="177"/>
                    </a:cubicBezTo>
                    <a:cubicBezTo>
                      <a:pt x="1" y="348"/>
                      <a:pt x="117" y="464"/>
                      <a:pt x="233" y="464"/>
                    </a:cubicBezTo>
                    <a:lnTo>
                      <a:pt x="1044" y="580"/>
                    </a:lnTo>
                    <a:lnTo>
                      <a:pt x="1160" y="580"/>
                    </a:lnTo>
                    <a:cubicBezTo>
                      <a:pt x="1275" y="580"/>
                      <a:pt x="1336" y="524"/>
                      <a:pt x="1336" y="408"/>
                    </a:cubicBezTo>
                    <a:cubicBezTo>
                      <a:pt x="1336" y="293"/>
                      <a:pt x="1275" y="177"/>
                      <a:pt x="1160" y="116"/>
                    </a:cubicBez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0" name="Google Shape;10520;p24"/>
              <p:cNvSpPr/>
              <p:nvPr/>
            </p:nvSpPr>
            <p:spPr>
              <a:xfrm>
                <a:off x="2075397" y="2644191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3" y="0"/>
                    </a:moveTo>
                    <a:cubicBezTo>
                      <a:pt x="177" y="0"/>
                      <a:pt x="61" y="61"/>
                      <a:pt x="61" y="232"/>
                    </a:cubicBezTo>
                    <a:cubicBezTo>
                      <a:pt x="1" y="348"/>
                      <a:pt x="116" y="464"/>
                      <a:pt x="232" y="464"/>
                    </a:cubicBezTo>
                    <a:lnTo>
                      <a:pt x="1043" y="640"/>
                    </a:lnTo>
                    <a:cubicBezTo>
                      <a:pt x="1104" y="640"/>
                      <a:pt x="1159" y="640"/>
                      <a:pt x="1159" y="580"/>
                    </a:cubicBezTo>
                    <a:cubicBezTo>
                      <a:pt x="1275" y="580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16"/>
                    </a:cubicBez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1" name="Google Shape;10521;p24"/>
              <p:cNvSpPr/>
              <p:nvPr/>
            </p:nvSpPr>
            <p:spPr>
              <a:xfrm>
                <a:off x="2078078" y="2626789"/>
                <a:ext cx="15437" cy="739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640" extrusionOk="0">
                    <a:moveTo>
                      <a:pt x="292" y="0"/>
                    </a:moveTo>
                    <a:cubicBezTo>
                      <a:pt x="176" y="0"/>
                      <a:pt x="61" y="116"/>
                      <a:pt x="61" y="232"/>
                    </a:cubicBezTo>
                    <a:cubicBezTo>
                      <a:pt x="0" y="348"/>
                      <a:pt x="116" y="464"/>
                      <a:pt x="232" y="46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79"/>
                      <a:pt x="1335" y="524"/>
                      <a:pt x="1335" y="408"/>
                    </a:cubicBezTo>
                    <a:cubicBezTo>
                      <a:pt x="1335" y="292"/>
                      <a:pt x="1275" y="176"/>
                      <a:pt x="1159" y="176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2" name="Google Shape;10522;p24"/>
              <p:cNvSpPr/>
              <p:nvPr/>
            </p:nvSpPr>
            <p:spPr>
              <a:xfrm>
                <a:off x="2080759" y="2609375"/>
                <a:ext cx="15426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641" extrusionOk="0">
                    <a:moveTo>
                      <a:pt x="292" y="1"/>
                    </a:moveTo>
                    <a:cubicBezTo>
                      <a:pt x="176" y="1"/>
                      <a:pt x="60" y="117"/>
                      <a:pt x="60" y="232"/>
                    </a:cubicBezTo>
                    <a:cubicBezTo>
                      <a:pt x="0" y="348"/>
                      <a:pt x="116" y="464"/>
                      <a:pt x="232" y="524"/>
                    </a:cubicBezTo>
                    <a:lnTo>
                      <a:pt x="1043" y="640"/>
                    </a:lnTo>
                    <a:lnTo>
                      <a:pt x="1159" y="640"/>
                    </a:lnTo>
                    <a:cubicBezTo>
                      <a:pt x="1275" y="580"/>
                      <a:pt x="1335" y="524"/>
                      <a:pt x="1335" y="409"/>
                    </a:cubicBezTo>
                    <a:cubicBezTo>
                      <a:pt x="1335" y="293"/>
                      <a:pt x="1275" y="177"/>
                      <a:pt x="1159" y="177"/>
                    </a:cubicBezTo>
                    <a:lnTo>
                      <a:pt x="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23" name="Google Shape;10523;p24"/>
            <p:cNvGrpSpPr/>
            <p:nvPr/>
          </p:nvGrpSpPr>
          <p:grpSpPr>
            <a:xfrm>
              <a:off x="8502324" y="4406589"/>
              <a:ext cx="336017" cy="248833"/>
              <a:chOff x="3011953" y="1834589"/>
              <a:chExt cx="659375" cy="488291"/>
            </a:xfrm>
          </p:grpSpPr>
          <p:sp>
            <p:nvSpPr>
              <p:cNvPr id="10524" name="Google Shape;10524;p24"/>
              <p:cNvSpPr/>
              <p:nvPr/>
            </p:nvSpPr>
            <p:spPr>
              <a:xfrm>
                <a:off x="3661310" y="2072495"/>
                <a:ext cx="9383" cy="36860"/>
              </a:xfrm>
              <a:custGeom>
                <a:avLst/>
                <a:gdLst/>
                <a:ahLst/>
                <a:cxnLst/>
                <a:rect l="l" t="t" r="r" b="b"/>
                <a:pathLst>
                  <a:path w="812" h="3190" extrusionOk="0">
                    <a:moveTo>
                      <a:pt x="403" y="1"/>
                    </a:moveTo>
                    <a:cubicBezTo>
                      <a:pt x="172" y="1"/>
                      <a:pt x="0" y="177"/>
                      <a:pt x="0" y="409"/>
                    </a:cubicBezTo>
                    <a:lnTo>
                      <a:pt x="0" y="2782"/>
                    </a:lnTo>
                    <a:cubicBezTo>
                      <a:pt x="0" y="2958"/>
                      <a:pt x="172" y="3189"/>
                      <a:pt x="403" y="3189"/>
                    </a:cubicBezTo>
                    <a:cubicBezTo>
                      <a:pt x="635" y="3189"/>
                      <a:pt x="811" y="2958"/>
                      <a:pt x="811" y="2782"/>
                    </a:cubicBezTo>
                    <a:lnTo>
                      <a:pt x="811" y="409"/>
                    </a:lnTo>
                    <a:cubicBezTo>
                      <a:pt x="811" y="177"/>
                      <a:pt x="635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5" name="Google Shape;10525;p24"/>
              <p:cNvSpPr/>
              <p:nvPr/>
            </p:nvSpPr>
            <p:spPr>
              <a:xfrm>
                <a:off x="3035364" y="1834589"/>
                <a:ext cx="635329" cy="378496"/>
              </a:xfrm>
              <a:custGeom>
                <a:avLst/>
                <a:gdLst/>
                <a:ahLst/>
                <a:cxnLst/>
                <a:rect l="l" t="t" r="r" b="b"/>
                <a:pathLst>
                  <a:path w="54983" h="32756" extrusionOk="0">
                    <a:moveTo>
                      <a:pt x="27174" y="892"/>
                    </a:moveTo>
                    <a:lnTo>
                      <a:pt x="53763" y="20882"/>
                    </a:lnTo>
                    <a:lnTo>
                      <a:pt x="27577" y="31889"/>
                    </a:lnTo>
                    <a:lnTo>
                      <a:pt x="1219" y="10801"/>
                    </a:lnTo>
                    <a:lnTo>
                      <a:pt x="27174" y="892"/>
                    </a:lnTo>
                    <a:close/>
                    <a:moveTo>
                      <a:pt x="27172" y="0"/>
                    </a:moveTo>
                    <a:cubicBezTo>
                      <a:pt x="27131" y="0"/>
                      <a:pt x="27092" y="8"/>
                      <a:pt x="27058" y="26"/>
                    </a:cubicBezTo>
                    <a:lnTo>
                      <a:pt x="292" y="10338"/>
                    </a:lnTo>
                    <a:cubicBezTo>
                      <a:pt x="116" y="10393"/>
                      <a:pt x="60" y="10509"/>
                      <a:pt x="0" y="10625"/>
                    </a:cubicBezTo>
                    <a:cubicBezTo>
                      <a:pt x="0" y="10801"/>
                      <a:pt x="60" y="10917"/>
                      <a:pt x="176" y="11033"/>
                    </a:cubicBezTo>
                    <a:lnTo>
                      <a:pt x="27229" y="32700"/>
                    </a:lnTo>
                    <a:cubicBezTo>
                      <a:pt x="27345" y="32756"/>
                      <a:pt x="27405" y="32756"/>
                      <a:pt x="27521" y="32756"/>
                    </a:cubicBezTo>
                    <a:lnTo>
                      <a:pt x="27637" y="32756"/>
                    </a:lnTo>
                    <a:lnTo>
                      <a:pt x="54750" y="21345"/>
                    </a:lnTo>
                    <a:cubicBezTo>
                      <a:pt x="54866" y="21345"/>
                      <a:pt x="54982" y="21169"/>
                      <a:pt x="54982" y="21053"/>
                    </a:cubicBezTo>
                    <a:cubicBezTo>
                      <a:pt x="54982" y="20882"/>
                      <a:pt x="54922" y="20766"/>
                      <a:pt x="54806" y="20706"/>
                    </a:cubicBezTo>
                    <a:lnTo>
                      <a:pt x="27461" y="81"/>
                    </a:lnTo>
                    <a:cubicBezTo>
                      <a:pt x="27379" y="42"/>
                      <a:pt x="27270" y="0"/>
                      <a:pt x="27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6" name="Google Shape;10526;p24"/>
              <p:cNvSpPr/>
              <p:nvPr/>
            </p:nvSpPr>
            <p:spPr>
              <a:xfrm>
                <a:off x="3011953" y="1953479"/>
                <a:ext cx="658739" cy="369402"/>
              </a:xfrm>
              <a:custGeom>
                <a:avLst/>
                <a:gdLst/>
                <a:ahLst/>
                <a:cxnLst/>
                <a:rect l="l" t="t" r="r" b="b"/>
                <a:pathLst>
                  <a:path w="57009" h="31969" extrusionOk="0">
                    <a:moveTo>
                      <a:pt x="2428" y="1"/>
                    </a:moveTo>
                    <a:cubicBezTo>
                      <a:pt x="2316" y="1"/>
                      <a:pt x="2209" y="62"/>
                      <a:pt x="2142" y="165"/>
                    </a:cubicBezTo>
                    <a:cubicBezTo>
                      <a:pt x="1" y="3293"/>
                      <a:pt x="1" y="6537"/>
                      <a:pt x="2086" y="9666"/>
                    </a:cubicBezTo>
                    <a:cubicBezTo>
                      <a:pt x="2142" y="9721"/>
                      <a:pt x="2142" y="9782"/>
                      <a:pt x="2202" y="9782"/>
                    </a:cubicBezTo>
                    <a:lnTo>
                      <a:pt x="29255" y="31852"/>
                    </a:lnTo>
                    <a:cubicBezTo>
                      <a:pt x="29371" y="31912"/>
                      <a:pt x="29431" y="31968"/>
                      <a:pt x="29547" y="31968"/>
                    </a:cubicBezTo>
                    <a:cubicBezTo>
                      <a:pt x="29603" y="31968"/>
                      <a:pt x="29663" y="31968"/>
                      <a:pt x="29719" y="31912"/>
                    </a:cubicBezTo>
                    <a:lnTo>
                      <a:pt x="56776" y="19515"/>
                    </a:lnTo>
                    <a:cubicBezTo>
                      <a:pt x="56892" y="19454"/>
                      <a:pt x="57008" y="19283"/>
                      <a:pt x="57008" y="19107"/>
                    </a:cubicBezTo>
                    <a:lnTo>
                      <a:pt x="57008" y="16673"/>
                    </a:lnTo>
                    <a:cubicBezTo>
                      <a:pt x="57008" y="16442"/>
                      <a:pt x="56832" y="16270"/>
                      <a:pt x="56600" y="16270"/>
                    </a:cubicBezTo>
                    <a:cubicBezTo>
                      <a:pt x="56369" y="16270"/>
                      <a:pt x="56197" y="16442"/>
                      <a:pt x="56197" y="16673"/>
                    </a:cubicBezTo>
                    <a:lnTo>
                      <a:pt x="56197" y="18875"/>
                    </a:lnTo>
                    <a:lnTo>
                      <a:pt x="29603" y="31101"/>
                    </a:lnTo>
                    <a:lnTo>
                      <a:pt x="2721" y="9202"/>
                    </a:lnTo>
                    <a:cubicBezTo>
                      <a:pt x="812" y="6306"/>
                      <a:pt x="812" y="3465"/>
                      <a:pt x="2782" y="628"/>
                    </a:cubicBezTo>
                    <a:cubicBezTo>
                      <a:pt x="2898" y="452"/>
                      <a:pt x="2837" y="220"/>
                      <a:pt x="2666" y="104"/>
                    </a:cubicBezTo>
                    <a:cubicBezTo>
                      <a:pt x="2592" y="33"/>
                      <a:pt x="2509" y="1"/>
                      <a:pt x="24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7" name="Google Shape;10527;p24"/>
              <p:cNvSpPr/>
              <p:nvPr/>
            </p:nvSpPr>
            <p:spPr>
              <a:xfrm>
                <a:off x="3325255" y="2203841"/>
                <a:ext cx="33475" cy="11904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0302" extrusionOk="0">
                    <a:moveTo>
                      <a:pt x="2423" y="1"/>
                    </a:moveTo>
                    <a:cubicBezTo>
                      <a:pt x="2305" y="1"/>
                      <a:pt x="2185" y="63"/>
                      <a:pt x="2086" y="165"/>
                    </a:cubicBezTo>
                    <a:cubicBezTo>
                      <a:pt x="56" y="2654"/>
                      <a:pt x="0" y="6014"/>
                      <a:pt x="2025" y="10069"/>
                    </a:cubicBezTo>
                    <a:cubicBezTo>
                      <a:pt x="2141" y="10245"/>
                      <a:pt x="2257" y="10301"/>
                      <a:pt x="2433" y="10301"/>
                    </a:cubicBezTo>
                    <a:cubicBezTo>
                      <a:pt x="2489" y="10301"/>
                      <a:pt x="2549" y="10301"/>
                      <a:pt x="2605" y="10245"/>
                    </a:cubicBezTo>
                    <a:cubicBezTo>
                      <a:pt x="2781" y="10185"/>
                      <a:pt x="2897" y="9898"/>
                      <a:pt x="2781" y="9722"/>
                    </a:cubicBezTo>
                    <a:cubicBezTo>
                      <a:pt x="867" y="5898"/>
                      <a:pt x="867" y="2946"/>
                      <a:pt x="2721" y="684"/>
                    </a:cubicBezTo>
                    <a:cubicBezTo>
                      <a:pt x="2837" y="513"/>
                      <a:pt x="2837" y="221"/>
                      <a:pt x="2665" y="105"/>
                    </a:cubicBezTo>
                    <a:cubicBezTo>
                      <a:pt x="2591" y="33"/>
                      <a:pt x="2508" y="1"/>
                      <a:pt x="24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8" name="Google Shape;10528;p24"/>
              <p:cNvSpPr/>
              <p:nvPr/>
            </p:nvSpPr>
            <p:spPr>
              <a:xfrm>
                <a:off x="3355345" y="2099719"/>
                <a:ext cx="315983" cy="182349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15781" extrusionOk="0">
                    <a:moveTo>
                      <a:pt x="26874" y="1"/>
                    </a:moveTo>
                    <a:cubicBezTo>
                      <a:pt x="26821" y="1"/>
                      <a:pt x="26766" y="8"/>
                      <a:pt x="26711" y="22"/>
                    </a:cubicBezTo>
                    <a:lnTo>
                      <a:pt x="2147" y="10682"/>
                    </a:lnTo>
                    <a:cubicBezTo>
                      <a:pt x="1915" y="10798"/>
                      <a:pt x="1739" y="10914"/>
                      <a:pt x="1567" y="11085"/>
                    </a:cubicBezTo>
                    <a:cubicBezTo>
                      <a:pt x="233" y="12592"/>
                      <a:pt x="1" y="13927"/>
                      <a:pt x="872" y="15085"/>
                    </a:cubicBezTo>
                    <a:cubicBezTo>
                      <a:pt x="1220" y="15549"/>
                      <a:pt x="1739" y="15780"/>
                      <a:pt x="2318" y="15780"/>
                    </a:cubicBezTo>
                    <a:cubicBezTo>
                      <a:pt x="2550" y="15780"/>
                      <a:pt x="2842" y="15720"/>
                      <a:pt x="3074" y="15604"/>
                    </a:cubicBezTo>
                    <a:lnTo>
                      <a:pt x="27058" y="4365"/>
                    </a:lnTo>
                    <a:cubicBezTo>
                      <a:pt x="27230" y="4249"/>
                      <a:pt x="27346" y="4017"/>
                      <a:pt x="27230" y="3846"/>
                    </a:cubicBezTo>
                    <a:cubicBezTo>
                      <a:pt x="27187" y="3669"/>
                      <a:pt x="27043" y="3592"/>
                      <a:pt x="26874" y="3592"/>
                    </a:cubicBezTo>
                    <a:cubicBezTo>
                      <a:pt x="26821" y="3592"/>
                      <a:pt x="26766" y="3600"/>
                      <a:pt x="26711" y="3614"/>
                    </a:cubicBezTo>
                    <a:lnTo>
                      <a:pt x="2726" y="14909"/>
                    </a:lnTo>
                    <a:cubicBezTo>
                      <a:pt x="2599" y="14964"/>
                      <a:pt x="2461" y="14990"/>
                      <a:pt x="2323" y="14990"/>
                    </a:cubicBezTo>
                    <a:cubicBezTo>
                      <a:pt x="2017" y="14990"/>
                      <a:pt x="1708" y="14861"/>
                      <a:pt x="1507" y="14622"/>
                    </a:cubicBezTo>
                    <a:cubicBezTo>
                      <a:pt x="1104" y="14042"/>
                      <a:pt x="756" y="13171"/>
                      <a:pt x="2147" y="11665"/>
                    </a:cubicBezTo>
                    <a:cubicBezTo>
                      <a:pt x="2263" y="11549"/>
                      <a:pt x="2378" y="11493"/>
                      <a:pt x="2494" y="11433"/>
                    </a:cubicBezTo>
                    <a:lnTo>
                      <a:pt x="27058" y="773"/>
                    </a:lnTo>
                    <a:cubicBezTo>
                      <a:pt x="27230" y="657"/>
                      <a:pt x="27346" y="426"/>
                      <a:pt x="27230" y="254"/>
                    </a:cubicBezTo>
                    <a:cubicBezTo>
                      <a:pt x="27187" y="78"/>
                      <a:pt x="27043" y="1"/>
                      <a:pt x="268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9" name="Google Shape;10529;p24"/>
              <p:cNvSpPr/>
              <p:nvPr/>
            </p:nvSpPr>
            <p:spPr>
              <a:xfrm>
                <a:off x="3647224" y="2105970"/>
                <a:ext cx="9383" cy="47572"/>
              </a:xfrm>
              <a:custGeom>
                <a:avLst/>
                <a:gdLst/>
                <a:ahLst/>
                <a:cxnLst/>
                <a:rect l="l" t="t" r="r" b="b"/>
                <a:pathLst>
                  <a:path w="812" h="4117" extrusionOk="0">
                    <a:moveTo>
                      <a:pt x="408" y="0"/>
                    </a:moveTo>
                    <a:cubicBezTo>
                      <a:pt x="176" y="0"/>
                      <a:pt x="0" y="177"/>
                      <a:pt x="0" y="408"/>
                    </a:cubicBezTo>
                    <a:lnTo>
                      <a:pt x="0" y="3708"/>
                    </a:lnTo>
                    <a:cubicBezTo>
                      <a:pt x="0" y="3940"/>
                      <a:pt x="176" y="4116"/>
                      <a:pt x="408" y="4116"/>
                    </a:cubicBezTo>
                    <a:cubicBezTo>
                      <a:pt x="640" y="4116"/>
                      <a:pt x="811" y="3940"/>
                      <a:pt x="811" y="3708"/>
                    </a:cubicBezTo>
                    <a:lnTo>
                      <a:pt x="811" y="408"/>
                    </a:lnTo>
                    <a:cubicBezTo>
                      <a:pt x="811" y="177"/>
                      <a:pt x="640" y="0"/>
                      <a:pt x="4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30" name="Google Shape;10530;p24"/>
            <p:cNvGrpSpPr/>
            <p:nvPr/>
          </p:nvGrpSpPr>
          <p:grpSpPr>
            <a:xfrm>
              <a:off x="8767488" y="4764638"/>
              <a:ext cx="311321" cy="251704"/>
              <a:chOff x="2355918" y="2641256"/>
              <a:chExt cx="348117" cy="281422"/>
            </a:xfrm>
          </p:grpSpPr>
          <p:sp>
            <p:nvSpPr>
              <p:cNvPr id="10531" name="Google Shape;10531;p24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2" name="Google Shape;10532;p24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3" name="Google Shape;10533;p24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4" name="Google Shape;10534;p24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35" name="Google Shape;10535;p24"/>
            <p:cNvGrpSpPr/>
            <p:nvPr/>
          </p:nvGrpSpPr>
          <p:grpSpPr>
            <a:xfrm>
              <a:off x="8782856" y="4175139"/>
              <a:ext cx="321989" cy="367291"/>
              <a:chOff x="3532772" y="2305456"/>
              <a:chExt cx="443816" cy="506329"/>
            </a:xfrm>
          </p:grpSpPr>
          <p:sp>
            <p:nvSpPr>
              <p:cNvPr id="10536" name="Google Shape;10536;p24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7" name="Google Shape;10537;p24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8" name="Google Shape;10538;p24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9" name="Google Shape;10539;p24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0" name="Google Shape;10540;p24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1" name="Google Shape;10541;p24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42" name="Google Shape;10542;p24"/>
            <p:cNvSpPr/>
            <p:nvPr/>
          </p:nvSpPr>
          <p:spPr>
            <a:xfrm>
              <a:off x="8788950" y="3958450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43" name="Google Shape;10543;p24"/>
            <p:cNvGrpSpPr/>
            <p:nvPr/>
          </p:nvGrpSpPr>
          <p:grpSpPr>
            <a:xfrm rot="-984872">
              <a:off x="8079138" y="4460110"/>
              <a:ext cx="246366" cy="287774"/>
              <a:chOff x="1972304" y="3421391"/>
              <a:chExt cx="366224" cy="427778"/>
            </a:xfrm>
          </p:grpSpPr>
          <p:sp>
            <p:nvSpPr>
              <p:cNvPr id="10544" name="Google Shape;10544;p24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5" name="Google Shape;10545;p24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6" name="Google Shape;10546;p24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7" name="Google Shape;10547;p24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8" name="Google Shape;10548;p24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9" name="Google Shape;10549;p24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0" name="Google Shape;10550;p24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1" name="Google Shape;10551;p24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2" name="Google Shape;10552;p24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3" name="Google Shape;10553;p24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4" name="Google Shape;10554;p24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5" name="Google Shape;10555;p24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6" name="Google Shape;10556;p24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7" name="Google Shape;10557;p24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58" name="Google Shape;10558;p24"/>
            <p:cNvGrpSpPr/>
            <p:nvPr/>
          </p:nvGrpSpPr>
          <p:grpSpPr>
            <a:xfrm>
              <a:off x="8469980" y="4026738"/>
              <a:ext cx="269728" cy="270624"/>
              <a:chOff x="2451617" y="1982794"/>
              <a:chExt cx="595163" cy="597139"/>
            </a:xfrm>
          </p:grpSpPr>
          <p:sp>
            <p:nvSpPr>
              <p:cNvPr id="10559" name="Google Shape;10559;p24"/>
              <p:cNvSpPr/>
              <p:nvPr/>
            </p:nvSpPr>
            <p:spPr>
              <a:xfrm>
                <a:off x="2451617" y="1982794"/>
                <a:ext cx="594470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51447" h="11880" extrusionOk="0">
                    <a:moveTo>
                      <a:pt x="2550" y="988"/>
                    </a:moveTo>
                    <a:lnTo>
                      <a:pt x="48378" y="1799"/>
                    </a:lnTo>
                    <a:lnTo>
                      <a:pt x="22308" y="10892"/>
                    </a:lnTo>
                    <a:lnTo>
                      <a:pt x="2550" y="988"/>
                    </a:lnTo>
                    <a:close/>
                    <a:moveTo>
                      <a:pt x="524" y="1"/>
                    </a:moveTo>
                    <a:cubicBezTo>
                      <a:pt x="232" y="1"/>
                      <a:pt x="116" y="116"/>
                      <a:pt x="61" y="348"/>
                    </a:cubicBezTo>
                    <a:cubicBezTo>
                      <a:pt x="1" y="580"/>
                      <a:pt x="116" y="756"/>
                      <a:pt x="293" y="872"/>
                    </a:cubicBezTo>
                    <a:lnTo>
                      <a:pt x="22076" y="11819"/>
                    </a:lnTo>
                    <a:cubicBezTo>
                      <a:pt x="22131" y="11879"/>
                      <a:pt x="22192" y="11879"/>
                      <a:pt x="22247" y="11879"/>
                    </a:cubicBezTo>
                    <a:lnTo>
                      <a:pt x="22423" y="11879"/>
                    </a:lnTo>
                    <a:lnTo>
                      <a:pt x="51159" y="1799"/>
                    </a:lnTo>
                    <a:cubicBezTo>
                      <a:pt x="51330" y="1739"/>
                      <a:pt x="51446" y="1507"/>
                      <a:pt x="51446" y="1335"/>
                    </a:cubicBezTo>
                    <a:cubicBezTo>
                      <a:pt x="51391" y="1104"/>
                      <a:pt x="51214" y="928"/>
                      <a:pt x="50983" y="928"/>
                    </a:cubicBez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0" name="Google Shape;10560;p24"/>
              <p:cNvSpPr/>
              <p:nvPr/>
            </p:nvSpPr>
            <p:spPr>
              <a:xfrm>
                <a:off x="2703319" y="1993263"/>
                <a:ext cx="343461" cy="397896"/>
              </a:xfrm>
              <a:custGeom>
                <a:avLst/>
                <a:gdLst/>
                <a:ahLst/>
                <a:cxnLst/>
                <a:rect l="l" t="t" r="r" b="b"/>
                <a:pathLst>
                  <a:path w="29724" h="34435" extrusionOk="0">
                    <a:moveTo>
                      <a:pt x="27985" y="1412"/>
                    </a:moveTo>
                    <a:lnTo>
                      <a:pt x="6374" y="32812"/>
                    </a:lnTo>
                    <a:lnTo>
                      <a:pt x="1044" y="10797"/>
                    </a:lnTo>
                    <a:lnTo>
                      <a:pt x="27985" y="1412"/>
                    </a:lnTo>
                    <a:close/>
                    <a:moveTo>
                      <a:pt x="29189" y="1"/>
                    </a:moveTo>
                    <a:cubicBezTo>
                      <a:pt x="29139" y="1"/>
                      <a:pt x="29086" y="8"/>
                      <a:pt x="29028" y="22"/>
                    </a:cubicBezTo>
                    <a:lnTo>
                      <a:pt x="348" y="10102"/>
                    </a:lnTo>
                    <a:cubicBezTo>
                      <a:pt x="117" y="10162"/>
                      <a:pt x="1" y="10394"/>
                      <a:pt x="61" y="10626"/>
                    </a:cubicBezTo>
                    <a:lnTo>
                      <a:pt x="5678" y="34087"/>
                    </a:lnTo>
                    <a:cubicBezTo>
                      <a:pt x="5739" y="34263"/>
                      <a:pt x="5910" y="34379"/>
                      <a:pt x="6086" y="34434"/>
                    </a:cubicBezTo>
                    <a:lnTo>
                      <a:pt x="6142" y="34434"/>
                    </a:lnTo>
                    <a:cubicBezTo>
                      <a:pt x="6318" y="34434"/>
                      <a:pt x="6434" y="34379"/>
                      <a:pt x="6550" y="34203"/>
                    </a:cubicBezTo>
                    <a:lnTo>
                      <a:pt x="29608" y="717"/>
                    </a:lnTo>
                    <a:cubicBezTo>
                      <a:pt x="29723" y="601"/>
                      <a:pt x="29663" y="369"/>
                      <a:pt x="29547" y="198"/>
                    </a:cubicBezTo>
                    <a:cubicBezTo>
                      <a:pt x="29460" y="65"/>
                      <a:pt x="29341" y="1"/>
                      <a:pt x="29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1" name="Google Shape;10561;p24"/>
              <p:cNvSpPr/>
              <p:nvPr/>
            </p:nvSpPr>
            <p:spPr>
              <a:xfrm>
                <a:off x="2589525" y="2085888"/>
                <a:ext cx="143259" cy="194147"/>
              </a:xfrm>
              <a:custGeom>
                <a:avLst/>
                <a:gdLst/>
                <a:ahLst/>
                <a:cxnLst/>
                <a:rect l="l" t="t" r="r" b="b"/>
                <a:pathLst>
                  <a:path w="12398" h="16802" extrusionOk="0">
                    <a:moveTo>
                      <a:pt x="6201" y="1104"/>
                    </a:moveTo>
                    <a:lnTo>
                      <a:pt x="9965" y="2842"/>
                    </a:lnTo>
                    <a:lnTo>
                      <a:pt x="11355" y="8751"/>
                    </a:lnTo>
                    <a:lnTo>
                      <a:pt x="1390" y="15179"/>
                    </a:lnTo>
                    <a:lnTo>
                      <a:pt x="6201" y="1104"/>
                    </a:lnTo>
                    <a:close/>
                    <a:moveTo>
                      <a:pt x="5738" y="0"/>
                    </a:moveTo>
                    <a:cubicBezTo>
                      <a:pt x="5622" y="61"/>
                      <a:pt x="5562" y="177"/>
                      <a:pt x="5506" y="292"/>
                    </a:cubicBezTo>
                    <a:lnTo>
                      <a:pt x="60" y="16166"/>
                    </a:lnTo>
                    <a:cubicBezTo>
                      <a:pt x="0" y="16338"/>
                      <a:pt x="60" y="16570"/>
                      <a:pt x="232" y="16685"/>
                    </a:cubicBezTo>
                    <a:cubicBezTo>
                      <a:pt x="292" y="16746"/>
                      <a:pt x="408" y="16801"/>
                      <a:pt x="464" y="16801"/>
                    </a:cubicBezTo>
                    <a:cubicBezTo>
                      <a:pt x="579" y="16801"/>
                      <a:pt x="640" y="16746"/>
                      <a:pt x="756" y="16685"/>
                    </a:cubicBezTo>
                    <a:lnTo>
                      <a:pt x="12166" y="9330"/>
                    </a:lnTo>
                    <a:cubicBezTo>
                      <a:pt x="12282" y="9214"/>
                      <a:pt x="12398" y="9038"/>
                      <a:pt x="12342" y="8867"/>
                    </a:cubicBezTo>
                    <a:lnTo>
                      <a:pt x="10776" y="2378"/>
                    </a:lnTo>
                    <a:cubicBezTo>
                      <a:pt x="10776" y="2262"/>
                      <a:pt x="10660" y="2146"/>
                      <a:pt x="10544" y="2086"/>
                    </a:cubicBezTo>
                    <a:lnTo>
                      <a:pt x="6141" y="61"/>
                    </a:lnTo>
                    <a:cubicBezTo>
                      <a:pt x="6025" y="0"/>
                      <a:pt x="5854" y="0"/>
                      <a:pt x="5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2" name="Google Shape;10562;p24"/>
              <p:cNvSpPr/>
              <p:nvPr/>
            </p:nvSpPr>
            <p:spPr>
              <a:xfrm>
                <a:off x="2515885" y="2201472"/>
                <a:ext cx="137909" cy="240564"/>
              </a:xfrm>
              <a:custGeom>
                <a:avLst/>
                <a:gdLst/>
                <a:ahLst/>
                <a:cxnLst/>
                <a:rect l="l" t="t" r="r" b="b"/>
                <a:pathLst>
                  <a:path w="11935" h="20819" extrusionOk="0">
                    <a:moveTo>
                      <a:pt x="2205" y="0"/>
                    </a:moveTo>
                    <a:cubicBezTo>
                      <a:pt x="2017" y="0"/>
                      <a:pt x="1827" y="77"/>
                      <a:pt x="1738" y="254"/>
                    </a:cubicBezTo>
                    <a:cubicBezTo>
                      <a:pt x="0" y="4194"/>
                      <a:pt x="0" y="8828"/>
                      <a:pt x="1799" y="12708"/>
                    </a:cubicBezTo>
                    <a:cubicBezTo>
                      <a:pt x="3592" y="16591"/>
                      <a:pt x="7129" y="19660"/>
                      <a:pt x="11240" y="20818"/>
                    </a:cubicBezTo>
                    <a:lnTo>
                      <a:pt x="11416" y="20818"/>
                    </a:lnTo>
                    <a:cubicBezTo>
                      <a:pt x="11587" y="20818"/>
                      <a:pt x="11763" y="20702"/>
                      <a:pt x="11819" y="20531"/>
                    </a:cubicBezTo>
                    <a:cubicBezTo>
                      <a:pt x="11935" y="20239"/>
                      <a:pt x="11763" y="20007"/>
                      <a:pt x="11532" y="19952"/>
                    </a:cubicBezTo>
                    <a:cubicBezTo>
                      <a:pt x="7648" y="18793"/>
                      <a:pt x="4348" y="15952"/>
                      <a:pt x="2665" y="12360"/>
                    </a:cubicBezTo>
                    <a:cubicBezTo>
                      <a:pt x="987" y="8712"/>
                      <a:pt x="927" y="4309"/>
                      <a:pt x="2610" y="657"/>
                    </a:cubicBezTo>
                    <a:cubicBezTo>
                      <a:pt x="2665" y="426"/>
                      <a:pt x="2610" y="138"/>
                      <a:pt x="2378" y="22"/>
                    </a:cubicBezTo>
                    <a:cubicBezTo>
                      <a:pt x="2323" y="8"/>
                      <a:pt x="2264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3" name="Google Shape;10563;p24"/>
              <p:cNvSpPr/>
              <p:nvPr/>
            </p:nvSpPr>
            <p:spPr>
              <a:xfrm>
                <a:off x="2486432" y="2365877"/>
                <a:ext cx="305272" cy="214056"/>
              </a:xfrm>
              <a:custGeom>
                <a:avLst/>
                <a:gdLst/>
                <a:ahLst/>
                <a:cxnLst/>
                <a:rect l="l" t="t" r="r" b="b"/>
                <a:pathLst>
                  <a:path w="26419" h="18525" extrusionOk="0">
                    <a:moveTo>
                      <a:pt x="486" y="1"/>
                    </a:moveTo>
                    <a:cubicBezTo>
                      <a:pt x="420" y="1"/>
                      <a:pt x="354" y="15"/>
                      <a:pt x="292" y="46"/>
                    </a:cubicBezTo>
                    <a:cubicBezTo>
                      <a:pt x="60" y="218"/>
                      <a:pt x="0" y="449"/>
                      <a:pt x="116" y="681"/>
                    </a:cubicBezTo>
                    <a:cubicBezTo>
                      <a:pt x="5330" y="10127"/>
                      <a:pt x="15179" y="16963"/>
                      <a:pt x="25839" y="18525"/>
                    </a:cubicBezTo>
                    <a:lnTo>
                      <a:pt x="25955" y="18525"/>
                    </a:lnTo>
                    <a:cubicBezTo>
                      <a:pt x="26131" y="18525"/>
                      <a:pt x="26363" y="18353"/>
                      <a:pt x="26418" y="18121"/>
                    </a:cubicBezTo>
                    <a:cubicBezTo>
                      <a:pt x="26418" y="17890"/>
                      <a:pt x="26247" y="17658"/>
                      <a:pt x="26015" y="17598"/>
                    </a:cubicBezTo>
                    <a:cubicBezTo>
                      <a:pt x="15587" y="16091"/>
                      <a:pt x="6025" y="9431"/>
                      <a:pt x="927" y="278"/>
                    </a:cubicBezTo>
                    <a:cubicBezTo>
                      <a:pt x="842" y="108"/>
                      <a:pt x="666" y="1"/>
                      <a:pt x="4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64" name="Google Shape;10564;p24"/>
            <p:cNvSpPr/>
            <p:nvPr/>
          </p:nvSpPr>
          <p:spPr>
            <a:xfrm>
              <a:off x="8788950" y="3958450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65" name="Google Shape;10565;p24"/>
          <p:cNvSpPr txBox="1">
            <a:spLocks noGrp="1"/>
          </p:cNvSpPr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64" name="Google Shape;13564;p33"/>
          <p:cNvPicPr preferRelativeResize="0"/>
          <p:nvPr/>
        </p:nvPicPr>
        <p:blipFill rotWithShape="1">
          <a:blip r:embed="rId2">
            <a:alphaModFix amt="41000"/>
          </a:blip>
          <a:srcRect r="41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65" name="Google Shape;13565;p33"/>
          <p:cNvGrpSpPr/>
          <p:nvPr/>
        </p:nvGrpSpPr>
        <p:grpSpPr>
          <a:xfrm>
            <a:off x="53405" y="44900"/>
            <a:ext cx="9038411" cy="1086768"/>
            <a:chOff x="53405" y="3968275"/>
            <a:chExt cx="9038411" cy="1086768"/>
          </a:xfrm>
        </p:grpSpPr>
        <p:grpSp>
          <p:nvGrpSpPr>
            <p:cNvPr id="13566" name="Google Shape;13566;p33"/>
            <p:cNvGrpSpPr/>
            <p:nvPr/>
          </p:nvGrpSpPr>
          <p:grpSpPr>
            <a:xfrm>
              <a:off x="53405" y="3968275"/>
              <a:ext cx="2567336" cy="1086768"/>
              <a:chOff x="53405" y="3968275"/>
              <a:chExt cx="2567336" cy="1086768"/>
            </a:xfrm>
          </p:grpSpPr>
          <p:grpSp>
            <p:nvGrpSpPr>
              <p:cNvPr id="13567" name="Google Shape;13567;p33"/>
              <p:cNvGrpSpPr/>
              <p:nvPr/>
            </p:nvGrpSpPr>
            <p:grpSpPr>
              <a:xfrm>
                <a:off x="53405" y="4036563"/>
                <a:ext cx="269728" cy="270624"/>
                <a:chOff x="2451617" y="1982794"/>
                <a:chExt cx="595163" cy="597139"/>
              </a:xfrm>
            </p:grpSpPr>
            <p:sp>
              <p:nvSpPr>
                <p:cNvPr id="13568" name="Google Shape;13568;p33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9" name="Google Shape;13569;p33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0" name="Google Shape;13570;p33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1" name="Google Shape;13571;p33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2" name="Google Shape;13572;p33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73" name="Google Shape;13573;p33"/>
              <p:cNvSpPr/>
              <p:nvPr/>
            </p:nvSpPr>
            <p:spPr>
              <a:xfrm>
                <a:off x="372375" y="3968275"/>
                <a:ext cx="288497" cy="183992"/>
              </a:xfrm>
              <a:custGeom>
                <a:avLst/>
                <a:gdLst/>
                <a:ahLst/>
                <a:cxnLst/>
                <a:rect l="l" t="t" r="r" b="b"/>
                <a:pathLst>
                  <a:path w="35573" h="22687" extrusionOk="0">
                    <a:moveTo>
                      <a:pt x="5918" y="1"/>
                    </a:moveTo>
                    <a:cubicBezTo>
                      <a:pt x="3452" y="1"/>
                      <a:pt x="1670" y="1687"/>
                      <a:pt x="927" y="3636"/>
                    </a:cubicBezTo>
                    <a:cubicBezTo>
                      <a:pt x="1" y="6069"/>
                      <a:pt x="580" y="9313"/>
                      <a:pt x="4056" y="10764"/>
                    </a:cubicBezTo>
                    <a:cubicBezTo>
                      <a:pt x="8056" y="12386"/>
                      <a:pt x="17209" y="15686"/>
                      <a:pt x="23406" y="17600"/>
                    </a:cubicBezTo>
                    <a:cubicBezTo>
                      <a:pt x="24192" y="17856"/>
                      <a:pt x="24923" y="17981"/>
                      <a:pt x="25582" y="17981"/>
                    </a:cubicBezTo>
                    <a:cubicBezTo>
                      <a:pt x="27157" y="17981"/>
                      <a:pt x="28322" y="17267"/>
                      <a:pt x="28852" y="15918"/>
                    </a:cubicBezTo>
                    <a:cubicBezTo>
                      <a:pt x="29607" y="14008"/>
                      <a:pt x="28736" y="11515"/>
                      <a:pt x="27058" y="10704"/>
                    </a:cubicBezTo>
                    <a:cubicBezTo>
                      <a:pt x="23930" y="9313"/>
                      <a:pt x="20857" y="8099"/>
                      <a:pt x="13789" y="5666"/>
                    </a:cubicBezTo>
                    <a:cubicBezTo>
                      <a:pt x="13746" y="5651"/>
                      <a:pt x="13702" y="5643"/>
                      <a:pt x="13660" y="5643"/>
                    </a:cubicBezTo>
                    <a:cubicBezTo>
                      <a:pt x="13536" y="5643"/>
                      <a:pt x="13427" y="5709"/>
                      <a:pt x="13386" y="5837"/>
                    </a:cubicBezTo>
                    <a:cubicBezTo>
                      <a:pt x="13325" y="5953"/>
                      <a:pt x="13441" y="6129"/>
                      <a:pt x="13557" y="6185"/>
                    </a:cubicBezTo>
                    <a:cubicBezTo>
                      <a:pt x="20625" y="8678"/>
                      <a:pt x="23754" y="9837"/>
                      <a:pt x="26766" y="11227"/>
                    </a:cubicBezTo>
                    <a:cubicBezTo>
                      <a:pt x="28217" y="11923"/>
                      <a:pt x="28968" y="14064"/>
                      <a:pt x="28333" y="15686"/>
                    </a:cubicBezTo>
                    <a:cubicBezTo>
                      <a:pt x="27886" y="16819"/>
                      <a:pt x="26904" y="17416"/>
                      <a:pt x="25544" y="17416"/>
                    </a:cubicBezTo>
                    <a:cubicBezTo>
                      <a:pt x="24956" y="17416"/>
                      <a:pt x="24298" y="17304"/>
                      <a:pt x="23582" y="17076"/>
                    </a:cubicBezTo>
                    <a:cubicBezTo>
                      <a:pt x="17381" y="15107"/>
                      <a:pt x="8287" y="11862"/>
                      <a:pt x="4288" y="10185"/>
                    </a:cubicBezTo>
                    <a:cubicBezTo>
                      <a:pt x="1219" y="8910"/>
                      <a:pt x="640" y="6013"/>
                      <a:pt x="1451" y="3812"/>
                    </a:cubicBezTo>
                    <a:cubicBezTo>
                      <a:pt x="2140" y="2107"/>
                      <a:pt x="3709" y="587"/>
                      <a:pt x="5893" y="587"/>
                    </a:cubicBezTo>
                    <a:cubicBezTo>
                      <a:pt x="6459" y="587"/>
                      <a:pt x="7065" y="689"/>
                      <a:pt x="7708" y="915"/>
                    </a:cubicBezTo>
                    <a:cubicBezTo>
                      <a:pt x="11819" y="2361"/>
                      <a:pt x="27290" y="8271"/>
                      <a:pt x="31693" y="10240"/>
                    </a:cubicBezTo>
                    <a:cubicBezTo>
                      <a:pt x="34761" y="11575"/>
                      <a:pt x="34937" y="14991"/>
                      <a:pt x="33834" y="17656"/>
                    </a:cubicBezTo>
                    <a:cubicBezTo>
                      <a:pt x="32779" y="20093"/>
                      <a:pt x="30555" y="22090"/>
                      <a:pt x="27887" y="22090"/>
                    </a:cubicBezTo>
                    <a:cubicBezTo>
                      <a:pt x="27192" y="22090"/>
                      <a:pt x="26466" y="21955"/>
                      <a:pt x="25723" y="21656"/>
                    </a:cubicBezTo>
                    <a:cubicBezTo>
                      <a:pt x="18424" y="18699"/>
                      <a:pt x="7708" y="14759"/>
                      <a:pt x="7592" y="14759"/>
                    </a:cubicBezTo>
                    <a:cubicBezTo>
                      <a:pt x="7564" y="14745"/>
                      <a:pt x="7531" y="14738"/>
                      <a:pt x="7498" y="14738"/>
                    </a:cubicBezTo>
                    <a:cubicBezTo>
                      <a:pt x="7397" y="14738"/>
                      <a:pt x="7286" y="14803"/>
                      <a:pt x="7245" y="14935"/>
                    </a:cubicBezTo>
                    <a:cubicBezTo>
                      <a:pt x="7184" y="15051"/>
                      <a:pt x="7245" y="15223"/>
                      <a:pt x="7416" y="15283"/>
                    </a:cubicBezTo>
                    <a:cubicBezTo>
                      <a:pt x="7532" y="15338"/>
                      <a:pt x="18252" y="19222"/>
                      <a:pt x="25492" y="22175"/>
                    </a:cubicBezTo>
                    <a:cubicBezTo>
                      <a:pt x="25899" y="22351"/>
                      <a:pt x="26363" y="22522"/>
                      <a:pt x="26766" y="22583"/>
                    </a:cubicBezTo>
                    <a:cubicBezTo>
                      <a:pt x="27144" y="22653"/>
                      <a:pt x="27515" y="22686"/>
                      <a:pt x="27879" y="22686"/>
                    </a:cubicBezTo>
                    <a:cubicBezTo>
                      <a:pt x="30807" y="22686"/>
                      <a:pt x="33224" y="20518"/>
                      <a:pt x="34358" y="17888"/>
                    </a:cubicBezTo>
                    <a:cubicBezTo>
                      <a:pt x="35572" y="14991"/>
                      <a:pt x="35340" y="11227"/>
                      <a:pt x="31925" y="9721"/>
                    </a:cubicBezTo>
                    <a:cubicBezTo>
                      <a:pt x="27522" y="7751"/>
                      <a:pt x="11995" y="1782"/>
                      <a:pt x="7880" y="336"/>
                    </a:cubicBezTo>
                    <a:cubicBezTo>
                      <a:pt x="7187" y="105"/>
                      <a:pt x="6531" y="1"/>
                      <a:pt x="5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74" name="Google Shape;13574;p33"/>
              <p:cNvGrpSpPr/>
              <p:nvPr/>
            </p:nvGrpSpPr>
            <p:grpSpPr>
              <a:xfrm>
                <a:off x="91043" y="4683761"/>
                <a:ext cx="322044" cy="371283"/>
                <a:chOff x="2027201" y="2578581"/>
                <a:chExt cx="376924" cy="434503"/>
              </a:xfrm>
            </p:grpSpPr>
            <p:sp>
              <p:nvSpPr>
                <p:cNvPr id="13575" name="Google Shape;13575;p33"/>
                <p:cNvSpPr/>
                <p:nvPr/>
              </p:nvSpPr>
              <p:spPr>
                <a:xfrm>
                  <a:off x="2027201" y="2578581"/>
                  <a:ext cx="376924" cy="43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0" h="37603" extrusionOk="0">
                      <a:moveTo>
                        <a:pt x="5391" y="872"/>
                      </a:moveTo>
                      <a:lnTo>
                        <a:pt x="31809" y="37023"/>
                      </a:lnTo>
                      <a:lnTo>
                        <a:pt x="31809" y="37023"/>
                      </a:lnTo>
                      <a:lnTo>
                        <a:pt x="524" y="32156"/>
                      </a:lnTo>
                      <a:lnTo>
                        <a:pt x="5391" y="872"/>
                      </a:lnTo>
                      <a:close/>
                      <a:moveTo>
                        <a:pt x="5159" y="1"/>
                      </a:moveTo>
                      <a:cubicBezTo>
                        <a:pt x="5099" y="61"/>
                        <a:pt x="5043" y="117"/>
                        <a:pt x="4983" y="233"/>
                      </a:cubicBezTo>
                      <a:lnTo>
                        <a:pt x="0" y="32328"/>
                      </a:lnTo>
                      <a:cubicBezTo>
                        <a:pt x="0" y="32444"/>
                        <a:pt x="61" y="32560"/>
                        <a:pt x="232" y="32620"/>
                      </a:cubicBezTo>
                      <a:lnTo>
                        <a:pt x="32328" y="37602"/>
                      </a:lnTo>
                      <a:lnTo>
                        <a:pt x="32443" y="37602"/>
                      </a:lnTo>
                      <a:cubicBezTo>
                        <a:pt x="32504" y="37542"/>
                        <a:pt x="32559" y="37542"/>
                        <a:pt x="32559" y="37486"/>
                      </a:cubicBezTo>
                      <a:cubicBezTo>
                        <a:pt x="32620" y="37426"/>
                        <a:pt x="32620" y="37310"/>
                        <a:pt x="32559" y="37194"/>
                      </a:cubicBezTo>
                      <a:lnTo>
                        <a:pt x="5446" y="117"/>
                      </a:lnTo>
                      <a:cubicBezTo>
                        <a:pt x="5391" y="61"/>
                        <a:pt x="5275" y="1"/>
                        <a:pt x="5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6" name="Google Shape;13576;p33"/>
                <p:cNvSpPr/>
                <p:nvPr/>
              </p:nvSpPr>
              <p:spPr>
                <a:xfrm>
                  <a:off x="2089483" y="2723585"/>
                  <a:ext cx="184776" cy="21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1" h="18375" extrusionOk="0">
                      <a:moveTo>
                        <a:pt x="2837" y="837"/>
                      </a:moveTo>
                      <a:lnTo>
                        <a:pt x="15235" y="17809"/>
                      </a:lnTo>
                      <a:lnTo>
                        <a:pt x="520" y="15492"/>
                      </a:lnTo>
                      <a:lnTo>
                        <a:pt x="2837" y="837"/>
                      </a:lnTo>
                      <a:close/>
                      <a:moveTo>
                        <a:pt x="2695" y="1"/>
                      </a:moveTo>
                      <a:cubicBezTo>
                        <a:pt x="2669" y="1"/>
                        <a:pt x="2639" y="8"/>
                        <a:pt x="2605" y="26"/>
                      </a:cubicBezTo>
                      <a:cubicBezTo>
                        <a:pt x="2489" y="26"/>
                        <a:pt x="2434" y="142"/>
                        <a:pt x="2434" y="197"/>
                      </a:cubicBezTo>
                      <a:lnTo>
                        <a:pt x="1" y="15668"/>
                      </a:lnTo>
                      <a:cubicBezTo>
                        <a:pt x="1" y="15724"/>
                        <a:pt x="56" y="15784"/>
                        <a:pt x="56" y="15839"/>
                      </a:cubicBezTo>
                      <a:cubicBezTo>
                        <a:pt x="116" y="15900"/>
                        <a:pt x="172" y="15955"/>
                        <a:pt x="232" y="15955"/>
                      </a:cubicBezTo>
                      <a:lnTo>
                        <a:pt x="15698" y="18333"/>
                      </a:lnTo>
                      <a:cubicBezTo>
                        <a:pt x="15729" y="18361"/>
                        <a:pt x="15744" y="18375"/>
                        <a:pt x="15758" y="18375"/>
                      </a:cubicBezTo>
                      <a:cubicBezTo>
                        <a:pt x="15773" y="18375"/>
                        <a:pt x="15786" y="18361"/>
                        <a:pt x="15814" y="18333"/>
                      </a:cubicBezTo>
                      <a:cubicBezTo>
                        <a:pt x="15874" y="18333"/>
                        <a:pt x="15930" y="18273"/>
                        <a:pt x="15930" y="18273"/>
                      </a:cubicBezTo>
                      <a:cubicBezTo>
                        <a:pt x="15990" y="18157"/>
                        <a:pt x="15990" y="18041"/>
                        <a:pt x="15930" y="17985"/>
                      </a:cubicBezTo>
                      <a:lnTo>
                        <a:pt x="2837" y="81"/>
                      </a:lnTo>
                      <a:cubicBezTo>
                        <a:pt x="2798" y="42"/>
                        <a:pt x="2756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7" name="Google Shape;13577;p33"/>
                <p:cNvSpPr/>
                <p:nvPr/>
              </p:nvSpPr>
              <p:spPr>
                <a:xfrm>
                  <a:off x="2047284" y="2942587"/>
                  <a:ext cx="7395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2" extrusionOk="0">
                      <a:moveTo>
                        <a:pt x="347" y="0"/>
                      </a:moveTo>
                      <a:cubicBezTo>
                        <a:pt x="255" y="0"/>
                        <a:pt x="176" y="96"/>
                        <a:pt x="176" y="191"/>
                      </a:cubicBezTo>
                      <a:lnTo>
                        <a:pt x="0" y="1118"/>
                      </a:lnTo>
                      <a:cubicBezTo>
                        <a:pt x="0" y="1234"/>
                        <a:pt x="61" y="1350"/>
                        <a:pt x="232" y="1350"/>
                      </a:cubicBezTo>
                      <a:cubicBezTo>
                        <a:pt x="232" y="1377"/>
                        <a:pt x="247" y="1391"/>
                        <a:pt x="269" y="1391"/>
                      </a:cubicBezTo>
                      <a:cubicBezTo>
                        <a:pt x="291" y="1391"/>
                        <a:pt x="320" y="1377"/>
                        <a:pt x="348" y="1350"/>
                      </a:cubicBezTo>
                      <a:cubicBezTo>
                        <a:pt x="408" y="1350"/>
                        <a:pt x="464" y="1289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8" y="15"/>
                      </a:cubicBezTo>
                      <a:cubicBezTo>
                        <a:pt x="388" y="5"/>
                        <a:pt x="367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8" name="Google Shape;13578;p33"/>
                <p:cNvSpPr/>
                <p:nvPr/>
              </p:nvSpPr>
              <p:spPr>
                <a:xfrm>
                  <a:off x="2065379" y="2945268"/>
                  <a:ext cx="8054" cy="1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405" extrusionOk="0">
                      <a:moveTo>
                        <a:pt x="376" y="0"/>
                      </a:moveTo>
                      <a:cubicBezTo>
                        <a:pt x="251" y="0"/>
                        <a:pt x="172" y="95"/>
                        <a:pt x="172" y="191"/>
                      </a:cubicBezTo>
                      <a:lnTo>
                        <a:pt x="57" y="1118"/>
                      </a:lnTo>
                      <a:cubicBezTo>
                        <a:pt x="1" y="1234"/>
                        <a:pt x="117" y="1349"/>
                        <a:pt x="233" y="1405"/>
                      </a:cubicBezTo>
                      <a:lnTo>
                        <a:pt x="348" y="1405"/>
                      </a:lnTo>
                      <a:cubicBezTo>
                        <a:pt x="404" y="1349"/>
                        <a:pt x="464" y="1289"/>
                        <a:pt x="520" y="1173"/>
                      </a:cubicBezTo>
                      <a:lnTo>
                        <a:pt x="636" y="246"/>
                      </a:lnTo>
                      <a:cubicBezTo>
                        <a:pt x="696" y="130"/>
                        <a:pt x="580" y="15"/>
                        <a:pt x="464" y="15"/>
                      </a:cubicBezTo>
                      <a:cubicBezTo>
                        <a:pt x="433" y="5"/>
                        <a:pt x="40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9" name="Google Shape;13579;p33"/>
                <p:cNvSpPr/>
                <p:nvPr/>
              </p:nvSpPr>
              <p:spPr>
                <a:xfrm>
                  <a:off x="2084133" y="2948110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61"/>
                        <a:pt x="116" y="176"/>
                      </a:cubicBezTo>
                      <a:lnTo>
                        <a:pt x="0" y="1103"/>
                      </a:lnTo>
                      <a:cubicBezTo>
                        <a:pt x="0" y="1219"/>
                        <a:pt x="56" y="1391"/>
                        <a:pt x="172" y="1391"/>
                      </a:cubicBezTo>
                      <a:lnTo>
                        <a:pt x="287" y="1391"/>
                      </a:lnTo>
                      <a:cubicBezTo>
                        <a:pt x="403" y="1335"/>
                        <a:pt x="464" y="1275"/>
                        <a:pt x="464" y="1219"/>
                      </a:cubicBezTo>
                      <a:lnTo>
                        <a:pt x="579" y="292"/>
                      </a:lnTo>
                      <a:cubicBezTo>
                        <a:pt x="635" y="116"/>
                        <a:pt x="519" y="0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0" name="Google Shape;13580;p33"/>
                <p:cNvSpPr/>
                <p:nvPr/>
              </p:nvSpPr>
              <p:spPr>
                <a:xfrm>
                  <a:off x="2102170" y="2950791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9" y="0"/>
                      </a:moveTo>
                      <a:cubicBezTo>
                        <a:pt x="293" y="0"/>
                        <a:pt x="177" y="60"/>
                        <a:pt x="177" y="232"/>
                      </a:cubicBezTo>
                      <a:lnTo>
                        <a:pt x="1" y="1103"/>
                      </a:lnTo>
                      <a:cubicBezTo>
                        <a:pt x="1" y="1275"/>
                        <a:pt x="61" y="1390"/>
                        <a:pt x="233" y="1390"/>
                      </a:cubicBezTo>
                      <a:lnTo>
                        <a:pt x="293" y="1390"/>
                      </a:lnTo>
                      <a:cubicBezTo>
                        <a:pt x="409" y="1390"/>
                        <a:pt x="464" y="1275"/>
                        <a:pt x="464" y="1219"/>
                      </a:cubicBezTo>
                      <a:lnTo>
                        <a:pt x="641" y="292"/>
                      </a:lnTo>
                      <a:cubicBezTo>
                        <a:pt x="641" y="176"/>
                        <a:pt x="580" y="6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1" name="Google Shape;13581;p33"/>
                <p:cNvSpPr/>
                <p:nvPr/>
              </p:nvSpPr>
              <p:spPr>
                <a:xfrm>
                  <a:off x="2120277" y="2953969"/>
                  <a:ext cx="7349" cy="1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74" extrusionOk="0">
                      <a:moveTo>
                        <a:pt x="371" y="1"/>
                      </a:moveTo>
                      <a:cubicBezTo>
                        <a:pt x="248" y="1"/>
                        <a:pt x="172" y="95"/>
                        <a:pt x="172" y="189"/>
                      </a:cubicBezTo>
                      <a:lnTo>
                        <a:pt x="0" y="1115"/>
                      </a:lnTo>
                      <a:cubicBezTo>
                        <a:pt x="0" y="1231"/>
                        <a:pt x="116" y="1347"/>
                        <a:pt x="232" y="1347"/>
                      </a:cubicBezTo>
                      <a:cubicBezTo>
                        <a:pt x="251" y="1367"/>
                        <a:pt x="263" y="1374"/>
                        <a:pt x="274" y="1374"/>
                      </a:cubicBezTo>
                      <a:cubicBezTo>
                        <a:pt x="295" y="1374"/>
                        <a:pt x="308" y="1347"/>
                        <a:pt x="348" y="1347"/>
                      </a:cubicBezTo>
                      <a:cubicBezTo>
                        <a:pt x="404" y="1347"/>
                        <a:pt x="464" y="1292"/>
                        <a:pt x="520" y="1176"/>
                      </a:cubicBezTo>
                      <a:lnTo>
                        <a:pt x="635" y="249"/>
                      </a:lnTo>
                      <a:cubicBezTo>
                        <a:pt x="635" y="133"/>
                        <a:pt x="580" y="17"/>
                        <a:pt x="464" y="17"/>
                      </a:cubicBezTo>
                      <a:cubicBezTo>
                        <a:pt x="431" y="6"/>
                        <a:pt x="400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2" name="Google Shape;13582;p33"/>
                <p:cNvSpPr/>
                <p:nvPr/>
              </p:nvSpPr>
              <p:spPr>
                <a:xfrm>
                  <a:off x="2138326" y="2956649"/>
                  <a:ext cx="8042" cy="1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408" extrusionOk="0">
                      <a:moveTo>
                        <a:pt x="399" y="0"/>
                      </a:moveTo>
                      <a:cubicBezTo>
                        <a:pt x="306" y="0"/>
                        <a:pt x="222" y="94"/>
                        <a:pt x="177" y="188"/>
                      </a:cubicBezTo>
                      <a:lnTo>
                        <a:pt x="61" y="1115"/>
                      </a:lnTo>
                      <a:cubicBezTo>
                        <a:pt x="0" y="1231"/>
                        <a:pt x="116" y="1347"/>
                        <a:pt x="232" y="1407"/>
                      </a:cubicBezTo>
                      <a:lnTo>
                        <a:pt x="348" y="1407"/>
                      </a:lnTo>
                      <a:cubicBezTo>
                        <a:pt x="408" y="1347"/>
                        <a:pt x="524" y="1291"/>
                        <a:pt x="524" y="1175"/>
                      </a:cubicBezTo>
                      <a:lnTo>
                        <a:pt x="640" y="249"/>
                      </a:lnTo>
                      <a:cubicBezTo>
                        <a:pt x="696" y="133"/>
                        <a:pt x="580" y="17"/>
                        <a:pt x="464" y="17"/>
                      </a:cubicBezTo>
                      <a:cubicBezTo>
                        <a:pt x="442" y="5"/>
                        <a:pt x="420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3" name="Google Shape;13583;p33"/>
                <p:cNvSpPr/>
                <p:nvPr/>
              </p:nvSpPr>
              <p:spPr>
                <a:xfrm>
                  <a:off x="2157068" y="2959515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8" y="1"/>
                      </a:moveTo>
                      <a:cubicBezTo>
                        <a:pt x="293" y="1"/>
                        <a:pt x="177" y="56"/>
                        <a:pt x="116" y="172"/>
                      </a:cubicBezTo>
                      <a:lnTo>
                        <a:pt x="1" y="1099"/>
                      </a:lnTo>
                      <a:cubicBezTo>
                        <a:pt x="1" y="1215"/>
                        <a:pt x="61" y="1391"/>
                        <a:pt x="177" y="1391"/>
                      </a:cubicBezTo>
                      <a:lnTo>
                        <a:pt x="293" y="1391"/>
                      </a:lnTo>
                      <a:cubicBezTo>
                        <a:pt x="408" y="1331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4" name="Google Shape;13584;p33"/>
                <p:cNvSpPr/>
                <p:nvPr/>
              </p:nvSpPr>
              <p:spPr>
                <a:xfrm>
                  <a:off x="2175175" y="2962196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56"/>
                        <a:pt x="172" y="232"/>
                      </a:cubicBezTo>
                      <a:lnTo>
                        <a:pt x="0" y="1099"/>
                      </a:lnTo>
                      <a:cubicBezTo>
                        <a:pt x="0" y="1275"/>
                        <a:pt x="5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464" y="1275"/>
                        <a:pt x="464" y="1215"/>
                      </a:cubicBezTo>
                      <a:lnTo>
                        <a:pt x="635" y="288"/>
                      </a:lnTo>
                      <a:cubicBezTo>
                        <a:pt x="635" y="172"/>
                        <a:pt x="579" y="56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5" name="Google Shape;13585;p33"/>
                <p:cNvSpPr/>
                <p:nvPr/>
              </p:nvSpPr>
              <p:spPr>
                <a:xfrm>
                  <a:off x="2193224" y="2964865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3" y="1"/>
                      </a:moveTo>
                      <a:cubicBezTo>
                        <a:pt x="292" y="1"/>
                        <a:pt x="176" y="117"/>
                        <a:pt x="176" y="233"/>
                      </a:cubicBezTo>
                      <a:lnTo>
                        <a:pt x="60" y="1160"/>
                      </a:lnTo>
                      <a:cubicBezTo>
                        <a:pt x="0" y="1276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91"/>
                        <a:pt x="463" y="1331"/>
                        <a:pt x="524" y="1215"/>
                      </a:cubicBezTo>
                      <a:lnTo>
                        <a:pt x="640" y="288"/>
                      </a:lnTo>
                      <a:cubicBezTo>
                        <a:pt x="695" y="172"/>
                        <a:pt x="579" y="57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6" name="Google Shape;13586;p33"/>
                <p:cNvSpPr/>
                <p:nvPr/>
              </p:nvSpPr>
              <p:spPr>
                <a:xfrm>
                  <a:off x="2211966" y="2968019"/>
                  <a:ext cx="7395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406" extrusionOk="0">
                      <a:moveTo>
                        <a:pt x="346" y="1"/>
                      </a:moveTo>
                      <a:cubicBezTo>
                        <a:pt x="253" y="1"/>
                        <a:pt x="166" y="96"/>
                        <a:pt x="116" y="191"/>
                      </a:cubicBezTo>
                      <a:lnTo>
                        <a:pt x="0" y="1118"/>
                      </a:lnTo>
                      <a:cubicBezTo>
                        <a:pt x="0" y="1234"/>
                        <a:pt x="60" y="1350"/>
                        <a:pt x="176" y="1406"/>
                      </a:cubicBezTo>
                      <a:cubicBezTo>
                        <a:pt x="232" y="1406"/>
                        <a:pt x="292" y="1406"/>
                        <a:pt x="292" y="1350"/>
                      </a:cubicBezTo>
                      <a:cubicBezTo>
                        <a:pt x="408" y="1350"/>
                        <a:pt x="464" y="1290"/>
                        <a:pt x="464" y="1174"/>
                      </a:cubicBezTo>
                      <a:lnTo>
                        <a:pt x="580" y="247"/>
                      </a:lnTo>
                      <a:cubicBezTo>
                        <a:pt x="640" y="131"/>
                        <a:pt x="524" y="15"/>
                        <a:pt x="408" y="15"/>
                      </a:cubicBezTo>
                      <a:cubicBezTo>
                        <a:pt x="387" y="5"/>
                        <a:pt x="36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7" name="Google Shape;13587;p33"/>
                <p:cNvSpPr/>
                <p:nvPr/>
              </p:nvSpPr>
              <p:spPr>
                <a:xfrm>
                  <a:off x="2230061" y="2970874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4" y="0"/>
                      </a:moveTo>
                      <a:cubicBezTo>
                        <a:pt x="288" y="0"/>
                        <a:pt x="172" y="60"/>
                        <a:pt x="172" y="176"/>
                      </a:cubicBezTo>
                      <a:lnTo>
                        <a:pt x="1" y="1103"/>
                      </a:lnTo>
                      <a:cubicBezTo>
                        <a:pt x="1" y="1219"/>
                        <a:pt x="56" y="1390"/>
                        <a:pt x="232" y="1390"/>
                      </a:cubicBezTo>
                      <a:lnTo>
                        <a:pt x="288" y="1390"/>
                      </a:lnTo>
                      <a:cubicBezTo>
                        <a:pt x="404" y="1335"/>
                        <a:pt x="464" y="1275"/>
                        <a:pt x="464" y="1159"/>
                      </a:cubicBezTo>
                      <a:lnTo>
                        <a:pt x="636" y="292"/>
                      </a:lnTo>
                      <a:cubicBezTo>
                        <a:pt x="636" y="116"/>
                        <a:pt x="580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8" name="Google Shape;13588;p33"/>
                <p:cNvSpPr/>
                <p:nvPr/>
              </p:nvSpPr>
              <p:spPr>
                <a:xfrm>
                  <a:off x="2248110" y="2973543"/>
                  <a:ext cx="7407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2" extrusionOk="0">
                      <a:moveTo>
                        <a:pt x="464" y="1"/>
                      </a:moveTo>
                      <a:cubicBezTo>
                        <a:pt x="293" y="1"/>
                        <a:pt x="177" y="61"/>
                        <a:pt x="177" y="233"/>
                      </a:cubicBezTo>
                      <a:lnTo>
                        <a:pt x="1" y="1104"/>
                      </a:lnTo>
                      <a:cubicBezTo>
                        <a:pt x="1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lnTo>
                        <a:pt x="524" y="1220"/>
                      </a:lnTo>
                      <a:lnTo>
                        <a:pt x="640" y="293"/>
                      </a:lnTo>
                      <a:cubicBezTo>
                        <a:pt x="640" y="177"/>
                        <a:pt x="580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9" name="Google Shape;13589;p33"/>
                <p:cNvSpPr/>
                <p:nvPr/>
              </p:nvSpPr>
              <p:spPr>
                <a:xfrm>
                  <a:off x="2266217" y="2976223"/>
                  <a:ext cx="8042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1" extrusionOk="0">
                      <a:moveTo>
                        <a:pt x="464" y="1"/>
                      </a:moveTo>
                      <a:cubicBezTo>
                        <a:pt x="348" y="1"/>
                        <a:pt x="232" y="116"/>
                        <a:pt x="172" y="232"/>
                      </a:cubicBezTo>
                      <a:lnTo>
                        <a:pt x="56" y="1159"/>
                      </a:lnTo>
                      <a:cubicBezTo>
                        <a:pt x="0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519" y="1275"/>
                        <a:pt x="519" y="1219"/>
                      </a:cubicBezTo>
                      <a:lnTo>
                        <a:pt x="635" y="293"/>
                      </a:lnTo>
                      <a:cubicBezTo>
                        <a:pt x="695" y="177"/>
                        <a:pt x="579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0" name="Google Shape;13590;p33"/>
                <p:cNvSpPr/>
                <p:nvPr/>
              </p:nvSpPr>
              <p:spPr>
                <a:xfrm>
                  <a:off x="2284959" y="2979413"/>
                  <a:ext cx="7349" cy="1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407" extrusionOk="0">
                      <a:moveTo>
                        <a:pt x="338" y="0"/>
                      </a:moveTo>
                      <a:cubicBezTo>
                        <a:pt x="246" y="0"/>
                        <a:pt x="161" y="94"/>
                        <a:pt x="116" y="188"/>
                      </a:cubicBezTo>
                      <a:lnTo>
                        <a:pt x="0" y="1115"/>
                      </a:lnTo>
                      <a:cubicBezTo>
                        <a:pt x="0" y="1231"/>
                        <a:pt x="56" y="1347"/>
                        <a:pt x="172" y="1407"/>
                      </a:cubicBezTo>
                      <a:cubicBezTo>
                        <a:pt x="232" y="1407"/>
                        <a:pt x="288" y="1407"/>
                        <a:pt x="288" y="1347"/>
                      </a:cubicBezTo>
                      <a:cubicBezTo>
                        <a:pt x="404" y="1347"/>
                        <a:pt x="464" y="1291"/>
                        <a:pt x="464" y="1175"/>
                      </a:cubicBezTo>
                      <a:lnTo>
                        <a:pt x="635" y="248"/>
                      </a:lnTo>
                      <a:cubicBezTo>
                        <a:pt x="635" y="132"/>
                        <a:pt x="519" y="17"/>
                        <a:pt x="404" y="17"/>
                      </a:cubicBezTo>
                      <a:cubicBezTo>
                        <a:pt x="382" y="5"/>
                        <a:pt x="360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1" name="Google Shape;13591;p33"/>
                <p:cNvSpPr/>
                <p:nvPr/>
              </p:nvSpPr>
              <p:spPr>
                <a:xfrm>
                  <a:off x="2303008" y="2982278"/>
                  <a:ext cx="7395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1" extrusionOk="0">
                      <a:moveTo>
                        <a:pt x="408" y="0"/>
                      </a:moveTo>
                      <a:cubicBezTo>
                        <a:pt x="292" y="0"/>
                        <a:pt x="176" y="56"/>
                        <a:pt x="176" y="172"/>
                      </a:cubicBezTo>
                      <a:lnTo>
                        <a:pt x="0" y="1099"/>
                      </a:lnTo>
                      <a:cubicBezTo>
                        <a:pt x="0" y="1215"/>
                        <a:pt x="60" y="1330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30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8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2" name="Google Shape;13592;p33"/>
                <p:cNvSpPr/>
                <p:nvPr/>
              </p:nvSpPr>
              <p:spPr>
                <a:xfrm>
                  <a:off x="2321103" y="2984947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4" y="1"/>
                      </a:moveTo>
                      <a:cubicBezTo>
                        <a:pt x="288" y="1"/>
                        <a:pt x="172" y="57"/>
                        <a:pt x="172" y="233"/>
                      </a:cubicBezTo>
                      <a:lnTo>
                        <a:pt x="56" y="1099"/>
                      </a:lnTo>
                      <a:cubicBezTo>
                        <a:pt x="1" y="1276"/>
                        <a:pt x="117" y="1391"/>
                        <a:pt x="232" y="1391"/>
                      </a:cubicBezTo>
                      <a:lnTo>
                        <a:pt x="348" y="1391"/>
                      </a:lnTo>
                      <a:lnTo>
                        <a:pt x="520" y="1215"/>
                      </a:lnTo>
                      <a:lnTo>
                        <a:pt x="636" y="288"/>
                      </a:lnTo>
                      <a:cubicBezTo>
                        <a:pt x="696" y="172"/>
                        <a:pt x="580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3" name="Google Shape;13593;p33"/>
                <p:cNvSpPr/>
                <p:nvPr/>
              </p:nvSpPr>
              <p:spPr>
                <a:xfrm>
                  <a:off x="2339845" y="2987628"/>
                  <a:ext cx="7349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2" extrusionOk="0">
                      <a:moveTo>
                        <a:pt x="404" y="1"/>
                      </a:moveTo>
                      <a:cubicBezTo>
                        <a:pt x="288" y="1"/>
                        <a:pt x="172" y="117"/>
                        <a:pt x="117" y="232"/>
                      </a:cubicBezTo>
                      <a:lnTo>
                        <a:pt x="1" y="1159"/>
                      </a:lnTo>
                      <a:cubicBezTo>
                        <a:pt x="1" y="1275"/>
                        <a:pt x="57" y="1391"/>
                        <a:pt x="172" y="1391"/>
                      </a:cubicBezTo>
                      <a:lnTo>
                        <a:pt x="288" y="1391"/>
                      </a:lnTo>
                      <a:cubicBezTo>
                        <a:pt x="404" y="1391"/>
                        <a:pt x="464" y="1275"/>
                        <a:pt x="464" y="1215"/>
                      </a:cubicBezTo>
                      <a:lnTo>
                        <a:pt x="580" y="288"/>
                      </a:lnTo>
                      <a:cubicBezTo>
                        <a:pt x="636" y="172"/>
                        <a:pt x="520" y="56"/>
                        <a:pt x="4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4" name="Google Shape;13594;p33"/>
                <p:cNvSpPr/>
                <p:nvPr/>
              </p:nvSpPr>
              <p:spPr>
                <a:xfrm>
                  <a:off x="2357894" y="2990783"/>
                  <a:ext cx="7407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406" extrusionOk="0">
                      <a:moveTo>
                        <a:pt x="347" y="1"/>
                      </a:moveTo>
                      <a:cubicBezTo>
                        <a:pt x="255" y="1"/>
                        <a:pt x="177" y="96"/>
                        <a:pt x="177" y="191"/>
                      </a:cubicBezTo>
                      <a:lnTo>
                        <a:pt x="1" y="1118"/>
                      </a:lnTo>
                      <a:cubicBezTo>
                        <a:pt x="1" y="1234"/>
                        <a:pt x="61" y="1350"/>
                        <a:pt x="233" y="1406"/>
                      </a:cubicBezTo>
                      <a:cubicBezTo>
                        <a:pt x="233" y="1406"/>
                        <a:pt x="293" y="1406"/>
                        <a:pt x="293" y="1350"/>
                      </a:cubicBezTo>
                      <a:cubicBezTo>
                        <a:pt x="409" y="1350"/>
                        <a:pt x="464" y="1290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9" y="15"/>
                      </a:cubicBezTo>
                      <a:cubicBezTo>
                        <a:pt x="388" y="5"/>
                        <a:pt x="36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5" name="Google Shape;13595;p33"/>
                <p:cNvSpPr/>
                <p:nvPr/>
              </p:nvSpPr>
              <p:spPr>
                <a:xfrm>
                  <a:off x="2032551" y="292116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1" y="191"/>
                      </a:cubicBezTo>
                      <a:cubicBezTo>
                        <a:pt x="1" y="307"/>
                        <a:pt x="61" y="478"/>
                        <a:pt x="233" y="478"/>
                      </a:cubicBezTo>
                      <a:lnTo>
                        <a:pt x="1044" y="594"/>
                      </a:lnTo>
                      <a:lnTo>
                        <a:pt x="1159" y="594"/>
                      </a:lnTo>
                      <a:cubicBezTo>
                        <a:pt x="1220" y="594"/>
                        <a:pt x="1275" y="478"/>
                        <a:pt x="1336" y="423"/>
                      </a:cubicBezTo>
                      <a:cubicBezTo>
                        <a:pt x="1336" y="247"/>
                        <a:pt x="1275" y="131"/>
                        <a:pt x="1104" y="131"/>
                      </a:cubicBezTo>
                      <a:lnTo>
                        <a:pt x="293" y="15"/>
                      </a:lnTo>
                      <a:cubicBezTo>
                        <a:pt x="272" y="5"/>
                        <a:pt x="25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6" name="Google Shape;13596;p33"/>
                <p:cNvSpPr/>
                <p:nvPr/>
              </p:nvSpPr>
              <p:spPr>
                <a:xfrm>
                  <a:off x="2035232" y="2903924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1" y="177"/>
                      </a:cubicBezTo>
                      <a:cubicBezTo>
                        <a:pt x="1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19" y="580"/>
                        <a:pt x="1335" y="464"/>
                        <a:pt x="1335" y="409"/>
                      </a:cubicBezTo>
                      <a:cubicBezTo>
                        <a:pt x="1335" y="293"/>
                        <a:pt x="1275" y="177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7" name="Google Shape;13597;p33"/>
                <p:cNvSpPr/>
                <p:nvPr/>
              </p:nvSpPr>
              <p:spPr>
                <a:xfrm>
                  <a:off x="2037913" y="2886522"/>
                  <a:ext cx="15437" cy="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07" extrusionOk="0">
                      <a:moveTo>
                        <a:pt x="292" y="0"/>
                      </a:moveTo>
                      <a:cubicBezTo>
                        <a:pt x="176" y="0"/>
                        <a:pt x="61" y="61"/>
                        <a:pt x="0" y="232"/>
                      </a:cubicBezTo>
                      <a:cubicBezTo>
                        <a:pt x="0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63" y="600"/>
                        <a:pt x="1077" y="607"/>
                        <a:pt x="1088" y="607"/>
                      </a:cubicBezTo>
                      <a:cubicBezTo>
                        <a:pt x="1110" y="607"/>
                        <a:pt x="1122" y="580"/>
                        <a:pt x="1159" y="580"/>
                      </a:cubicBezTo>
                      <a:cubicBezTo>
                        <a:pt x="1219" y="580"/>
                        <a:pt x="1335" y="524"/>
                        <a:pt x="1335" y="408"/>
                      </a:cubicBezTo>
                      <a:cubicBezTo>
                        <a:pt x="1335" y="292"/>
                        <a:pt x="1275" y="177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8" name="Google Shape;13598;p33"/>
                <p:cNvSpPr/>
                <p:nvPr/>
              </p:nvSpPr>
              <p:spPr>
                <a:xfrm>
                  <a:off x="2040594" y="2869120"/>
                  <a:ext cx="15426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0" extrusionOk="0">
                      <a:moveTo>
                        <a:pt x="292" y="0"/>
                      </a:moveTo>
                      <a:cubicBezTo>
                        <a:pt x="176" y="0"/>
                        <a:pt x="60" y="60"/>
                        <a:pt x="0" y="232"/>
                      </a:cubicBezTo>
                      <a:cubicBezTo>
                        <a:pt x="0" y="348"/>
                        <a:pt x="60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3" y="640"/>
                        <a:pt x="1103" y="640"/>
                        <a:pt x="1159" y="579"/>
                      </a:cubicBezTo>
                      <a:cubicBezTo>
                        <a:pt x="1219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9" name="Google Shape;13599;p33"/>
                <p:cNvSpPr/>
                <p:nvPr/>
              </p:nvSpPr>
              <p:spPr>
                <a:xfrm>
                  <a:off x="2043263" y="2851707"/>
                  <a:ext cx="15437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1" extrusionOk="0">
                      <a:moveTo>
                        <a:pt x="293" y="1"/>
                      </a:moveTo>
                      <a:cubicBezTo>
                        <a:pt x="177" y="1"/>
                        <a:pt x="61" y="117"/>
                        <a:pt x="1" y="233"/>
                      </a:cubicBezTo>
                      <a:cubicBezTo>
                        <a:pt x="1" y="348"/>
                        <a:pt x="117" y="464"/>
                        <a:pt x="232" y="525"/>
                      </a:cubicBezTo>
                      <a:lnTo>
                        <a:pt x="1044" y="640"/>
                      </a:lnTo>
                      <a:lnTo>
                        <a:pt x="1159" y="640"/>
                      </a:lnTo>
                      <a:cubicBezTo>
                        <a:pt x="1220" y="580"/>
                        <a:pt x="1336" y="525"/>
                        <a:pt x="1336" y="409"/>
                      </a:cubicBezTo>
                      <a:cubicBezTo>
                        <a:pt x="1336" y="293"/>
                        <a:pt x="1275" y="177"/>
                        <a:pt x="1104" y="17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0" name="Google Shape;13600;p33"/>
                <p:cNvSpPr/>
                <p:nvPr/>
              </p:nvSpPr>
              <p:spPr>
                <a:xfrm>
                  <a:off x="2045944" y="2834813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364"/>
                      </a:cubicBezTo>
                      <a:cubicBezTo>
                        <a:pt x="1335" y="249"/>
                        <a:pt x="1275" y="133"/>
                        <a:pt x="1104" y="133"/>
                      </a:cubicBezTo>
                      <a:lnTo>
                        <a:pt x="292" y="17"/>
                      </a:lnTo>
                      <a:cubicBezTo>
                        <a:pt x="271" y="5"/>
                        <a:pt x="249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1" name="Google Shape;13601;p33"/>
                <p:cNvSpPr/>
                <p:nvPr/>
              </p:nvSpPr>
              <p:spPr>
                <a:xfrm>
                  <a:off x="2048624" y="2817412"/>
                  <a:ext cx="15437" cy="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6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420"/>
                      </a:cubicBezTo>
                      <a:cubicBezTo>
                        <a:pt x="1335" y="248"/>
                        <a:pt x="1275" y="132"/>
                        <a:pt x="1103" y="132"/>
                      </a:cubicBezTo>
                      <a:lnTo>
                        <a:pt x="292" y="17"/>
                      </a:lnTo>
                      <a:cubicBezTo>
                        <a:pt x="270" y="5"/>
                        <a:pt x="24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2" name="Google Shape;13602;p33"/>
                <p:cNvSpPr/>
                <p:nvPr/>
              </p:nvSpPr>
              <p:spPr>
                <a:xfrm>
                  <a:off x="2051294" y="2799998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8" y="1"/>
                      </a:moveTo>
                      <a:cubicBezTo>
                        <a:pt x="135" y="1"/>
                        <a:pt x="50" y="95"/>
                        <a:pt x="1" y="189"/>
                      </a:cubicBezTo>
                      <a:cubicBezTo>
                        <a:pt x="1" y="365"/>
                        <a:pt x="117" y="481"/>
                        <a:pt x="233" y="481"/>
                      </a:cubicBezTo>
                      <a:lnTo>
                        <a:pt x="1044" y="597"/>
                      </a:lnTo>
                      <a:lnTo>
                        <a:pt x="1160" y="597"/>
                      </a:lnTo>
                      <a:cubicBezTo>
                        <a:pt x="1220" y="597"/>
                        <a:pt x="1336" y="481"/>
                        <a:pt x="1336" y="420"/>
                      </a:cubicBezTo>
                      <a:cubicBezTo>
                        <a:pt x="1336" y="305"/>
                        <a:pt x="1276" y="133"/>
                        <a:pt x="1104" y="133"/>
                      </a:cubicBezTo>
                      <a:lnTo>
                        <a:pt x="293" y="17"/>
                      </a:lnTo>
                      <a:cubicBezTo>
                        <a:pt x="271" y="6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3" name="Google Shape;13603;p33"/>
                <p:cNvSpPr/>
                <p:nvPr/>
              </p:nvSpPr>
              <p:spPr>
                <a:xfrm>
                  <a:off x="2053974" y="2782781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57"/>
                        <a:pt x="1" y="172"/>
                      </a:cubicBezTo>
                      <a:cubicBezTo>
                        <a:pt x="1" y="349"/>
                        <a:pt x="117" y="464"/>
                        <a:pt x="232" y="464"/>
                      </a:cubicBezTo>
                      <a:lnTo>
                        <a:pt x="1044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4" name="Google Shape;13604;p33"/>
                <p:cNvSpPr/>
                <p:nvPr/>
              </p:nvSpPr>
              <p:spPr>
                <a:xfrm>
                  <a:off x="2056655" y="2765379"/>
                  <a:ext cx="15437" cy="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22" extrusionOk="0">
                      <a:moveTo>
                        <a:pt x="292" y="1"/>
                      </a:moveTo>
                      <a:cubicBezTo>
                        <a:pt x="177" y="1"/>
                        <a:pt x="61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73" y="608"/>
                        <a:pt x="1102" y="622"/>
                        <a:pt x="1124" y="622"/>
                      </a:cubicBezTo>
                      <a:cubicBezTo>
                        <a:pt x="1145" y="622"/>
                        <a:pt x="1159" y="608"/>
                        <a:pt x="1159" y="580"/>
                      </a:cubicBez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3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5" name="Google Shape;13605;p33"/>
                <p:cNvSpPr/>
                <p:nvPr/>
              </p:nvSpPr>
              <p:spPr>
                <a:xfrm>
                  <a:off x="2059336" y="2747978"/>
                  <a:ext cx="15426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36" extrusionOk="0">
                      <a:moveTo>
                        <a:pt x="292" y="0"/>
                      </a:moveTo>
                      <a:cubicBezTo>
                        <a:pt x="176" y="0"/>
                        <a:pt x="60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35"/>
                      </a:lnTo>
                      <a:cubicBezTo>
                        <a:pt x="1103" y="635"/>
                        <a:pt x="1159" y="635"/>
                        <a:pt x="1159" y="580"/>
                      </a:cubicBezTo>
                      <a:cubicBezTo>
                        <a:pt x="1275" y="580"/>
                        <a:pt x="1335" y="519"/>
                        <a:pt x="1335" y="404"/>
                      </a:cubicBezTo>
                      <a:cubicBezTo>
                        <a:pt x="1335" y="288"/>
                        <a:pt x="1275" y="172"/>
                        <a:pt x="1103" y="172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6" name="Google Shape;13606;p33"/>
                <p:cNvSpPr/>
                <p:nvPr/>
              </p:nvSpPr>
              <p:spPr>
                <a:xfrm>
                  <a:off x="2062005" y="2730576"/>
                  <a:ext cx="15437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36" extrusionOk="0">
                      <a:moveTo>
                        <a:pt x="293" y="0"/>
                      </a:moveTo>
                      <a:cubicBezTo>
                        <a:pt x="177" y="0"/>
                        <a:pt x="61" y="116"/>
                        <a:pt x="1" y="232"/>
                      </a:cubicBezTo>
                      <a:cubicBezTo>
                        <a:pt x="1" y="348"/>
                        <a:pt x="117" y="464"/>
                        <a:pt x="233" y="519"/>
                      </a:cubicBezTo>
                      <a:lnTo>
                        <a:pt x="1044" y="635"/>
                      </a:lnTo>
                      <a:lnTo>
                        <a:pt x="1160" y="635"/>
                      </a:lnTo>
                      <a:cubicBezTo>
                        <a:pt x="1275" y="579"/>
                        <a:pt x="1336" y="519"/>
                        <a:pt x="1336" y="403"/>
                      </a:cubicBezTo>
                      <a:cubicBezTo>
                        <a:pt x="1336" y="287"/>
                        <a:pt x="1275" y="172"/>
                        <a:pt x="1104" y="172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7" name="Google Shape;13607;p33"/>
                <p:cNvSpPr/>
                <p:nvPr/>
              </p:nvSpPr>
              <p:spPr>
                <a:xfrm>
                  <a:off x="2064686" y="2713648"/>
                  <a:ext cx="15437" cy="6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4" extrusionOk="0">
                      <a:moveTo>
                        <a:pt x="231" y="0"/>
                      </a:moveTo>
                      <a:cubicBezTo>
                        <a:pt x="137" y="0"/>
                        <a:pt x="50" y="95"/>
                        <a:pt x="1" y="191"/>
                      </a:cubicBezTo>
                      <a:cubicBezTo>
                        <a:pt x="1" y="306"/>
                        <a:pt x="117" y="422"/>
                        <a:pt x="232" y="478"/>
                      </a:cubicBezTo>
                      <a:lnTo>
                        <a:pt x="1043" y="594"/>
                      </a:lnTo>
                      <a:lnTo>
                        <a:pt x="1159" y="594"/>
                      </a:lnTo>
                      <a:cubicBezTo>
                        <a:pt x="1275" y="538"/>
                        <a:pt x="1335" y="478"/>
                        <a:pt x="1335" y="422"/>
                      </a:cubicBezTo>
                      <a:cubicBezTo>
                        <a:pt x="1335" y="246"/>
                        <a:pt x="1275" y="130"/>
                        <a:pt x="1159" y="130"/>
                      </a:cubicBezTo>
                      <a:lnTo>
                        <a:pt x="293" y="14"/>
                      </a:lnTo>
                      <a:cubicBezTo>
                        <a:pt x="272" y="5"/>
                        <a:pt x="251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8" name="Google Shape;13608;p33"/>
                <p:cNvSpPr/>
                <p:nvPr/>
              </p:nvSpPr>
              <p:spPr>
                <a:xfrm>
                  <a:off x="2067367" y="269623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0" y="191"/>
                      </a:cubicBezTo>
                      <a:cubicBezTo>
                        <a:pt x="0" y="307"/>
                        <a:pt x="116" y="479"/>
                        <a:pt x="232" y="479"/>
                      </a:cubicBezTo>
                      <a:lnTo>
                        <a:pt x="1043" y="595"/>
                      </a:lnTo>
                      <a:lnTo>
                        <a:pt x="1159" y="595"/>
                      </a:lnTo>
                      <a:cubicBezTo>
                        <a:pt x="1275" y="539"/>
                        <a:pt x="1335" y="479"/>
                        <a:pt x="1335" y="423"/>
                      </a:cubicBezTo>
                      <a:cubicBezTo>
                        <a:pt x="1335" y="247"/>
                        <a:pt x="1275" y="131"/>
                        <a:pt x="1159" y="131"/>
                      </a:cubicBezTo>
                      <a:lnTo>
                        <a:pt x="292" y="15"/>
                      </a:lnTo>
                      <a:cubicBezTo>
                        <a:pt x="272" y="5"/>
                        <a:pt x="251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9" name="Google Shape;13609;p33"/>
                <p:cNvSpPr/>
                <p:nvPr/>
              </p:nvSpPr>
              <p:spPr>
                <a:xfrm>
                  <a:off x="2070047" y="2678994"/>
                  <a:ext cx="15426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581" extrusionOk="0">
                      <a:moveTo>
                        <a:pt x="292" y="1"/>
                      </a:moveTo>
                      <a:cubicBezTo>
                        <a:pt x="176" y="1"/>
                        <a:pt x="60" y="61"/>
                        <a:pt x="0" y="177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464"/>
                        <a:pt x="1335" y="409"/>
                      </a:cubicBezTo>
                      <a:cubicBezTo>
                        <a:pt x="1335" y="293"/>
                        <a:pt x="1275" y="117"/>
                        <a:pt x="1159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0" name="Google Shape;13610;p33"/>
                <p:cNvSpPr/>
                <p:nvPr/>
              </p:nvSpPr>
              <p:spPr>
                <a:xfrm>
                  <a:off x="2072717" y="2661592"/>
                  <a:ext cx="15437" cy="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0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61" y="177"/>
                      </a:cubicBezTo>
                      <a:cubicBezTo>
                        <a:pt x="1" y="348"/>
                        <a:pt x="117" y="464"/>
                        <a:pt x="233" y="464"/>
                      </a:cubicBezTo>
                      <a:lnTo>
                        <a:pt x="1044" y="580"/>
                      </a:lnTo>
                      <a:lnTo>
                        <a:pt x="1160" y="580"/>
                      </a:lnTo>
                      <a:cubicBezTo>
                        <a:pt x="1275" y="580"/>
                        <a:pt x="1336" y="524"/>
                        <a:pt x="1336" y="408"/>
                      </a:cubicBezTo>
                      <a:cubicBezTo>
                        <a:pt x="1336" y="293"/>
                        <a:pt x="1275" y="177"/>
                        <a:pt x="1160" y="116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1" name="Google Shape;13611;p33"/>
                <p:cNvSpPr/>
                <p:nvPr/>
              </p:nvSpPr>
              <p:spPr>
                <a:xfrm>
                  <a:off x="2075397" y="2644191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3" y="0"/>
                      </a:moveTo>
                      <a:cubicBezTo>
                        <a:pt x="177" y="0"/>
                        <a:pt x="61" y="61"/>
                        <a:pt x="61" y="232"/>
                      </a:cubicBezTo>
                      <a:cubicBezTo>
                        <a:pt x="1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4" y="640"/>
                        <a:pt x="1159" y="640"/>
                        <a:pt x="1159" y="580"/>
                      </a:cubicBezTo>
                      <a:cubicBezTo>
                        <a:pt x="1275" y="580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16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2" name="Google Shape;13612;p33"/>
                <p:cNvSpPr/>
                <p:nvPr/>
              </p:nvSpPr>
              <p:spPr>
                <a:xfrm>
                  <a:off x="2078078" y="2626789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2" y="0"/>
                      </a:moveTo>
                      <a:cubicBezTo>
                        <a:pt x="176" y="0"/>
                        <a:pt x="61" y="116"/>
                        <a:pt x="61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7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3" name="Google Shape;13613;p33"/>
                <p:cNvSpPr/>
                <p:nvPr/>
              </p:nvSpPr>
              <p:spPr>
                <a:xfrm>
                  <a:off x="2080759" y="2609375"/>
                  <a:ext cx="15426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1" extrusionOk="0">
                      <a:moveTo>
                        <a:pt x="292" y="1"/>
                      </a:moveTo>
                      <a:cubicBezTo>
                        <a:pt x="176" y="1"/>
                        <a:pt x="60" y="117"/>
                        <a:pt x="60" y="232"/>
                      </a:cubicBezTo>
                      <a:cubicBezTo>
                        <a:pt x="0" y="348"/>
                        <a:pt x="116" y="464"/>
                        <a:pt x="232" y="52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80"/>
                        <a:pt x="1335" y="524"/>
                        <a:pt x="1335" y="409"/>
                      </a:cubicBezTo>
                      <a:cubicBezTo>
                        <a:pt x="1335" y="293"/>
                        <a:pt x="1275" y="177"/>
                        <a:pt x="1159" y="17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14" name="Google Shape;13614;p33"/>
              <p:cNvGrpSpPr/>
              <p:nvPr/>
            </p:nvGrpSpPr>
            <p:grpSpPr>
              <a:xfrm>
                <a:off x="139274" y="4401689"/>
                <a:ext cx="336017" cy="248833"/>
                <a:chOff x="3011953" y="1834589"/>
                <a:chExt cx="659375" cy="488291"/>
              </a:xfrm>
            </p:grpSpPr>
            <p:sp>
              <p:nvSpPr>
                <p:cNvPr id="13615" name="Google Shape;13615;p33"/>
                <p:cNvSpPr/>
                <p:nvPr/>
              </p:nvSpPr>
              <p:spPr>
                <a:xfrm>
                  <a:off x="3661310" y="2072495"/>
                  <a:ext cx="9383" cy="36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3190" extrusionOk="0">
                      <a:moveTo>
                        <a:pt x="403" y="1"/>
                      </a:moveTo>
                      <a:cubicBezTo>
                        <a:pt x="172" y="1"/>
                        <a:pt x="0" y="177"/>
                        <a:pt x="0" y="409"/>
                      </a:cubicBezTo>
                      <a:lnTo>
                        <a:pt x="0" y="2782"/>
                      </a:lnTo>
                      <a:cubicBezTo>
                        <a:pt x="0" y="2958"/>
                        <a:pt x="172" y="3189"/>
                        <a:pt x="403" y="3189"/>
                      </a:cubicBezTo>
                      <a:cubicBezTo>
                        <a:pt x="635" y="3189"/>
                        <a:pt x="811" y="2958"/>
                        <a:pt x="811" y="2782"/>
                      </a:cubicBezTo>
                      <a:lnTo>
                        <a:pt x="811" y="409"/>
                      </a:lnTo>
                      <a:cubicBezTo>
                        <a:pt x="811" y="177"/>
                        <a:pt x="635" y="1"/>
                        <a:pt x="4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6" name="Google Shape;13616;p33"/>
                <p:cNvSpPr/>
                <p:nvPr/>
              </p:nvSpPr>
              <p:spPr>
                <a:xfrm>
                  <a:off x="3035364" y="1834589"/>
                  <a:ext cx="635329" cy="37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83" h="32756" extrusionOk="0">
                      <a:moveTo>
                        <a:pt x="27174" y="892"/>
                      </a:moveTo>
                      <a:lnTo>
                        <a:pt x="53763" y="20882"/>
                      </a:lnTo>
                      <a:lnTo>
                        <a:pt x="27577" y="31889"/>
                      </a:lnTo>
                      <a:lnTo>
                        <a:pt x="1219" y="10801"/>
                      </a:lnTo>
                      <a:lnTo>
                        <a:pt x="27174" y="892"/>
                      </a:lnTo>
                      <a:close/>
                      <a:moveTo>
                        <a:pt x="27172" y="0"/>
                      </a:moveTo>
                      <a:cubicBezTo>
                        <a:pt x="27131" y="0"/>
                        <a:pt x="27092" y="8"/>
                        <a:pt x="27058" y="26"/>
                      </a:cubicBezTo>
                      <a:lnTo>
                        <a:pt x="292" y="10338"/>
                      </a:lnTo>
                      <a:cubicBezTo>
                        <a:pt x="116" y="10393"/>
                        <a:pt x="60" y="10509"/>
                        <a:pt x="0" y="10625"/>
                      </a:cubicBezTo>
                      <a:cubicBezTo>
                        <a:pt x="0" y="10801"/>
                        <a:pt x="60" y="10917"/>
                        <a:pt x="176" y="11033"/>
                      </a:cubicBezTo>
                      <a:lnTo>
                        <a:pt x="27229" y="32700"/>
                      </a:lnTo>
                      <a:cubicBezTo>
                        <a:pt x="27345" y="32756"/>
                        <a:pt x="27405" y="32756"/>
                        <a:pt x="27521" y="32756"/>
                      </a:cubicBezTo>
                      <a:lnTo>
                        <a:pt x="27637" y="32756"/>
                      </a:lnTo>
                      <a:lnTo>
                        <a:pt x="54750" y="21345"/>
                      </a:lnTo>
                      <a:cubicBezTo>
                        <a:pt x="54866" y="21345"/>
                        <a:pt x="54982" y="21169"/>
                        <a:pt x="54982" y="21053"/>
                      </a:cubicBezTo>
                      <a:cubicBezTo>
                        <a:pt x="54982" y="20882"/>
                        <a:pt x="54922" y="20766"/>
                        <a:pt x="54806" y="20706"/>
                      </a:cubicBezTo>
                      <a:lnTo>
                        <a:pt x="27461" y="81"/>
                      </a:lnTo>
                      <a:cubicBezTo>
                        <a:pt x="27379" y="42"/>
                        <a:pt x="27270" y="0"/>
                        <a:pt x="271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7" name="Google Shape;13617;p33"/>
                <p:cNvSpPr/>
                <p:nvPr/>
              </p:nvSpPr>
              <p:spPr>
                <a:xfrm>
                  <a:off x="3011953" y="1953479"/>
                  <a:ext cx="658739" cy="369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09" h="31969" extrusionOk="0">
                      <a:moveTo>
                        <a:pt x="2428" y="1"/>
                      </a:moveTo>
                      <a:cubicBezTo>
                        <a:pt x="2316" y="1"/>
                        <a:pt x="2209" y="62"/>
                        <a:pt x="2142" y="165"/>
                      </a:cubicBezTo>
                      <a:cubicBezTo>
                        <a:pt x="1" y="3293"/>
                        <a:pt x="1" y="6537"/>
                        <a:pt x="2086" y="9666"/>
                      </a:cubicBezTo>
                      <a:cubicBezTo>
                        <a:pt x="2142" y="9721"/>
                        <a:pt x="2142" y="9782"/>
                        <a:pt x="2202" y="9782"/>
                      </a:cubicBezTo>
                      <a:lnTo>
                        <a:pt x="29255" y="31852"/>
                      </a:lnTo>
                      <a:cubicBezTo>
                        <a:pt x="29371" y="31912"/>
                        <a:pt x="29431" y="31968"/>
                        <a:pt x="29547" y="31968"/>
                      </a:cubicBezTo>
                      <a:cubicBezTo>
                        <a:pt x="29603" y="31968"/>
                        <a:pt x="29663" y="31968"/>
                        <a:pt x="29719" y="31912"/>
                      </a:cubicBezTo>
                      <a:lnTo>
                        <a:pt x="56776" y="19515"/>
                      </a:lnTo>
                      <a:cubicBezTo>
                        <a:pt x="56892" y="19454"/>
                        <a:pt x="57008" y="19283"/>
                        <a:pt x="57008" y="19107"/>
                      </a:cubicBezTo>
                      <a:lnTo>
                        <a:pt x="57008" y="16673"/>
                      </a:lnTo>
                      <a:cubicBezTo>
                        <a:pt x="57008" y="16442"/>
                        <a:pt x="56832" y="16270"/>
                        <a:pt x="56600" y="16270"/>
                      </a:cubicBezTo>
                      <a:cubicBezTo>
                        <a:pt x="56369" y="16270"/>
                        <a:pt x="56197" y="16442"/>
                        <a:pt x="56197" y="16673"/>
                      </a:cubicBezTo>
                      <a:lnTo>
                        <a:pt x="56197" y="18875"/>
                      </a:lnTo>
                      <a:lnTo>
                        <a:pt x="29603" y="31101"/>
                      </a:lnTo>
                      <a:lnTo>
                        <a:pt x="2721" y="9202"/>
                      </a:lnTo>
                      <a:cubicBezTo>
                        <a:pt x="812" y="6306"/>
                        <a:pt x="812" y="3465"/>
                        <a:pt x="2782" y="628"/>
                      </a:cubicBezTo>
                      <a:cubicBezTo>
                        <a:pt x="2898" y="452"/>
                        <a:pt x="2837" y="220"/>
                        <a:pt x="2666" y="104"/>
                      </a:cubicBezTo>
                      <a:cubicBezTo>
                        <a:pt x="2592" y="33"/>
                        <a:pt x="2509" y="1"/>
                        <a:pt x="24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8" name="Google Shape;13618;p33"/>
                <p:cNvSpPr/>
                <p:nvPr/>
              </p:nvSpPr>
              <p:spPr>
                <a:xfrm>
                  <a:off x="3325255" y="2203841"/>
                  <a:ext cx="33475" cy="11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" h="10302" extrusionOk="0">
                      <a:moveTo>
                        <a:pt x="2423" y="1"/>
                      </a:moveTo>
                      <a:cubicBezTo>
                        <a:pt x="2305" y="1"/>
                        <a:pt x="2185" y="63"/>
                        <a:pt x="2086" y="165"/>
                      </a:cubicBezTo>
                      <a:cubicBezTo>
                        <a:pt x="56" y="2654"/>
                        <a:pt x="0" y="6014"/>
                        <a:pt x="2025" y="10069"/>
                      </a:cubicBezTo>
                      <a:cubicBezTo>
                        <a:pt x="2141" y="10245"/>
                        <a:pt x="2257" y="10301"/>
                        <a:pt x="2433" y="10301"/>
                      </a:cubicBezTo>
                      <a:cubicBezTo>
                        <a:pt x="2489" y="10301"/>
                        <a:pt x="2549" y="10301"/>
                        <a:pt x="2605" y="10245"/>
                      </a:cubicBezTo>
                      <a:cubicBezTo>
                        <a:pt x="2781" y="10185"/>
                        <a:pt x="2897" y="9898"/>
                        <a:pt x="2781" y="9722"/>
                      </a:cubicBezTo>
                      <a:cubicBezTo>
                        <a:pt x="867" y="5898"/>
                        <a:pt x="867" y="2946"/>
                        <a:pt x="2721" y="684"/>
                      </a:cubicBezTo>
                      <a:cubicBezTo>
                        <a:pt x="2837" y="513"/>
                        <a:pt x="2837" y="221"/>
                        <a:pt x="2665" y="105"/>
                      </a:cubicBezTo>
                      <a:cubicBezTo>
                        <a:pt x="2591" y="33"/>
                        <a:pt x="2508" y="1"/>
                        <a:pt x="2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9" name="Google Shape;13619;p33"/>
                <p:cNvSpPr/>
                <p:nvPr/>
              </p:nvSpPr>
              <p:spPr>
                <a:xfrm>
                  <a:off x="3355345" y="2099719"/>
                  <a:ext cx="315983" cy="182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6" h="15781" extrusionOk="0">
                      <a:moveTo>
                        <a:pt x="26874" y="1"/>
                      </a:moveTo>
                      <a:cubicBezTo>
                        <a:pt x="26821" y="1"/>
                        <a:pt x="26766" y="8"/>
                        <a:pt x="26711" y="22"/>
                      </a:cubicBezTo>
                      <a:lnTo>
                        <a:pt x="2147" y="10682"/>
                      </a:lnTo>
                      <a:cubicBezTo>
                        <a:pt x="1915" y="10798"/>
                        <a:pt x="1739" y="10914"/>
                        <a:pt x="1567" y="11085"/>
                      </a:cubicBezTo>
                      <a:cubicBezTo>
                        <a:pt x="233" y="12592"/>
                        <a:pt x="1" y="13927"/>
                        <a:pt x="872" y="15085"/>
                      </a:cubicBezTo>
                      <a:cubicBezTo>
                        <a:pt x="1220" y="15549"/>
                        <a:pt x="1739" y="15780"/>
                        <a:pt x="2318" y="15780"/>
                      </a:cubicBezTo>
                      <a:cubicBezTo>
                        <a:pt x="2550" y="15780"/>
                        <a:pt x="2842" y="15720"/>
                        <a:pt x="3074" y="15604"/>
                      </a:cubicBezTo>
                      <a:lnTo>
                        <a:pt x="27058" y="4365"/>
                      </a:lnTo>
                      <a:cubicBezTo>
                        <a:pt x="27230" y="4249"/>
                        <a:pt x="27346" y="4017"/>
                        <a:pt x="27230" y="3846"/>
                      </a:cubicBezTo>
                      <a:cubicBezTo>
                        <a:pt x="27187" y="3669"/>
                        <a:pt x="27043" y="3592"/>
                        <a:pt x="26874" y="3592"/>
                      </a:cubicBezTo>
                      <a:cubicBezTo>
                        <a:pt x="26821" y="3592"/>
                        <a:pt x="26766" y="3600"/>
                        <a:pt x="26711" y="3614"/>
                      </a:cubicBezTo>
                      <a:lnTo>
                        <a:pt x="2726" y="14909"/>
                      </a:lnTo>
                      <a:cubicBezTo>
                        <a:pt x="2599" y="14964"/>
                        <a:pt x="2461" y="14990"/>
                        <a:pt x="2323" y="14990"/>
                      </a:cubicBezTo>
                      <a:cubicBezTo>
                        <a:pt x="2017" y="14990"/>
                        <a:pt x="1708" y="14861"/>
                        <a:pt x="1507" y="14622"/>
                      </a:cubicBezTo>
                      <a:cubicBezTo>
                        <a:pt x="1104" y="14042"/>
                        <a:pt x="756" y="13171"/>
                        <a:pt x="2147" y="11665"/>
                      </a:cubicBezTo>
                      <a:cubicBezTo>
                        <a:pt x="2263" y="11549"/>
                        <a:pt x="2378" y="11493"/>
                        <a:pt x="2494" y="11433"/>
                      </a:cubicBezTo>
                      <a:lnTo>
                        <a:pt x="27058" y="773"/>
                      </a:lnTo>
                      <a:cubicBezTo>
                        <a:pt x="27230" y="657"/>
                        <a:pt x="27346" y="426"/>
                        <a:pt x="27230" y="254"/>
                      </a:cubicBezTo>
                      <a:cubicBezTo>
                        <a:pt x="27187" y="78"/>
                        <a:pt x="27043" y="1"/>
                        <a:pt x="268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0" name="Google Shape;13620;p33"/>
                <p:cNvSpPr/>
                <p:nvPr/>
              </p:nvSpPr>
              <p:spPr>
                <a:xfrm>
                  <a:off x="3647224" y="2105970"/>
                  <a:ext cx="9383" cy="47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4117" extrusionOk="0">
                      <a:moveTo>
                        <a:pt x="408" y="0"/>
                      </a:moveTo>
                      <a:cubicBezTo>
                        <a:pt x="176" y="0"/>
                        <a:pt x="0" y="177"/>
                        <a:pt x="0" y="408"/>
                      </a:cubicBezTo>
                      <a:lnTo>
                        <a:pt x="0" y="3708"/>
                      </a:lnTo>
                      <a:cubicBezTo>
                        <a:pt x="0" y="3940"/>
                        <a:pt x="176" y="4116"/>
                        <a:pt x="408" y="4116"/>
                      </a:cubicBezTo>
                      <a:cubicBezTo>
                        <a:pt x="640" y="4116"/>
                        <a:pt x="811" y="3940"/>
                        <a:pt x="811" y="3708"/>
                      </a:cubicBezTo>
                      <a:lnTo>
                        <a:pt x="811" y="408"/>
                      </a:lnTo>
                      <a:cubicBezTo>
                        <a:pt x="811" y="177"/>
                        <a:pt x="64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21" name="Google Shape;13621;p33"/>
              <p:cNvGrpSpPr/>
              <p:nvPr/>
            </p:nvGrpSpPr>
            <p:grpSpPr>
              <a:xfrm>
                <a:off x="366281" y="4184964"/>
                <a:ext cx="321989" cy="367291"/>
                <a:chOff x="3532772" y="2305456"/>
                <a:chExt cx="443816" cy="506329"/>
              </a:xfrm>
            </p:grpSpPr>
            <p:sp>
              <p:nvSpPr>
                <p:cNvPr id="13622" name="Google Shape;13622;p33"/>
                <p:cNvSpPr/>
                <p:nvPr/>
              </p:nvSpPr>
              <p:spPr>
                <a:xfrm>
                  <a:off x="3574277" y="2422635"/>
                  <a:ext cx="320004" cy="370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4" h="32036" extrusionOk="0">
                      <a:moveTo>
                        <a:pt x="812" y="927"/>
                      </a:moveTo>
                      <a:lnTo>
                        <a:pt x="2666" y="1678"/>
                      </a:lnTo>
                      <a:lnTo>
                        <a:pt x="26882" y="29834"/>
                      </a:lnTo>
                      <a:lnTo>
                        <a:pt x="25316" y="31225"/>
                      </a:lnTo>
                      <a:lnTo>
                        <a:pt x="1215" y="3185"/>
                      </a:lnTo>
                      <a:lnTo>
                        <a:pt x="812" y="927"/>
                      </a:lnTo>
                      <a:close/>
                      <a:moveTo>
                        <a:pt x="1" y="1"/>
                      </a:moveTo>
                      <a:lnTo>
                        <a:pt x="636" y="3416"/>
                      </a:lnTo>
                      <a:lnTo>
                        <a:pt x="25028" y="31804"/>
                      </a:lnTo>
                      <a:lnTo>
                        <a:pt x="25200" y="32036"/>
                      </a:lnTo>
                      <a:lnTo>
                        <a:pt x="27693" y="29894"/>
                      </a:lnTo>
                      <a:lnTo>
                        <a:pt x="3069" y="1215"/>
                      </a:lnTo>
                      <a:lnTo>
                        <a:pt x="3013" y="115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3" name="Google Shape;13623;p33"/>
                <p:cNvSpPr/>
                <p:nvPr/>
              </p:nvSpPr>
              <p:spPr>
                <a:xfrm>
                  <a:off x="3605071" y="2396498"/>
                  <a:ext cx="332044" cy="37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6" h="32560" extrusionOk="0">
                      <a:moveTo>
                        <a:pt x="751" y="640"/>
                      </a:moveTo>
                      <a:lnTo>
                        <a:pt x="3708" y="812"/>
                      </a:lnTo>
                      <a:lnTo>
                        <a:pt x="27925" y="28912"/>
                      </a:lnTo>
                      <a:lnTo>
                        <a:pt x="24681" y="31693"/>
                      </a:lnTo>
                      <a:lnTo>
                        <a:pt x="580" y="3709"/>
                      </a:lnTo>
                      <a:lnTo>
                        <a:pt x="751" y="640"/>
                      </a:lnTo>
                      <a:close/>
                      <a:moveTo>
                        <a:pt x="232" y="1"/>
                      </a:moveTo>
                      <a:lnTo>
                        <a:pt x="1" y="3940"/>
                      </a:lnTo>
                      <a:lnTo>
                        <a:pt x="24449" y="32328"/>
                      </a:lnTo>
                      <a:lnTo>
                        <a:pt x="24620" y="32560"/>
                      </a:lnTo>
                      <a:lnTo>
                        <a:pt x="28736" y="28968"/>
                      </a:lnTo>
                      <a:lnTo>
                        <a:pt x="4112" y="348"/>
                      </a:lnTo>
                      <a:lnTo>
                        <a:pt x="3996" y="233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4" name="Google Shape;13624;p33"/>
                <p:cNvSpPr/>
                <p:nvPr/>
              </p:nvSpPr>
              <p:spPr>
                <a:xfrm>
                  <a:off x="3640522" y="2366408"/>
                  <a:ext cx="322038" cy="369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0" h="31980" extrusionOk="0">
                      <a:moveTo>
                        <a:pt x="756" y="811"/>
                      </a:moveTo>
                      <a:lnTo>
                        <a:pt x="2842" y="1506"/>
                      </a:lnTo>
                      <a:lnTo>
                        <a:pt x="27058" y="29662"/>
                      </a:lnTo>
                      <a:lnTo>
                        <a:pt x="25260" y="31169"/>
                      </a:lnTo>
                      <a:lnTo>
                        <a:pt x="1159" y="3129"/>
                      </a:lnTo>
                      <a:lnTo>
                        <a:pt x="756" y="811"/>
                      </a:lnTo>
                      <a:close/>
                      <a:moveTo>
                        <a:pt x="1" y="0"/>
                      </a:moveTo>
                      <a:lnTo>
                        <a:pt x="640" y="3360"/>
                      </a:lnTo>
                      <a:lnTo>
                        <a:pt x="25028" y="31748"/>
                      </a:lnTo>
                      <a:lnTo>
                        <a:pt x="25204" y="31980"/>
                      </a:lnTo>
                      <a:lnTo>
                        <a:pt x="27869" y="29718"/>
                      </a:lnTo>
                      <a:lnTo>
                        <a:pt x="3189" y="1043"/>
                      </a:lnTo>
                      <a:lnTo>
                        <a:pt x="3129" y="98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5" name="Google Shape;13625;p33"/>
                <p:cNvSpPr/>
                <p:nvPr/>
              </p:nvSpPr>
              <p:spPr>
                <a:xfrm>
                  <a:off x="3532772" y="2305456"/>
                  <a:ext cx="143918" cy="15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5" h="13558" extrusionOk="0">
                      <a:moveTo>
                        <a:pt x="983" y="1104"/>
                      </a:moveTo>
                      <a:lnTo>
                        <a:pt x="9326" y="5331"/>
                      </a:lnTo>
                      <a:lnTo>
                        <a:pt x="9849" y="8227"/>
                      </a:lnTo>
                      <a:lnTo>
                        <a:pt x="6489" y="7880"/>
                      </a:lnTo>
                      <a:lnTo>
                        <a:pt x="6313" y="11240"/>
                      </a:lnTo>
                      <a:lnTo>
                        <a:pt x="3824" y="10197"/>
                      </a:lnTo>
                      <a:lnTo>
                        <a:pt x="983" y="1104"/>
                      </a:lnTo>
                      <a:close/>
                      <a:moveTo>
                        <a:pt x="1" y="1"/>
                      </a:moveTo>
                      <a:lnTo>
                        <a:pt x="4228" y="13557"/>
                      </a:lnTo>
                      <a:lnTo>
                        <a:pt x="4807" y="13386"/>
                      </a:lnTo>
                      <a:lnTo>
                        <a:pt x="4404" y="11068"/>
                      </a:lnTo>
                      <a:lnTo>
                        <a:pt x="6837" y="12111"/>
                      </a:lnTo>
                      <a:lnTo>
                        <a:pt x="7008" y="8519"/>
                      </a:lnTo>
                      <a:lnTo>
                        <a:pt x="10600" y="8867"/>
                      </a:lnTo>
                      <a:lnTo>
                        <a:pt x="10081" y="6086"/>
                      </a:lnTo>
                      <a:lnTo>
                        <a:pt x="10081" y="6086"/>
                      </a:lnTo>
                      <a:lnTo>
                        <a:pt x="12222" y="6781"/>
                      </a:lnTo>
                      <a:lnTo>
                        <a:pt x="12454" y="625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6" name="Google Shape;13626;p33"/>
                <p:cNvSpPr/>
                <p:nvPr/>
              </p:nvSpPr>
              <p:spPr>
                <a:xfrm>
                  <a:off x="3538133" y="2312158"/>
                  <a:ext cx="30806" cy="32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2781" extrusionOk="0">
                      <a:moveTo>
                        <a:pt x="0" y="0"/>
                      </a:moveTo>
                      <a:lnTo>
                        <a:pt x="927" y="2781"/>
                      </a:lnTo>
                      <a:cubicBezTo>
                        <a:pt x="1275" y="2665"/>
                        <a:pt x="1622" y="2494"/>
                        <a:pt x="1970" y="2202"/>
                      </a:cubicBezTo>
                      <a:cubicBezTo>
                        <a:pt x="2257" y="1970"/>
                        <a:pt x="2489" y="1622"/>
                        <a:pt x="2665" y="133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7" name="Google Shape;13627;p33"/>
                <p:cNvSpPr/>
                <p:nvPr/>
              </p:nvSpPr>
              <p:spPr>
                <a:xfrm>
                  <a:off x="3861442" y="2704438"/>
                  <a:ext cx="115146" cy="107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5" h="9290" extrusionOk="0">
                      <a:moveTo>
                        <a:pt x="8287" y="872"/>
                      </a:moveTo>
                      <a:cubicBezTo>
                        <a:pt x="8982" y="1799"/>
                        <a:pt x="9330" y="2897"/>
                        <a:pt x="9270" y="4116"/>
                      </a:cubicBezTo>
                      <a:cubicBezTo>
                        <a:pt x="9154" y="5391"/>
                        <a:pt x="8574" y="6549"/>
                        <a:pt x="7592" y="7360"/>
                      </a:cubicBezTo>
                      <a:lnTo>
                        <a:pt x="7416" y="7532"/>
                      </a:lnTo>
                      <a:cubicBezTo>
                        <a:pt x="6496" y="8317"/>
                        <a:pt x="5375" y="8697"/>
                        <a:pt x="4264" y="8697"/>
                      </a:cubicBezTo>
                      <a:cubicBezTo>
                        <a:pt x="2994" y="8697"/>
                        <a:pt x="1738" y="8201"/>
                        <a:pt x="811" y="7244"/>
                      </a:cubicBezTo>
                      <a:lnTo>
                        <a:pt x="8287" y="872"/>
                      </a:lnTo>
                      <a:close/>
                      <a:moveTo>
                        <a:pt x="8343" y="0"/>
                      </a:moveTo>
                      <a:lnTo>
                        <a:pt x="0" y="7184"/>
                      </a:lnTo>
                      <a:lnTo>
                        <a:pt x="176" y="7416"/>
                      </a:lnTo>
                      <a:cubicBezTo>
                        <a:pt x="1103" y="8519"/>
                        <a:pt x="2433" y="9154"/>
                        <a:pt x="3768" y="9270"/>
                      </a:cubicBezTo>
                      <a:cubicBezTo>
                        <a:pt x="3922" y="9283"/>
                        <a:pt x="4077" y="9289"/>
                        <a:pt x="4232" y="9289"/>
                      </a:cubicBezTo>
                      <a:cubicBezTo>
                        <a:pt x="5476" y="9289"/>
                        <a:pt x="6733" y="8873"/>
                        <a:pt x="7763" y="7995"/>
                      </a:cubicBezTo>
                      <a:lnTo>
                        <a:pt x="7995" y="7824"/>
                      </a:lnTo>
                      <a:cubicBezTo>
                        <a:pt x="9038" y="6897"/>
                        <a:pt x="9733" y="5562"/>
                        <a:pt x="9849" y="4172"/>
                      </a:cubicBezTo>
                      <a:cubicBezTo>
                        <a:pt x="9965" y="2726"/>
                        <a:pt x="9501" y="1335"/>
                        <a:pt x="8519" y="232"/>
                      </a:cubicBezTo>
                      <a:lnTo>
                        <a:pt x="83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28" name="Google Shape;13628;p33"/>
              <p:cNvGrpSpPr/>
              <p:nvPr/>
            </p:nvGrpSpPr>
            <p:grpSpPr>
              <a:xfrm>
                <a:off x="53405" y="4036563"/>
                <a:ext cx="269728" cy="270624"/>
                <a:chOff x="2451617" y="1982794"/>
                <a:chExt cx="595163" cy="597139"/>
              </a:xfrm>
            </p:grpSpPr>
            <p:sp>
              <p:nvSpPr>
                <p:cNvPr id="13629" name="Google Shape;13629;p33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0" name="Google Shape;13630;p33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1" name="Google Shape;13631;p33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2" name="Google Shape;13632;p33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3" name="Google Shape;13633;p33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34" name="Google Shape;13634;p33"/>
              <p:cNvSpPr/>
              <p:nvPr/>
            </p:nvSpPr>
            <p:spPr>
              <a:xfrm>
                <a:off x="372375" y="3968275"/>
                <a:ext cx="288497" cy="183992"/>
              </a:xfrm>
              <a:custGeom>
                <a:avLst/>
                <a:gdLst/>
                <a:ahLst/>
                <a:cxnLst/>
                <a:rect l="l" t="t" r="r" b="b"/>
                <a:pathLst>
                  <a:path w="35573" h="22687" extrusionOk="0">
                    <a:moveTo>
                      <a:pt x="5918" y="1"/>
                    </a:moveTo>
                    <a:cubicBezTo>
                      <a:pt x="3452" y="1"/>
                      <a:pt x="1670" y="1687"/>
                      <a:pt x="927" y="3636"/>
                    </a:cubicBezTo>
                    <a:cubicBezTo>
                      <a:pt x="1" y="6069"/>
                      <a:pt x="580" y="9313"/>
                      <a:pt x="4056" y="10764"/>
                    </a:cubicBezTo>
                    <a:cubicBezTo>
                      <a:pt x="8056" y="12386"/>
                      <a:pt x="17209" y="15686"/>
                      <a:pt x="23406" y="17600"/>
                    </a:cubicBezTo>
                    <a:cubicBezTo>
                      <a:pt x="24192" y="17856"/>
                      <a:pt x="24923" y="17981"/>
                      <a:pt x="25582" y="17981"/>
                    </a:cubicBezTo>
                    <a:cubicBezTo>
                      <a:pt x="27157" y="17981"/>
                      <a:pt x="28322" y="17267"/>
                      <a:pt x="28852" y="15918"/>
                    </a:cubicBezTo>
                    <a:cubicBezTo>
                      <a:pt x="29607" y="14008"/>
                      <a:pt x="28736" y="11515"/>
                      <a:pt x="27058" y="10704"/>
                    </a:cubicBezTo>
                    <a:cubicBezTo>
                      <a:pt x="23930" y="9313"/>
                      <a:pt x="20857" y="8099"/>
                      <a:pt x="13789" y="5666"/>
                    </a:cubicBezTo>
                    <a:cubicBezTo>
                      <a:pt x="13746" y="5651"/>
                      <a:pt x="13702" y="5643"/>
                      <a:pt x="13660" y="5643"/>
                    </a:cubicBezTo>
                    <a:cubicBezTo>
                      <a:pt x="13536" y="5643"/>
                      <a:pt x="13427" y="5709"/>
                      <a:pt x="13386" y="5837"/>
                    </a:cubicBezTo>
                    <a:cubicBezTo>
                      <a:pt x="13325" y="5953"/>
                      <a:pt x="13441" y="6129"/>
                      <a:pt x="13557" y="6185"/>
                    </a:cubicBezTo>
                    <a:cubicBezTo>
                      <a:pt x="20625" y="8678"/>
                      <a:pt x="23754" y="9837"/>
                      <a:pt x="26766" y="11227"/>
                    </a:cubicBezTo>
                    <a:cubicBezTo>
                      <a:pt x="28217" y="11923"/>
                      <a:pt x="28968" y="14064"/>
                      <a:pt x="28333" y="15686"/>
                    </a:cubicBezTo>
                    <a:cubicBezTo>
                      <a:pt x="27886" y="16819"/>
                      <a:pt x="26904" y="17416"/>
                      <a:pt x="25544" y="17416"/>
                    </a:cubicBezTo>
                    <a:cubicBezTo>
                      <a:pt x="24956" y="17416"/>
                      <a:pt x="24298" y="17304"/>
                      <a:pt x="23582" y="17076"/>
                    </a:cubicBezTo>
                    <a:cubicBezTo>
                      <a:pt x="17381" y="15107"/>
                      <a:pt x="8287" y="11862"/>
                      <a:pt x="4288" y="10185"/>
                    </a:cubicBezTo>
                    <a:cubicBezTo>
                      <a:pt x="1219" y="8910"/>
                      <a:pt x="640" y="6013"/>
                      <a:pt x="1451" y="3812"/>
                    </a:cubicBezTo>
                    <a:cubicBezTo>
                      <a:pt x="2140" y="2107"/>
                      <a:pt x="3709" y="587"/>
                      <a:pt x="5893" y="587"/>
                    </a:cubicBezTo>
                    <a:cubicBezTo>
                      <a:pt x="6459" y="587"/>
                      <a:pt x="7065" y="689"/>
                      <a:pt x="7708" y="915"/>
                    </a:cubicBezTo>
                    <a:cubicBezTo>
                      <a:pt x="11819" y="2361"/>
                      <a:pt x="27290" y="8271"/>
                      <a:pt x="31693" y="10240"/>
                    </a:cubicBezTo>
                    <a:cubicBezTo>
                      <a:pt x="34761" y="11575"/>
                      <a:pt x="34937" y="14991"/>
                      <a:pt x="33834" y="17656"/>
                    </a:cubicBezTo>
                    <a:cubicBezTo>
                      <a:pt x="32779" y="20093"/>
                      <a:pt x="30555" y="22090"/>
                      <a:pt x="27887" y="22090"/>
                    </a:cubicBezTo>
                    <a:cubicBezTo>
                      <a:pt x="27192" y="22090"/>
                      <a:pt x="26466" y="21955"/>
                      <a:pt x="25723" y="21656"/>
                    </a:cubicBezTo>
                    <a:cubicBezTo>
                      <a:pt x="18424" y="18699"/>
                      <a:pt x="7708" y="14759"/>
                      <a:pt x="7592" y="14759"/>
                    </a:cubicBezTo>
                    <a:cubicBezTo>
                      <a:pt x="7564" y="14745"/>
                      <a:pt x="7531" y="14738"/>
                      <a:pt x="7498" y="14738"/>
                    </a:cubicBezTo>
                    <a:cubicBezTo>
                      <a:pt x="7397" y="14738"/>
                      <a:pt x="7286" y="14803"/>
                      <a:pt x="7245" y="14935"/>
                    </a:cubicBezTo>
                    <a:cubicBezTo>
                      <a:pt x="7184" y="15051"/>
                      <a:pt x="7245" y="15223"/>
                      <a:pt x="7416" y="15283"/>
                    </a:cubicBezTo>
                    <a:cubicBezTo>
                      <a:pt x="7532" y="15338"/>
                      <a:pt x="18252" y="19222"/>
                      <a:pt x="25492" y="22175"/>
                    </a:cubicBezTo>
                    <a:cubicBezTo>
                      <a:pt x="25899" y="22351"/>
                      <a:pt x="26363" y="22522"/>
                      <a:pt x="26766" y="22583"/>
                    </a:cubicBezTo>
                    <a:cubicBezTo>
                      <a:pt x="27144" y="22653"/>
                      <a:pt x="27515" y="22686"/>
                      <a:pt x="27879" y="22686"/>
                    </a:cubicBezTo>
                    <a:cubicBezTo>
                      <a:pt x="30807" y="22686"/>
                      <a:pt x="33224" y="20518"/>
                      <a:pt x="34358" y="17888"/>
                    </a:cubicBezTo>
                    <a:cubicBezTo>
                      <a:pt x="35572" y="14991"/>
                      <a:pt x="35340" y="11227"/>
                      <a:pt x="31925" y="9721"/>
                    </a:cubicBezTo>
                    <a:cubicBezTo>
                      <a:pt x="27522" y="7751"/>
                      <a:pt x="11995" y="1782"/>
                      <a:pt x="7880" y="336"/>
                    </a:cubicBezTo>
                    <a:cubicBezTo>
                      <a:pt x="7187" y="105"/>
                      <a:pt x="6531" y="1"/>
                      <a:pt x="5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35" name="Google Shape;13635;p33"/>
              <p:cNvGrpSpPr/>
              <p:nvPr/>
            </p:nvGrpSpPr>
            <p:grpSpPr>
              <a:xfrm>
                <a:off x="371613" y="4715925"/>
                <a:ext cx="311321" cy="251704"/>
                <a:chOff x="2355918" y="2641256"/>
                <a:chExt cx="348117" cy="281422"/>
              </a:xfrm>
            </p:grpSpPr>
            <p:sp>
              <p:nvSpPr>
                <p:cNvPr id="13636" name="Google Shape;13636;p33"/>
                <p:cNvSpPr/>
                <p:nvPr/>
              </p:nvSpPr>
              <p:spPr>
                <a:xfrm>
                  <a:off x="2355918" y="2641510"/>
                  <a:ext cx="348117" cy="281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27" h="24333" extrusionOk="0">
                      <a:moveTo>
                        <a:pt x="6313" y="580"/>
                      </a:moveTo>
                      <a:lnTo>
                        <a:pt x="29487" y="11124"/>
                      </a:lnTo>
                      <a:lnTo>
                        <a:pt x="23753" y="23753"/>
                      </a:lnTo>
                      <a:lnTo>
                        <a:pt x="580" y="13210"/>
                      </a:lnTo>
                      <a:lnTo>
                        <a:pt x="6313" y="580"/>
                      </a:lnTo>
                      <a:close/>
                      <a:moveTo>
                        <a:pt x="6141" y="1"/>
                      </a:moveTo>
                      <a:cubicBezTo>
                        <a:pt x="6081" y="61"/>
                        <a:pt x="6025" y="61"/>
                        <a:pt x="5965" y="116"/>
                      </a:cubicBezTo>
                      <a:lnTo>
                        <a:pt x="56" y="13210"/>
                      </a:lnTo>
                      <a:cubicBezTo>
                        <a:pt x="0" y="13325"/>
                        <a:pt x="56" y="13502"/>
                        <a:pt x="172" y="13557"/>
                      </a:cubicBezTo>
                      <a:lnTo>
                        <a:pt x="23753" y="24277"/>
                      </a:lnTo>
                      <a:cubicBezTo>
                        <a:pt x="23809" y="24333"/>
                        <a:pt x="23809" y="24333"/>
                        <a:pt x="23869" y="24333"/>
                      </a:cubicBezTo>
                      <a:cubicBezTo>
                        <a:pt x="23869" y="24333"/>
                        <a:pt x="23925" y="24333"/>
                        <a:pt x="23925" y="24277"/>
                      </a:cubicBezTo>
                      <a:cubicBezTo>
                        <a:pt x="24041" y="24277"/>
                        <a:pt x="24041" y="24217"/>
                        <a:pt x="24101" y="24161"/>
                      </a:cubicBezTo>
                      <a:lnTo>
                        <a:pt x="30066" y="11068"/>
                      </a:lnTo>
                      <a:cubicBezTo>
                        <a:pt x="30126" y="10952"/>
                        <a:pt x="30066" y="10837"/>
                        <a:pt x="29950" y="10776"/>
                      </a:cubicBezTo>
                      <a:lnTo>
                        <a:pt x="63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7" name="Google Shape;13637;p33"/>
                <p:cNvSpPr/>
                <p:nvPr/>
              </p:nvSpPr>
              <p:spPr>
                <a:xfrm>
                  <a:off x="2424197" y="2641256"/>
                  <a:ext cx="279134" cy="172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57" h="14914" extrusionOk="0">
                      <a:moveTo>
                        <a:pt x="274" y="1"/>
                      </a:moveTo>
                      <a:cubicBezTo>
                        <a:pt x="238" y="1"/>
                        <a:pt x="203" y="8"/>
                        <a:pt x="172" y="23"/>
                      </a:cubicBezTo>
                      <a:cubicBezTo>
                        <a:pt x="56" y="83"/>
                        <a:pt x="1" y="254"/>
                        <a:pt x="116" y="370"/>
                      </a:cubicBezTo>
                      <a:lnTo>
                        <a:pt x="7764" y="14798"/>
                      </a:lnTo>
                      <a:cubicBezTo>
                        <a:pt x="7819" y="14854"/>
                        <a:pt x="7880" y="14914"/>
                        <a:pt x="7996" y="14914"/>
                      </a:cubicBezTo>
                      <a:lnTo>
                        <a:pt x="8051" y="14914"/>
                      </a:lnTo>
                      <a:lnTo>
                        <a:pt x="23985" y="11262"/>
                      </a:lnTo>
                      <a:cubicBezTo>
                        <a:pt x="24101" y="11206"/>
                        <a:pt x="24157" y="11090"/>
                        <a:pt x="24157" y="10974"/>
                      </a:cubicBezTo>
                      <a:cubicBezTo>
                        <a:pt x="24111" y="10879"/>
                        <a:pt x="24025" y="10784"/>
                        <a:pt x="23931" y="10784"/>
                      </a:cubicBezTo>
                      <a:cubicBezTo>
                        <a:pt x="23911" y="10784"/>
                        <a:pt x="23890" y="10788"/>
                        <a:pt x="23870" y="10798"/>
                      </a:cubicBezTo>
                      <a:lnTo>
                        <a:pt x="8111" y="14390"/>
                      </a:lnTo>
                      <a:lnTo>
                        <a:pt x="520" y="138"/>
                      </a:lnTo>
                      <a:cubicBezTo>
                        <a:pt x="479" y="53"/>
                        <a:pt x="373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8" name="Google Shape;13638;p33"/>
                <p:cNvSpPr/>
                <p:nvPr/>
              </p:nvSpPr>
              <p:spPr>
                <a:xfrm>
                  <a:off x="2543999" y="2802413"/>
                  <a:ext cx="91053" cy="120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0" h="10408" extrusionOk="0">
                      <a:moveTo>
                        <a:pt x="262" y="0"/>
                      </a:moveTo>
                      <a:cubicBezTo>
                        <a:pt x="213" y="0"/>
                        <a:pt x="165" y="15"/>
                        <a:pt x="116" y="40"/>
                      </a:cubicBezTo>
                      <a:cubicBezTo>
                        <a:pt x="1" y="156"/>
                        <a:pt x="1" y="272"/>
                        <a:pt x="61" y="388"/>
                      </a:cubicBezTo>
                      <a:lnTo>
                        <a:pt x="7416" y="10292"/>
                      </a:lnTo>
                      <a:cubicBezTo>
                        <a:pt x="7416" y="10352"/>
                        <a:pt x="7532" y="10408"/>
                        <a:pt x="7592" y="10408"/>
                      </a:cubicBezTo>
                      <a:cubicBezTo>
                        <a:pt x="7648" y="10408"/>
                        <a:pt x="7708" y="10408"/>
                        <a:pt x="7764" y="10352"/>
                      </a:cubicBezTo>
                      <a:cubicBezTo>
                        <a:pt x="7824" y="10292"/>
                        <a:pt x="7880" y="10120"/>
                        <a:pt x="7764" y="10005"/>
                      </a:cubicBezTo>
                      <a:lnTo>
                        <a:pt x="464" y="96"/>
                      </a:lnTo>
                      <a:cubicBezTo>
                        <a:pt x="397" y="28"/>
                        <a:pt x="32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9" name="Google Shape;13639;p33"/>
                <p:cNvSpPr/>
                <p:nvPr/>
              </p:nvSpPr>
              <p:spPr>
                <a:xfrm>
                  <a:off x="2355918" y="2781452"/>
                  <a:ext cx="147927" cy="1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2" h="1447" extrusionOk="0">
                      <a:moveTo>
                        <a:pt x="12514" y="0"/>
                      </a:moveTo>
                      <a:lnTo>
                        <a:pt x="232" y="983"/>
                      </a:lnTo>
                      <a:cubicBezTo>
                        <a:pt x="116" y="983"/>
                        <a:pt x="0" y="1099"/>
                        <a:pt x="0" y="1214"/>
                      </a:cubicBezTo>
                      <a:cubicBezTo>
                        <a:pt x="0" y="1330"/>
                        <a:pt x="116" y="1446"/>
                        <a:pt x="232" y="1446"/>
                      </a:cubicBezTo>
                      <a:lnTo>
                        <a:pt x="288" y="1446"/>
                      </a:lnTo>
                      <a:lnTo>
                        <a:pt x="12570" y="464"/>
                      </a:lnTo>
                      <a:cubicBezTo>
                        <a:pt x="12686" y="464"/>
                        <a:pt x="12801" y="348"/>
                        <a:pt x="12801" y="232"/>
                      </a:cubicBezTo>
                      <a:cubicBezTo>
                        <a:pt x="12801" y="116"/>
                        <a:pt x="12686" y="0"/>
                        <a:pt x="125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40" name="Google Shape;13640;p33"/>
              <p:cNvGrpSpPr/>
              <p:nvPr/>
            </p:nvGrpSpPr>
            <p:grpSpPr>
              <a:xfrm rot="-999752">
                <a:off x="757481" y="4065065"/>
                <a:ext cx="246377" cy="287787"/>
                <a:chOff x="1972304" y="3421391"/>
                <a:chExt cx="366224" cy="427778"/>
              </a:xfrm>
            </p:grpSpPr>
            <p:sp>
              <p:nvSpPr>
                <p:cNvPr id="13641" name="Google Shape;13641;p33"/>
                <p:cNvSpPr/>
                <p:nvPr/>
              </p:nvSpPr>
              <p:spPr>
                <a:xfrm>
                  <a:off x="1972304" y="3421391"/>
                  <a:ext cx="366224" cy="42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4" h="37021" extrusionOk="0">
                      <a:moveTo>
                        <a:pt x="4757" y="579"/>
                      </a:moveTo>
                      <a:cubicBezTo>
                        <a:pt x="4794" y="579"/>
                        <a:pt x="4830" y="580"/>
                        <a:pt x="4867" y="582"/>
                      </a:cubicBezTo>
                      <a:lnTo>
                        <a:pt x="29431" y="2492"/>
                      </a:lnTo>
                      <a:cubicBezTo>
                        <a:pt x="29895" y="2492"/>
                        <a:pt x="30358" y="2723"/>
                        <a:pt x="30650" y="3071"/>
                      </a:cubicBezTo>
                      <a:cubicBezTo>
                        <a:pt x="30938" y="3479"/>
                        <a:pt x="31114" y="3942"/>
                        <a:pt x="31053" y="4406"/>
                      </a:cubicBezTo>
                      <a:lnTo>
                        <a:pt x="28736" y="35051"/>
                      </a:lnTo>
                      <a:cubicBezTo>
                        <a:pt x="28625" y="35826"/>
                        <a:pt x="27985" y="36445"/>
                        <a:pt x="27171" y="36445"/>
                      </a:cubicBezTo>
                      <a:cubicBezTo>
                        <a:pt x="27134" y="36445"/>
                        <a:pt x="27096" y="36444"/>
                        <a:pt x="27058" y="36441"/>
                      </a:cubicBezTo>
                      <a:lnTo>
                        <a:pt x="2031" y="34532"/>
                      </a:lnTo>
                      <a:cubicBezTo>
                        <a:pt x="1623" y="34532"/>
                        <a:pt x="1220" y="34300"/>
                        <a:pt x="988" y="34008"/>
                      </a:cubicBezTo>
                      <a:cubicBezTo>
                        <a:pt x="696" y="33720"/>
                        <a:pt x="580" y="33313"/>
                        <a:pt x="580" y="32909"/>
                      </a:cubicBezTo>
                      <a:lnTo>
                        <a:pt x="2958" y="2260"/>
                      </a:lnTo>
                      <a:cubicBezTo>
                        <a:pt x="3011" y="1314"/>
                        <a:pt x="3821" y="579"/>
                        <a:pt x="4757" y="579"/>
                      </a:cubicBezTo>
                      <a:close/>
                      <a:moveTo>
                        <a:pt x="4817" y="0"/>
                      </a:moveTo>
                      <a:cubicBezTo>
                        <a:pt x="3586" y="0"/>
                        <a:pt x="2491" y="967"/>
                        <a:pt x="2378" y="2204"/>
                      </a:cubicBezTo>
                      <a:lnTo>
                        <a:pt x="61" y="32849"/>
                      </a:lnTo>
                      <a:cubicBezTo>
                        <a:pt x="1" y="33428"/>
                        <a:pt x="177" y="33952"/>
                        <a:pt x="524" y="34355"/>
                      </a:cubicBezTo>
                      <a:cubicBezTo>
                        <a:pt x="928" y="34819"/>
                        <a:pt x="1391" y="35051"/>
                        <a:pt x="1970" y="35111"/>
                      </a:cubicBezTo>
                      <a:lnTo>
                        <a:pt x="26998" y="37020"/>
                      </a:lnTo>
                      <a:lnTo>
                        <a:pt x="27174" y="37020"/>
                      </a:lnTo>
                      <a:cubicBezTo>
                        <a:pt x="28273" y="37020"/>
                        <a:pt x="29200" y="36209"/>
                        <a:pt x="29260" y="35111"/>
                      </a:cubicBezTo>
                      <a:lnTo>
                        <a:pt x="31633" y="4406"/>
                      </a:lnTo>
                      <a:cubicBezTo>
                        <a:pt x="31693" y="3827"/>
                        <a:pt x="31461" y="3187"/>
                        <a:pt x="31053" y="2723"/>
                      </a:cubicBezTo>
                      <a:cubicBezTo>
                        <a:pt x="30650" y="2260"/>
                        <a:pt x="30127" y="1973"/>
                        <a:pt x="29492" y="1912"/>
                      </a:cubicBezTo>
                      <a:lnTo>
                        <a:pt x="4927" y="3"/>
                      </a:lnTo>
                      <a:cubicBezTo>
                        <a:pt x="4890" y="1"/>
                        <a:pt x="4853" y="0"/>
                        <a:pt x="48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2" name="Google Shape;13642;p33"/>
                <p:cNvSpPr/>
                <p:nvPr/>
              </p:nvSpPr>
              <p:spPr>
                <a:xfrm>
                  <a:off x="2039947" y="3480333"/>
                  <a:ext cx="249680" cy="6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8" h="5734" extrusionOk="0">
                      <a:moveTo>
                        <a:pt x="867" y="579"/>
                      </a:moveTo>
                      <a:lnTo>
                        <a:pt x="20973" y="2141"/>
                      </a:lnTo>
                      <a:lnTo>
                        <a:pt x="20741" y="5154"/>
                      </a:lnTo>
                      <a:lnTo>
                        <a:pt x="635" y="3592"/>
                      </a:lnTo>
                      <a:lnTo>
                        <a:pt x="867" y="579"/>
                      </a:lnTo>
                      <a:close/>
                      <a:moveTo>
                        <a:pt x="348" y="0"/>
                      </a:moveTo>
                      <a:lnTo>
                        <a:pt x="0" y="4111"/>
                      </a:lnTo>
                      <a:lnTo>
                        <a:pt x="21260" y="5733"/>
                      </a:lnTo>
                      <a:lnTo>
                        <a:pt x="21608" y="1622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3" name="Google Shape;13643;p33"/>
                <p:cNvSpPr/>
                <p:nvPr/>
              </p:nvSpPr>
              <p:spPr>
                <a:xfrm>
                  <a:off x="2020500" y="3566661"/>
                  <a:ext cx="52933" cy="52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4580" extrusionOk="0">
                      <a:moveTo>
                        <a:pt x="872" y="640"/>
                      </a:moveTo>
                      <a:lnTo>
                        <a:pt x="3941" y="872"/>
                      </a:lnTo>
                      <a:lnTo>
                        <a:pt x="3709" y="4000"/>
                      </a:lnTo>
                      <a:lnTo>
                        <a:pt x="580" y="3768"/>
                      </a:lnTo>
                      <a:lnTo>
                        <a:pt x="872" y="640"/>
                      </a:lnTo>
                      <a:close/>
                      <a:moveTo>
                        <a:pt x="349" y="0"/>
                      </a:moveTo>
                      <a:lnTo>
                        <a:pt x="1" y="4287"/>
                      </a:lnTo>
                      <a:lnTo>
                        <a:pt x="4232" y="4579"/>
                      </a:lnTo>
                      <a:lnTo>
                        <a:pt x="4580" y="348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4" name="Google Shape;13644;p33"/>
                <p:cNvSpPr/>
                <p:nvPr/>
              </p:nvSpPr>
              <p:spPr>
                <a:xfrm>
                  <a:off x="2094833" y="3572704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68" y="580"/>
                      </a:moveTo>
                      <a:lnTo>
                        <a:pt x="3996" y="868"/>
                      </a:lnTo>
                      <a:lnTo>
                        <a:pt x="3764" y="3940"/>
                      </a:lnTo>
                      <a:lnTo>
                        <a:pt x="636" y="3709"/>
                      </a:lnTo>
                      <a:lnTo>
                        <a:pt x="868" y="580"/>
                      </a:lnTo>
                      <a:close/>
                      <a:moveTo>
                        <a:pt x="349" y="1"/>
                      </a:moveTo>
                      <a:lnTo>
                        <a:pt x="1" y="4228"/>
                      </a:lnTo>
                      <a:lnTo>
                        <a:pt x="4288" y="4575"/>
                      </a:lnTo>
                      <a:lnTo>
                        <a:pt x="4575" y="349"/>
                      </a:lnTo>
                      <a:lnTo>
                        <a:pt x="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5" name="Google Shape;13645;p33"/>
                <p:cNvSpPr/>
                <p:nvPr/>
              </p:nvSpPr>
              <p:spPr>
                <a:xfrm>
                  <a:off x="2165804" y="3578066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11" y="635"/>
                      </a:moveTo>
                      <a:lnTo>
                        <a:pt x="3940" y="867"/>
                      </a:lnTo>
                      <a:lnTo>
                        <a:pt x="3708" y="3940"/>
                      </a:lnTo>
                      <a:lnTo>
                        <a:pt x="579" y="3708"/>
                      </a:lnTo>
                      <a:lnTo>
                        <a:pt x="811" y="635"/>
                      </a:lnTo>
                      <a:close/>
                      <a:moveTo>
                        <a:pt x="287" y="0"/>
                      </a:moveTo>
                      <a:lnTo>
                        <a:pt x="0" y="4227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6" name="Google Shape;13646;p33"/>
                <p:cNvSpPr/>
                <p:nvPr/>
              </p:nvSpPr>
              <p:spPr>
                <a:xfrm>
                  <a:off x="2013809" y="3652341"/>
                  <a:ext cx="52922" cy="53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636" extrusionOk="0">
                      <a:moveTo>
                        <a:pt x="872" y="640"/>
                      </a:moveTo>
                      <a:lnTo>
                        <a:pt x="4000" y="872"/>
                      </a:lnTo>
                      <a:lnTo>
                        <a:pt x="3708" y="4001"/>
                      </a:lnTo>
                      <a:lnTo>
                        <a:pt x="640" y="3769"/>
                      </a:lnTo>
                      <a:lnTo>
                        <a:pt x="872" y="640"/>
                      </a:lnTo>
                      <a:close/>
                      <a:moveTo>
                        <a:pt x="348" y="1"/>
                      </a:moveTo>
                      <a:lnTo>
                        <a:pt x="1" y="4288"/>
                      </a:lnTo>
                      <a:lnTo>
                        <a:pt x="4288" y="4635"/>
                      </a:lnTo>
                      <a:lnTo>
                        <a:pt x="4580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7" name="Google Shape;13647;p33"/>
                <p:cNvSpPr/>
                <p:nvPr/>
              </p:nvSpPr>
              <p:spPr>
                <a:xfrm>
                  <a:off x="2088142" y="3658396"/>
                  <a:ext cx="52876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5" extrusionOk="0">
                      <a:moveTo>
                        <a:pt x="867" y="635"/>
                      </a:moveTo>
                      <a:lnTo>
                        <a:pt x="3996" y="867"/>
                      </a:lnTo>
                      <a:lnTo>
                        <a:pt x="3764" y="3996"/>
                      </a:lnTo>
                      <a:lnTo>
                        <a:pt x="636" y="3708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1" y="4227"/>
                      </a:lnTo>
                      <a:lnTo>
                        <a:pt x="4288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8" name="Google Shape;13648;p33"/>
                <p:cNvSpPr/>
                <p:nvPr/>
              </p:nvSpPr>
              <p:spPr>
                <a:xfrm>
                  <a:off x="2159102" y="3663746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12" y="636"/>
                      </a:moveTo>
                      <a:lnTo>
                        <a:pt x="3940" y="868"/>
                      </a:lnTo>
                      <a:lnTo>
                        <a:pt x="3708" y="3996"/>
                      </a:lnTo>
                      <a:lnTo>
                        <a:pt x="580" y="3709"/>
                      </a:lnTo>
                      <a:lnTo>
                        <a:pt x="812" y="636"/>
                      </a:lnTo>
                      <a:close/>
                      <a:moveTo>
                        <a:pt x="288" y="1"/>
                      </a:moveTo>
                      <a:lnTo>
                        <a:pt x="1" y="4228"/>
                      </a:lnTo>
                      <a:lnTo>
                        <a:pt x="4228" y="4575"/>
                      </a:lnTo>
                      <a:lnTo>
                        <a:pt x="4575" y="349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49" name="Google Shape;13649;p33"/>
                <p:cNvSpPr/>
                <p:nvPr/>
              </p:nvSpPr>
              <p:spPr>
                <a:xfrm>
                  <a:off x="2007119" y="3738726"/>
                  <a:ext cx="52922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576" extrusionOk="0">
                      <a:moveTo>
                        <a:pt x="872" y="580"/>
                      </a:moveTo>
                      <a:lnTo>
                        <a:pt x="4000" y="812"/>
                      </a:lnTo>
                      <a:lnTo>
                        <a:pt x="3768" y="3940"/>
                      </a:lnTo>
                      <a:lnTo>
                        <a:pt x="640" y="3708"/>
                      </a:lnTo>
                      <a:lnTo>
                        <a:pt x="872" y="580"/>
                      </a:lnTo>
                      <a:close/>
                      <a:moveTo>
                        <a:pt x="348" y="1"/>
                      </a:moveTo>
                      <a:lnTo>
                        <a:pt x="0" y="4227"/>
                      </a:lnTo>
                      <a:lnTo>
                        <a:pt x="4287" y="4575"/>
                      </a:lnTo>
                      <a:lnTo>
                        <a:pt x="4579" y="28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0" name="Google Shape;13650;p33"/>
                <p:cNvSpPr/>
                <p:nvPr/>
              </p:nvSpPr>
              <p:spPr>
                <a:xfrm>
                  <a:off x="2081452" y="3744088"/>
                  <a:ext cx="53569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6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64" y="3995"/>
                      </a:lnTo>
                      <a:lnTo>
                        <a:pt x="635" y="3708"/>
                      </a:lnTo>
                      <a:lnTo>
                        <a:pt x="867" y="635"/>
                      </a:lnTo>
                      <a:close/>
                      <a:moveTo>
                        <a:pt x="348" y="0"/>
                      </a:moveTo>
                      <a:lnTo>
                        <a:pt x="0" y="4287"/>
                      </a:lnTo>
                      <a:lnTo>
                        <a:pt x="4287" y="4575"/>
                      </a:lnTo>
                      <a:lnTo>
                        <a:pt x="4635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1" name="Google Shape;13651;p33"/>
                <p:cNvSpPr/>
                <p:nvPr/>
              </p:nvSpPr>
              <p:spPr>
                <a:xfrm>
                  <a:off x="2152411" y="3749438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08" y="3996"/>
                      </a:lnTo>
                      <a:lnTo>
                        <a:pt x="580" y="3764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0" y="4288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2" name="Google Shape;13652;p33"/>
                <p:cNvSpPr/>
                <p:nvPr/>
              </p:nvSpPr>
              <p:spPr>
                <a:xfrm>
                  <a:off x="2223371" y="3723300"/>
                  <a:ext cx="61600" cy="90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" h="7825" extrusionOk="0">
                      <a:moveTo>
                        <a:pt x="1099" y="640"/>
                      </a:moveTo>
                      <a:lnTo>
                        <a:pt x="4691" y="928"/>
                      </a:lnTo>
                      <a:lnTo>
                        <a:pt x="4227" y="7245"/>
                      </a:lnTo>
                      <a:lnTo>
                        <a:pt x="580" y="6953"/>
                      </a:lnTo>
                      <a:lnTo>
                        <a:pt x="1099" y="640"/>
                      </a:lnTo>
                      <a:close/>
                      <a:moveTo>
                        <a:pt x="580" y="1"/>
                      </a:moveTo>
                      <a:lnTo>
                        <a:pt x="0" y="7477"/>
                      </a:lnTo>
                      <a:lnTo>
                        <a:pt x="4751" y="7824"/>
                      </a:lnTo>
                      <a:lnTo>
                        <a:pt x="5330" y="409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3" name="Google Shape;13653;p33"/>
                <p:cNvSpPr/>
                <p:nvPr/>
              </p:nvSpPr>
              <p:spPr>
                <a:xfrm>
                  <a:off x="2231401" y="3646991"/>
                  <a:ext cx="56885" cy="5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" h="4867" extrusionOk="0">
                      <a:moveTo>
                        <a:pt x="867" y="640"/>
                      </a:moveTo>
                      <a:lnTo>
                        <a:pt x="4288" y="872"/>
                      </a:lnTo>
                      <a:lnTo>
                        <a:pt x="4056" y="4287"/>
                      </a:lnTo>
                      <a:lnTo>
                        <a:pt x="636" y="4000"/>
                      </a:lnTo>
                      <a:lnTo>
                        <a:pt x="867" y="640"/>
                      </a:lnTo>
                      <a:close/>
                      <a:moveTo>
                        <a:pt x="348" y="0"/>
                      </a:moveTo>
                      <a:lnTo>
                        <a:pt x="1" y="4519"/>
                      </a:lnTo>
                      <a:lnTo>
                        <a:pt x="4575" y="4867"/>
                      </a:lnTo>
                      <a:lnTo>
                        <a:pt x="4923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4" name="Google Shape;13654;p33"/>
                <p:cNvSpPr/>
                <p:nvPr/>
              </p:nvSpPr>
              <p:spPr>
                <a:xfrm>
                  <a:off x="2233389" y="3581347"/>
                  <a:ext cx="58919" cy="4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" h="3828" extrusionOk="0">
                      <a:moveTo>
                        <a:pt x="1970" y="583"/>
                      </a:moveTo>
                      <a:lnTo>
                        <a:pt x="3305" y="643"/>
                      </a:lnTo>
                      <a:cubicBezTo>
                        <a:pt x="3592" y="699"/>
                        <a:pt x="3940" y="875"/>
                        <a:pt x="4171" y="1107"/>
                      </a:cubicBezTo>
                      <a:cubicBezTo>
                        <a:pt x="4403" y="1394"/>
                        <a:pt x="4519" y="1686"/>
                        <a:pt x="4463" y="2034"/>
                      </a:cubicBezTo>
                      <a:cubicBezTo>
                        <a:pt x="4406" y="2745"/>
                        <a:pt x="3833" y="3253"/>
                        <a:pt x="3182" y="3253"/>
                      </a:cubicBezTo>
                      <a:cubicBezTo>
                        <a:pt x="3146" y="3253"/>
                        <a:pt x="3109" y="3251"/>
                        <a:pt x="3073" y="3248"/>
                      </a:cubicBezTo>
                      <a:lnTo>
                        <a:pt x="1798" y="3132"/>
                      </a:lnTo>
                      <a:cubicBezTo>
                        <a:pt x="1451" y="3132"/>
                        <a:pt x="1103" y="2961"/>
                        <a:pt x="927" y="2729"/>
                      </a:cubicBezTo>
                      <a:cubicBezTo>
                        <a:pt x="695" y="2437"/>
                        <a:pt x="579" y="2089"/>
                        <a:pt x="579" y="1742"/>
                      </a:cubicBezTo>
                      <a:cubicBezTo>
                        <a:pt x="640" y="1107"/>
                        <a:pt x="1219" y="583"/>
                        <a:pt x="1914" y="583"/>
                      </a:cubicBezTo>
                      <a:close/>
                      <a:moveTo>
                        <a:pt x="1922" y="1"/>
                      </a:moveTo>
                      <a:cubicBezTo>
                        <a:pt x="927" y="1"/>
                        <a:pt x="112" y="735"/>
                        <a:pt x="0" y="1742"/>
                      </a:cubicBezTo>
                      <a:cubicBezTo>
                        <a:pt x="0" y="2205"/>
                        <a:pt x="176" y="2669"/>
                        <a:pt x="464" y="3077"/>
                      </a:cubicBezTo>
                      <a:cubicBezTo>
                        <a:pt x="811" y="3424"/>
                        <a:pt x="1275" y="3656"/>
                        <a:pt x="1738" y="3712"/>
                      </a:cubicBezTo>
                      <a:lnTo>
                        <a:pt x="3013" y="3827"/>
                      </a:lnTo>
                      <a:lnTo>
                        <a:pt x="3189" y="3827"/>
                      </a:lnTo>
                      <a:cubicBezTo>
                        <a:pt x="4116" y="3827"/>
                        <a:pt x="4982" y="3077"/>
                        <a:pt x="5043" y="2089"/>
                      </a:cubicBezTo>
                      <a:cubicBezTo>
                        <a:pt x="5098" y="1626"/>
                        <a:pt x="4927" y="1107"/>
                        <a:pt x="4579" y="759"/>
                      </a:cubicBezTo>
                      <a:cubicBezTo>
                        <a:pt x="4287" y="351"/>
                        <a:pt x="3824" y="120"/>
                        <a:pt x="3305" y="120"/>
                      </a:cubicBezTo>
                      <a:lnTo>
                        <a:pt x="2030" y="4"/>
                      </a:lnTo>
                      <a:cubicBezTo>
                        <a:pt x="1994" y="2"/>
                        <a:pt x="1958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55" name="Google Shape;13655;p33"/>
              <p:cNvSpPr/>
              <p:nvPr/>
            </p:nvSpPr>
            <p:spPr>
              <a:xfrm rot="-2700000">
                <a:off x="776620" y="4438733"/>
                <a:ext cx="288515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35573" h="22687" extrusionOk="0">
                    <a:moveTo>
                      <a:pt x="5918" y="1"/>
                    </a:moveTo>
                    <a:cubicBezTo>
                      <a:pt x="3452" y="1"/>
                      <a:pt x="1670" y="1687"/>
                      <a:pt x="927" y="3636"/>
                    </a:cubicBezTo>
                    <a:cubicBezTo>
                      <a:pt x="1" y="6069"/>
                      <a:pt x="580" y="9313"/>
                      <a:pt x="4056" y="10764"/>
                    </a:cubicBezTo>
                    <a:cubicBezTo>
                      <a:pt x="8056" y="12386"/>
                      <a:pt x="17209" y="15686"/>
                      <a:pt x="23406" y="17600"/>
                    </a:cubicBezTo>
                    <a:cubicBezTo>
                      <a:pt x="24192" y="17856"/>
                      <a:pt x="24923" y="17981"/>
                      <a:pt x="25582" y="17981"/>
                    </a:cubicBezTo>
                    <a:cubicBezTo>
                      <a:pt x="27157" y="17981"/>
                      <a:pt x="28322" y="17267"/>
                      <a:pt x="28852" y="15918"/>
                    </a:cubicBezTo>
                    <a:cubicBezTo>
                      <a:pt x="29607" y="14008"/>
                      <a:pt x="28736" y="11515"/>
                      <a:pt x="27058" y="10704"/>
                    </a:cubicBezTo>
                    <a:cubicBezTo>
                      <a:pt x="23930" y="9313"/>
                      <a:pt x="20857" y="8099"/>
                      <a:pt x="13789" y="5666"/>
                    </a:cubicBezTo>
                    <a:cubicBezTo>
                      <a:pt x="13746" y="5651"/>
                      <a:pt x="13702" y="5643"/>
                      <a:pt x="13660" y="5643"/>
                    </a:cubicBezTo>
                    <a:cubicBezTo>
                      <a:pt x="13536" y="5643"/>
                      <a:pt x="13427" y="5709"/>
                      <a:pt x="13386" y="5837"/>
                    </a:cubicBezTo>
                    <a:cubicBezTo>
                      <a:pt x="13325" y="5953"/>
                      <a:pt x="13441" y="6129"/>
                      <a:pt x="13557" y="6185"/>
                    </a:cubicBezTo>
                    <a:cubicBezTo>
                      <a:pt x="20625" y="8678"/>
                      <a:pt x="23754" y="9837"/>
                      <a:pt x="26766" y="11227"/>
                    </a:cubicBezTo>
                    <a:cubicBezTo>
                      <a:pt x="28217" y="11923"/>
                      <a:pt x="28968" y="14064"/>
                      <a:pt x="28333" y="15686"/>
                    </a:cubicBezTo>
                    <a:cubicBezTo>
                      <a:pt x="27886" y="16819"/>
                      <a:pt x="26904" y="17416"/>
                      <a:pt x="25544" y="17416"/>
                    </a:cubicBezTo>
                    <a:cubicBezTo>
                      <a:pt x="24956" y="17416"/>
                      <a:pt x="24298" y="17304"/>
                      <a:pt x="23582" y="17076"/>
                    </a:cubicBezTo>
                    <a:cubicBezTo>
                      <a:pt x="17381" y="15107"/>
                      <a:pt x="8287" y="11862"/>
                      <a:pt x="4288" y="10185"/>
                    </a:cubicBezTo>
                    <a:cubicBezTo>
                      <a:pt x="1219" y="8910"/>
                      <a:pt x="640" y="6013"/>
                      <a:pt x="1451" y="3812"/>
                    </a:cubicBezTo>
                    <a:cubicBezTo>
                      <a:pt x="2140" y="2107"/>
                      <a:pt x="3709" y="587"/>
                      <a:pt x="5893" y="587"/>
                    </a:cubicBezTo>
                    <a:cubicBezTo>
                      <a:pt x="6459" y="587"/>
                      <a:pt x="7065" y="689"/>
                      <a:pt x="7708" y="915"/>
                    </a:cubicBezTo>
                    <a:cubicBezTo>
                      <a:pt x="11819" y="2361"/>
                      <a:pt x="27290" y="8271"/>
                      <a:pt x="31693" y="10240"/>
                    </a:cubicBezTo>
                    <a:cubicBezTo>
                      <a:pt x="34761" y="11575"/>
                      <a:pt x="34937" y="14991"/>
                      <a:pt x="33834" y="17656"/>
                    </a:cubicBezTo>
                    <a:cubicBezTo>
                      <a:pt x="32779" y="20093"/>
                      <a:pt x="30555" y="22090"/>
                      <a:pt x="27887" y="22090"/>
                    </a:cubicBezTo>
                    <a:cubicBezTo>
                      <a:pt x="27192" y="22090"/>
                      <a:pt x="26466" y="21955"/>
                      <a:pt x="25723" y="21656"/>
                    </a:cubicBezTo>
                    <a:cubicBezTo>
                      <a:pt x="18424" y="18699"/>
                      <a:pt x="7708" y="14759"/>
                      <a:pt x="7592" y="14759"/>
                    </a:cubicBezTo>
                    <a:cubicBezTo>
                      <a:pt x="7564" y="14745"/>
                      <a:pt x="7531" y="14738"/>
                      <a:pt x="7498" y="14738"/>
                    </a:cubicBezTo>
                    <a:cubicBezTo>
                      <a:pt x="7397" y="14738"/>
                      <a:pt x="7286" y="14803"/>
                      <a:pt x="7245" y="14935"/>
                    </a:cubicBezTo>
                    <a:cubicBezTo>
                      <a:pt x="7184" y="15051"/>
                      <a:pt x="7245" y="15223"/>
                      <a:pt x="7416" y="15283"/>
                    </a:cubicBezTo>
                    <a:cubicBezTo>
                      <a:pt x="7532" y="15338"/>
                      <a:pt x="18252" y="19222"/>
                      <a:pt x="25492" y="22175"/>
                    </a:cubicBezTo>
                    <a:cubicBezTo>
                      <a:pt x="25899" y="22351"/>
                      <a:pt x="26363" y="22522"/>
                      <a:pt x="26766" y="22583"/>
                    </a:cubicBezTo>
                    <a:cubicBezTo>
                      <a:pt x="27144" y="22653"/>
                      <a:pt x="27515" y="22686"/>
                      <a:pt x="27879" y="22686"/>
                    </a:cubicBezTo>
                    <a:cubicBezTo>
                      <a:pt x="30807" y="22686"/>
                      <a:pt x="33224" y="20518"/>
                      <a:pt x="34358" y="17888"/>
                    </a:cubicBezTo>
                    <a:cubicBezTo>
                      <a:pt x="35572" y="14991"/>
                      <a:pt x="35340" y="11227"/>
                      <a:pt x="31925" y="9721"/>
                    </a:cubicBezTo>
                    <a:cubicBezTo>
                      <a:pt x="27522" y="7751"/>
                      <a:pt x="11995" y="1782"/>
                      <a:pt x="7880" y="336"/>
                    </a:cubicBezTo>
                    <a:cubicBezTo>
                      <a:pt x="7187" y="105"/>
                      <a:pt x="6531" y="1"/>
                      <a:pt x="5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56" name="Google Shape;13656;p33"/>
              <p:cNvGrpSpPr/>
              <p:nvPr/>
            </p:nvGrpSpPr>
            <p:grpSpPr>
              <a:xfrm>
                <a:off x="759864" y="4645646"/>
                <a:ext cx="322037" cy="361644"/>
                <a:chOff x="1053854" y="3044941"/>
                <a:chExt cx="448519" cy="503682"/>
              </a:xfrm>
            </p:grpSpPr>
            <p:sp>
              <p:nvSpPr>
                <p:cNvPr id="13657" name="Google Shape;13657;p33"/>
                <p:cNvSpPr/>
                <p:nvPr/>
              </p:nvSpPr>
              <p:spPr>
                <a:xfrm>
                  <a:off x="1070609" y="3181579"/>
                  <a:ext cx="12063" cy="2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811" extrusionOk="0">
                      <a:moveTo>
                        <a:pt x="329" y="0"/>
                      </a:moveTo>
                      <a:cubicBezTo>
                        <a:pt x="297" y="0"/>
                        <a:pt x="265" y="5"/>
                        <a:pt x="232" y="17"/>
                      </a:cubicBezTo>
                      <a:cubicBezTo>
                        <a:pt x="117" y="72"/>
                        <a:pt x="1" y="248"/>
                        <a:pt x="56" y="364"/>
                      </a:cubicBezTo>
                      <a:lnTo>
                        <a:pt x="464" y="1578"/>
                      </a:lnTo>
                      <a:cubicBezTo>
                        <a:pt x="520" y="1755"/>
                        <a:pt x="636" y="1810"/>
                        <a:pt x="751" y="1810"/>
                      </a:cubicBezTo>
                      <a:lnTo>
                        <a:pt x="812" y="1810"/>
                      </a:lnTo>
                      <a:cubicBezTo>
                        <a:pt x="983" y="1755"/>
                        <a:pt x="1043" y="1578"/>
                        <a:pt x="983" y="1407"/>
                      </a:cubicBezTo>
                      <a:lnTo>
                        <a:pt x="580" y="188"/>
                      </a:lnTo>
                      <a:cubicBezTo>
                        <a:pt x="580" y="94"/>
                        <a:pt x="464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8" name="Google Shape;13658;p33"/>
                <p:cNvSpPr/>
                <p:nvPr/>
              </p:nvSpPr>
              <p:spPr>
                <a:xfrm>
                  <a:off x="1082661" y="3217053"/>
                  <a:ext cx="1474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2564" extrusionOk="0">
                      <a:moveTo>
                        <a:pt x="298" y="0"/>
                      </a:moveTo>
                      <a:cubicBezTo>
                        <a:pt x="275" y="0"/>
                        <a:pt x="253" y="5"/>
                        <a:pt x="232" y="15"/>
                      </a:cubicBezTo>
                      <a:cubicBezTo>
                        <a:pt x="56" y="75"/>
                        <a:pt x="0" y="246"/>
                        <a:pt x="56" y="423"/>
                      </a:cubicBezTo>
                      <a:lnTo>
                        <a:pt x="696" y="2392"/>
                      </a:lnTo>
                      <a:cubicBezTo>
                        <a:pt x="751" y="2508"/>
                        <a:pt x="867" y="2564"/>
                        <a:pt x="983" y="2564"/>
                      </a:cubicBezTo>
                      <a:lnTo>
                        <a:pt x="1043" y="2564"/>
                      </a:lnTo>
                      <a:cubicBezTo>
                        <a:pt x="1215" y="2508"/>
                        <a:pt x="1275" y="2392"/>
                        <a:pt x="1215" y="2216"/>
                      </a:cubicBezTo>
                      <a:lnTo>
                        <a:pt x="580" y="191"/>
                      </a:lnTo>
                      <a:cubicBezTo>
                        <a:pt x="530" y="96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59" name="Google Shape;13659;p33"/>
                <p:cNvSpPr/>
                <p:nvPr/>
              </p:nvSpPr>
              <p:spPr>
                <a:xfrm>
                  <a:off x="1097394" y="3262741"/>
                  <a:ext cx="16073" cy="3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82" extrusionOk="0">
                      <a:moveTo>
                        <a:pt x="232" y="0"/>
                      </a:moveTo>
                      <a:cubicBezTo>
                        <a:pt x="116" y="61"/>
                        <a:pt x="0" y="232"/>
                        <a:pt x="56" y="408"/>
                      </a:cubicBezTo>
                      <a:lnTo>
                        <a:pt x="811" y="2610"/>
                      </a:lnTo>
                      <a:cubicBezTo>
                        <a:pt x="811" y="2725"/>
                        <a:pt x="927" y="2781"/>
                        <a:pt x="1043" y="2781"/>
                      </a:cubicBezTo>
                      <a:lnTo>
                        <a:pt x="1159" y="2781"/>
                      </a:lnTo>
                      <a:cubicBezTo>
                        <a:pt x="1330" y="2725"/>
                        <a:pt x="1390" y="2610"/>
                        <a:pt x="1330" y="2433"/>
                      </a:cubicBezTo>
                      <a:lnTo>
                        <a:pt x="579" y="232"/>
                      </a:lnTo>
                      <a:cubicBezTo>
                        <a:pt x="579" y="61"/>
                        <a:pt x="403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0" name="Google Shape;13660;p33"/>
                <p:cNvSpPr/>
                <p:nvPr/>
              </p:nvSpPr>
              <p:spPr>
                <a:xfrm>
                  <a:off x="1112762" y="3309435"/>
                  <a:ext cx="16073" cy="3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40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6"/>
                        <a:pt x="60" y="362"/>
                      </a:cubicBezTo>
                      <a:lnTo>
                        <a:pt x="756" y="2564"/>
                      </a:lnTo>
                      <a:cubicBezTo>
                        <a:pt x="811" y="2680"/>
                        <a:pt x="927" y="2740"/>
                        <a:pt x="1043" y="2740"/>
                      </a:cubicBezTo>
                      <a:lnTo>
                        <a:pt x="1159" y="2740"/>
                      </a:lnTo>
                      <a:cubicBezTo>
                        <a:pt x="1275" y="2680"/>
                        <a:pt x="1391" y="2508"/>
                        <a:pt x="1335" y="2392"/>
                      </a:cubicBezTo>
                      <a:lnTo>
                        <a:pt x="580" y="191"/>
                      </a:lnTo>
                      <a:cubicBezTo>
                        <a:pt x="580" y="96"/>
                        <a:pt x="46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1" name="Google Shape;13661;p33"/>
                <p:cNvSpPr/>
                <p:nvPr/>
              </p:nvSpPr>
              <p:spPr>
                <a:xfrm>
                  <a:off x="1127483" y="3354211"/>
                  <a:ext cx="16085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2805" extrusionOk="0">
                      <a:moveTo>
                        <a:pt x="362" y="1"/>
                      </a:moveTo>
                      <a:cubicBezTo>
                        <a:pt x="321" y="1"/>
                        <a:pt x="277" y="8"/>
                        <a:pt x="232" y="24"/>
                      </a:cubicBezTo>
                      <a:cubicBezTo>
                        <a:pt x="117" y="79"/>
                        <a:pt x="1" y="195"/>
                        <a:pt x="61" y="371"/>
                      </a:cubicBezTo>
                      <a:lnTo>
                        <a:pt x="812" y="2628"/>
                      </a:lnTo>
                      <a:cubicBezTo>
                        <a:pt x="872" y="2744"/>
                        <a:pt x="988" y="2804"/>
                        <a:pt x="1104" y="2804"/>
                      </a:cubicBezTo>
                      <a:lnTo>
                        <a:pt x="1159" y="2804"/>
                      </a:lnTo>
                      <a:cubicBezTo>
                        <a:pt x="1336" y="2744"/>
                        <a:pt x="1391" y="2628"/>
                        <a:pt x="1336" y="2457"/>
                      </a:cubicBezTo>
                      <a:lnTo>
                        <a:pt x="580" y="195"/>
                      </a:lnTo>
                      <a:cubicBezTo>
                        <a:pt x="580" y="67"/>
                        <a:pt x="484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2" name="Google Shape;13662;p33"/>
                <p:cNvSpPr/>
                <p:nvPr/>
              </p:nvSpPr>
              <p:spPr>
                <a:xfrm>
                  <a:off x="1142216" y="3399136"/>
                  <a:ext cx="16073" cy="3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856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7"/>
                        <a:pt x="61" y="362"/>
                      </a:cubicBezTo>
                      <a:lnTo>
                        <a:pt x="811" y="2624"/>
                      </a:lnTo>
                      <a:cubicBezTo>
                        <a:pt x="872" y="2796"/>
                        <a:pt x="988" y="2856"/>
                        <a:pt x="1103" y="2856"/>
                      </a:cubicBezTo>
                      <a:lnTo>
                        <a:pt x="1159" y="2856"/>
                      </a:lnTo>
                      <a:cubicBezTo>
                        <a:pt x="1335" y="2796"/>
                        <a:pt x="1391" y="2624"/>
                        <a:pt x="1391" y="2448"/>
                      </a:cubicBezTo>
                      <a:lnTo>
                        <a:pt x="640" y="191"/>
                      </a:lnTo>
                      <a:cubicBezTo>
                        <a:pt x="590" y="96"/>
                        <a:pt x="466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3" name="Google Shape;13663;p33"/>
                <p:cNvSpPr/>
                <p:nvPr/>
              </p:nvSpPr>
              <p:spPr>
                <a:xfrm>
                  <a:off x="1157641" y="3443993"/>
                  <a:ext cx="14733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2566" extrusionOk="0">
                      <a:moveTo>
                        <a:pt x="300" y="1"/>
                      </a:moveTo>
                      <a:cubicBezTo>
                        <a:pt x="276" y="1"/>
                        <a:pt x="253" y="6"/>
                        <a:pt x="232" y="17"/>
                      </a:cubicBezTo>
                      <a:cubicBezTo>
                        <a:pt x="56" y="72"/>
                        <a:pt x="0" y="248"/>
                        <a:pt x="56" y="420"/>
                      </a:cubicBezTo>
                      <a:lnTo>
                        <a:pt x="695" y="2334"/>
                      </a:lnTo>
                      <a:cubicBezTo>
                        <a:pt x="695" y="2450"/>
                        <a:pt x="811" y="2566"/>
                        <a:pt x="927" y="2566"/>
                      </a:cubicBezTo>
                      <a:cubicBezTo>
                        <a:pt x="983" y="2566"/>
                        <a:pt x="983" y="2566"/>
                        <a:pt x="1043" y="2506"/>
                      </a:cubicBezTo>
                      <a:cubicBezTo>
                        <a:pt x="1159" y="2506"/>
                        <a:pt x="1275" y="2334"/>
                        <a:pt x="1214" y="2158"/>
                      </a:cubicBezTo>
                      <a:lnTo>
                        <a:pt x="579" y="248"/>
                      </a:lnTo>
                      <a:cubicBezTo>
                        <a:pt x="530" y="104"/>
                        <a:pt x="40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4" name="Google Shape;13664;p33"/>
                <p:cNvSpPr/>
                <p:nvPr/>
              </p:nvSpPr>
              <p:spPr>
                <a:xfrm>
                  <a:off x="1171669" y="3488168"/>
                  <a:ext cx="13404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103" extrusionOk="0">
                      <a:moveTo>
                        <a:pt x="331" y="1"/>
                      </a:moveTo>
                      <a:cubicBezTo>
                        <a:pt x="299" y="1"/>
                        <a:pt x="265" y="6"/>
                        <a:pt x="232" y="17"/>
                      </a:cubicBezTo>
                      <a:cubicBezTo>
                        <a:pt x="116" y="73"/>
                        <a:pt x="0" y="249"/>
                        <a:pt x="61" y="365"/>
                      </a:cubicBezTo>
                      <a:lnTo>
                        <a:pt x="580" y="1927"/>
                      </a:lnTo>
                      <a:cubicBezTo>
                        <a:pt x="640" y="2043"/>
                        <a:pt x="756" y="2103"/>
                        <a:pt x="872" y="2103"/>
                      </a:cubicBezTo>
                      <a:lnTo>
                        <a:pt x="927" y="2103"/>
                      </a:lnTo>
                      <a:cubicBezTo>
                        <a:pt x="1103" y="2043"/>
                        <a:pt x="1159" y="1927"/>
                        <a:pt x="1103" y="1755"/>
                      </a:cubicBezTo>
                      <a:lnTo>
                        <a:pt x="640" y="189"/>
                      </a:lnTo>
                      <a:cubicBezTo>
                        <a:pt x="591" y="95"/>
                        <a:pt x="469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5" name="Google Shape;13665;p33"/>
                <p:cNvSpPr/>
                <p:nvPr/>
              </p:nvSpPr>
              <p:spPr>
                <a:xfrm>
                  <a:off x="1058557" y="3044941"/>
                  <a:ext cx="443816" cy="503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9" h="43590" extrusionOk="0">
                      <a:moveTo>
                        <a:pt x="26770" y="0"/>
                      </a:moveTo>
                      <a:cubicBezTo>
                        <a:pt x="26734" y="0"/>
                        <a:pt x="26694" y="8"/>
                        <a:pt x="26651" y="23"/>
                      </a:cubicBezTo>
                      <a:lnTo>
                        <a:pt x="233" y="8713"/>
                      </a:lnTo>
                      <a:cubicBezTo>
                        <a:pt x="117" y="8769"/>
                        <a:pt x="1" y="8945"/>
                        <a:pt x="56" y="9061"/>
                      </a:cubicBezTo>
                      <a:lnTo>
                        <a:pt x="520" y="10391"/>
                      </a:lnTo>
                      <a:cubicBezTo>
                        <a:pt x="520" y="10486"/>
                        <a:pt x="639" y="10581"/>
                        <a:pt x="777" y="10581"/>
                      </a:cubicBezTo>
                      <a:cubicBezTo>
                        <a:pt x="806" y="10581"/>
                        <a:pt x="837" y="10577"/>
                        <a:pt x="868" y="10567"/>
                      </a:cubicBezTo>
                      <a:cubicBezTo>
                        <a:pt x="983" y="10507"/>
                        <a:pt x="1099" y="10335"/>
                        <a:pt x="1044" y="10219"/>
                      </a:cubicBezTo>
                      <a:lnTo>
                        <a:pt x="696" y="9177"/>
                      </a:lnTo>
                      <a:lnTo>
                        <a:pt x="26535" y="602"/>
                      </a:lnTo>
                      <a:lnTo>
                        <a:pt x="37714" y="34376"/>
                      </a:lnTo>
                      <a:lnTo>
                        <a:pt x="11819" y="42894"/>
                      </a:lnTo>
                      <a:lnTo>
                        <a:pt x="11472" y="41851"/>
                      </a:lnTo>
                      <a:cubicBezTo>
                        <a:pt x="11426" y="41719"/>
                        <a:pt x="11350" y="41655"/>
                        <a:pt x="11241" y="41655"/>
                      </a:cubicBezTo>
                      <a:cubicBezTo>
                        <a:pt x="11206" y="41655"/>
                        <a:pt x="11167" y="41661"/>
                        <a:pt x="11124" y="41675"/>
                      </a:cubicBezTo>
                      <a:cubicBezTo>
                        <a:pt x="10948" y="41675"/>
                        <a:pt x="10892" y="41851"/>
                        <a:pt x="10948" y="42023"/>
                      </a:cubicBezTo>
                      <a:lnTo>
                        <a:pt x="11412" y="43358"/>
                      </a:lnTo>
                      <a:cubicBezTo>
                        <a:pt x="11412" y="43473"/>
                        <a:pt x="11472" y="43529"/>
                        <a:pt x="11527" y="43529"/>
                      </a:cubicBezTo>
                      <a:cubicBezTo>
                        <a:pt x="11588" y="43529"/>
                        <a:pt x="11643" y="43589"/>
                        <a:pt x="11643" y="43589"/>
                      </a:cubicBezTo>
                      <a:cubicBezTo>
                        <a:pt x="11704" y="43589"/>
                        <a:pt x="11704" y="43589"/>
                        <a:pt x="11759" y="43529"/>
                      </a:cubicBezTo>
                      <a:lnTo>
                        <a:pt x="38177" y="34839"/>
                      </a:lnTo>
                      <a:cubicBezTo>
                        <a:pt x="38293" y="34783"/>
                        <a:pt x="38409" y="34607"/>
                        <a:pt x="38353" y="34491"/>
                      </a:cubicBezTo>
                      <a:lnTo>
                        <a:pt x="26998" y="195"/>
                      </a:lnTo>
                      <a:cubicBezTo>
                        <a:pt x="26953" y="66"/>
                        <a:pt x="26877" y="0"/>
                        <a:pt x="26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6" name="Google Shape;13666;p33"/>
                <p:cNvSpPr/>
                <p:nvPr/>
              </p:nvSpPr>
              <p:spPr>
                <a:xfrm>
                  <a:off x="1065895" y="3191736"/>
                  <a:ext cx="47572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46" extrusionOk="0">
                      <a:moveTo>
                        <a:pt x="2842" y="584"/>
                      </a:moveTo>
                      <a:cubicBezTo>
                        <a:pt x="3074" y="584"/>
                        <a:pt x="3305" y="699"/>
                        <a:pt x="3361" y="931"/>
                      </a:cubicBezTo>
                      <a:cubicBezTo>
                        <a:pt x="3477" y="1279"/>
                        <a:pt x="3305" y="1571"/>
                        <a:pt x="3013" y="1687"/>
                      </a:cubicBezTo>
                      <a:lnTo>
                        <a:pt x="1336" y="2206"/>
                      </a:lnTo>
                      <a:cubicBezTo>
                        <a:pt x="1273" y="2231"/>
                        <a:pt x="1210" y="2242"/>
                        <a:pt x="1150" y="2242"/>
                      </a:cubicBezTo>
                      <a:cubicBezTo>
                        <a:pt x="928" y="2242"/>
                        <a:pt x="731" y="2087"/>
                        <a:pt x="640" y="1858"/>
                      </a:cubicBezTo>
                      <a:cubicBezTo>
                        <a:pt x="580" y="1742"/>
                        <a:pt x="580" y="1571"/>
                        <a:pt x="696" y="1395"/>
                      </a:cubicBezTo>
                      <a:cubicBezTo>
                        <a:pt x="756" y="1279"/>
                        <a:pt x="872" y="1163"/>
                        <a:pt x="988" y="1163"/>
                      </a:cubicBezTo>
                      <a:lnTo>
                        <a:pt x="2610" y="584"/>
                      </a:lnTo>
                      <a:close/>
                      <a:moveTo>
                        <a:pt x="2787" y="1"/>
                      </a:moveTo>
                      <a:cubicBezTo>
                        <a:pt x="2668" y="1"/>
                        <a:pt x="2547" y="20"/>
                        <a:pt x="2434" y="65"/>
                      </a:cubicBezTo>
                      <a:lnTo>
                        <a:pt x="812" y="584"/>
                      </a:lnTo>
                      <a:cubicBezTo>
                        <a:pt x="525" y="699"/>
                        <a:pt x="293" y="876"/>
                        <a:pt x="177" y="1163"/>
                      </a:cubicBezTo>
                      <a:cubicBezTo>
                        <a:pt x="1" y="1455"/>
                        <a:pt x="1" y="1742"/>
                        <a:pt x="117" y="2034"/>
                      </a:cubicBezTo>
                      <a:cubicBezTo>
                        <a:pt x="177" y="2322"/>
                        <a:pt x="409" y="2553"/>
                        <a:pt x="640" y="2729"/>
                      </a:cubicBezTo>
                      <a:cubicBezTo>
                        <a:pt x="812" y="2785"/>
                        <a:pt x="988" y="2845"/>
                        <a:pt x="1159" y="2845"/>
                      </a:cubicBezTo>
                      <a:cubicBezTo>
                        <a:pt x="1275" y="2845"/>
                        <a:pt x="1451" y="2785"/>
                        <a:pt x="1567" y="2785"/>
                      </a:cubicBezTo>
                      <a:lnTo>
                        <a:pt x="3190" y="2206"/>
                      </a:lnTo>
                      <a:cubicBezTo>
                        <a:pt x="3769" y="2034"/>
                        <a:pt x="4116" y="1395"/>
                        <a:pt x="3885" y="760"/>
                      </a:cubicBezTo>
                      <a:cubicBezTo>
                        <a:pt x="3824" y="468"/>
                        <a:pt x="3593" y="236"/>
                        <a:pt x="3305" y="120"/>
                      </a:cubicBezTo>
                      <a:cubicBezTo>
                        <a:pt x="3163" y="49"/>
                        <a:pt x="2977" y="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7" name="Google Shape;13667;p33"/>
                <p:cNvSpPr/>
                <p:nvPr/>
              </p:nvSpPr>
              <p:spPr>
                <a:xfrm>
                  <a:off x="1053854" y="3154702"/>
                  <a:ext cx="47560" cy="3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2807" extrusionOk="0">
                      <a:moveTo>
                        <a:pt x="2781" y="544"/>
                      </a:moveTo>
                      <a:cubicBezTo>
                        <a:pt x="3013" y="544"/>
                        <a:pt x="3244" y="720"/>
                        <a:pt x="3360" y="952"/>
                      </a:cubicBezTo>
                      <a:cubicBezTo>
                        <a:pt x="3420" y="1240"/>
                        <a:pt x="3305" y="1587"/>
                        <a:pt x="2957" y="1703"/>
                      </a:cubicBezTo>
                      <a:lnTo>
                        <a:pt x="1335" y="2227"/>
                      </a:lnTo>
                      <a:cubicBezTo>
                        <a:pt x="1273" y="2251"/>
                        <a:pt x="1208" y="2263"/>
                        <a:pt x="1145" y="2263"/>
                      </a:cubicBezTo>
                      <a:cubicBezTo>
                        <a:pt x="908" y="2263"/>
                        <a:pt x="683" y="2105"/>
                        <a:pt x="640" y="1879"/>
                      </a:cubicBezTo>
                      <a:cubicBezTo>
                        <a:pt x="579" y="1703"/>
                        <a:pt x="579" y="1587"/>
                        <a:pt x="640" y="1416"/>
                      </a:cubicBezTo>
                      <a:cubicBezTo>
                        <a:pt x="755" y="1300"/>
                        <a:pt x="871" y="1184"/>
                        <a:pt x="987" y="1124"/>
                      </a:cubicBezTo>
                      <a:lnTo>
                        <a:pt x="2609" y="605"/>
                      </a:lnTo>
                      <a:cubicBezTo>
                        <a:pt x="2665" y="605"/>
                        <a:pt x="2725" y="544"/>
                        <a:pt x="2781" y="544"/>
                      </a:cubicBezTo>
                      <a:close/>
                      <a:moveTo>
                        <a:pt x="2844" y="0"/>
                      </a:moveTo>
                      <a:cubicBezTo>
                        <a:pt x="2706" y="0"/>
                        <a:pt x="2564" y="29"/>
                        <a:pt x="2433" y="81"/>
                      </a:cubicBezTo>
                      <a:lnTo>
                        <a:pt x="811" y="605"/>
                      </a:lnTo>
                      <a:cubicBezTo>
                        <a:pt x="524" y="720"/>
                        <a:pt x="292" y="892"/>
                        <a:pt x="116" y="1184"/>
                      </a:cubicBezTo>
                      <a:cubicBezTo>
                        <a:pt x="0" y="1471"/>
                        <a:pt x="0" y="1763"/>
                        <a:pt x="60" y="2051"/>
                      </a:cubicBezTo>
                      <a:cubicBezTo>
                        <a:pt x="176" y="2343"/>
                        <a:pt x="408" y="2574"/>
                        <a:pt x="640" y="2690"/>
                      </a:cubicBezTo>
                      <a:cubicBezTo>
                        <a:pt x="811" y="2806"/>
                        <a:pt x="987" y="2806"/>
                        <a:pt x="1159" y="2806"/>
                      </a:cubicBezTo>
                      <a:cubicBezTo>
                        <a:pt x="1275" y="2806"/>
                        <a:pt x="1390" y="2806"/>
                        <a:pt x="1506" y="2746"/>
                      </a:cubicBezTo>
                      <a:lnTo>
                        <a:pt x="3189" y="2227"/>
                      </a:lnTo>
                      <a:cubicBezTo>
                        <a:pt x="3768" y="2051"/>
                        <a:pt x="4116" y="1416"/>
                        <a:pt x="3884" y="776"/>
                      </a:cubicBezTo>
                      <a:cubicBezTo>
                        <a:pt x="3768" y="489"/>
                        <a:pt x="3592" y="257"/>
                        <a:pt x="3305" y="141"/>
                      </a:cubicBezTo>
                      <a:cubicBezTo>
                        <a:pt x="3177" y="44"/>
                        <a:pt x="3013" y="0"/>
                        <a:pt x="28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8" name="Google Shape;13668;p33"/>
                <p:cNvSpPr/>
                <p:nvPr/>
              </p:nvSpPr>
              <p:spPr>
                <a:xfrm>
                  <a:off x="1167648" y="3500670"/>
                  <a:ext cx="46232" cy="3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2815" extrusionOk="0">
                      <a:moveTo>
                        <a:pt x="2842" y="557"/>
                      </a:moveTo>
                      <a:cubicBezTo>
                        <a:pt x="2958" y="557"/>
                        <a:pt x="3013" y="613"/>
                        <a:pt x="3074" y="613"/>
                      </a:cubicBezTo>
                      <a:cubicBezTo>
                        <a:pt x="3245" y="729"/>
                        <a:pt x="3361" y="845"/>
                        <a:pt x="3361" y="961"/>
                      </a:cubicBezTo>
                      <a:cubicBezTo>
                        <a:pt x="3421" y="1137"/>
                        <a:pt x="3421" y="1253"/>
                        <a:pt x="3361" y="1424"/>
                      </a:cubicBezTo>
                      <a:cubicBezTo>
                        <a:pt x="3305" y="1540"/>
                        <a:pt x="3190" y="1656"/>
                        <a:pt x="3013" y="1716"/>
                      </a:cubicBezTo>
                      <a:lnTo>
                        <a:pt x="1391" y="2235"/>
                      </a:lnTo>
                      <a:cubicBezTo>
                        <a:pt x="1319" y="2260"/>
                        <a:pt x="1257" y="2275"/>
                        <a:pt x="1196" y="2275"/>
                      </a:cubicBezTo>
                      <a:cubicBezTo>
                        <a:pt x="1112" y="2275"/>
                        <a:pt x="1030" y="2247"/>
                        <a:pt x="928" y="2180"/>
                      </a:cubicBezTo>
                      <a:cubicBezTo>
                        <a:pt x="812" y="2119"/>
                        <a:pt x="696" y="2003"/>
                        <a:pt x="640" y="1888"/>
                      </a:cubicBezTo>
                      <a:cubicBezTo>
                        <a:pt x="640" y="1716"/>
                        <a:pt x="640" y="1540"/>
                        <a:pt x="696" y="1424"/>
                      </a:cubicBezTo>
                      <a:cubicBezTo>
                        <a:pt x="756" y="1308"/>
                        <a:pt x="872" y="1192"/>
                        <a:pt x="1044" y="1137"/>
                      </a:cubicBezTo>
                      <a:lnTo>
                        <a:pt x="2666" y="613"/>
                      </a:lnTo>
                      <a:cubicBezTo>
                        <a:pt x="2726" y="557"/>
                        <a:pt x="2782" y="557"/>
                        <a:pt x="2842" y="557"/>
                      </a:cubicBezTo>
                      <a:close/>
                      <a:moveTo>
                        <a:pt x="2808" y="1"/>
                      </a:moveTo>
                      <a:cubicBezTo>
                        <a:pt x="2703" y="1"/>
                        <a:pt x="2599" y="14"/>
                        <a:pt x="2494" y="34"/>
                      </a:cubicBezTo>
                      <a:lnTo>
                        <a:pt x="872" y="613"/>
                      </a:lnTo>
                      <a:cubicBezTo>
                        <a:pt x="580" y="673"/>
                        <a:pt x="348" y="905"/>
                        <a:pt x="177" y="1192"/>
                      </a:cubicBezTo>
                      <a:cubicBezTo>
                        <a:pt x="61" y="1424"/>
                        <a:pt x="1" y="1772"/>
                        <a:pt x="117" y="2064"/>
                      </a:cubicBezTo>
                      <a:cubicBezTo>
                        <a:pt x="233" y="2351"/>
                        <a:pt x="409" y="2583"/>
                        <a:pt x="696" y="2699"/>
                      </a:cubicBezTo>
                      <a:cubicBezTo>
                        <a:pt x="872" y="2815"/>
                        <a:pt x="1044" y="2815"/>
                        <a:pt x="1220" y="2815"/>
                      </a:cubicBezTo>
                      <a:cubicBezTo>
                        <a:pt x="1336" y="2815"/>
                        <a:pt x="1451" y="2815"/>
                        <a:pt x="1567" y="2759"/>
                      </a:cubicBezTo>
                      <a:lnTo>
                        <a:pt x="3190" y="2235"/>
                      </a:lnTo>
                      <a:cubicBezTo>
                        <a:pt x="3477" y="2119"/>
                        <a:pt x="3709" y="1948"/>
                        <a:pt x="3885" y="1656"/>
                      </a:cubicBezTo>
                      <a:cubicBezTo>
                        <a:pt x="4001" y="1369"/>
                        <a:pt x="4001" y="1077"/>
                        <a:pt x="3940" y="789"/>
                      </a:cubicBezTo>
                      <a:cubicBezTo>
                        <a:pt x="3824" y="497"/>
                        <a:pt x="3653" y="265"/>
                        <a:pt x="3361" y="150"/>
                      </a:cubicBezTo>
                      <a:cubicBezTo>
                        <a:pt x="3178" y="40"/>
                        <a:pt x="2993" y="1"/>
                        <a:pt x="2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69" name="Google Shape;13669;p33"/>
                <p:cNvSpPr/>
                <p:nvPr/>
              </p:nvSpPr>
              <p:spPr>
                <a:xfrm>
                  <a:off x="1079980" y="3237262"/>
                  <a:ext cx="48219" cy="3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45" extrusionOk="0">
                      <a:moveTo>
                        <a:pt x="2897" y="583"/>
                      </a:moveTo>
                      <a:cubicBezTo>
                        <a:pt x="3013" y="583"/>
                        <a:pt x="3069" y="583"/>
                        <a:pt x="3185" y="643"/>
                      </a:cubicBezTo>
                      <a:cubicBezTo>
                        <a:pt x="3301" y="699"/>
                        <a:pt x="3417" y="815"/>
                        <a:pt x="3417" y="991"/>
                      </a:cubicBezTo>
                      <a:cubicBezTo>
                        <a:pt x="3532" y="1278"/>
                        <a:pt x="3361" y="1570"/>
                        <a:pt x="3069" y="1686"/>
                      </a:cubicBezTo>
                      <a:lnTo>
                        <a:pt x="1447" y="2205"/>
                      </a:lnTo>
                      <a:cubicBezTo>
                        <a:pt x="1385" y="2230"/>
                        <a:pt x="1320" y="2242"/>
                        <a:pt x="1256" y="2242"/>
                      </a:cubicBezTo>
                      <a:cubicBezTo>
                        <a:pt x="1021" y="2242"/>
                        <a:pt x="787" y="2087"/>
                        <a:pt x="696" y="1858"/>
                      </a:cubicBezTo>
                      <a:cubicBezTo>
                        <a:pt x="636" y="1570"/>
                        <a:pt x="812" y="1223"/>
                        <a:pt x="1099" y="1162"/>
                      </a:cubicBezTo>
                      <a:lnTo>
                        <a:pt x="2721" y="583"/>
                      </a:lnTo>
                      <a:close/>
                      <a:moveTo>
                        <a:pt x="2884" y="0"/>
                      </a:moveTo>
                      <a:cubicBezTo>
                        <a:pt x="2773" y="0"/>
                        <a:pt x="2661" y="19"/>
                        <a:pt x="2550" y="64"/>
                      </a:cubicBezTo>
                      <a:lnTo>
                        <a:pt x="928" y="583"/>
                      </a:lnTo>
                      <a:cubicBezTo>
                        <a:pt x="288" y="815"/>
                        <a:pt x="1" y="1454"/>
                        <a:pt x="172" y="2034"/>
                      </a:cubicBezTo>
                      <a:cubicBezTo>
                        <a:pt x="348" y="2553"/>
                        <a:pt x="812" y="2845"/>
                        <a:pt x="1275" y="2845"/>
                      </a:cubicBezTo>
                      <a:cubicBezTo>
                        <a:pt x="1391" y="2845"/>
                        <a:pt x="1507" y="2845"/>
                        <a:pt x="1623" y="2785"/>
                      </a:cubicBezTo>
                      <a:lnTo>
                        <a:pt x="3245" y="2266"/>
                      </a:lnTo>
                      <a:cubicBezTo>
                        <a:pt x="3880" y="2034"/>
                        <a:pt x="4172" y="1394"/>
                        <a:pt x="3996" y="815"/>
                      </a:cubicBezTo>
                      <a:cubicBezTo>
                        <a:pt x="3880" y="527"/>
                        <a:pt x="3709" y="236"/>
                        <a:pt x="3417" y="120"/>
                      </a:cubicBezTo>
                      <a:cubicBezTo>
                        <a:pt x="3240" y="49"/>
                        <a:pt x="3062" y="0"/>
                        <a:pt x="28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0" name="Google Shape;13670;p33"/>
                <p:cNvSpPr/>
                <p:nvPr/>
              </p:nvSpPr>
              <p:spPr>
                <a:xfrm>
                  <a:off x="1094713" y="3282778"/>
                  <a:ext cx="48855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2846" extrusionOk="0">
                      <a:moveTo>
                        <a:pt x="2953" y="584"/>
                      </a:moveTo>
                      <a:cubicBezTo>
                        <a:pt x="3013" y="584"/>
                        <a:pt x="3129" y="584"/>
                        <a:pt x="3184" y="644"/>
                      </a:cubicBezTo>
                      <a:cubicBezTo>
                        <a:pt x="3300" y="699"/>
                        <a:pt x="3416" y="815"/>
                        <a:pt x="3476" y="991"/>
                      </a:cubicBezTo>
                      <a:cubicBezTo>
                        <a:pt x="3592" y="1279"/>
                        <a:pt x="3416" y="1626"/>
                        <a:pt x="3129" y="1687"/>
                      </a:cubicBezTo>
                      <a:lnTo>
                        <a:pt x="1446" y="2266"/>
                      </a:lnTo>
                      <a:cubicBezTo>
                        <a:pt x="1410" y="2273"/>
                        <a:pt x="1374" y="2276"/>
                        <a:pt x="1338" y="2276"/>
                      </a:cubicBezTo>
                      <a:cubicBezTo>
                        <a:pt x="1088" y="2276"/>
                        <a:pt x="852" y="2113"/>
                        <a:pt x="751" y="1858"/>
                      </a:cubicBezTo>
                      <a:cubicBezTo>
                        <a:pt x="635" y="1571"/>
                        <a:pt x="811" y="1223"/>
                        <a:pt x="1099" y="1163"/>
                      </a:cubicBezTo>
                      <a:lnTo>
                        <a:pt x="2721" y="584"/>
                      </a:lnTo>
                      <a:close/>
                      <a:moveTo>
                        <a:pt x="2899" y="1"/>
                      </a:moveTo>
                      <a:cubicBezTo>
                        <a:pt x="2780" y="1"/>
                        <a:pt x="2660" y="20"/>
                        <a:pt x="2549" y="65"/>
                      </a:cubicBezTo>
                      <a:lnTo>
                        <a:pt x="927" y="584"/>
                      </a:lnTo>
                      <a:cubicBezTo>
                        <a:pt x="348" y="815"/>
                        <a:pt x="0" y="1455"/>
                        <a:pt x="232" y="2034"/>
                      </a:cubicBezTo>
                      <a:cubicBezTo>
                        <a:pt x="348" y="2553"/>
                        <a:pt x="811" y="2845"/>
                        <a:pt x="1275" y="2845"/>
                      </a:cubicBezTo>
                      <a:cubicBezTo>
                        <a:pt x="1391" y="2845"/>
                        <a:pt x="1562" y="2845"/>
                        <a:pt x="1678" y="2785"/>
                      </a:cubicBezTo>
                      <a:lnTo>
                        <a:pt x="3300" y="2266"/>
                      </a:lnTo>
                      <a:cubicBezTo>
                        <a:pt x="3880" y="2034"/>
                        <a:pt x="4227" y="1395"/>
                        <a:pt x="3995" y="815"/>
                      </a:cubicBezTo>
                      <a:cubicBezTo>
                        <a:pt x="3940" y="528"/>
                        <a:pt x="3708" y="296"/>
                        <a:pt x="3416" y="120"/>
                      </a:cubicBezTo>
                      <a:cubicBezTo>
                        <a:pt x="3274" y="49"/>
                        <a:pt x="3088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1" name="Google Shape;13671;p33"/>
                <p:cNvSpPr/>
                <p:nvPr/>
              </p:nvSpPr>
              <p:spPr>
                <a:xfrm>
                  <a:off x="1110774" y="3328582"/>
                  <a:ext cx="47514" cy="3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821" extrusionOk="0">
                      <a:moveTo>
                        <a:pt x="2837" y="559"/>
                      </a:moveTo>
                      <a:cubicBezTo>
                        <a:pt x="2953" y="559"/>
                        <a:pt x="3013" y="559"/>
                        <a:pt x="3129" y="619"/>
                      </a:cubicBezTo>
                      <a:cubicBezTo>
                        <a:pt x="3245" y="675"/>
                        <a:pt x="3361" y="791"/>
                        <a:pt x="3361" y="967"/>
                      </a:cubicBezTo>
                      <a:cubicBezTo>
                        <a:pt x="3477" y="1254"/>
                        <a:pt x="3301" y="1602"/>
                        <a:pt x="3013" y="1662"/>
                      </a:cubicBezTo>
                      <a:lnTo>
                        <a:pt x="1391" y="2242"/>
                      </a:lnTo>
                      <a:cubicBezTo>
                        <a:pt x="1345" y="2250"/>
                        <a:pt x="1298" y="2255"/>
                        <a:pt x="1250" y="2255"/>
                      </a:cubicBezTo>
                      <a:cubicBezTo>
                        <a:pt x="995" y="2255"/>
                        <a:pt x="733" y="2126"/>
                        <a:pt x="636" y="1834"/>
                      </a:cubicBezTo>
                      <a:cubicBezTo>
                        <a:pt x="636" y="1718"/>
                        <a:pt x="636" y="1546"/>
                        <a:pt x="696" y="1430"/>
                      </a:cubicBezTo>
                      <a:cubicBezTo>
                        <a:pt x="752" y="1254"/>
                        <a:pt x="867" y="1199"/>
                        <a:pt x="1044" y="1138"/>
                      </a:cubicBezTo>
                      <a:lnTo>
                        <a:pt x="2666" y="619"/>
                      </a:lnTo>
                      <a:cubicBezTo>
                        <a:pt x="2721" y="559"/>
                        <a:pt x="2782" y="559"/>
                        <a:pt x="2837" y="559"/>
                      </a:cubicBezTo>
                      <a:close/>
                      <a:moveTo>
                        <a:pt x="2855" y="0"/>
                      </a:moveTo>
                      <a:cubicBezTo>
                        <a:pt x="2733" y="0"/>
                        <a:pt x="2612" y="15"/>
                        <a:pt x="2490" y="40"/>
                      </a:cubicBezTo>
                      <a:lnTo>
                        <a:pt x="867" y="559"/>
                      </a:lnTo>
                      <a:cubicBezTo>
                        <a:pt x="580" y="675"/>
                        <a:pt x="348" y="907"/>
                        <a:pt x="172" y="1138"/>
                      </a:cubicBezTo>
                      <a:cubicBezTo>
                        <a:pt x="56" y="1430"/>
                        <a:pt x="1" y="1718"/>
                        <a:pt x="117" y="2010"/>
                      </a:cubicBezTo>
                      <a:cubicBezTo>
                        <a:pt x="288" y="2529"/>
                        <a:pt x="752" y="2821"/>
                        <a:pt x="1215" y="2821"/>
                      </a:cubicBezTo>
                      <a:cubicBezTo>
                        <a:pt x="1331" y="2821"/>
                        <a:pt x="1447" y="2821"/>
                        <a:pt x="1563" y="2761"/>
                      </a:cubicBezTo>
                      <a:lnTo>
                        <a:pt x="3185" y="2242"/>
                      </a:lnTo>
                      <a:cubicBezTo>
                        <a:pt x="3824" y="2010"/>
                        <a:pt x="4112" y="1370"/>
                        <a:pt x="3940" y="791"/>
                      </a:cubicBezTo>
                      <a:cubicBezTo>
                        <a:pt x="3824" y="504"/>
                        <a:pt x="3648" y="272"/>
                        <a:pt x="3361" y="96"/>
                      </a:cubicBezTo>
                      <a:cubicBezTo>
                        <a:pt x="3191" y="28"/>
                        <a:pt x="3023" y="0"/>
                        <a:pt x="2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2" name="Google Shape;13672;p33"/>
                <p:cNvSpPr/>
                <p:nvPr/>
              </p:nvSpPr>
              <p:spPr>
                <a:xfrm>
                  <a:off x="1126143" y="3374097"/>
                  <a:ext cx="47572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22" extrusionOk="0">
                      <a:moveTo>
                        <a:pt x="2842" y="560"/>
                      </a:moveTo>
                      <a:cubicBezTo>
                        <a:pt x="3074" y="560"/>
                        <a:pt x="3305" y="736"/>
                        <a:pt x="3361" y="967"/>
                      </a:cubicBezTo>
                      <a:cubicBezTo>
                        <a:pt x="3477" y="1255"/>
                        <a:pt x="3305" y="1602"/>
                        <a:pt x="3013" y="1663"/>
                      </a:cubicBezTo>
                      <a:lnTo>
                        <a:pt x="1336" y="2242"/>
                      </a:lnTo>
                      <a:cubicBezTo>
                        <a:pt x="1274" y="2267"/>
                        <a:pt x="1212" y="2278"/>
                        <a:pt x="1152" y="2278"/>
                      </a:cubicBezTo>
                      <a:cubicBezTo>
                        <a:pt x="929" y="2278"/>
                        <a:pt x="732" y="2121"/>
                        <a:pt x="640" y="1894"/>
                      </a:cubicBezTo>
                      <a:cubicBezTo>
                        <a:pt x="525" y="1547"/>
                        <a:pt x="696" y="1255"/>
                        <a:pt x="988" y="1139"/>
                      </a:cubicBezTo>
                      <a:lnTo>
                        <a:pt x="2610" y="620"/>
                      </a:lnTo>
                      <a:cubicBezTo>
                        <a:pt x="2666" y="560"/>
                        <a:pt x="2782" y="560"/>
                        <a:pt x="2842" y="560"/>
                      </a:cubicBezTo>
                      <a:close/>
                      <a:moveTo>
                        <a:pt x="2818" y="1"/>
                      </a:moveTo>
                      <a:cubicBezTo>
                        <a:pt x="2689" y="1"/>
                        <a:pt x="2556" y="15"/>
                        <a:pt x="2434" y="41"/>
                      </a:cubicBezTo>
                      <a:lnTo>
                        <a:pt x="812" y="620"/>
                      </a:lnTo>
                      <a:cubicBezTo>
                        <a:pt x="525" y="675"/>
                        <a:pt x="293" y="907"/>
                        <a:pt x="177" y="1199"/>
                      </a:cubicBezTo>
                      <a:cubicBezTo>
                        <a:pt x="1" y="1431"/>
                        <a:pt x="1" y="1779"/>
                        <a:pt x="117" y="2066"/>
                      </a:cubicBezTo>
                      <a:cubicBezTo>
                        <a:pt x="233" y="2529"/>
                        <a:pt x="696" y="2821"/>
                        <a:pt x="1160" y="2821"/>
                      </a:cubicBezTo>
                      <a:cubicBezTo>
                        <a:pt x="1275" y="2821"/>
                        <a:pt x="1452" y="2821"/>
                        <a:pt x="1567" y="2761"/>
                      </a:cubicBezTo>
                      <a:lnTo>
                        <a:pt x="3190" y="2242"/>
                      </a:lnTo>
                      <a:cubicBezTo>
                        <a:pt x="3769" y="2010"/>
                        <a:pt x="4117" y="1371"/>
                        <a:pt x="3885" y="791"/>
                      </a:cubicBezTo>
                      <a:cubicBezTo>
                        <a:pt x="3825" y="504"/>
                        <a:pt x="3593" y="272"/>
                        <a:pt x="3305" y="96"/>
                      </a:cubicBezTo>
                      <a:cubicBezTo>
                        <a:pt x="3171" y="29"/>
                        <a:pt x="2997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3" name="Google Shape;13673;p33"/>
                <p:cNvSpPr/>
                <p:nvPr/>
              </p:nvSpPr>
              <p:spPr>
                <a:xfrm>
                  <a:off x="1140228" y="3419658"/>
                  <a:ext cx="48219" cy="3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18" extrusionOk="0">
                      <a:moveTo>
                        <a:pt x="2898" y="556"/>
                      </a:moveTo>
                      <a:cubicBezTo>
                        <a:pt x="3013" y="556"/>
                        <a:pt x="3069" y="616"/>
                        <a:pt x="3185" y="616"/>
                      </a:cubicBezTo>
                      <a:cubicBezTo>
                        <a:pt x="3301" y="732"/>
                        <a:pt x="3417" y="848"/>
                        <a:pt x="3417" y="964"/>
                      </a:cubicBezTo>
                      <a:cubicBezTo>
                        <a:pt x="3532" y="1251"/>
                        <a:pt x="3361" y="1599"/>
                        <a:pt x="3069" y="1715"/>
                      </a:cubicBezTo>
                      <a:lnTo>
                        <a:pt x="1447" y="2239"/>
                      </a:lnTo>
                      <a:cubicBezTo>
                        <a:pt x="1386" y="2263"/>
                        <a:pt x="1322" y="2275"/>
                        <a:pt x="1258" y="2275"/>
                      </a:cubicBezTo>
                      <a:cubicBezTo>
                        <a:pt x="1022" y="2275"/>
                        <a:pt x="787" y="2117"/>
                        <a:pt x="696" y="1891"/>
                      </a:cubicBezTo>
                      <a:cubicBezTo>
                        <a:pt x="636" y="1543"/>
                        <a:pt x="812" y="1251"/>
                        <a:pt x="1099" y="1135"/>
                      </a:cubicBezTo>
                      <a:lnTo>
                        <a:pt x="2721" y="616"/>
                      </a:lnTo>
                      <a:cubicBezTo>
                        <a:pt x="2782" y="556"/>
                        <a:pt x="2837" y="556"/>
                        <a:pt x="2898" y="556"/>
                      </a:cubicBezTo>
                      <a:close/>
                      <a:moveTo>
                        <a:pt x="2870" y="1"/>
                      </a:moveTo>
                      <a:cubicBezTo>
                        <a:pt x="2763" y="1"/>
                        <a:pt x="2656" y="15"/>
                        <a:pt x="2550" y="37"/>
                      </a:cubicBezTo>
                      <a:lnTo>
                        <a:pt x="928" y="616"/>
                      </a:lnTo>
                      <a:cubicBezTo>
                        <a:pt x="288" y="788"/>
                        <a:pt x="1" y="1427"/>
                        <a:pt x="172" y="2062"/>
                      </a:cubicBezTo>
                      <a:cubicBezTo>
                        <a:pt x="348" y="2526"/>
                        <a:pt x="812" y="2818"/>
                        <a:pt x="1275" y="2818"/>
                      </a:cubicBezTo>
                      <a:cubicBezTo>
                        <a:pt x="1391" y="2818"/>
                        <a:pt x="1507" y="2818"/>
                        <a:pt x="1623" y="2758"/>
                      </a:cubicBezTo>
                      <a:lnTo>
                        <a:pt x="3245" y="2239"/>
                      </a:lnTo>
                      <a:cubicBezTo>
                        <a:pt x="3880" y="2062"/>
                        <a:pt x="4172" y="1367"/>
                        <a:pt x="3996" y="788"/>
                      </a:cubicBezTo>
                      <a:cubicBezTo>
                        <a:pt x="3880" y="501"/>
                        <a:pt x="3709" y="269"/>
                        <a:pt x="3417" y="153"/>
                      </a:cubicBezTo>
                      <a:cubicBezTo>
                        <a:pt x="3235" y="42"/>
                        <a:pt x="3052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4" name="Google Shape;13674;p33"/>
                <p:cNvSpPr/>
                <p:nvPr/>
              </p:nvSpPr>
              <p:spPr>
                <a:xfrm>
                  <a:off x="1154267" y="3462181"/>
                  <a:ext cx="48207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2846" extrusionOk="0">
                      <a:moveTo>
                        <a:pt x="2897" y="584"/>
                      </a:moveTo>
                      <a:cubicBezTo>
                        <a:pt x="3013" y="584"/>
                        <a:pt x="3073" y="584"/>
                        <a:pt x="3129" y="644"/>
                      </a:cubicBezTo>
                      <a:cubicBezTo>
                        <a:pt x="3305" y="700"/>
                        <a:pt x="3421" y="816"/>
                        <a:pt x="3421" y="992"/>
                      </a:cubicBezTo>
                      <a:cubicBezTo>
                        <a:pt x="3536" y="1279"/>
                        <a:pt x="3360" y="1571"/>
                        <a:pt x="3073" y="1687"/>
                      </a:cubicBezTo>
                      <a:lnTo>
                        <a:pt x="1451" y="2206"/>
                      </a:lnTo>
                      <a:cubicBezTo>
                        <a:pt x="1388" y="2231"/>
                        <a:pt x="1323" y="2243"/>
                        <a:pt x="1258" y="2243"/>
                      </a:cubicBezTo>
                      <a:cubicBezTo>
                        <a:pt x="1020" y="2243"/>
                        <a:pt x="786" y="2088"/>
                        <a:pt x="695" y="1858"/>
                      </a:cubicBezTo>
                      <a:cubicBezTo>
                        <a:pt x="640" y="1571"/>
                        <a:pt x="811" y="1223"/>
                        <a:pt x="1103" y="1163"/>
                      </a:cubicBezTo>
                      <a:lnTo>
                        <a:pt x="2725" y="584"/>
                      </a:lnTo>
                      <a:close/>
                      <a:moveTo>
                        <a:pt x="2886" y="1"/>
                      </a:moveTo>
                      <a:cubicBezTo>
                        <a:pt x="2774" y="1"/>
                        <a:pt x="2662" y="20"/>
                        <a:pt x="2549" y="65"/>
                      </a:cubicBezTo>
                      <a:lnTo>
                        <a:pt x="927" y="584"/>
                      </a:lnTo>
                      <a:cubicBezTo>
                        <a:pt x="292" y="816"/>
                        <a:pt x="0" y="1455"/>
                        <a:pt x="176" y="2035"/>
                      </a:cubicBezTo>
                      <a:cubicBezTo>
                        <a:pt x="348" y="2498"/>
                        <a:pt x="811" y="2846"/>
                        <a:pt x="1275" y="2846"/>
                      </a:cubicBezTo>
                      <a:cubicBezTo>
                        <a:pt x="1391" y="2846"/>
                        <a:pt x="1506" y="2785"/>
                        <a:pt x="1622" y="2785"/>
                      </a:cubicBezTo>
                      <a:lnTo>
                        <a:pt x="3244" y="2206"/>
                      </a:lnTo>
                      <a:cubicBezTo>
                        <a:pt x="3884" y="2035"/>
                        <a:pt x="4171" y="1395"/>
                        <a:pt x="4000" y="760"/>
                      </a:cubicBezTo>
                      <a:cubicBezTo>
                        <a:pt x="3884" y="468"/>
                        <a:pt x="3708" y="236"/>
                        <a:pt x="3421" y="120"/>
                      </a:cubicBezTo>
                      <a:cubicBezTo>
                        <a:pt x="3241" y="49"/>
                        <a:pt x="3064" y="1"/>
                        <a:pt x="2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5" name="Google Shape;13675;p33"/>
                <p:cNvSpPr/>
                <p:nvPr/>
              </p:nvSpPr>
              <p:spPr>
                <a:xfrm>
                  <a:off x="1134185" y="3098753"/>
                  <a:ext cx="245024" cy="18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5" h="16162" extrusionOk="0">
                      <a:moveTo>
                        <a:pt x="17441" y="636"/>
                      </a:moveTo>
                      <a:lnTo>
                        <a:pt x="20509" y="10021"/>
                      </a:lnTo>
                      <a:lnTo>
                        <a:pt x="3708" y="15527"/>
                      </a:lnTo>
                      <a:lnTo>
                        <a:pt x="640" y="6197"/>
                      </a:lnTo>
                      <a:lnTo>
                        <a:pt x="17441" y="636"/>
                      </a:lnTo>
                      <a:close/>
                      <a:moveTo>
                        <a:pt x="17496" y="1"/>
                      </a:moveTo>
                      <a:lnTo>
                        <a:pt x="176" y="5734"/>
                      </a:lnTo>
                      <a:cubicBezTo>
                        <a:pt x="116" y="5734"/>
                        <a:pt x="60" y="5794"/>
                        <a:pt x="0" y="5910"/>
                      </a:cubicBezTo>
                      <a:lnTo>
                        <a:pt x="0" y="6082"/>
                      </a:lnTo>
                      <a:lnTo>
                        <a:pt x="3305" y="15991"/>
                      </a:lnTo>
                      <a:cubicBezTo>
                        <a:pt x="3305" y="16106"/>
                        <a:pt x="3421" y="16162"/>
                        <a:pt x="3536" y="16162"/>
                      </a:cubicBezTo>
                      <a:lnTo>
                        <a:pt x="3652" y="16162"/>
                      </a:lnTo>
                      <a:lnTo>
                        <a:pt x="20972" y="10429"/>
                      </a:lnTo>
                      <a:cubicBezTo>
                        <a:pt x="21148" y="10429"/>
                        <a:pt x="21204" y="10253"/>
                        <a:pt x="21148" y="10081"/>
                      </a:cubicBezTo>
                      <a:lnTo>
                        <a:pt x="17904" y="172"/>
                      </a:lnTo>
                      <a:cubicBezTo>
                        <a:pt x="17844" y="117"/>
                        <a:pt x="17788" y="56"/>
                        <a:pt x="17728" y="56"/>
                      </a:cubicBezTo>
                      <a:cubicBezTo>
                        <a:pt x="17672" y="1"/>
                        <a:pt x="17612" y="1"/>
                        <a:pt x="174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6" name="Google Shape;13676;p33"/>
                <p:cNvSpPr/>
                <p:nvPr/>
              </p:nvSpPr>
              <p:spPr>
                <a:xfrm>
                  <a:off x="1160311" y="3123677"/>
                  <a:ext cx="192113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1864" extrusionOk="0">
                      <a:moveTo>
                        <a:pt x="13905" y="680"/>
                      </a:moveTo>
                      <a:lnTo>
                        <a:pt x="15930" y="6821"/>
                      </a:lnTo>
                      <a:lnTo>
                        <a:pt x="2721" y="11224"/>
                      </a:lnTo>
                      <a:lnTo>
                        <a:pt x="696" y="5028"/>
                      </a:lnTo>
                      <a:lnTo>
                        <a:pt x="13905" y="680"/>
                      </a:lnTo>
                      <a:close/>
                      <a:moveTo>
                        <a:pt x="14114" y="0"/>
                      </a:moveTo>
                      <a:cubicBezTo>
                        <a:pt x="14078" y="0"/>
                        <a:pt x="14049" y="15"/>
                        <a:pt x="14021" y="45"/>
                      </a:cubicBezTo>
                      <a:lnTo>
                        <a:pt x="233" y="4564"/>
                      </a:lnTo>
                      <a:cubicBezTo>
                        <a:pt x="56" y="4620"/>
                        <a:pt x="1" y="4796"/>
                        <a:pt x="56" y="4912"/>
                      </a:cubicBezTo>
                      <a:lnTo>
                        <a:pt x="2258" y="11688"/>
                      </a:lnTo>
                      <a:lnTo>
                        <a:pt x="2434" y="11864"/>
                      </a:lnTo>
                      <a:lnTo>
                        <a:pt x="2666" y="11864"/>
                      </a:lnTo>
                      <a:lnTo>
                        <a:pt x="16394" y="7285"/>
                      </a:lnTo>
                      <a:cubicBezTo>
                        <a:pt x="16570" y="7229"/>
                        <a:pt x="16626" y="7113"/>
                        <a:pt x="16570" y="6937"/>
                      </a:cubicBezTo>
                      <a:lnTo>
                        <a:pt x="14369" y="217"/>
                      </a:lnTo>
                      <a:cubicBezTo>
                        <a:pt x="14369" y="101"/>
                        <a:pt x="14308" y="45"/>
                        <a:pt x="14253" y="45"/>
                      </a:cubicBezTo>
                      <a:cubicBezTo>
                        <a:pt x="14195" y="15"/>
                        <a:pt x="14151" y="0"/>
                        <a:pt x="141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7" name="Google Shape;13677;p33"/>
                <p:cNvSpPr/>
                <p:nvPr/>
              </p:nvSpPr>
              <p:spPr>
                <a:xfrm>
                  <a:off x="1237267" y="3344239"/>
                  <a:ext cx="156016" cy="5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4827" extrusionOk="0">
                      <a:moveTo>
                        <a:pt x="13187" y="1"/>
                      </a:moveTo>
                      <a:cubicBezTo>
                        <a:pt x="13157" y="1"/>
                        <a:pt x="13125" y="5"/>
                        <a:pt x="13094" y="15"/>
                      </a:cubicBezTo>
                      <a:lnTo>
                        <a:pt x="233" y="4302"/>
                      </a:lnTo>
                      <a:cubicBezTo>
                        <a:pt x="61" y="4302"/>
                        <a:pt x="1" y="4478"/>
                        <a:pt x="61" y="4650"/>
                      </a:cubicBezTo>
                      <a:cubicBezTo>
                        <a:pt x="61" y="4766"/>
                        <a:pt x="177" y="4826"/>
                        <a:pt x="293" y="4826"/>
                      </a:cubicBezTo>
                      <a:lnTo>
                        <a:pt x="409" y="4826"/>
                      </a:lnTo>
                      <a:lnTo>
                        <a:pt x="13270" y="595"/>
                      </a:lnTo>
                      <a:cubicBezTo>
                        <a:pt x="13442" y="539"/>
                        <a:pt x="13502" y="363"/>
                        <a:pt x="13442" y="191"/>
                      </a:cubicBezTo>
                      <a:cubicBezTo>
                        <a:pt x="13442" y="96"/>
                        <a:pt x="13326" y="1"/>
                        <a:pt x="13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78" name="Google Shape;13678;p33"/>
                <p:cNvSpPr/>
                <p:nvPr/>
              </p:nvSpPr>
              <p:spPr>
                <a:xfrm>
                  <a:off x="1247978" y="3377714"/>
                  <a:ext cx="156663" cy="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" h="4826" extrusionOk="0">
                      <a:moveTo>
                        <a:pt x="13221" y="1"/>
                      </a:moveTo>
                      <a:cubicBezTo>
                        <a:pt x="13197" y="1"/>
                        <a:pt x="13175" y="5"/>
                        <a:pt x="13154" y="15"/>
                      </a:cubicBezTo>
                      <a:lnTo>
                        <a:pt x="233" y="4302"/>
                      </a:lnTo>
                      <a:cubicBezTo>
                        <a:pt x="117" y="4362"/>
                        <a:pt x="1" y="4478"/>
                        <a:pt x="61" y="4650"/>
                      </a:cubicBezTo>
                      <a:cubicBezTo>
                        <a:pt x="117" y="4765"/>
                        <a:pt x="233" y="4826"/>
                        <a:pt x="349" y="4826"/>
                      </a:cubicBezTo>
                      <a:lnTo>
                        <a:pt x="409" y="4826"/>
                      </a:lnTo>
                      <a:lnTo>
                        <a:pt x="13326" y="594"/>
                      </a:lnTo>
                      <a:cubicBezTo>
                        <a:pt x="13442" y="539"/>
                        <a:pt x="13558" y="362"/>
                        <a:pt x="13502" y="191"/>
                      </a:cubicBezTo>
                      <a:cubicBezTo>
                        <a:pt x="13452" y="96"/>
                        <a:pt x="13328" y="1"/>
                        <a:pt x="1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679" name="Google Shape;13679;p33"/>
              <p:cNvGrpSpPr/>
              <p:nvPr/>
            </p:nvGrpSpPr>
            <p:grpSpPr>
              <a:xfrm>
                <a:off x="1128305" y="3968275"/>
                <a:ext cx="1492436" cy="1086768"/>
                <a:chOff x="53405" y="3968275"/>
                <a:chExt cx="1492436" cy="1086768"/>
              </a:xfrm>
            </p:grpSpPr>
            <p:grpSp>
              <p:nvGrpSpPr>
                <p:cNvPr id="13680" name="Google Shape;13680;p33"/>
                <p:cNvGrpSpPr/>
                <p:nvPr/>
              </p:nvGrpSpPr>
              <p:grpSpPr>
                <a:xfrm>
                  <a:off x="53405" y="4036563"/>
                  <a:ext cx="269728" cy="270624"/>
                  <a:chOff x="2451617" y="1982794"/>
                  <a:chExt cx="595163" cy="597139"/>
                </a:xfrm>
              </p:grpSpPr>
              <p:sp>
                <p:nvSpPr>
                  <p:cNvPr id="13681" name="Google Shape;13681;p33"/>
                  <p:cNvSpPr/>
                  <p:nvPr/>
                </p:nvSpPr>
                <p:spPr>
                  <a:xfrm>
                    <a:off x="2451617" y="1982794"/>
                    <a:ext cx="594470" cy="137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47" h="11880" extrusionOk="0">
                        <a:moveTo>
                          <a:pt x="2550" y="988"/>
                        </a:moveTo>
                        <a:lnTo>
                          <a:pt x="48378" y="1799"/>
                        </a:lnTo>
                        <a:lnTo>
                          <a:pt x="22308" y="10892"/>
                        </a:lnTo>
                        <a:lnTo>
                          <a:pt x="2550" y="988"/>
                        </a:lnTo>
                        <a:close/>
                        <a:moveTo>
                          <a:pt x="524" y="1"/>
                        </a:moveTo>
                        <a:cubicBezTo>
                          <a:pt x="232" y="1"/>
                          <a:pt x="116" y="116"/>
                          <a:pt x="61" y="348"/>
                        </a:cubicBezTo>
                        <a:cubicBezTo>
                          <a:pt x="1" y="580"/>
                          <a:pt x="116" y="756"/>
                          <a:pt x="293" y="872"/>
                        </a:cubicBezTo>
                        <a:lnTo>
                          <a:pt x="22076" y="11819"/>
                        </a:lnTo>
                        <a:cubicBezTo>
                          <a:pt x="22131" y="11879"/>
                          <a:pt x="22192" y="11879"/>
                          <a:pt x="22247" y="11879"/>
                        </a:cubicBezTo>
                        <a:lnTo>
                          <a:pt x="22423" y="11879"/>
                        </a:lnTo>
                        <a:lnTo>
                          <a:pt x="51159" y="1799"/>
                        </a:lnTo>
                        <a:cubicBezTo>
                          <a:pt x="51330" y="1739"/>
                          <a:pt x="51446" y="1507"/>
                          <a:pt x="51446" y="1335"/>
                        </a:cubicBezTo>
                        <a:cubicBezTo>
                          <a:pt x="51391" y="1104"/>
                          <a:pt x="51214" y="928"/>
                          <a:pt x="50983" y="928"/>
                        </a:cubicBezTo>
                        <a:lnTo>
                          <a:pt x="5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82" name="Google Shape;13682;p33"/>
                  <p:cNvSpPr/>
                  <p:nvPr/>
                </p:nvSpPr>
                <p:spPr>
                  <a:xfrm>
                    <a:off x="2703319" y="1993263"/>
                    <a:ext cx="343461" cy="3978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24" h="34435" extrusionOk="0">
                        <a:moveTo>
                          <a:pt x="27985" y="1412"/>
                        </a:moveTo>
                        <a:lnTo>
                          <a:pt x="6374" y="32812"/>
                        </a:lnTo>
                        <a:lnTo>
                          <a:pt x="1044" y="10797"/>
                        </a:lnTo>
                        <a:lnTo>
                          <a:pt x="27985" y="1412"/>
                        </a:lnTo>
                        <a:close/>
                        <a:moveTo>
                          <a:pt x="29189" y="1"/>
                        </a:moveTo>
                        <a:cubicBezTo>
                          <a:pt x="29139" y="1"/>
                          <a:pt x="29086" y="8"/>
                          <a:pt x="29028" y="22"/>
                        </a:cubicBezTo>
                        <a:lnTo>
                          <a:pt x="348" y="10102"/>
                        </a:lnTo>
                        <a:cubicBezTo>
                          <a:pt x="117" y="10162"/>
                          <a:pt x="1" y="10394"/>
                          <a:pt x="61" y="10626"/>
                        </a:cubicBezTo>
                        <a:lnTo>
                          <a:pt x="5678" y="34087"/>
                        </a:lnTo>
                        <a:cubicBezTo>
                          <a:pt x="5739" y="34263"/>
                          <a:pt x="5910" y="34379"/>
                          <a:pt x="6086" y="34434"/>
                        </a:cubicBezTo>
                        <a:lnTo>
                          <a:pt x="6142" y="34434"/>
                        </a:lnTo>
                        <a:cubicBezTo>
                          <a:pt x="6318" y="34434"/>
                          <a:pt x="6434" y="34379"/>
                          <a:pt x="6550" y="34203"/>
                        </a:cubicBezTo>
                        <a:lnTo>
                          <a:pt x="29608" y="717"/>
                        </a:lnTo>
                        <a:cubicBezTo>
                          <a:pt x="29723" y="601"/>
                          <a:pt x="29663" y="369"/>
                          <a:pt x="29547" y="198"/>
                        </a:cubicBezTo>
                        <a:cubicBezTo>
                          <a:pt x="29460" y="65"/>
                          <a:pt x="29341" y="1"/>
                          <a:pt x="2918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83" name="Google Shape;13683;p33"/>
                  <p:cNvSpPr/>
                  <p:nvPr/>
                </p:nvSpPr>
                <p:spPr>
                  <a:xfrm>
                    <a:off x="2589525" y="2085888"/>
                    <a:ext cx="143259" cy="194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8" h="16802" extrusionOk="0">
                        <a:moveTo>
                          <a:pt x="6201" y="1104"/>
                        </a:moveTo>
                        <a:lnTo>
                          <a:pt x="9965" y="2842"/>
                        </a:lnTo>
                        <a:lnTo>
                          <a:pt x="11355" y="8751"/>
                        </a:lnTo>
                        <a:lnTo>
                          <a:pt x="1390" y="15179"/>
                        </a:lnTo>
                        <a:lnTo>
                          <a:pt x="6201" y="1104"/>
                        </a:lnTo>
                        <a:close/>
                        <a:moveTo>
                          <a:pt x="5738" y="0"/>
                        </a:moveTo>
                        <a:cubicBezTo>
                          <a:pt x="5622" y="61"/>
                          <a:pt x="5562" y="177"/>
                          <a:pt x="5506" y="292"/>
                        </a:cubicBezTo>
                        <a:lnTo>
                          <a:pt x="60" y="16166"/>
                        </a:lnTo>
                        <a:cubicBezTo>
                          <a:pt x="0" y="16338"/>
                          <a:pt x="60" y="16570"/>
                          <a:pt x="232" y="16685"/>
                        </a:cubicBezTo>
                        <a:cubicBezTo>
                          <a:pt x="292" y="16746"/>
                          <a:pt x="408" y="16801"/>
                          <a:pt x="464" y="16801"/>
                        </a:cubicBezTo>
                        <a:cubicBezTo>
                          <a:pt x="579" y="16801"/>
                          <a:pt x="640" y="16746"/>
                          <a:pt x="756" y="16685"/>
                        </a:cubicBezTo>
                        <a:lnTo>
                          <a:pt x="12166" y="9330"/>
                        </a:lnTo>
                        <a:cubicBezTo>
                          <a:pt x="12282" y="9214"/>
                          <a:pt x="12398" y="9038"/>
                          <a:pt x="12342" y="8867"/>
                        </a:cubicBezTo>
                        <a:lnTo>
                          <a:pt x="10776" y="2378"/>
                        </a:lnTo>
                        <a:cubicBezTo>
                          <a:pt x="10776" y="2262"/>
                          <a:pt x="10660" y="2146"/>
                          <a:pt x="10544" y="2086"/>
                        </a:cubicBezTo>
                        <a:lnTo>
                          <a:pt x="6141" y="61"/>
                        </a:lnTo>
                        <a:cubicBezTo>
                          <a:pt x="6025" y="0"/>
                          <a:pt x="5854" y="0"/>
                          <a:pt x="57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84" name="Google Shape;13684;p33"/>
                  <p:cNvSpPr/>
                  <p:nvPr/>
                </p:nvSpPr>
                <p:spPr>
                  <a:xfrm>
                    <a:off x="2515885" y="2201472"/>
                    <a:ext cx="137909" cy="24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35" h="20819" extrusionOk="0">
                        <a:moveTo>
                          <a:pt x="2205" y="0"/>
                        </a:moveTo>
                        <a:cubicBezTo>
                          <a:pt x="2017" y="0"/>
                          <a:pt x="1827" y="77"/>
                          <a:pt x="1738" y="254"/>
                        </a:cubicBezTo>
                        <a:cubicBezTo>
                          <a:pt x="0" y="4194"/>
                          <a:pt x="0" y="8828"/>
                          <a:pt x="1799" y="12708"/>
                        </a:cubicBezTo>
                        <a:cubicBezTo>
                          <a:pt x="3592" y="16591"/>
                          <a:pt x="7129" y="19660"/>
                          <a:pt x="11240" y="20818"/>
                        </a:cubicBezTo>
                        <a:lnTo>
                          <a:pt x="11416" y="20818"/>
                        </a:lnTo>
                        <a:cubicBezTo>
                          <a:pt x="11587" y="20818"/>
                          <a:pt x="11763" y="20702"/>
                          <a:pt x="11819" y="20531"/>
                        </a:cubicBezTo>
                        <a:cubicBezTo>
                          <a:pt x="11935" y="20239"/>
                          <a:pt x="11763" y="20007"/>
                          <a:pt x="11532" y="19952"/>
                        </a:cubicBezTo>
                        <a:cubicBezTo>
                          <a:pt x="7648" y="18793"/>
                          <a:pt x="4348" y="15952"/>
                          <a:pt x="2665" y="12360"/>
                        </a:cubicBezTo>
                        <a:cubicBezTo>
                          <a:pt x="987" y="8712"/>
                          <a:pt x="927" y="4309"/>
                          <a:pt x="2610" y="657"/>
                        </a:cubicBezTo>
                        <a:cubicBezTo>
                          <a:pt x="2665" y="426"/>
                          <a:pt x="2610" y="138"/>
                          <a:pt x="2378" y="22"/>
                        </a:cubicBezTo>
                        <a:cubicBezTo>
                          <a:pt x="2323" y="8"/>
                          <a:pt x="2264" y="0"/>
                          <a:pt x="220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85" name="Google Shape;13685;p33"/>
                  <p:cNvSpPr/>
                  <p:nvPr/>
                </p:nvSpPr>
                <p:spPr>
                  <a:xfrm>
                    <a:off x="2486432" y="2365877"/>
                    <a:ext cx="305272" cy="21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19" h="18525" extrusionOk="0">
                        <a:moveTo>
                          <a:pt x="486" y="1"/>
                        </a:moveTo>
                        <a:cubicBezTo>
                          <a:pt x="420" y="1"/>
                          <a:pt x="354" y="15"/>
                          <a:pt x="292" y="46"/>
                        </a:cubicBezTo>
                        <a:cubicBezTo>
                          <a:pt x="60" y="218"/>
                          <a:pt x="0" y="449"/>
                          <a:pt x="116" y="681"/>
                        </a:cubicBezTo>
                        <a:cubicBezTo>
                          <a:pt x="5330" y="10127"/>
                          <a:pt x="15179" y="16963"/>
                          <a:pt x="25839" y="18525"/>
                        </a:cubicBezTo>
                        <a:lnTo>
                          <a:pt x="25955" y="18525"/>
                        </a:lnTo>
                        <a:cubicBezTo>
                          <a:pt x="26131" y="18525"/>
                          <a:pt x="26363" y="18353"/>
                          <a:pt x="26418" y="18121"/>
                        </a:cubicBezTo>
                        <a:cubicBezTo>
                          <a:pt x="26418" y="17890"/>
                          <a:pt x="26247" y="17658"/>
                          <a:pt x="26015" y="17598"/>
                        </a:cubicBezTo>
                        <a:cubicBezTo>
                          <a:pt x="15587" y="16091"/>
                          <a:pt x="6025" y="9431"/>
                          <a:pt x="927" y="278"/>
                        </a:cubicBezTo>
                        <a:cubicBezTo>
                          <a:pt x="842" y="108"/>
                          <a:pt x="666" y="1"/>
                          <a:pt x="48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686" name="Google Shape;13686;p33"/>
                <p:cNvSpPr/>
                <p:nvPr/>
              </p:nvSpPr>
              <p:spPr>
                <a:xfrm>
                  <a:off x="372375" y="3968275"/>
                  <a:ext cx="288497" cy="18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3" h="22687" extrusionOk="0">
                      <a:moveTo>
                        <a:pt x="5918" y="1"/>
                      </a:moveTo>
                      <a:cubicBezTo>
                        <a:pt x="3452" y="1"/>
                        <a:pt x="1670" y="1687"/>
                        <a:pt x="927" y="3636"/>
                      </a:cubicBezTo>
                      <a:cubicBezTo>
                        <a:pt x="1" y="6069"/>
                        <a:pt x="580" y="9313"/>
                        <a:pt x="4056" y="10764"/>
                      </a:cubicBezTo>
                      <a:cubicBezTo>
                        <a:pt x="8056" y="12386"/>
                        <a:pt x="17209" y="15686"/>
                        <a:pt x="23406" y="17600"/>
                      </a:cubicBezTo>
                      <a:cubicBezTo>
                        <a:pt x="24192" y="17856"/>
                        <a:pt x="24923" y="17981"/>
                        <a:pt x="25582" y="17981"/>
                      </a:cubicBezTo>
                      <a:cubicBezTo>
                        <a:pt x="27157" y="17981"/>
                        <a:pt x="28322" y="17267"/>
                        <a:pt x="28852" y="15918"/>
                      </a:cubicBezTo>
                      <a:cubicBezTo>
                        <a:pt x="29607" y="14008"/>
                        <a:pt x="28736" y="11515"/>
                        <a:pt x="27058" y="10704"/>
                      </a:cubicBezTo>
                      <a:cubicBezTo>
                        <a:pt x="23930" y="9313"/>
                        <a:pt x="20857" y="8099"/>
                        <a:pt x="13789" y="5666"/>
                      </a:cubicBezTo>
                      <a:cubicBezTo>
                        <a:pt x="13746" y="5651"/>
                        <a:pt x="13702" y="5643"/>
                        <a:pt x="13660" y="5643"/>
                      </a:cubicBezTo>
                      <a:cubicBezTo>
                        <a:pt x="13536" y="5643"/>
                        <a:pt x="13427" y="5709"/>
                        <a:pt x="13386" y="5837"/>
                      </a:cubicBezTo>
                      <a:cubicBezTo>
                        <a:pt x="13325" y="5953"/>
                        <a:pt x="13441" y="6129"/>
                        <a:pt x="13557" y="6185"/>
                      </a:cubicBezTo>
                      <a:cubicBezTo>
                        <a:pt x="20625" y="8678"/>
                        <a:pt x="23754" y="9837"/>
                        <a:pt x="26766" y="11227"/>
                      </a:cubicBezTo>
                      <a:cubicBezTo>
                        <a:pt x="28217" y="11923"/>
                        <a:pt x="28968" y="14064"/>
                        <a:pt x="28333" y="15686"/>
                      </a:cubicBezTo>
                      <a:cubicBezTo>
                        <a:pt x="27886" y="16819"/>
                        <a:pt x="26904" y="17416"/>
                        <a:pt x="25544" y="17416"/>
                      </a:cubicBezTo>
                      <a:cubicBezTo>
                        <a:pt x="24956" y="17416"/>
                        <a:pt x="24298" y="17304"/>
                        <a:pt x="23582" y="17076"/>
                      </a:cubicBezTo>
                      <a:cubicBezTo>
                        <a:pt x="17381" y="15107"/>
                        <a:pt x="8287" y="11862"/>
                        <a:pt x="4288" y="10185"/>
                      </a:cubicBezTo>
                      <a:cubicBezTo>
                        <a:pt x="1219" y="8910"/>
                        <a:pt x="640" y="6013"/>
                        <a:pt x="1451" y="3812"/>
                      </a:cubicBezTo>
                      <a:cubicBezTo>
                        <a:pt x="2140" y="2107"/>
                        <a:pt x="3709" y="587"/>
                        <a:pt x="5893" y="587"/>
                      </a:cubicBezTo>
                      <a:cubicBezTo>
                        <a:pt x="6459" y="587"/>
                        <a:pt x="7065" y="689"/>
                        <a:pt x="7708" y="915"/>
                      </a:cubicBezTo>
                      <a:cubicBezTo>
                        <a:pt x="11819" y="2361"/>
                        <a:pt x="27290" y="8271"/>
                        <a:pt x="31693" y="10240"/>
                      </a:cubicBezTo>
                      <a:cubicBezTo>
                        <a:pt x="34761" y="11575"/>
                        <a:pt x="34937" y="14991"/>
                        <a:pt x="33834" y="17656"/>
                      </a:cubicBezTo>
                      <a:cubicBezTo>
                        <a:pt x="32779" y="20093"/>
                        <a:pt x="30555" y="22090"/>
                        <a:pt x="27887" y="22090"/>
                      </a:cubicBezTo>
                      <a:cubicBezTo>
                        <a:pt x="27192" y="22090"/>
                        <a:pt x="26466" y="21955"/>
                        <a:pt x="25723" y="21656"/>
                      </a:cubicBezTo>
                      <a:cubicBezTo>
                        <a:pt x="18424" y="18699"/>
                        <a:pt x="7708" y="14759"/>
                        <a:pt x="7592" y="14759"/>
                      </a:cubicBezTo>
                      <a:cubicBezTo>
                        <a:pt x="7564" y="14745"/>
                        <a:pt x="7531" y="14738"/>
                        <a:pt x="7498" y="14738"/>
                      </a:cubicBezTo>
                      <a:cubicBezTo>
                        <a:pt x="7397" y="14738"/>
                        <a:pt x="7286" y="14803"/>
                        <a:pt x="7245" y="14935"/>
                      </a:cubicBezTo>
                      <a:cubicBezTo>
                        <a:pt x="7184" y="15051"/>
                        <a:pt x="7245" y="15223"/>
                        <a:pt x="7416" y="15283"/>
                      </a:cubicBezTo>
                      <a:cubicBezTo>
                        <a:pt x="7532" y="15338"/>
                        <a:pt x="18252" y="19222"/>
                        <a:pt x="25492" y="22175"/>
                      </a:cubicBezTo>
                      <a:cubicBezTo>
                        <a:pt x="25899" y="22351"/>
                        <a:pt x="26363" y="22522"/>
                        <a:pt x="26766" y="22583"/>
                      </a:cubicBezTo>
                      <a:cubicBezTo>
                        <a:pt x="27144" y="22653"/>
                        <a:pt x="27515" y="22686"/>
                        <a:pt x="27879" y="22686"/>
                      </a:cubicBezTo>
                      <a:cubicBezTo>
                        <a:pt x="30807" y="22686"/>
                        <a:pt x="33224" y="20518"/>
                        <a:pt x="34358" y="17888"/>
                      </a:cubicBezTo>
                      <a:cubicBezTo>
                        <a:pt x="35572" y="14991"/>
                        <a:pt x="35340" y="11227"/>
                        <a:pt x="31925" y="9721"/>
                      </a:cubicBezTo>
                      <a:cubicBezTo>
                        <a:pt x="27522" y="7751"/>
                        <a:pt x="11995" y="1782"/>
                        <a:pt x="7880" y="336"/>
                      </a:cubicBezTo>
                      <a:cubicBezTo>
                        <a:pt x="7187" y="105"/>
                        <a:pt x="6531" y="1"/>
                        <a:pt x="59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687" name="Google Shape;13687;p33"/>
                <p:cNvGrpSpPr/>
                <p:nvPr/>
              </p:nvGrpSpPr>
              <p:grpSpPr>
                <a:xfrm>
                  <a:off x="91043" y="4683761"/>
                  <a:ext cx="322044" cy="371283"/>
                  <a:chOff x="2027201" y="2578581"/>
                  <a:chExt cx="376924" cy="434503"/>
                </a:xfrm>
              </p:grpSpPr>
              <p:sp>
                <p:nvSpPr>
                  <p:cNvPr id="13688" name="Google Shape;13688;p33"/>
                  <p:cNvSpPr/>
                  <p:nvPr/>
                </p:nvSpPr>
                <p:spPr>
                  <a:xfrm>
                    <a:off x="2027201" y="2578581"/>
                    <a:ext cx="376924" cy="4345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20" h="37603" extrusionOk="0">
                        <a:moveTo>
                          <a:pt x="5391" y="872"/>
                        </a:moveTo>
                        <a:lnTo>
                          <a:pt x="31809" y="37023"/>
                        </a:lnTo>
                        <a:lnTo>
                          <a:pt x="31809" y="37023"/>
                        </a:lnTo>
                        <a:lnTo>
                          <a:pt x="524" y="32156"/>
                        </a:lnTo>
                        <a:lnTo>
                          <a:pt x="5391" y="872"/>
                        </a:lnTo>
                        <a:close/>
                        <a:moveTo>
                          <a:pt x="5159" y="1"/>
                        </a:moveTo>
                        <a:cubicBezTo>
                          <a:pt x="5099" y="61"/>
                          <a:pt x="5043" y="117"/>
                          <a:pt x="4983" y="233"/>
                        </a:cubicBezTo>
                        <a:lnTo>
                          <a:pt x="0" y="32328"/>
                        </a:lnTo>
                        <a:cubicBezTo>
                          <a:pt x="0" y="32444"/>
                          <a:pt x="61" y="32560"/>
                          <a:pt x="232" y="32620"/>
                        </a:cubicBezTo>
                        <a:lnTo>
                          <a:pt x="32328" y="37602"/>
                        </a:lnTo>
                        <a:lnTo>
                          <a:pt x="32443" y="37602"/>
                        </a:lnTo>
                        <a:cubicBezTo>
                          <a:pt x="32504" y="37542"/>
                          <a:pt x="32559" y="37542"/>
                          <a:pt x="32559" y="37486"/>
                        </a:cubicBezTo>
                        <a:cubicBezTo>
                          <a:pt x="32620" y="37426"/>
                          <a:pt x="32620" y="37310"/>
                          <a:pt x="32559" y="37194"/>
                        </a:cubicBezTo>
                        <a:lnTo>
                          <a:pt x="5446" y="117"/>
                        </a:lnTo>
                        <a:cubicBezTo>
                          <a:pt x="5391" y="61"/>
                          <a:pt x="5275" y="1"/>
                          <a:pt x="51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89" name="Google Shape;13689;p33"/>
                  <p:cNvSpPr/>
                  <p:nvPr/>
                </p:nvSpPr>
                <p:spPr>
                  <a:xfrm>
                    <a:off x="2089483" y="2723585"/>
                    <a:ext cx="184776" cy="212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91" h="18375" extrusionOk="0">
                        <a:moveTo>
                          <a:pt x="2837" y="837"/>
                        </a:moveTo>
                        <a:lnTo>
                          <a:pt x="15235" y="17809"/>
                        </a:lnTo>
                        <a:lnTo>
                          <a:pt x="520" y="15492"/>
                        </a:lnTo>
                        <a:lnTo>
                          <a:pt x="2837" y="837"/>
                        </a:lnTo>
                        <a:close/>
                        <a:moveTo>
                          <a:pt x="2695" y="1"/>
                        </a:moveTo>
                        <a:cubicBezTo>
                          <a:pt x="2669" y="1"/>
                          <a:pt x="2639" y="8"/>
                          <a:pt x="2605" y="26"/>
                        </a:cubicBezTo>
                        <a:cubicBezTo>
                          <a:pt x="2489" y="26"/>
                          <a:pt x="2434" y="142"/>
                          <a:pt x="2434" y="197"/>
                        </a:cubicBezTo>
                        <a:lnTo>
                          <a:pt x="1" y="15668"/>
                        </a:lnTo>
                        <a:cubicBezTo>
                          <a:pt x="1" y="15724"/>
                          <a:pt x="56" y="15784"/>
                          <a:pt x="56" y="15839"/>
                        </a:cubicBezTo>
                        <a:cubicBezTo>
                          <a:pt x="116" y="15900"/>
                          <a:pt x="172" y="15955"/>
                          <a:pt x="232" y="15955"/>
                        </a:cubicBezTo>
                        <a:lnTo>
                          <a:pt x="15698" y="18333"/>
                        </a:lnTo>
                        <a:cubicBezTo>
                          <a:pt x="15729" y="18361"/>
                          <a:pt x="15744" y="18375"/>
                          <a:pt x="15758" y="18375"/>
                        </a:cubicBezTo>
                        <a:cubicBezTo>
                          <a:pt x="15773" y="18375"/>
                          <a:pt x="15786" y="18361"/>
                          <a:pt x="15814" y="18333"/>
                        </a:cubicBezTo>
                        <a:cubicBezTo>
                          <a:pt x="15874" y="18333"/>
                          <a:pt x="15930" y="18273"/>
                          <a:pt x="15930" y="18273"/>
                        </a:cubicBezTo>
                        <a:cubicBezTo>
                          <a:pt x="15990" y="18157"/>
                          <a:pt x="15990" y="18041"/>
                          <a:pt x="15930" y="17985"/>
                        </a:cubicBezTo>
                        <a:lnTo>
                          <a:pt x="2837" y="81"/>
                        </a:lnTo>
                        <a:cubicBezTo>
                          <a:pt x="2798" y="42"/>
                          <a:pt x="2756" y="1"/>
                          <a:pt x="269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0" name="Google Shape;13690;p33"/>
                  <p:cNvSpPr/>
                  <p:nvPr/>
                </p:nvSpPr>
                <p:spPr>
                  <a:xfrm>
                    <a:off x="2047284" y="2942587"/>
                    <a:ext cx="7395" cy="1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1392" extrusionOk="0">
                        <a:moveTo>
                          <a:pt x="347" y="0"/>
                        </a:moveTo>
                        <a:cubicBezTo>
                          <a:pt x="255" y="0"/>
                          <a:pt x="176" y="96"/>
                          <a:pt x="176" y="191"/>
                        </a:cubicBezTo>
                        <a:lnTo>
                          <a:pt x="0" y="1118"/>
                        </a:lnTo>
                        <a:cubicBezTo>
                          <a:pt x="0" y="1234"/>
                          <a:pt x="61" y="1350"/>
                          <a:pt x="232" y="1350"/>
                        </a:cubicBezTo>
                        <a:cubicBezTo>
                          <a:pt x="232" y="1377"/>
                          <a:pt x="247" y="1391"/>
                          <a:pt x="269" y="1391"/>
                        </a:cubicBezTo>
                        <a:cubicBezTo>
                          <a:pt x="291" y="1391"/>
                          <a:pt x="320" y="1377"/>
                          <a:pt x="348" y="1350"/>
                        </a:cubicBezTo>
                        <a:cubicBezTo>
                          <a:pt x="408" y="1350"/>
                          <a:pt x="464" y="1289"/>
                          <a:pt x="464" y="1174"/>
                        </a:cubicBezTo>
                        <a:lnTo>
                          <a:pt x="640" y="247"/>
                        </a:lnTo>
                        <a:cubicBezTo>
                          <a:pt x="640" y="131"/>
                          <a:pt x="580" y="15"/>
                          <a:pt x="408" y="15"/>
                        </a:cubicBezTo>
                        <a:cubicBezTo>
                          <a:pt x="388" y="5"/>
                          <a:pt x="367" y="0"/>
                          <a:pt x="34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1" name="Google Shape;13691;p33"/>
                  <p:cNvSpPr/>
                  <p:nvPr/>
                </p:nvSpPr>
                <p:spPr>
                  <a:xfrm>
                    <a:off x="2065379" y="2945268"/>
                    <a:ext cx="8054" cy="16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" h="1405" extrusionOk="0">
                        <a:moveTo>
                          <a:pt x="376" y="0"/>
                        </a:moveTo>
                        <a:cubicBezTo>
                          <a:pt x="251" y="0"/>
                          <a:pt x="172" y="95"/>
                          <a:pt x="172" y="191"/>
                        </a:cubicBezTo>
                        <a:lnTo>
                          <a:pt x="57" y="1118"/>
                        </a:lnTo>
                        <a:cubicBezTo>
                          <a:pt x="1" y="1234"/>
                          <a:pt x="117" y="1349"/>
                          <a:pt x="233" y="1405"/>
                        </a:cubicBezTo>
                        <a:lnTo>
                          <a:pt x="348" y="1405"/>
                        </a:lnTo>
                        <a:cubicBezTo>
                          <a:pt x="404" y="1349"/>
                          <a:pt x="464" y="1289"/>
                          <a:pt x="520" y="1173"/>
                        </a:cubicBezTo>
                        <a:lnTo>
                          <a:pt x="636" y="246"/>
                        </a:lnTo>
                        <a:cubicBezTo>
                          <a:pt x="696" y="130"/>
                          <a:pt x="580" y="15"/>
                          <a:pt x="464" y="15"/>
                        </a:cubicBezTo>
                        <a:cubicBezTo>
                          <a:pt x="433" y="5"/>
                          <a:pt x="404" y="0"/>
                          <a:pt x="3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2" name="Google Shape;13692;p33"/>
                  <p:cNvSpPr/>
                  <p:nvPr/>
                </p:nvSpPr>
                <p:spPr>
                  <a:xfrm>
                    <a:off x="2084133" y="2948110"/>
                    <a:ext cx="7349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" h="1391" extrusionOk="0">
                        <a:moveTo>
                          <a:pt x="403" y="0"/>
                        </a:moveTo>
                        <a:cubicBezTo>
                          <a:pt x="287" y="0"/>
                          <a:pt x="172" y="61"/>
                          <a:pt x="116" y="176"/>
                        </a:cubicBezTo>
                        <a:lnTo>
                          <a:pt x="0" y="1103"/>
                        </a:lnTo>
                        <a:cubicBezTo>
                          <a:pt x="0" y="1219"/>
                          <a:pt x="56" y="1391"/>
                          <a:pt x="172" y="1391"/>
                        </a:cubicBezTo>
                        <a:lnTo>
                          <a:pt x="287" y="1391"/>
                        </a:lnTo>
                        <a:cubicBezTo>
                          <a:pt x="403" y="1335"/>
                          <a:pt x="464" y="1275"/>
                          <a:pt x="464" y="1219"/>
                        </a:cubicBezTo>
                        <a:lnTo>
                          <a:pt x="579" y="292"/>
                        </a:lnTo>
                        <a:cubicBezTo>
                          <a:pt x="635" y="116"/>
                          <a:pt x="519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3" name="Google Shape;13693;p33"/>
                  <p:cNvSpPr/>
                  <p:nvPr/>
                </p:nvSpPr>
                <p:spPr>
                  <a:xfrm>
                    <a:off x="2102170" y="2950791"/>
                    <a:ext cx="7407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" h="1391" extrusionOk="0">
                        <a:moveTo>
                          <a:pt x="409" y="0"/>
                        </a:moveTo>
                        <a:cubicBezTo>
                          <a:pt x="293" y="0"/>
                          <a:pt x="177" y="60"/>
                          <a:pt x="177" y="232"/>
                        </a:cubicBezTo>
                        <a:lnTo>
                          <a:pt x="1" y="1103"/>
                        </a:lnTo>
                        <a:cubicBezTo>
                          <a:pt x="1" y="1275"/>
                          <a:pt x="61" y="1390"/>
                          <a:pt x="233" y="1390"/>
                        </a:cubicBezTo>
                        <a:lnTo>
                          <a:pt x="293" y="1390"/>
                        </a:lnTo>
                        <a:cubicBezTo>
                          <a:pt x="409" y="1390"/>
                          <a:pt x="464" y="1275"/>
                          <a:pt x="464" y="1219"/>
                        </a:cubicBezTo>
                        <a:lnTo>
                          <a:pt x="641" y="292"/>
                        </a:lnTo>
                        <a:cubicBezTo>
                          <a:pt x="641" y="176"/>
                          <a:pt x="580" y="60"/>
                          <a:pt x="40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4" name="Google Shape;13694;p33"/>
                  <p:cNvSpPr/>
                  <p:nvPr/>
                </p:nvSpPr>
                <p:spPr>
                  <a:xfrm>
                    <a:off x="2120277" y="2953969"/>
                    <a:ext cx="7349" cy="158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" h="1374" extrusionOk="0">
                        <a:moveTo>
                          <a:pt x="371" y="1"/>
                        </a:moveTo>
                        <a:cubicBezTo>
                          <a:pt x="248" y="1"/>
                          <a:pt x="172" y="95"/>
                          <a:pt x="172" y="189"/>
                        </a:cubicBezTo>
                        <a:lnTo>
                          <a:pt x="0" y="1115"/>
                        </a:lnTo>
                        <a:cubicBezTo>
                          <a:pt x="0" y="1231"/>
                          <a:pt x="116" y="1347"/>
                          <a:pt x="232" y="1347"/>
                        </a:cubicBezTo>
                        <a:cubicBezTo>
                          <a:pt x="251" y="1367"/>
                          <a:pt x="263" y="1374"/>
                          <a:pt x="274" y="1374"/>
                        </a:cubicBezTo>
                        <a:cubicBezTo>
                          <a:pt x="295" y="1374"/>
                          <a:pt x="308" y="1347"/>
                          <a:pt x="348" y="1347"/>
                        </a:cubicBezTo>
                        <a:cubicBezTo>
                          <a:pt x="404" y="1347"/>
                          <a:pt x="464" y="1292"/>
                          <a:pt x="520" y="1176"/>
                        </a:cubicBezTo>
                        <a:lnTo>
                          <a:pt x="635" y="249"/>
                        </a:lnTo>
                        <a:cubicBezTo>
                          <a:pt x="635" y="133"/>
                          <a:pt x="580" y="17"/>
                          <a:pt x="464" y="17"/>
                        </a:cubicBezTo>
                        <a:cubicBezTo>
                          <a:pt x="431" y="6"/>
                          <a:pt x="400" y="1"/>
                          <a:pt x="3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5" name="Google Shape;13695;p33"/>
                  <p:cNvSpPr/>
                  <p:nvPr/>
                </p:nvSpPr>
                <p:spPr>
                  <a:xfrm>
                    <a:off x="2138326" y="2956649"/>
                    <a:ext cx="8042" cy="1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" h="1408" extrusionOk="0">
                        <a:moveTo>
                          <a:pt x="399" y="0"/>
                        </a:moveTo>
                        <a:cubicBezTo>
                          <a:pt x="306" y="0"/>
                          <a:pt x="222" y="94"/>
                          <a:pt x="177" y="188"/>
                        </a:cubicBezTo>
                        <a:lnTo>
                          <a:pt x="61" y="1115"/>
                        </a:lnTo>
                        <a:cubicBezTo>
                          <a:pt x="0" y="1231"/>
                          <a:pt x="116" y="1347"/>
                          <a:pt x="232" y="1407"/>
                        </a:cubicBezTo>
                        <a:lnTo>
                          <a:pt x="348" y="1407"/>
                        </a:lnTo>
                        <a:cubicBezTo>
                          <a:pt x="408" y="1347"/>
                          <a:pt x="524" y="1291"/>
                          <a:pt x="524" y="1175"/>
                        </a:cubicBezTo>
                        <a:lnTo>
                          <a:pt x="640" y="249"/>
                        </a:lnTo>
                        <a:cubicBezTo>
                          <a:pt x="696" y="133"/>
                          <a:pt x="580" y="17"/>
                          <a:pt x="464" y="17"/>
                        </a:cubicBezTo>
                        <a:cubicBezTo>
                          <a:pt x="442" y="5"/>
                          <a:pt x="420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6" name="Google Shape;13696;p33"/>
                  <p:cNvSpPr/>
                  <p:nvPr/>
                </p:nvSpPr>
                <p:spPr>
                  <a:xfrm>
                    <a:off x="2157068" y="2959515"/>
                    <a:ext cx="7407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" h="1391" extrusionOk="0">
                        <a:moveTo>
                          <a:pt x="408" y="1"/>
                        </a:moveTo>
                        <a:cubicBezTo>
                          <a:pt x="293" y="1"/>
                          <a:pt x="177" y="56"/>
                          <a:pt x="116" y="172"/>
                        </a:cubicBezTo>
                        <a:lnTo>
                          <a:pt x="1" y="1099"/>
                        </a:lnTo>
                        <a:cubicBezTo>
                          <a:pt x="1" y="1215"/>
                          <a:pt x="61" y="1391"/>
                          <a:pt x="177" y="1391"/>
                        </a:cubicBezTo>
                        <a:lnTo>
                          <a:pt x="293" y="1391"/>
                        </a:lnTo>
                        <a:cubicBezTo>
                          <a:pt x="408" y="1331"/>
                          <a:pt x="464" y="1275"/>
                          <a:pt x="464" y="1159"/>
                        </a:cubicBezTo>
                        <a:lnTo>
                          <a:pt x="640" y="288"/>
                        </a:lnTo>
                        <a:cubicBezTo>
                          <a:pt x="640" y="116"/>
                          <a:pt x="524" y="1"/>
                          <a:pt x="40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7" name="Google Shape;13697;p33"/>
                  <p:cNvSpPr/>
                  <p:nvPr/>
                </p:nvSpPr>
                <p:spPr>
                  <a:xfrm>
                    <a:off x="2175175" y="2962196"/>
                    <a:ext cx="7349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" h="1391" extrusionOk="0">
                        <a:moveTo>
                          <a:pt x="403" y="0"/>
                        </a:moveTo>
                        <a:cubicBezTo>
                          <a:pt x="287" y="0"/>
                          <a:pt x="172" y="56"/>
                          <a:pt x="172" y="232"/>
                        </a:cubicBezTo>
                        <a:lnTo>
                          <a:pt x="0" y="1099"/>
                        </a:lnTo>
                        <a:cubicBezTo>
                          <a:pt x="0" y="1275"/>
                          <a:pt x="56" y="1391"/>
                          <a:pt x="232" y="1391"/>
                        </a:cubicBezTo>
                        <a:lnTo>
                          <a:pt x="348" y="1391"/>
                        </a:lnTo>
                        <a:cubicBezTo>
                          <a:pt x="403" y="1391"/>
                          <a:pt x="464" y="1275"/>
                          <a:pt x="464" y="1215"/>
                        </a:cubicBezTo>
                        <a:lnTo>
                          <a:pt x="635" y="288"/>
                        </a:lnTo>
                        <a:cubicBezTo>
                          <a:pt x="635" y="172"/>
                          <a:pt x="579" y="56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8" name="Google Shape;13698;p33"/>
                  <p:cNvSpPr/>
                  <p:nvPr/>
                </p:nvSpPr>
                <p:spPr>
                  <a:xfrm>
                    <a:off x="2193224" y="2964865"/>
                    <a:ext cx="8042" cy="1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" h="1392" extrusionOk="0">
                        <a:moveTo>
                          <a:pt x="463" y="1"/>
                        </a:moveTo>
                        <a:cubicBezTo>
                          <a:pt x="292" y="1"/>
                          <a:pt x="176" y="117"/>
                          <a:pt x="176" y="233"/>
                        </a:cubicBezTo>
                        <a:lnTo>
                          <a:pt x="60" y="1160"/>
                        </a:lnTo>
                        <a:cubicBezTo>
                          <a:pt x="0" y="1276"/>
                          <a:pt x="116" y="1391"/>
                          <a:pt x="232" y="1391"/>
                        </a:cubicBezTo>
                        <a:lnTo>
                          <a:pt x="348" y="1391"/>
                        </a:lnTo>
                        <a:cubicBezTo>
                          <a:pt x="408" y="1391"/>
                          <a:pt x="463" y="1331"/>
                          <a:pt x="524" y="1215"/>
                        </a:cubicBezTo>
                        <a:lnTo>
                          <a:pt x="640" y="288"/>
                        </a:lnTo>
                        <a:cubicBezTo>
                          <a:pt x="695" y="172"/>
                          <a:pt x="579" y="57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99" name="Google Shape;13699;p33"/>
                  <p:cNvSpPr/>
                  <p:nvPr/>
                </p:nvSpPr>
                <p:spPr>
                  <a:xfrm>
                    <a:off x="2211966" y="2968019"/>
                    <a:ext cx="7395" cy="16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1406" extrusionOk="0">
                        <a:moveTo>
                          <a:pt x="346" y="1"/>
                        </a:moveTo>
                        <a:cubicBezTo>
                          <a:pt x="253" y="1"/>
                          <a:pt x="166" y="96"/>
                          <a:pt x="116" y="191"/>
                        </a:cubicBezTo>
                        <a:lnTo>
                          <a:pt x="0" y="1118"/>
                        </a:lnTo>
                        <a:cubicBezTo>
                          <a:pt x="0" y="1234"/>
                          <a:pt x="60" y="1350"/>
                          <a:pt x="176" y="1406"/>
                        </a:cubicBezTo>
                        <a:cubicBezTo>
                          <a:pt x="232" y="1406"/>
                          <a:pt x="292" y="1406"/>
                          <a:pt x="292" y="1350"/>
                        </a:cubicBezTo>
                        <a:cubicBezTo>
                          <a:pt x="408" y="1350"/>
                          <a:pt x="464" y="1290"/>
                          <a:pt x="464" y="1174"/>
                        </a:cubicBezTo>
                        <a:lnTo>
                          <a:pt x="580" y="247"/>
                        </a:lnTo>
                        <a:cubicBezTo>
                          <a:pt x="640" y="131"/>
                          <a:pt x="524" y="15"/>
                          <a:pt x="408" y="15"/>
                        </a:cubicBezTo>
                        <a:cubicBezTo>
                          <a:pt x="387" y="5"/>
                          <a:pt x="367" y="1"/>
                          <a:pt x="34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00" name="Google Shape;13700;p33"/>
                  <p:cNvSpPr/>
                  <p:nvPr/>
                </p:nvSpPr>
                <p:spPr>
                  <a:xfrm>
                    <a:off x="2230061" y="2970874"/>
                    <a:ext cx="7349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" h="1391" extrusionOk="0">
                        <a:moveTo>
                          <a:pt x="404" y="0"/>
                        </a:moveTo>
                        <a:cubicBezTo>
                          <a:pt x="288" y="0"/>
                          <a:pt x="172" y="60"/>
                          <a:pt x="172" y="176"/>
                        </a:cubicBezTo>
                        <a:lnTo>
                          <a:pt x="1" y="1103"/>
                        </a:lnTo>
                        <a:cubicBezTo>
                          <a:pt x="1" y="1219"/>
                          <a:pt x="56" y="1390"/>
                          <a:pt x="232" y="1390"/>
                        </a:cubicBezTo>
                        <a:lnTo>
                          <a:pt x="288" y="1390"/>
                        </a:lnTo>
                        <a:cubicBezTo>
                          <a:pt x="404" y="1335"/>
                          <a:pt x="464" y="1275"/>
                          <a:pt x="464" y="1159"/>
                        </a:cubicBezTo>
                        <a:lnTo>
                          <a:pt x="636" y="292"/>
                        </a:lnTo>
                        <a:cubicBezTo>
                          <a:pt x="636" y="116"/>
                          <a:pt x="580" y="0"/>
                          <a:pt x="40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01" name="Google Shape;13701;p33"/>
                  <p:cNvSpPr/>
                  <p:nvPr/>
                </p:nvSpPr>
                <p:spPr>
                  <a:xfrm>
                    <a:off x="2248110" y="2973543"/>
                    <a:ext cx="7407" cy="1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" h="1392" extrusionOk="0">
                        <a:moveTo>
                          <a:pt x="464" y="1"/>
                        </a:moveTo>
                        <a:cubicBezTo>
                          <a:pt x="293" y="1"/>
                          <a:pt x="177" y="61"/>
                          <a:pt x="177" y="233"/>
                        </a:cubicBezTo>
                        <a:lnTo>
                          <a:pt x="1" y="1104"/>
                        </a:lnTo>
                        <a:cubicBezTo>
                          <a:pt x="1" y="1275"/>
                          <a:pt x="116" y="1391"/>
                          <a:pt x="232" y="1391"/>
                        </a:cubicBezTo>
                        <a:lnTo>
                          <a:pt x="348" y="1391"/>
                        </a:lnTo>
                        <a:lnTo>
                          <a:pt x="524" y="1220"/>
                        </a:lnTo>
                        <a:lnTo>
                          <a:pt x="640" y="293"/>
                        </a:lnTo>
                        <a:cubicBezTo>
                          <a:pt x="640" y="177"/>
                          <a:pt x="580" y="61"/>
                          <a:pt x="46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02" name="Google Shape;13702;p33"/>
                  <p:cNvSpPr/>
                  <p:nvPr/>
                </p:nvSpPr>
                <p:spPr>
                  <a:xfrm>
                    <a:off x="2266217" y="2976223"/>
                    <a:ext cx="8042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" h="1391" extrusionOk="0">
                        <a:moveTo>
                          <a:pt x="464" y="1"/>
                        </a:moveTo>
                        <a:cubicBezTo>
                          <a:pt x="348" y="1"/>
                          <a:pt x="232" y="116"/>
                          <a:pt x="172" y="232"/>
                        </a:cubicBezTo>
                        <a:lnTo>
                          <a:pt x="56" y="1159"/>
                        </a:lnTo>
                        <a:cubicBezTo>
                          <a:pt x="0" y="1275"/>
                          <a:pt x="116" y="1391"/>
                          <a:pt x="232" y="1391"/>
                        </a:cubicBezTo>
                        <a:lnTo>
                          <a:pt x="348" y="1391"/>
                        </a:lnTo>
                        <a:cubicBezTo>
                          <a:pt x="403" y="1391"/>
                          <a:pt x="519" y="1275"/>
                          <a:pt x="519" y="1219"/>
                        </a:cubicBezTo>
                        <a:lnTo>
                          <a:pt x="635" y="293"/>
                        </a:lnTo>
                        <a:cubicBezTo>
                          <a:pt x="695" y="177"/>
                          <a:pt x="579" y="61"/>
                          <a:pt x="46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03" name="Google Shape;13703;p33"/>
                  <p:cNvSpPr/>
                  <p:nvPr/>
                </p:nvSpPr>
                <p:spPr>
                  <a:xfrm>
                    <a:off x="2284959" y="2979413"/>
                    <a:ext cx="7349" cy="16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" h="1407" extrusionOk="0">
                        <a:moveTo>
                          <a:pt x="338" y="0"/>
                        </a:moveTo>
                        <a:cubicBezTo>
                          <a:pt x="246" y="0"/>
                          <a:pt x="161" y="94"/>
                          <a:pt x="116" y="188"/>
                        </a:cubicBezTo>
                        <a:lnTo>
                          <a:pt x="0" y="1115"/>
                        </a:lnTo>
                        <a:cubicBezTo>
                          <a:pt x="0" y="1231"/>
                          <a:pt x="56" y="1347"/>
                          <a:pt x="172" y="1407"/>
                        </a:cubicBezTo>
                        <a:cubicBezTo>
                          <a:pt x="232" y="1407"/>
                          <a:pt x="288" y="1407"/>
                          <a:pt x="288" y="1347"/>
                        </a:cubicBezTo>
                        <a:cubicBezTo>
                          <a:pt x="404" y="1347"/>
                          <a:pt x="464" y="1291"/>
                          <a:pt x="464" y="1175"/>
                        </a:cubicBezTo>
                        <a:lnTo>
                          <a:pt x="635" y="248"/>
                        </a:lnTo>
                        <a:cubicBezTo>
                          <a:pt x="635" y="132"/>
                          <a:pt x="519" y="17"/>
                          <a:pt x="404" y="17"/>
                        </a:cubicBezTo>
                        <a:cubicBezTo>
                          <a:pt x="382" y="5"/>
                          <a:pt x="360" y="0"/>
                          <a:pt x="3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04" name="Google Shape;13704;p33"/>
                  <p:cNvSpPr/>
                  <p:nvPr/>
                </p:nvSpPr>
                <p:spPr>
                  <a:xfrm>
                    <a:off x="2303008" y="2982278"/>
                    <a:ext cx="7395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1391" extrusionOk="0">
                        <a:moveTo>
                          <a:pt x="408" y="0"/>
                        </a:moveTo>
                        <a:cubicBezTo>
                          <a:pt x="292" y="0"/>
                          <a:pt x="176" y="56"/>
                          <a:pt x="176" y="172"/>
                        </a:cubicBezTo>
                        <a:lnTo>
                          <a:pt x="0" y="1099"/>
                        </a:lnTo>
                        <a:cubicBezTo>
                          <a:pt x="0" y="1215"/>
                          <a:pt x="60" y="1330"/>
                          <a:pt x="232" y="1391"/>
                        </a:cubicBezTo>
                        <a:lnTo>
                          <a:pt x="348" y="1391"/>
                        </a:lnTo>
                        <a:cubicBezTo>
                          <a:pt x="408" y="1330"/>
                          <a:pt x="464" y="1275"/>
                          <a:pt x="464" y="1159"/>
                        </a:cubicBezTo>
                        <a:lnTo>
                          <a:pt x="640" y="288"/>
                        </a:lnTo>
                        <a:cubicBezTo>
                          <a:pt x="640" y="116"/>
                          <a:pt x="580" y="0"/>
                          <a:pt x="40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05" name="Google Shape;13705;p33"/>
                  <p:cNvSpPr/>
                  <p:nvPr/>
                </p:nvSpPr>
                <p:spPr>
                  <a:xfrm>
                    <a:off x="2321103" y="2984947"/>
                    <a:ext cx="8042" cy="1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" h="1392" extrusionOk="0">
                        <a:moveTo>
                          <a:pt x="464" y="1"/>
                        </a:moveTo>
                        <a:cubicBezTo>
                          <a:pt x="288" y="1"/>
                          <a:pt x="172" y="57"/>
                          <a:pt x="172" y="233"/>
                        </a:cubicBezTo>
                        <a:lnTo>
                          <a:pt x="56" y="1099"/>
                        </a:lnTo>
                        <a:cubicBezTo>
                          <a:pt x="1" y="1276"/>
                          <a:pt x="117" y="1391"/>
                          <a:pt x="232" y="1391"/>
                        </a:cubicBezTo>
                        <a:lnTo>
                          <a:pt x="348" y="1391"/>
                        </a:lnTo>
                        <a:lnTo>
                          <a:pt x="520" y="1215"/>
                        </a:lnTo>
                        <a:lnTo>
                          <a:pt x="636" y="288"/>
                        </a:lnTo>
                        <a:cubicBezTo>
                          <a:pt x="696" y="172"/>
                          <a:pt x="580" y="1"/>
                          <a:pt x="46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06" name="Google Shape;13706;p33"/>
                  <p:cNvSpPr/>
                  <p:nvPr/>
                </p:nvSpPr>
                <p:spPr>
                  <a:xfrm>
                    <a:off x="2339845" y="2987628"/>
                    <a:ext cx="7349" cy="1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" h="1392" extrusionOk="0">
                        <a:moveTo>
                          <a:pt x="404" y="1"/>
                        </a:moveTo>
                        <a:cubicBezTo>
                          <a:pt x="288" y="1"/>
                          <a:pt x="172" y="117"/>
                          <a:pt x="117" y="232"/>
                        </a:cubicBezTo>
                        <a:lnTo>
                          <a:pt x="1" y="1159"/>
                        </a:lnTo>
                        <a:cubicBezTo>
                          <a:pt x="1" y="1275"/>
                          <a:pt x="57" y="1391"/>
                          <a:pt x="172" y="1391"/>
                        </a:cubicBezTo>
                        <a:lnTo>
                          <a:pt x="288" y="1391"/>
                        </a:lnTo>
                        <a:cubicBezTo>
                          <a:pt x="404" y="1391"/>
                          <a:pt x="464" y="1275"/>
                          <a:pt x="464" y="1215"/>
                        </a:cubicBezTo>
                        <a:lnTo>
                          <a:pt x="580" y="288"/>
                        </a:lnTo>
                        <a:cubicBezTo>
                          <a:pt x="636" y="172"/>
                          <a:pt x="520" y="56"/>
                          <a:pt x="40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07" name="Google Shape;13707;p33"/>
                  <p:cNvSpPr/>
                  <p:nvPr/>
                </p:nvSpPr>
                <p:spPr>
                  <a:xfrm>
                    <a:off x="2357894" y="2990783"/>
                    <a:ext cx="7407" cy="16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" h="1406" extrusionOk="0">
                        <a:moveTo>
                          <a:pt x="347" y="1"/>
                        </a:moveTo>
                        <a:cubicBezTo>
                          <a:pt x="255" y="1"/>
                          <a:pt x="177" y="96"/>
                          <a:pt x="177" y="191"/>
                        </a:cubicBezTo>
                        <a:lnTo>
                          <a:pt x="1" y="1118"/>
                        </a:lnTo>
                        <a:cubicBezTo>
                          <a:pt x="1" y="1234"/>
                          <a:pt x="61" y="1350"/>
                          <a:pt x="233" y="1406"/>
                        </a:cubicBezTo>
                        <a:cubicBezTo>
                          <a:pt x="233" y="1406"/>
                          <a:pt x="293" y="1406"/>
                          <a:pt x="293" y="1350"/>
                        </a:cubicBezTo>
                        <a:cubicBezTo>
                          <a:pt x="409" y="1350"/>
                          <a:pt x="464" y="1290"/>
                          <a:pt x="464" y="1174"/>
                        </a:cubicBezTo>
                        <a:lnTo>
                          <a:pt x="640" y="247"/>
                        </a:lnTo>
                        <a:cubicBezTo>
                          <a:pt x="640" y="131"/>
                          <a:pt x="580" y="15"/>
                          <a:pt x="409" y="15"/>
                        </a:cubicBezTo>
                        <a:cubicBezTo>
                          <a:pt x="388" y="5"/>
                          <a:pt x="367" y="1"/>
                          <a:pt x="3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08" name="Google Shape;13708;p33"/>
                  <p:cNvSpPr/>
                  <p:nvPr/>
                </p:nvSpPr>
                <p:spPr>
                  <a:xfrm>
                    <a:off x="2032551" y="2921164"/>
                    <a:ext cx="15437" cy="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5" extrusionOk="0">
                        <a:moveTo>
                          <a:pt x="231" y="1"/>
                        </a:moveTo>
                        <a:cubicBezTo>
                          <a:pt x="137" y="1"/>
                          <a:pt x="50" y="96"/>
                          <a:pt x="1" y="191"/>
                        </a:cubicBezTo>
                        <a:cubicBezTo>
                          <a:pt x="1" y="307"/>
                          <a:pt x="61" y="478"/>
                          <a:pt x="233" y="478"/>
                        </a:cubicBezTo>
                        <a:lnTo>
                          <a:pt x="1044" y="594"/>
                        </a:lnTo>
                        <a:lnTo>
                          <a:pt x="1159" y="594"/>
                        </a:lnTo>
                        <a:cubicBezTo>
                          <a:pt x="1220" y="594"/>
                          <a:pt x="1275" y="478"/>
                          <a:pt x="1336" y="423"/>
                        </a:cubicBezTo>
                        <a:cubicBezTo>
                          <a:pt x="1336" y="247"/>
                          <a:pt x="1275" y="131"/>
                          <a:pt x="1104" y="131"/>
                        </a:cubicBezTo>
                        <a:lnTo>
                          <a:pt x="293" y="15"/>
                        </a:lnTo>
                        <a:cubicBezTo>
                          <a:pt x="272" y="5"/>
                          <a:pt x="252" y="1"/>
                          <a:pt x="2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09" name="Google Shape;13709;p33"/>
                  <p:cNvSpPr/>
                  <p:nvPr/>
                </p:nvSpPr>
                <p:spPr>
                  <a:xfrm>
                    <a:off x="2035232" y="2903924"/>
                    <a:ext cx="15437" cy="6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81" extrusionOk="0">
                        <a:moveTo>
                          <a:pt x="293" y="1"/>
                        </a:moveTo>
                        <a:cubicBezTo>
                          <a:pt x="177" y="1"/>
                          <a:pt x="61" y="61"/>
                          <a:pt x="1" y="177"/>
                        </a:cubicBezTo>
                        <a:cubicBezTo>
                          <a:pt x="1" y="348"/>
                          <a:pt x="61" y="464"/>
                          <a:pt x="232" y="464"/>
                        </a:cubicBezTo>
                        <a:lnTo>
                          <a:pt x="1043" y="580"/>
                        </a:lnTo>
                        <a:lnTo>
                          <a:pt x="1159" y="580"/>
                        </a:lnTo>
                        <a:cubicBezTo>
                          <a:pt x="1219" y="580"/>
                          <a:pt x="1335" y="464"/>
                          <a:pt x="1335" y="409"/>
                        </a:cubicBezTo>
                        <a:cubicBezTo>
                          <a:pt x="1335" y="293"/>
                          <a:pt x="1275" y="177"/>
                          <a:pt x="1104" y="117"/>
                        </a:cubicBezTo>
                        <a:lnTo>
                          <a:pt x="29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10" name="Google Shape;13710;p33"/>
                  <p:cNvSpPr/>
                  <p:nvPr/>
                </p:nvSpPr>
                <p:spPr>
                  <a:xfrm>
                    <a:off x="2037913" y="2886522"/>
                    <a:ext cx="15437" cy="7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07" extrusionOk="0">
                        <a:moveTo>
                          <a:pt x="292" y="0"/>
                        </a:moveTo>
                        <a:cubicBezTo>
                          <a:pt x="176" y="0"/>
                          <a:pt x="61" y="61"/>
                          <a:pt x="0" y="232"/>
                        </a:cubicBezTo>
                        <a:cubicBezTo>
                          <a:pt x="0" y="348"/>
                          <a:pt x="61" y="464"/>
                          <a:pt x="232" y="464"/>
                        </a:cubicBezTo>
                        <a:lnTo>
                          <a:pt x="1043" y="580"/>
                        </a:lnTo>
                        <a:cubicBezTo>
                          <a:pt x="1063" y="600"/>
                          <a:pt x="1077" y="607"/>
                          <a:pt x="1088" y="607"/>
                        </a:cubicBezTo>
                        <a:cubicBezTo>
                          <a:pt x="1110" y="607"/>
                          <a:pt x="1122" y="580"/>
                          <a:pt x="1159" y="580"/>
                        </a:cubicBezTo>
                        <a:cubicBezTo>
                          <a:pt x="1219" y="580"/>
                          <a:pt x="1335" y="524"/>
                          <a:pt x="1335" y="408"/>
                        </a:cubicBezTo>
                        <a:cubicBezTo>
                          <a:pt x="1335" y="292"/>
                          <a:pt x="1275" y="177"/>
                          <a:pt x="1103" y="116"/>
                        </a:cubicBezTo>
                        <a:lnTo>
                          <a:pt x="29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11" name="Google Shape;13711;p33"/>
                  <p:cNvSpPr/>
                  <p:nvPr/>
                </p:nvSpPr>
                <p:spPr>
                  <a:xfrm>
                    <a:off x="2040594" y="2869120"/>
                    <a:ext cx="15426" cy="73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40" extrusionOk="0">
                        <a:moveTo>
                          <a:pt x="292" y="0"/>
                        </a:moveTo>
                        <a:cubicBezTo>
                          <a:pt x="176" y="0"/>
                          <a:pt x="60" y="60"/>
                          <a:pt x="0" y="232"/>
                        </a:cubicBezTo>
                        <a:cubicBezTo>
                          <a:pt x="0" y="348"/>
                          <a:pt x="60" y="464"/>
                          <a:pt x="232" y="464"/>
                        </a:cubicBezTo>
                        <a:lnTo>
                          <a:pt x="1043" y="640"/>
                        </a:lnTo>
                        <a:cubicBezTo>
                          <a:pt x="1103" y="640"/>
                          <a:pt x="1103" y="640"/>
                          <a:pt x="1159" y="579"/>
                        </a:cubicBezTo>
                        <a:cubicBezTo>
                          <a:pt x="1219" y="579"/>
                          <a:pt x="1335" y="524"/>
                          <a:pt x="1335" y="408"/>
                        </a:cubicBezTo>
                        <a:cubicBezTo>
                          <a:pt x="1335" y="292"/>
                          <a:pt x="1275" y="176"/>
                          <a:pt x="1103" y="116"/>
                        </a:cubicBezTo>
                        <a:lnTo>
                          <a:pt x="29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12" name="Google Shape;13712;p33"/>
                  <p:cNvSpPr/>
                  <p:nvPr/>
                </p:nvSpPr>
                <p:spPr>
                  <a:xfrm>
                    <a:off x="2043263" y="2851707"/>
                    <a:ext cx="15437" cy="7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41" extrusionOk="0">
                        <a:moveTo>
                          <a:pt x="293" y="1"/>
                        </a:moveTo>
                        <a:cubicBezTo>
                          <a:pt x="177" y="1"/>
                          <a:pt x="61" y="117"/>
                          <a:pt x="1" y="233"/>
                        </a:cubicBezTo>
                        <a:cubicBezTo>
                          <a:pt x="1" y="348"/>
                          <a:pt x="117" y="464"/>
                          <a:pt x="232" y="525"/>
                        </a:cubicBezTo>
                        <a:lnTo>
                          <a:pt x="1044" y="640"/>
                        </a:lnTo>
                        <a:lnTo>
                          <a:pt x="1159" y="640"/>
                        </a:lnTo>
                        <a:cubicBezTo>
                          <a:pt x="1220" y="580"/>
                          <a:pt x="1336" y="525"/>
                          <a:pt x="1336" y="409"/>
                        </a:cubicBezTo>
                        <a:cubicBezTo>
                          <a:pt x="1336" y="293"/>
                          <a:pt x="1275" y="177"/>
                          <a:pt x="1104" y="177"/>
                        </a:cubicBezTo>
                        <a:lnTo>
                          <a:pt x="29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13" name="Google Shape;13713;p33"/>
                  <p:cNvSpPr/>
                  <p:nvPr/>
                </p:nvSpPr>
                <p:spPr>
                  <a:xfrm>
                    <a:off x="2045944" y="2834813"/>
                    <a:ext cx="15437" cy="68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7" extrusionOk="0">
                        <a:moveTo>
                          <a:pt x="227" y="0"/>
                        </a:moveTo>
                        <a:cubicBezTo>
                          <a:pt x="135" y="0"/>
                          <a:pt x="49" y="94"/>
                          <a:pt x="0" y="188"/>
                        </a:cubicBezTo>
                        <a:cubicBezTo>
                          <a:pt x="0" y="304"/>
                          <a:pt x="116" y="420"/>
                          <a:pt x="232" y="480"/>
                        </a:cubicBezTo>
                        <a:lnTo>
                          <a:pt x="1043" y="596"/>
                        </a:lnTo>
                        <a:lnTo>
                          <a:pt x="1159" y="596"/>
                        </a:lnTo>
                        <a:cubicBezTo>
                          <a:pt x="1219" y="536"/>
                          <a:pt x="1335" y="480"/>
                          <a:pt x="1335" y="364"/>
                        </a:cubicBezTo>
                        <a:cubicBezTo>
                          <a:pt x="1335" y="249"/>
                          <a:pt x="1275" y="133"/>
                          <a:pt x="1104" y="133"/>
                        </a:cubicBezTo>
                        <a:lnTo>
                          <a:pt x="292" y="17"/>
                        </a:lnTo>
                        <a:cubicBezTo>
                          <a:pt x="271" y="5"/>
                          <a:pt x="249" y="0"/>
                          <a:pt x="22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14" name="Google Shape;13714;p33"/>
                  <p:cNvSpPr/>
                  <p:nvPr/>
                </p:nvSpPr>
                <p:spPr>
                  <a:xfrm>
                    <a:off x="2048624" y="2817412"/>
                    <a:ext cx="15437" cy="6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6" extrusionOk="0">
                        <a:moveTo>
                          <a:pt x="227" y="0"/>
                        </a:moveTo>
                        <a:cubicBezTo>
                          <a:pt x="135" y="0"/>
                          <a:pt x="49" y="94"/>
                          <a:pt x="0" y="188"/>
                        </a:cubicBezTo>
                        <a:cubicBezTo>
                          <a:pt x="0" y="304"/>
                          <a:pt x="116" y="420"/>
                          <a:pt x="232" y="480"/>
                        </a:cubicBezTo>
                        <a:lnTo>
                          <a:pt x="1043" y="596"/>
                        </a:lnTo>
                        <a:lnTo>
                          <a:pt x="1159" y="596"/>
                        </a:lnTo>
                        <a:cubicBezTo>
                          <a:pt x="1219" y="536"/>
                          <a:pt x="1335" y="480"/>
                          <a:pt x="1335" y="420"/>
                        </a:cubicBezTo>
                        <a:cubicBezTo>
                          <a:pt x="1335" y="248"/>
                          <a:pt x="1275" y="132"/>
                          <a:pt x="1103" y="132"/>
                        </a:cubicBezTo>
                        <a:lnTo>
                          <a:pt x="292" y="17"/>
                        </a:lnTo>
                        <a:cubicBezTo>
                          <a:pt x="270" y="5"/>
                          <a:pt x="248" y="0"/>
                          <a:pt x="22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15" name="Google Shape;13715;p33"/>
                  <p:cNvSpPr/>
                  <p:nvPr/>
                </p:nvSpPr>
                <p:spPr>
                  <a:xfrm>
                    <a:off x="2051294" y="2799998"/>
                    <a:ext cx="15437" cy="68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7" extrusionOk="0">
                        <a:moveTo>
                          <a:pt x="228" y="1"/>
                        </a:moveTo>
                        <a:cubicBezTo>
                          <a:pt x="135" y="1"/>
                          <a:pt x="50" y="95"/>
                          <a:pt x="1" y="189"/>
                        </a:cubicBezTo>
                        <a:cubicBezTo>
                          <a:pt x="1" y="365"/>
                          <a:pt x="117" y="481"/>
                          <a:pt x="233" y="481"/>
                        </a:cubicBezTo>
                        <a:lnTo>
                          <a:pt x="1044" y="597"/>
                        </a:lnTo>
                        <a:lnTo>
                          <a:pt x="1160" y="597"/>
                        </a:lnTo>
                        <a:cubicBezTo>
                          <a:pt x="1220" y="597"/>
                          <a:pt x="1336" y="481"/>
                          <a:pt x="1336" y="420"/>
                        </a:cubicBezTo>
                        <a:cubicBezTo>
                          <a:pt x="1336" y="305"/>
                          <a:pt x="1276" y="133"/>
                          <a:pt x="1104" y="133"/>
                        </a:cubicBezTo>
                        <a:lnTo>
                          <a:pt x="293" y="17"/>
                        </a:lnTo>
                        <a:cubicBezTo>
                          <a:pt x="271" y="6"/>
                          <a:pt x="249" y="1"/>
                          <a:pt x="2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16" name="Google Shape;13716;p33"/>
                  <p:cNvSpPr/>
                  <p:nvPr/>
                </p:nvSpPr>
                <p:spPr>
                  <a:xfrm>
                    <a:off x="2053974" y="2782781"/>
                    <a:ext cx="15437" cy="6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81" extrusionOk="0">
                        <a:moveTo>
                          <a:pt x="293" y="1"/>
                        </a:moveTo>
                        <a:cubicBezTo>
                          <a:pt x="177" y="1"/>
                          <a:pt x="61" y="57"/>
                          <a:pt x="1" y="172"/>
                        </a:cubicBezTo>
                        <a:cubicBezTo>
                          <a:pt x="1" y="349"/>
                          <a:pt x="117" y="464"/>
                          <a:pt x="232" y="464"/>
                        </a:cubicBezTo>
                        <a:lnTo>
                          <a:pt x="1044" y="580"/>
                        </a:lnTo>
                        <a:lnTo>
                          <a:pt x="1159" y="580"/>
                        </a:lnTo>
                        <a:cubicBezTo>
                          <a:pt x="1275" y="580"/>
                          <a:pt x="1335" y="520"/>
                          <a:pt x="1335" y="404"/>
                        </a:cubicBezTo>
                        <a:cubicBezTo>
                          <a:pt x="1335" y="288"/>
                          <a:pt x="1275" y="172"/>
                          <a:pt x="1104" y="117"/>
                        </a:cubicBezTo>
                        <a:lnTo>
                          <a:pt x="29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17" name="Google Shape;13717;p33"/>
                  <p:cNvSpPr/>
                  <p:nvPr/>
                </p:nvSpPr>
                <p:spPr>
                  <a:xfrm>
                    <a:off x="2056655" y="2765379"/>
                    <a:ext cx="15437" cy="7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22" extrusionOk="0">
                        <a:moveTo>
                          <a:pt x="292" y="1"/>
                        </a:moveTo>
                        <a:cubicBezTo>
                          <a:pt x="177" y="1"/>
                          <a:pt x="61" y="56"/>
                          <a:pt x="0" y="232"/>
                        </a:cubicBezTo>
                        <a:cubicBezTo>
                          <a:pt x="0" y="348"/>
                          <a:pt x="116" y="464"/>
                          <a:pt x="232" y="464"/>
                        </a:cubicBezTo>
                        <a:lnTo>
                          <a:pt x="1043" y="580"/>
                        </a:lnTo>
                        <a:cubicBezTo>
                          <a:pt x="1073" y="608"/>
                          <a:pt x="1102" y="622"/>
                          <a:pt x="1124" y="622"/>
                        </a:cubicBezTo>
                        <a:cubicBezTo>
                          <a:pt x="1145" y="622"/>
                          <a:pt x="1159" y="608"/>
                          <a:pt x="1159" y="580"/>
                        </a:cubicBezTo>
                        <a:cubicBezTo>
                          <a:pt x="1275" y="580"/>
                          <a:pt x="1335" y="520"/>
                          <a:pt x="1335" y="404"/>
                        </a:cubicBezTo>
                        <a:cubicBezTo>
                          <a:pt x="1335" y="288"/>
                          <a:pt x="1275" y="172"/>
                          <a:pt x="1103" y="117"/>
                        </a:cubicBezTo>
                        <a:lnTo>
                          <a:pt x="29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18" name="Google Shape;13718;p33"/>
                  <p:cNvSpPr/>
                  <p:nvPr/>
                </p:nvSpPr>
                <p:spPr>
                  <a:xfrm>
                    <a:off x="2059336" y="2747978"/>
                    <a:ext cx="15426" cy="7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36" extrusionOk="0">
                        <a:moveTo>
                          <a:pt x="292" y="0"/>
                        </a:moveTo>
                        <a:cubicBezTo>
                          <a:pt x="176" y="0"/>
                          <a:pt x="60" y="56"/>
                          <a:pt x="0" y="232"/>
                        </a:cubicBezTo>
                        <a:cubicBezTo>
                          <a:pt x="0" y="348"/>
                          <a:pt x="116" y="464"/>
                          <a:pt x="232" y="464"/>
                        </a:cubicBezTo>
                        <a:lnTo>
                          <a:pt x="1043" y="635"/>
                        </a:lnTo>
                        <a:cubicBezTo>
                          <a:pt x="1103" y="635"/>
                          <a:pt x="1159" y="635"/>
                          <a:pt x="1159" y="580"/>
                        </a:cubicBezTo>
                        <a:cubicBezTo>
                          <a:pt x="1275" y="580"/>
                          <a:pt x="1335" y="519"/>
                          <a:pt x="1335" y="404"/>
                        </a:cubicBezTo>
                        <a:cubicBezTo>
                          <a:pt x="1335" y="288"/>
                          <a:pt x="1275" y="172"/>
                          <a:pt x="1103" y="172"/>
                        </a:cubicBezTo>
                        <a:lnTo>
                          <a:pt x="29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19" name="Google Shape;13719;p33"/>
                  <p:cNvSpPr/>
                  <p:nvPr/>
                </p:nvSpPr>
                <p:spPr>
                  <a:xfrm>
                    <a:off x="2062005" y="2730576"/>
                    <a:ext cx="15437" cy="7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36" extrusionOk="0">
                        <a:moveTo>
                          <a:pt x="293" y="0"/>
                        </a:moveTo>
                        <a:cubicBezTo>
                          <a:pt x="177" y="0"/>
                          <a:pt x="61" y="116"/>
                          <a:pt x="1" y="232"/>
                        </a:cubicBezTo>
                        <a:cubicBezTo>
                          <a:pt x="1" y="348"/>
                          <a:pt x="117" y="464"/>
                          <a:pt x="233" y="519"/>
                        </a:cubicBezTo>
                        <a:lnTo>
                          <a:pt x="1044" y="635"/>
                        </a:lnTo>
                        <a:lnTo>
                          <a:pt x="1160" y="635"/>
                        </a:lnTo>
                        <a:cubicBezTo>
                          <a:pt x="1275" y="579"/>
                          <a:pt x="1336" y="519"/>
                          <a:pt x="1336" y="403"/>
                        </a:cubicBezTo>
                        <a:cubicBezTo>
                          <a:pt x="1336" y="287"/>
                          <a:pt x="1275" y="172"/>
                          <a:pt x="1104" y="172"/>
                        </a:cubicBez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20" name="Google Shape;13720;p33"/>
                  <p:cNvSpPr/>
                  <p:nvPr/>
                </p:nvSpPr>
                <p:spPr>
                  <a:xfrm>
                    <a:off x="2064686" y="2713648"/>
                    <a:ext cx="15437" cy="6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4" extrusionOk="0">
                        <a:moveTo>
                          <a:pt x="231" y="0"/>
                        </a:moveTo>
                        <a:cubicBezTo>
                          <a:pt x="137" y="0"/>
                          <a:pt x="50" y="95"/>
                          <a:pt x="1" y="191"/>
                        </a:cubicBezTo>
                        <a:cubicBezTo>
                          <a:pt x="1" y="306"/>
                          <a:pt x="117" y="422"/>
                          <a:pt x="232" y="478"/>
                        </a:cubicBezTo>
                        <a:lnTo>
                          <a:pt x="1043" y="594"/>
                        </a:lnTo>
                        <a:lnTo>
                          <a:pt x="1159" y="594"/>
                        </a:lnTo>
                        <a:cubicBezTo>
                          <a:pt x="1275" y="538"/>
                          <a:pt x="1335" y="478"/>
                          <a:pt x="1335" y="422"/>
                        </a:cubicBezTo>
                        <a:cubicBezTo>
                          <a:pt x="1335" y="246"/>
                          <a:pt x="1275" y="130"/>
                          <a:pt x="1159" y="130"/>
                        </a:cubicBezTo>
                        <a:lnTo>
                          <a:pt x="293" y="14"/>
                        </a:lnTo>
                        <a:cubicBezTo>
                          <a:pt x="272" y="5"/>
                          <a:pt x="251" y="0"/>
                          <a:pt x="2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21" name="Google Shape;13721;p33"/>
                  <p:cNvSpPr/>
                  <p:nvPr/>
                </p:nvSpPr>
                <p:spPr>
                  <a:xfrm>
                    <a:off x="2067367" y="2696234"/>
                    <a:ext cx="15437" cy="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5" extrusionOk="0">
                        <a:moveTo>
                          <a:pt x="231" y="1"/>
                        </a:moveTo>
                        <a:cubicBezTo>
                          <a:pt x="137" y="1"/>
                          <a:pt x="50" y="96"/>
                          <a:pt x="0" y="191"/>
                        </a:cubicBezTo>
                        <a:cubicBezTo>
                          <a:pt x="0" y="307"/>
                          <a:pt x="116" y="479"/>
                          <a:pt x="232" y="479"/>
                        </a:cubicBezTo>
                        <a:lnTo>
                          <a:pt x="1043" y="595"/>
                        </a:lnTo>
                        <a:lnTo>
                          <a:pt x="1159" y="595"/>
                        </a:lnTo>
                        <a:cubicBezTo>
                          <a:pt x="1275" y="539"/>
                          <a:pt x="1335" y="479"/>
                          <a:pt x="1335" y="423"/>
                        </a:cubicBezTo>
                        <a:cubicBezTo>
                          <a:pt x="1335" y="247"/>
                          <a:pt x="1275" y="131"/>
                          <a:pt x="1159" y="131"/>
                        </a:cubicBezTo>
                        <a:lnTo>
                          <a:pt x="292" y="15"/>
                        </a:lnTo>
                        <a:cubicBezTo>
                          <a:pt x="272" y="5"/>
                          <a:pt x="251" y="1"/>
                          <a:pt x="2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22" name="Google Shape;13722;p33"/>
                  <p:cNvSpPr/>
                  <p:nvPr/>
                </p:nvSpPr>
                <p:spPr>
                  <a:xfrm>
                    <a:off x="2070047" y="2678994"/>
                    <a:ext cx="15426" cy="6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81" extrusionOk="0">
                        <a:moveTo>
                          <a:pt x="292" y="1"/>
                        </a:moveTo>
                        <a:cubicBezTo>
                          <a:pt x="176" y="1"/>
                          <a:pt x="60" y="61"/>
                          <a:pt x="0" y="177"/>
                        </a:cubicBezTo>
                        <a:cubicBezTo>
                          <a:pt x="0" y="348"/>
                          <a:pt x="116" y="464"/>
                          <a:pt x="232" y="464"/>
                        </a:cubicBezTo>
                        <a:lnTo>
                          <a:pt x="1043" y="580"/>
                        </a:lnTo>
                        <a:lnTo>
                          <a:pt x="1159" y="580"/>
                        </a:lnTo>
                        <a:cubicBezTo>
                          <a:pt x="1275" y="580"/>
                          <a:pt x="1335" y="464"/>
                          <a:pt x="1335" y="409"/>
                        </a:cubicBezTo>
                        <a:cubicBezTo>
                          <a:pt x="1335" y="293"/>
                          <a:pt x="1275" y="117"/>
                          <a:pt x="1159" y="117"/>
                        </a:cubicBezTo>
                        <a:lnTo>
                          <a:pt x="29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23" name="Google Shape;13723;p33"/>
                  <p:cNvSpPr/>
                  <p:nvPr/>
                </p:nvSpPr>
                <p:spPr>
                  <a:xfrm>
                    <a:off x="2072717" y="2661592"/>
                    <a:ext cx="15437" cy="67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80" extrusionOk="0">
                        <a:moveTo>
                          <a:pt x="293" y="1"/>
                        </a:moveTo>
                        <a:cubicBezTo>
                          <a:pt x="177" y="1"/>
                          <a:pt x="61" y="61"/>
                          <a:pt x="61" y="177"/>
                        </a:cubicBezTo>
                        <a:cubicBezTo>
                          <a:pt x="1" y="348"/>
                          <a:pt x="117" y="464"/>
                          <a:pt x="233" y="464"/>
                        </a:cubicBezTo>
                        <a:lnTo>
                          <a:pt x="1044" y="580"/>
                        </a:lnTo>
                        <a:lnTo>
                          <a:pt x="1160" y="580"/>
                        </a:lnTo>
                        <a:cubicBezTo>
                          <a:pt x="1275" y="580"/>
                          <a:pt x="1336" y="524"/>
                          <a:pt x="1336" y="408"/>
                        </a:cubicBezTo>
                        <a:cubicBezTo>
                          <a:pt x="1336" y="293"/>
                          <a:pt x="1275" y="177"/>
                          <a:pt x="1160" y="116"/>
                        </a:cubicBezTo>
                        <a:lnTo>
                          <a:pt x="29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24" name="Google Shape;13724;p33"/>
                  <p:cNvSpPr/>
                  <p:nvPr/>
                </p:nvSpPr>
                <p:spPr>
                  <a:xfrm>
                    <a:off x="2075397" y="2644191"/>
                    <a:ext cx="15437" cy="73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40" extrusionOk="0">
                        <a:moveTo>
                          <a:pt x="293" y="0"/>
                        </a:moveTo>
                        <a:cubicBezTo>
                          <a:pt x="177" y="0"/>
                          <a:pt x="61" y="61"/>
                          <a:pt x="61" y="232"/>
                        </a:cubicBezTo>
                        <a:cubicBezTo>
                          <a:pt x="1" y="348"/>
                          <a:pt x="116" y="464"/>
                          <a:pt x="232" y="464"/>
                        </a:cubicBezTo>
                        <a:lnTo>
                          <a:pt x="1043" y="640"/>
                        </a:lnTo>
                        <a:cubicBezTo>
                          <a:pt x="1104" y="640"/>
                          <a:pt x="1159" y="640"/>
                          <a:pt x="1159" y="580"/>
                        </a:cubicBezTo>
                        <a:cubicBezTo>
                          <a:pt x="1275" y="580"/>
                          <a:pt x="1335" y="524"/>
                          <a:pt x="1335" y="408"/>
                        </a:cubicBezTo>
                        <a:cubicBezTo>
                          <a:pt x="1335" y="292"/>
                          <a:pt x="1275" y="176"/>
                          <a:pt x="1159" y="116"/>
                        </a:cubicBez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25" name="Google Shape;13725;p33"/>
                  <p:cNvSpPr/>
                  <p:nvPr/>
                </p:nvSpPr>
                <p:spPr>
                  <a:xfrm>
                    <a:off x="2078078" y="2626789"/>
                    <a:ext cx="15437" cy="73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40" extrusionOk="0">
                        <a:moveTo>
                          <a:pt x="292" y="0"/>
                        </a:moveTo>
                        <a:cubicBezTo>
                          <a:pt x="176" y="0"/>
                          <a:pt x="61" y="116"/>
                          <a:pt x="61" y="232"/>
                        </a:cubicBezTo>
                        <a:cubicBezTo>
                          <a:pt x="0" y="348"/>
                          <a:pt x="116" y="464"/>
                          <a:pt x="232" y="464"/>
                        </a:cubicBezTo>
                        <a:lnTo>
                          <a:pt x="1043" y="640"/>
                        </a:lnTo>
                        <a:lnTo>
                          <a:pt x="1159" y="640"/>
                        </a:lnTo>
                        <a:cubicBezTo>
                          <a:pt x="1275" y="579"/>
                          <a:pt x="1335" y="524"/>
                          <a:pt x="1335" y="408"/>
                        </a:cubicBezTo>
                        <a:cubicBezTo>
                          <a:pt x="1335" y="292"/>
                          <a:pt x="1275" y="176"/>
                          <a:pt x="1159" y="176"/>
                        </a:cubicBezTo>
                        <a:lnTo>
                          <a:pt x="29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26" name="Google Shape;13726;p33"/>
                  <p:cNvSpPr/>
                  <p:nvPr/>
                </p:nvSpPr>
                <p:spPr>
                  <a:xfrm>
                    <a:off x="2080759" y="2609375"/>
                    <a:ext cx="15426" cy="7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41" extrusionOk="0">
                        <a:moveTo>
                          <a:pt x="292" y="1"/>
                        </a:moveTo>
                        <a:cubicBezTo>
                          <a:pt x="176" y="1"/>
                          <a:pt x="60" y="117"/>
                          <a:pt x="60" y="232"/>
                        </a:cubicBezTo>
                        <a:cubicBezTo>
                          <a:pt x="0" y="348"/>
                          <a:pt x="116" y="464"/>
                          <a:pt x="232" y="524"/>
                        </a:cubicBezTo>
                        <a:lnTo>
                          <a:pt x="1043" y="640"/>
                        </a:lnTo>
                        <a:lnTo>
                          <a:pt x="1159" y="640"/>
                        </a:lnTo>
                        <a:cubicBezTo>
                          <a:pt x="1275" y="580"/>
                          <a:pt x="1335" y="524"/>
                          <a:pt x="1335" y="409"/>
                        </a:cubicBezTo>
                        <a:cubicBezTo>
                          <a:pt x="1335" y="293"/>
                          <a:pt x="1275" y="177"/>
                          <a:pt x="1159" y="177"/>
                        </a:cubicBezTo>
                        <a:lnTo>
                          <a:pt x="29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727" name="Google Shape;13727;p33"/>
                <p:cNvGrpSpPr/>
                <p:nvPr/>
              </p:nvGrpSpPr>
              <p:grpSpPr>
                <a:xfrm>
                  <a:off x="139274" y="4401689"/>
                  <a:ext cx="336017" cy="248833"/>
                  <a:chOff x="3011953" y="1834589"/>
                  <a:chExt cx="659375" cy="488291"/>
                </a:xfrm>
              </p:grpSpPr>
              <p:sp>
                <p:nvSpPr>
                  <p:cNvPr id="13728" name="Google Shape;13728;p33"/>
                  <p:cNvSpPr/>
                  <p:nvPr/>
                </p:nvSpPr>
                <p:spPr>
                  <a:xfrm>
                    <a:off x="3661310" y="2072495"/>
                    <a:ext cx="9383" cy="36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3190" extrusionOk="0">
                        <a:moveTo>
                          <a:pt x="403" y="1"/>
                        </a:moveTo>
                        <a:cubicBezTo>
                          <a:pt x="172" y="1"/>
                          <a:pt x="0" y="177"/>
                          <a:pt x="0" y="409"/>
                        </a:cubicBezTo>
                        <a:lnTo>
                          <a:pt x="0" y="2782"/>
                        </a:lnTo>
                        <a:cubicBezTo>
                          <a:pt x="0" y="2958"/>
                          <a:pt x="172" y="3189"/>
                          <a:pt x="403" y="3189"/>
                        </a:cubicBezTo>
                        <a:cubicBezTo>
                          <a:pt x="635" y="3189"/>
                          <a:pt x="811" y="2958"/>
                          <a:pt x="811" y="2782"/>
                        </a:cubicBezTo>
                        <a:lnTo>
                          <a:pt x="811" y="409"/>
                        </a:lnTo>
                        <a:cubicBezTo>
                          <a:pt x="811" y="177"/>
                          <a:pt x="635" y="1"/>
                          <a:pt x="40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29" name="Google Shape;13729;p33"/>
                  <p:cNvSpPr/>
                  <p:nvPr/>
                </p:nvSpPr>
                <p:spPr>
                  <a:xfrm>
                    <a:off x="3035364" y="1834589"/>
                    <a:ext cx="635329" cy="3784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83" h="32756" extrusionOk="0">
                        <a:moveTo>
                          <a:pt x="27174" y="892"/>
                        </a:moveTo>
                        <a:lnTo>
                          <a:pt x="53763" y="20882"/>
                        </a:lnTo>
                        <a:lnTo>
                          <a:pt x="27577" y="31889"/>
                        </a:lnTo>
                        <a:lnTo>
                          <a:pt x="1219" y="10801"/>
                        </a:lnTo>
                        <a:lnTo>
                          <a:pt x="27174" y="892"/>
                        </a:lnTo>
                        <a:close/>
                        <a:moveTo>
                          <a:pt x="27172" y="0"/>
                        </a:moveTo>
                        <a:cubicBezTo>
                          <a:pt x="27131" y="0"/>
                          <a:pt x="27092" y="8"/>
                          <a:pt x="27058" y="26"/>
                        </a:cubicBezTo>
                        <a:lnTo>
                          <a:pt x="292" y="10338"/>
                        </a:lnTo>
                        <a:cubicBezTo>
                          <a:pt x="116" y="10393"/>
                          <a:pt x="60" y="10509"/>
                          <a:pt x="0" y="10625"/>
                        </a:cubicBezTo>
                        <a:cubicBezTo>
                          <a:pt x="0" y="10801"/>
                          <a:pt x="60" y="10917"/>
                          <a:pt x="176" y="11033"/>
                        </a:cubicBezTo>
                        <a:lnTo>
                          <a:pt x="27229" y="32700"/>
                        </a:lnTo>
                        <a:cubicBezTo>
                          <a:pt x="27345" y="32756"/>
                          <a:pt x="27405" y="32756"/>
                          <a:pt x="27521" y="32756"/>
                        </a:cubicBezTo>
                        <a:lnTo>
                          <a:pt x="27637" y="32756"/>
                        </a:lnTo>
                        <a:lnTo>
                          <a:pt x="54750" y="21345"/>
                        </a:lnTo>
                        <a:cubicBezTo>
                          <a:pt x="54866" y="21345"/>
                          <a:pt x="54982" y="21169"/>
                          <a:pt x="54982" y="21053"/>
                        </a:cubicBezTo>
                        <a:cubicBezTo>
                          <a:pt x="54982" y="20882"/>
                          <a:pt x="54922" y="20766"/>
                          <a:pt x="54806" y="20706"/>
                        </a:cubicBezTo>
                        <a:lnTo>
                          <a:pt x="27461" y="81"/>
                        </a:lnTo>
                        <a:cubicBezTo>
                          <a:pt x="27379" y="42"/>
                          <a:pt x="27270" y="0"/>
                          <a:pt x="271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30" name="Google Shape;13730;p33"/>
                  <p:cNvSpPr/>
                  <p:nvPr/>
                </p:nvSpPr>
                <p:spPr>
                  <a:xfrm>
                    <a:off x="3011953" y="1953479"/>
                    <a:ext cx="658739" cy="369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009" h="31969" extrusionOk="0">
                        <a:moveTo>
                          <a:pt x="2428" y="1"/>
                        </a:moveTo>
                        <a:cubicBezTo>
                          <a:pt x="2316" y="1"/>
                          <a:pt x="2209" y="62"/>
                          <a:pt x="2142" y="165"/>
                        </a:cubicBezTo>
                        <a:cubicBezTo>
                          <a:pt x="1" y="3293"/>
                          <a:pt x="1" y="6537"/>
                          <a:pt x="2086" y="9666"/>
                        </a:cubicBezTo>
                        <a:cubicBezTo>
                          <a:pt x="2142" y="9721"/>
                          <a:pt x="2142" y="9782"/>
                          <a:pt x="2202" y="9782"/>
                        </a:cubicBezTo>
                        <a:lnTo>
                          <a:pt x="29255" y="31852"/>
                        </a:lnTo>
                        <a:cubicBezTo>
                          <a:pt x="29371" y="31912"/>
                          <a:pt x="29431" y="31968"/>
                          <a:pt x="29547" y="31968"/>
                        </a:cubicBezTo>
                        <a:cubicBezTo>
                          <a:pt x="29603" y="31968"/>
                          <a:pt x="29663" y="31968"/>
                          <a:pt x="29719" y="31912"/>
                        </a:cubicBezTo>
                        <a:lnTo>
                          <a:pt x="56776" y="19515"/>
                        </a:lnTo>
                        <a:cubicBezTo>
                          <a:pt x="56892" y="19454"/>
                          <a:pt x="57008" y="19283"/>
                          <a:pt x="57008" y="19107"/>
                        </a:cubicBezTo>
                        <a:lnTo>
                          <a:pt x="57008" y="16673"/>
                        </a:lnTo>
                        <a:cubicBezTo>
                          <a:pt x="57008" y="16442"/>
                          <a:pt x="56832" y="16270"/>
                          <a:pt x="56600" y="16270"/>
                        </a:cubicBezTo>
                        <a:cubicBezTo>
                          <a:pt x="56369" y="16270"/>
                          <a:pt x="56197" y="16442"/>
                          <a:pt x="56197" y="16673"/>
                        </a:cubicBezTo>
                        <a:lnTo>
                          <a:pt x="56197" y="18875"/>
                        </a:lnTo>
                        <a:lnTo>
                          <a:pt x="29603" y="31101"/>
                        </a:lnTo>
                        <a:lnTo>
                          <a:pt x="2721" y="9202"/>
                        </a:lnTo>
                        <a:cubicBezTo>
                          <a:pt x="812" y="6306"/>
                          <a:pt x="812" y="3465"/>
                          <a:pt x="2782" y="628"/>
                        </a:cubicBezTo>
                        <a:cubicBezTo>
                          <a:pt x="2898" y="452"/>
                          <a:pt x="2837" y="220"/>
                          <a:pt x="2666" y="104"/>
                        </a:cubicBezTo>
                        <a:cubicBezTo>
                          <a:pt x="2592" y="33"/>
                          <a:pt x="2509" y="1"/>
                          <a:pt x="24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31" name="Google Shape;13731;p33"/>
                  <p:cNvSpPr/>
                  <p:nvPr/>
                </p:nvSpPr>
                <p:spPr>
                  <a:xfrm>
                    <a:off x="3325255" y="2203841"/>
                    <a:ext cx="33475" cy="119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7" h="10302" extrusionOk="0">
                        <a:moveTo>
                          <a:pt x="2423" y="1"/>
                        </a:moveTo>
                        <a:cubicBezTo>
                          <a:pt x="2305" y="1"/>
                          <a:pt x="2185" y="63"/>
                          <a:pt x="2086" y="165"/>
                        </a:cubicBezTo>
                        <a:cubicBezTo>
                          <a:pt x="56" y="2654"/>
                          <a:pt x="0" y="6014"/>
                          <a:pt x="2025" y="10069"/>
                        </a:cubicBezTo>
                        <a:cubicBezTo>
                          <a:pt x="2141" y="10245"/>
                          <a:pt x="2257" y="10301"/>
                          <a:pt x="2433" y="10301"/>
                        </a:cubicBezTo>
                        <a:cubicBezTo>
                          <a:pt x="2489" y="10301"/>
                          <a:pt x="2549" y="10301"/>
                          <a:pt x="2605" y="10245"/>
                        </a:cubicBezTo>
                        <a:cubicBezTo>
                          <a:pt x="2781" y="10185"/>
                          <a:pt x="2897" y="9898"/>
                          <a:pt x="2781" y="9722"/>
                        </a:cubicBezTo>
                        <a:cubicBezTo>
                          <a:pt x="867" y="5898"/>
                          <a:pt x="867" y="2946"/>
                          <a:pt x="2721" y="684"/>
                        </a:cubicBezTo>
                        <a:cubicBezTo>
                          <a:pt x="2837" y="513"/>
                          <a:pt x="2837" y="221"/>
                          <a:pt x="2665" y="105"/>
                        </a:cubicBezTo>
                        <a:cubicBezTo>
                          <a:pt x="2591" y="33"/>
                          <a:pt x="2508" y="1"/>
                          <a:pt x="2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32" name="Google Shape;13732;p33"/>
                  <p:cNvSpPr/>
                  <p:nvPr/>
                </p:nvSpPr>
                <p:spPr>
                  <a:xfrm>
                    <a:off x="3355345" y="2099719"/>
                    <a:ext cx="315983" cy="182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46" h="15781" extrusionOk="0">
                        <a:moveTo>
                          <a:pt x="26874" y="1"/>
                        </a:moveTo>
                        <a:cubicBezTo>
                          <a:pt x="26821" y="1"/>
                          <a:pt x="26766" y="8"/>
                          <a:pt x="26711" y="22"/>
                        </a:cubicBezTo>
                        <a:lnTo>
                          <a:pt x="2147" y="10682"/>
                        </a:lnTo>
                        <a:cubicBezTo>
                          <a:pt x="1915" y="10798"/>
                          <a:pt x="1739" y="10914"/>
                          <a:pt x="1567" y="11085"/>
                        </a:cubicBezTo>
                        <a:cubicBezTo>
                          <a:pt x="233" y="12592"/>
                          <a:pt x="1" y="13927"/>
                          <a:pt x="872" y="15085"/>
                        </a:cubicBezTo>
                        <a:cubicBezTo>
                          <a:pt x="1220" y="15549"/>
                          <a:pt x="1739" y="15780"/>
                          <a:pt x="2318" y="15780"/>
                        </a:cubicBezTo>
                        <a:cubicBezTo>
                          <a:pt x="2550" y="15780"/>
                          <a:pt x="2842" y="15720"/>
                          <a:pt x="3074" y="15604"/>
                        </a:cubicBezTo>
                        <a:lnTo>
                          <a:pt x="27058" y="4365"/>
                        </a:lnTo>
                        <a:cubicBezTo>
                          <a:pt x="27230" y="4249"/>
                          <a:pt x="27346" y="4017"/>
                          <a:pt x="27230" y="3846"/>
                        </a:cubicBezTo>
                        <a:cubicBezTo>
                          <a:pt x="27187" y="3669"/>
                          <a:pt x="27043" y="3592"/>
                          <a:pt x="26874" y="3592"/>
                        </a:cubicBezTo>
                        <a:cubicBezTo>
                          <a:pt x="26821" y="3592"/>
                          <a:pt x="26766" y="3600"/>
                          <a:pt x="26711" y="3614"/>
                        </a:cubicBezTo>
                        <a:lnTo>
                          <a:pt x="2726" y="14909"/>
                        </a:lnTo>
                        <a:cubicBezTo>
                          <a:pt x="2599" y="14964"/>
                          <a:pt x="2461" y="14990"/>
                          <a:pt x="2323" y="14990"/>
                        </a:cubicBezTo>
                        <a:cubicBezTo>
                          <a:pt x="2017" y="14990"/>
                          <a:pt x="1708" y="14861"/>
                          <a:pt x="1507" y="14622"/>
                        </a:cubicBezTo>
                        <a:cubicBezTo>
                          <a:pt x="1104" y="14042"/>
                          <a:pt x="756" y="13171"/>
                          <a:pt x="2147" y="11665"/>
                        </a:cubicBezTo>
                        <a:cubicBezTo>
                          <a:pt x="2263" y="11549"/>
                          <a:pt x="2378" y="11493"/>
                          <a:pt x="2494" y="11433"/>
                        </a:cubicBezTo>
                        <a:lnTo>
                          <a:pt x="27058" y="773"/>
                        </a:lnTo>
                        <a:cubicBezTo>
                          <a:pt x="27230" y="657"/>
                          <a:pt x="27346" y="426"/>
                          <a:pt x="27230" y="254"/>
                        </a:cubicBezTo>
                        <a:cubicBezTo>
                          <a:pt x="27187" y="78"/>
                          <a:pt x="27043" y="1"/>
                          <a:pt x="2687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33" name="Google Shape;13733;p33"/>
                  <p:cNvSpPr/>
                  <p:nvPr/>
                </p:nvSpPr>
                <p:spPr>
                  <a:xfrm>
                    <a:off x="3647224" y="2105970"/>
                    <a:ext cx="9383" cy="47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4117" extrusionOk="0">
                        <a:moveTo>
                          <a:pt x="408" y="0"/>
                        </a:moveTo>
                        <a:cubicBezTo>
                          <a:pt x="176" y="0"/>
                          <a:pt x="0" y="177"/>
                          <a:pt x="0" y="408"/>
                        </a:cubicBezTo>
                        <a:lnTo>
                          <a:pt x="0" y="3708"/>
                        </a:lnTo>
                        <a:cubicBezTo>
                          <a:pt x="0" y="3940"/>
                          <a:pt x="176" y="4116"/>
                          <a:pt x="408" y="4116"/>
                        </a:cubicBezTo>
                        <a:cubicBezTo>
                          <a:pt x="640" y="4116"/>
                          <a:pt x="811" y="3940"/>
                          <a:pt x="811" y="3708"/>
                        </a:cubicBezTo>
                        <a:lnTo>
                          <a:pt x="811" y="408"/>
                        </a:lnTo>
                        <a:cubicBezTo>
                          <a:pt x="811" y="177"/>
                          <a:pt x="640" y="0"/>
                          <a:pt x="40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734" name="Google Shape;13734;p33"/>
                <p:cNvGrpSpPr/>
                <p:nvPr/>
              </p:nvGrpSpPr>
              <p:grpSpPr>
                <a:xfrm>
                  <a:off x="366281" y="4184964"/>
                  <a:ext cx="321989" cy="367291"/>
                  <a:chOff x="3532772" y="2305456"/>
                  <a:chExt cx="443816" cy="506329"/>
                </a:xfrm>
              </p:grpSpPr>
              <p:sp>
                <p:nvSpPr>
                  <p:cNvPr id="13735" name="Google Shape;13735;p33"/>
                  <p:cNvSpPr/>
                  <p:nvPr/>
                </p:nvSpPr>
                <p:spPr>
                  <a:xfrm>
                    <a:off x="3574277" y="2422635"/>
                    <a:ext cx="320004" cy="3701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94" h="32036" extrusionOk="0">
                        <a:moveTo>
                          <a:pt x="812" y="927"/>
                        </a:moveTo>
                        <a:lnTo>
                          <a:pt x="2666" y="1678"/>
                        </a:lnTo>
                        <a:lnTo>
                          <a:pt x="26882" y="29834"/>
                        </a:lnTo>
                        <a:lnTo>
                          <a:pt x="25316" y="31225"/>
                        </a:lnTo>
                        <a:lnTo>
                          <a:pt x="1215" y="3185"/>
                        </a:lnTo>
                        <a:lnTo>
                          <a:pt x="812" y="927"/>
                        </a:lnTo>
                        <a:close/>
                        <a:moveTo>
                          <a:pt x="1" y="1"/>
                        </a:moveTo>
                        <a:lnTo>
                          <a:pt x="636" y="3416"/>
                        </a:lnTo>
                        <a:lnTo>
                          <a:pt x="25028" y="31804"/>
                        </a:lnTo>
                        <a:lnTo>
                          <a:pt x="25200" y="32036"/>
                        </a:lnTo>
                        <a:lnTo>
                          <a:pt x="27693" y="29894"/>
                        </a:lnTo>
                        <a:lnTo>
                          <a:pt x="3069" y="1215"/>
                        </a:lnTo>
                        <a:lnTo>
                          <a:pt x="3013" y="1159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36" name="Google Shape;13736;p33"/>
                  <p:cNvSpPr/>
                  <p:nvPr/>
                </p:nvSpPr>
                <p:spPr>
                  <a:xfrm>
                    <a:off x="3605071" y="2396498"/>
                    <a:ext cx="332044" cy="376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36" h="32560" extrusionOk="0">
                        <a:moveTo>
                          <a:pt x="751" y="640"/>
                        </a:moveTo>
                        <a:lnTo>
                          <a:pt x="3708" y="812"/>
                        </a:lnTo>
                        <a:lnTo>
                          <a:pt x="27925" y="28912"/>
                        </a:lnTo>
                        <a:lnTo>
                          <a:pt x="24681" y="31693"/>
                        </a:lnTo>
                        <a:lnTo>
                          <a:pt x="580" y="3709"/>
                        </a:lnTo>
                        <a:lnTo>
                          <a:pt x="751" y="640"/>
                        </a:lnTo>
                        <a:close/>
                        <a:moveTo>
                          <a:pt x="232" y="1"/>
                        </a:moveTo>
                        <a:lnTo>
                          <a:pt x="1" y="3940"/>
                        </a:lnTo>
                        <a:lnTo>
                          <a:pt x="24449" y="32328"/>
                        </a:lnTo>
                        <a:lnTo>
                          <a:pt x="24620" y="32560"/>
                        </a:lnTo>
                        <a:lnTo>
                          <a:pt x="28736" y="28968"/>
                        </a:lnTo>
                        <a:lnTo>
                          <a:pt x="4112" y="348"/>
                        </a:lnTo>
                        <a:lnTo>
                          <a:pt x="3996" y="233"/>
                        </a:lnTo>
                        <a:lnTo>
                          <a:pt x="23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37" name="Google Shape;13737;p33"/>
                  <p:cNvSpPr/>
                  <p:nvPr/>
                </p:nvSpPr>
                <p:spPr>
                  <a:xfrm>
                    <a:off x="3640522" y="2366408"/>
                    <a:ext cx="322038" cy="3695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870" h="31980" extrusionOk="0">
                        <a:moveTo>
                          <a:pt x="756" y="811"/>
                        </a:moveTo>
                        <a:lnTo>
                          <a:pt x="2842" y="1506"/>
                        </a:lnTo>
                        <a:lnTo>
                          <a:pt x="27058" y="29662"/>
                        </a:lnTo>
                        <a:lnTo>
                          <a:pt x="25260" y="31169"/>
                        </a:lnTo>
                        <a:lnTo>
                          <a:pt x="1159" y="3129"/>
                        </a:lnTo>
                        <a:lnTo>
                          <a:pt x="756" y="811"/>
                        </a:lnTo>
                        <a:close/>
                        <a:moveTo>
                          <a:pt x="1" y="0"/>
                        </a:moveTo>
                        <a:lnTo>
                          <a:pt x="640" y="3360"/>
                        </a:lnTo>
                        <a:lnTo>
                          <a:pt x="25028" y="31748"/>
                        </a:lnTo>
                        <a:lnTo>
                          <a:pt x="25204" y="31980"/>
                        </a:lnTo>
                        <a:lnTo>
                          <a:pt x="27869" y="29718"/>
                        </a:lnTo>
                        <a:lnTo>
                          <a:pt x="3189" y="1043"/>
                        </a:lnTo>
                        <a:lnTo>
                          <a:pt x="3129" y="983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38" name="Google Shape;13738;p33"/>
                  <p:cNvSpPr/>
                  <p:nvPr/>
                </p:nvSpPr>
                <p:spPr>
                  <a:xfrm>
                    <a:off x="3532772" y="2305456"/>
                    <a:ext cx="143918" cy="1566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55" h="13558" extrusionOk="0">
                        <a:moveTo>
                          <a:pt x="983" y="1104"/>
                        </a:moveTo>
                        <a:lnTo>
                          <a:pt x="9326" y="5331"/>
                        </a:lnTo>
                        <a:lnTo>
                          <a:pt x="9849" y="8227"/>
                        </a:lnTo>
                        <a:lnTo>
                          <a:pt x="6489" y="7880"/>
                        </a:lnTo>
                        <a:lnTo>
                          <a:pt x="6313" y="11240"/>
                        </a:lnTo>
                        <a:lnTo>
                          <a:pt x="3824" y="10197"/>
                        </a:lnTo>
                        <a:lnTo>
                          <a:pt x="983" y="1104"/>
                        </a:lnTo>
                        <a:close/>
                        <a:moveTo>
                          <a:pt x="1" y="1"/>
                        </a:moveTo>
                        <a:lnTo>
                          <a:pt x="4228" y="13557"/>
                        </a:lnTo>
                        <a:lnTo>
                          <a:pt x="4807" y="13386"/>
                        </a:lnTo>
                        <a:lnTo>
                          <a:pt x="4404" y="11068"/>
                        </a:lnTo>
                        <a:lnTo>
                          <a:pt x="6837" y="12111"/>
                        </a:lnTo>
                        <a:lnTo>
                          <a:pt x="7008" y="8519"/>
                        </a:lnTo>
                        <a:lnTo>
                          <a:pt x="10600" y="8867"/>
                        </a:lnTo>
                        <a:lnTo>
                          <a:pt x="10081" y="6086"/>
                        </a:lnTo>
                        <a:lnTo>
                          <a:pt x="10081" y="6086"/>
                        </a:lnTo>
                        <a:lnTo>
                          <a:pt x="12222" y="6781"/>
                        </a:lnTo>
                        <a:lnTo>
                          <a:pt x="12454" y="6258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39" name="Google Shape;13739;p33"/>
                  <p:cNvSpPr/>
                  <p:nvPr/>
                </p:nvSpPr>
                <p:spPr>
                  <a:xfrm>
                    <a:off x="3538133" y="2312158"/>
                    <a:ext cx="30806" cy="321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6" h="2781" extrusionOk="0">
                        <a:moveTo>
                          <a:pt x="0" y="0"/>
                        </a:moveTo>
                        <a:lnTo>
                          <a:pt x="927" y="2781"/>
                        </a:lnTo>
                        <a:cubicBezTo>
                          <a:pt x="1275" y="2665"/>
                          <a:pt x="1622" y="2494"/>
                          <a:pt x="1970" y="2202"/>
                        </a:cubicBezTo>
                        <a:cubicBezTo>
                          <a:pt x="2257" y="1970"/>
                          <a:pt x="2489" y="1622"/>
                          <a:pt x="2665" y="1335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40" name="Google Shape;13740;p33"/>
                  <p:cNvSpPr/>
                  <p:nvPr/>
                </p:nvSpPr>
                <p:spPr>
                  <a:xfrm>
                    <a:off x="3861442" y="2704438"/>
                    <a:ext cx="115146" cy="107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65" h="9290" extrusionOk="0">
                        <a:moveTo>
                          <a:pt x="8287" y="872"/>
                        </a:moveTo>
                        <a:cubicBezTo>
                          <a:pt x="8982" y="1799"/>
                          <a:pt x="9330" y="2897"/>
                          <a:pt x="9270" y="4116"/>
                        </a:cubicBezTo>
                        <a:cubicBezTo>
                          <a:pt x="9154" y="5391"/>
                          <a:pt x="8574" y="6549"/>
                          <a:pt x="7592" y="7360"/>
                        </a:cubicBezTo>
                        <a:lnTo>
                          <a:pt x="7416" y="7532"/>
                        </a:lnTo>
                        <a:cubicBezTo>
                          <a:pt x="6496" y="8317"/>
                          <a:pt x="5375" y="8697"/>
                          <a:pt x="4264" y="8697"/>
                        </a:cubicBezTo>
                        <a:cubicBezTo>
                          <a:pt x="2994" y="8697"/>
                          <a:pt x="1738" y="8201"/>
                          <a:pt x="811" y="7244"/>
                        </a:cubicBezTo>
                        <a:lnTo>
                          <a:pt x="8287" y="872"/>
                        </a:lnTo>
                        <a:close/>
                        <a:moveTo>
                          <a:pt x="8343" y="0"/>
                        </a:moveTo>
                        <a:lnTo>
                          <a:pt x="0" y="7184"/>
                        </a:lnTo>
                        <a:lnTo>
                          <a:pt x="176" y="7416"/>
                        </a:lnTo>
                        <a:cubicBezTo>
                          <a:pt x="1103" y="8519"/>
                          <a:pt x="2433" y="9154"/>
                          <a:pt x="3768" y="9270"/>
                        </a:cubicBezTo>
                        <a:cubicBezTo>
                          <a:pt x="3922" y="9283"/>
                          <a:pt x="4077" y="9289"/>
                          <a:pt x="4232" y="9289"/>
                        </a:cubicBezTo>
                        <a:cubicBezTo>
                          <a:pt x="5476" y="9289"/>
                          <a:pt x="6733" y="8873"/>
                          <a:pt x="7763" y="7995"/>
                        </a:cubicBezTo>
                        <a:lnTo>
                          <a:pt x="7995" y="7824"/>
                        </a:lnTo>
                        <a:cubicBezTo>
                          <a:pt x="9038" y="6897"/>
                          <a:pt x="9733" y="5562"/>
                          <a:pt x="9849" y="4172"/>
                        </a:cubicBezTo>
                        <a:cubicBezTo>
                          <a:pt x="9965" y="2726"/>
                          <a:pt x="9501" y="1335"/>
                          <a:pt x="8519" y="232"/>
                        </a:cubicBezTo>
                        <a:lnTo>
                          <a:pt x="834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741" name="Google Shape;13741;p33"/>
                <p:cNvGrpSpPr/>
                <p:nvPr/>
              </p:nvGrpSpPr>
              <p:grpSpPr>
                <a:xfrm>
                  <a:off x="53405" y="4036563"/>
                  <a:ext cx="269728" cy="270624"/>
                  <a:chOff x="2451617" y="1982794"/>
                  <a:chExt cx="595163" cy="597139"/>
                </a:xfrm>
              </p:grpSpPr>
              <p:sp>
                <p:nvSpPr>
                  <p:cNvPr id="13742" name="Google Shape;13742;p33"/>
                  <p:cNvSpPr/>
                  <p:nvPr/>
                </p:nvSpPr>
                <p:spPr>
                  <a:xfrm>
                    <a:off x="2451617" y="1982794"/>
                    <a:ext cx="594470" cy="137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47" h="11880" extrusionOk="0">
                        <a:moveTo>
                          <a:pt x="2550" y="988"/>
                        </a:moveTo>
                        <a:lnTo>
                          <a:pt x="48378" y="1799"/>
                        </a:lnTo>
                        <a:lnTo>
                          <a:pt x="22308" y="10892"/>
                        </a:lnTo>
                        <a:lnTo>
                          <a:pt x="2550" y="988"/>
                        </a:lnTo>
                        <a:close/>
                        <a:moveTo>
                          <a:pt x="524" y="1"/>
                        </a:moveTo>
                        <a:cubicBezTo>
                          <a:pt x="232" y="1"/>
                          <a:pt x="116" y="116"/>
                          <a:pt x="61" y="348"/>
                        </a:cubicBezTo>
                        <a:cubicBezTo>
                          <a:pt x="1" y="580"/>
                          <a:pt x="116" y="756"/>
                          <a:pt x="293" y="872"/>
                        </a:cubicBezTo>
                        <a:lnTo>
                          <a:pt x="22076" y="11819"/>
                        </a:lnTo>
                        <a:cubicBezTo>
                          <a:pt x="22131" y="11879"/>
                          <a:pt x="22192" y="11879"/>
                          <a:pt x="22247" y="11879"/>
                        </a:cubicBezTo>
                        <a:lnTo>
                          <a:pt x="22423" y="11879"/>
                        </a:lnTo>
                        <a:lnTo>
                          <a:pt x="51159" y="1799"/>
                        </a:lnTo>
                        <a:cubicBezTo>
                          <a:pt x="51330" y="1739"/>
                          <a:pt x="51446" y="1507"/>
                          <a:pt x="51446" y="1335"/>
                        </a:cubicBezTo>
                        <a:cubicBezTo>
                          <a:pt x="51391" y="1104"/>
                          <a:pt x="51214" y="928"/>
                          <a:pt x="50983" y="928"/>
                        </a:cubicBezTo>
                        <a:lnTo>
                          <a:pt x="5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43" name="Google Shape;13743;p33"/>
                  <p:cNvSpPr/>
                  <p:nvPr/>
                </p:nvSpPr>
                <p:spPr>
                  <a:xfrm>
                    <a:off x="2703319" y="1993263"/>
                    <a:ext cx="343461" cy="3978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24" h="34435" extrusionOk="0">
                        <a:moveTo>
                          <a:pt x="27985" y="1412"/>
                        </a:moveTo>
                        <a:lnTo>
                          <a:pt x="6374" y="32812"/>
                        </a:lnTo>
                        <a:lnTo>
                          <a:pt x="1044" y="10797"/>
                        </a:lnTo>
                        <a:lnTo>
                          <a:pt x="27985" y="1412"/>
                        </a:lnTo>
                        <a:close/>
                        <a:moveTo>
                          <a:pt x="29189" y="1"/>
                        </a:moveTo>
                        <a:cubicBezTo>
                          <a:pt x="29139" y="1"/>
                          <a:pt x="29086" y="8"/>
                          <a:pt x="29028" y="22"/>
                        </a:cubicBezTo>
                        <a:lnTo>
                          <a:pt x="348" y="10102"/>
                        </a:lnTo>
                        <a:cubicBezTo>
                          <a:pt x="117" y="10162"/>
                          <a:pt x="1" y="10394"/>
                          <a:pt x="61" y="10626"/>
                        </a:cubicBezTo>
                        <a:lnTo>
                          <a:pt x="5678" y="34087"/>
                        </a:lnTo>
                        <a:cubicBezTo>
                          <a:pt x="5739" y="34263"/>
                          <a:pt x="5910" y="34379"/>
                          <a:pt x="6086" y="34434"/>
                        </a:cubicBezTo>
                        <a:lnTo>
                          <a:pt x="6142" y="34434"/>
                        </a:lnTo>
                        <a:cubicBezTo>
                          <a:pt x="6318" y="34434"/>
                          <a:pt x="6434" y="34379"/>
                          <a:pt x="6550" y="34203"/>
                        </a:cubicBezTo>
                        <a:lnTo>
                          <a:pt x="29608" y="717"/>
                        </a:lnTo>
                        <a:cubicBezTo>
                          <a:pt x="29723" y="601"/>
                          <a:pt x="29663" y="369"/>
                          <a:pt x="29547" y="198"/>
                        </a:cubicBezTo>
                        <a:cubicBezTo>
                          <a:pt x="29460" y="65"/>
                          <a:pt x="29341" y="1"/>
                          <a:pt x="2918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44" name="Google Shape;13744;p33"/>
                  <p:cNvSpPr/>
                  <p:nvPr/>
                </p:nvSpPr>
                <p:spPr>
                  <a:xfrm>
                    <a:off x="2589525" y="2085888"/>
                    <a:ext cx="143259" cy="194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8" h="16802" extrusionOk="0">
                        <a:moveTo>
                          <a:pt x="6201" y="1104"/>
                        </a:moveTo>
                        <a:lnTo>
                          <a:pt x="9965" y="2842"/>
                        </a:lnTo>
                        <a:lnTo>
                          <a:pt x="11355" y="8751"/>
                        </a:lnTo>
                        <a:lnTo>
                          <a:pt x="1390" y="15179"/>
                        </a:lnTo>
                        <a:lnTo>
                          <a:pt x="6201" y="1104"/>
                        </a:lnTo>
                        <a:close/>
                        <a:moveTo>
                          <a:pt x="5738" y="0"/>
                        </a:moveTo>
                        <a:cubicBezTo>
                          <a:pt x="5622" y="61"/>
                          <a:pt x="5562" y="177"/>
                          <a:pt x="5506" y="292"/>
                        </a:cubicBezTo>
                        <a:lnTo>
                          <a:pt x="60" y="16166"/>
                        </a:lnTo>
                        <a:cubicBezTo>
                          <a:pt x="0" y="16338"/>
                          <a:pt x="60" y="16570"/>
                          <a:pt x="232" y="16685"/>
                        </a:cubicBezTo>
                        <a:cubicBezTo>
                          <a:pt x="292" y="16746"/>
                          <a:pt x="408" y="16801"/>
                          <a:pt x="464" y="16801"/>
                        </a:cubicBezTo>
                        <a:cubicBezTo>
                          <a:pt x="579" y="16801"/>
                          <a:pt x="640" y="16746"/>
                          <a:pt x="756" y="16685"/>
                        </a:cubicBezTo>
                        <a:lnTo>
                          <a:pt x="12166" y="9330"/>
                        </a:lnTo>
                        <a:cubicBezTo>
                          <a:pt x="12282" y="9214"/>
                          <a:pt x="12398" y="9038"/>
                          <a:pt x="12342" y="8867"/>
                        </a:cubicBezTo>
                        <a:lnTo>
                          <a:pt x="10776" y="2378"/>
                        </a:lnTo>
                        <a:cubicBezTo>
                          <a:pt x="10776" y="2262"/>
                          <a:pt x="10660" y="2146"/>
                          <a:pt x="10544" y="2086"/>
                        </a:cubicBezTo>
                        <a:lnTo>
                          <a:pt x="6141" y="61"/>
                        </a:lnTo>
                        <a:cubicBezTo>
                          <a:pt x="6025" y="0"/>
                          <a:pt x="5854" y="0"/>
                          <a:pt x="57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45" name="Google Shape;13745;p33"/>
                  <p:cNvSpPr/>
                  <p:nvPr/>
                </p:nvSpPr>
                <p:spPr>
                  <a:xfrm>
                    <a:off x="2515885" y="2201472"/>
                    <a:ext cx="137909" cy="24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35" h="20819" extrusionOk="0">
                        <a:moveTo>
                          <a:pt x="2205" y="0"/>
                        </a:moveTo>
                        <a:cubicBezTo>
                          <a:pt x="2017" y="0"/>
                          <a:pt x="1827" y="77"/>
                          <a:pt x="1738" y="254"/>
                        </a:cubicBezTo>
                        <a:cubicBezTo>
                          <a:pt x="0" y="4194"/>
                          <a:pt x="0" y="8828"/>
                          <a:pt x="1799" y="12708"/>
                        </a:cubicBezTo>
                        <a:cubicBezTo>
                          <a:pt x="3592" y="16591"/>
                          <a:pt x="7129" y="19660"/>
                          <a:pt x="11240" y="20818"/>
                        </a:cubicBezTo>
                        <a:lnTo>
                          <a:pt x="11416" y="20818"/>
                        </a:lnTo>
                        <a:cubicBezTo>
                          <a:pt x="11587" y="20818"/>
                          <a:pt x="11763" y="20702"/>
                          <a:pt x="11819" y="20531"/>
                        </a:cubicBezTo>
                        <a:cubicBezTo>
                          <a:pt x="11935" y="20239"/>
                          <a:pt x="11763" y="20007"/>
                          <a:pt x="11532" y="19952"/>
                        </a:cubicBezTo>
                        <a:cubicBezTo>
                          <a:pt x="7648" y="18793"/>
                          <a:pt x="4348" y="15952"/>
                          <a:pt x="2665" y="12360"/>
                        </a:cubicBezTo>
                        <a:cubicBezTo>
                          <a:pt x="987" y="8712"/>
                          <a:pt x="927" y="4309"/>
                          <a:pt x="2610" y="657"/>
                        </a:cubicBezTo>
                        <a:cubicBezTo>
                          <a:pt x="2665" y="426"/>
                          <a:pt x="2610" y="138"/>
                          <a:pt x="2378" y="22"/>
                        </a:cubicBezTo>
                        <a:cubicBezTo>
                          <a:pt x="2323" y="8"/>
                          <a:pt x="2264" y="0"/>
                          <a:pt x="220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46" name="Google Shape;13746;p33"/>
                  <p:cNvSpPr/>
                  <p:nvPr/>
                </p:nvSpPr>
                <p:spPr>
                  <a:xfrm>
                    <a:off x="2486432" y="2365877"/>
                    <a:ext cx="305272" cy="21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19" h="18525" extrusionOk="0">
                        <a:moveTo>
                          <a:pt x="486" y="1"/>
                        </a:moveTo>
                        <a:cubicBezTo>
                          <a:pt x="420" y="1"/>
                          <a:pt x="354" y="15"/>
                          <a:pt x="292" y="46"/>
                        </a:cubicBezTo>
                        <a:cubicBezTo>
                          <a:pt x="60" y="218"/>
                          <a:pt x="0" y="449"/>
                          <a:pt x="116" y="681"/>
                        </a:cubicBezTo>
                        <a:cubicBezTo>
                          <a:pt x="5330" y="10127"/>
                          <a:pt x="15179" y="16963"/>
                          <a:pt x="25839" y="18525"/>
                        </a:cubicBezTo>
                        <a:lnTo>
                          <a:pt x="25955" y="18525"/>
                        </a:lnTo>
                        <a:cubicBezTo>
                          <a:pt x="26131" y="18525"/>
                          <a:pt x="26363" y="18353"/>
                          <a:pt x="26418" y="18121"/>
                        </a:cubicBezTo>
                        <a:cubicBezTo>
                          <a:pt x="26418" y="17890"/>
                          <a:pt x="26247" y="17658"/>
                          <a:pt x="26015" y="17598"/>
                        </a:cubicBezTo>
                        <a:cubicBezTo>
                          <a:pt x="15587" y="16091"/>
                          <a:pt x="6025" y="9431"/>
                          <a:pt x="927" y="278"/>
                        </a:cubicBezTo>
                        <a:cubicBezTo>
                          <a:pt x="842" y="108"/>
                          <a:pt x="666" y="1"/>
                          <a:pt x="48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747" name="Google Shape;13747;p33"/>
                <p:cNvSpPr/>
                <p:nvPr/>
              </p:nvSpPr>
              <p:spPr>
                <a:xfrm>
                  <a:off x="372375" y="3968275"/>
                  <a:ext cx="288497" cy="18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3" h="22687" extrusionOk="0">
                      <a:moveTo>
                        <a:pt x="5918" y="1"/>
                      </a:moveTo>
                      <a:cubicBezTo>
                        <a:pt x="3452" y="1"/>
                        <a:pt x="1670" y="1687"/>
                        <a:pt x="927" y="3636"/>
                      </a:cubicBezTo>
                      <a:cubicBezTo>
                        <a:pt x="1" y="6069"/>
                        <a:pt x="580" y="9313"/>
                        <a:pt x="4056" y="10764"/>
                      </a:cubicBezTo>
                      <a:cubicBezTo>
                        <a:pt x="8056" y="12386"/>
                        <a:pt x="17209" y="15686"/>
                        <a:pt x="23406" y="17600"/>
                      </a:cubicBezTo>
                      <a:cubicBezTo>
                        <a:pt x="24192" y="17856"/>
                        <a:pt x="24923" y="17981"/>
                        <a:pt x="25582" y="17981"/>
                      </a:cubicBezTo>
                      <a:cubicBezTo>
                        <a:pt x="27157" y="17981"/>
                        <a:pt x="28322" y="17267"/>
                        <a:pt x="28852" y="15918"/>
                      </a:cubicBezTo>
                      <a:cubicBezTo>
                        <a:pt x="29607" y="14008"/>
                        <a:pt x="28736" y="11515"/>
                        <a:pt x="27058" y="10704"/>
                      </a:cubicBezTo>
                      <a:cubicBezTo>
                        <a:pt x="23930" y="9313"/>
                        <a:pt x="20857" y="8099"/>
                        <a:pt x="13789" y="5666"/>
                      </a:cubicBezTo>
                      <a:cubicBezTo>
                        <a:pt x="13746" y="5651"/>
                        <a:pt x="13702" y="5643"/>
                        <a:pt x="13660" y="5643"/>
                      </a:cubicBezTo>
                      <a:cubicBezTo>
                        <a:pt x="13536" y="5643"/>
                        <a:pt x="13427" y="5709"/>
                        <a:pt x="13386" y="5837"/>
                      </a:cubicBezTo>
                      <a:cubicBezTo>
                        <a:pt x="13325" y="5953"/>
                        <a:pt x="13441" y="6129"/>
                        <a:pt x="13557" y="6185"/>
                      </a:cubicBezTo>
                      <a:cubicBezTo>
                        <a:pt x="20625" y="8678"/>
                        <a:pt x="23754" y="9837"/>
                        <a:pt x="26766" y="11227"/>
                      </a:cubicBezTo>
                      <a:cubicBezTo>
                        <a:pt x="28217" y="11923"/>
                        <a:pt x="28968" y="14064"/>
                        <a:pt x="28333" y="15686"/>
                      </a:cubicBezTo>
                      <a:cubicBezTo>
                        <a:pt x="27886" y="16819"/>
                        <a:pt x="26904" y="17416"/>
                        <a:pt x="25544" y="17416"/>
                      </a:cubicBezTo>
                      <a:cubicBezTo>
                        <a:pt x="24956" y="17416"/>
                        <a:pt x="24298" y="17304"/>
                        <a:pt x="23582" y="17076"/>
                      </a:cubicBezTo>
                      <a:cubicBezTo>
                        <a:pt x="17381" y="15107"/>
                        <a:pt x="8287" y="11862"/>
                        <a:pt x="4288" y="10185"/>
                      </a:cubicBezTo>
                      <a:cubicBezTo>
                        <a:pt x="1219" y="8910"/>
                        <a:pt x="640" y="6013"/>
                        <a:pt x="1451" y="3812"/>
                      </a:cubicBezTo>
                      <a:cubicBezTo>
                        <a:pt x="2140" y="2107"/>
                        <a:pt x="3709" y="587"/>
                        <a:pt x="5893" y="587"/>
                      </a:cubicBezTo>
                      <a:cubicBezTo>
                        <a:pt x="6459" y="587"/>
                        <a:pt x="7065" y="689"/>
                        <a:pt x="7708" y="915"/>
                      </a:cubicBezTo>
                      <a:cubicBezTo>
                        <a:pt x="11819" y="2361"/>
                        <a:pt x="27290" y="8271"/>
                        <a:pt x="31693" y="10240"/>
                      </a:cubicBezTo>
                      <a:cubicBezTo>
                        <a:pt x="34761" y="11575"/>
                        <a:pt x="34937" y="14991"/>
                        <a:pt x="33834" y="17656"/>
                      </a:cubicBezTo>
                      <a:cubicBezTo>
                        <a:pt x="32779" y="20093"/>
                        <a:pt x="30555" y="22090"/>
                        <a:pt x="27887" y="22090"/>
                      </a:cubicBezTo>
                      <a:cubicBezTo>
                        <a:pt x="27192" y="22090"/>
                        <a:pt x="26466" y="21955"/>
                        <a:pt x="25723" y="21656"/>
                      </a:cubicBezTo>
                      <a:cubicBezTo>
                        <a:pt x="18424" y="18699"/>
                        <a:pt x="7708" y="14759"/>
                        <a:pt x="7592" y="14759"/>
                      </a:cubicBezTo>
                      <a:cubicBezTo>
                        <a:pt x="7564" y="14745"/>
                        <a:pt x="7531" y="14738"/>
                        <a:pt x="7498" y="14738"/>
                      </a:cubicBezTo>
                      <a:cubicBezTo>
                        <a:pt x="7397" y="14738"/>
                        <a:pt x="7286" y="14803"/>
                        <a:pt x="7245" y="14935"/>
                      </a:cubicBezTo>
                      <a:cubicBezTo>
                        <a:pt x="7184" y="15051"/>
                        <a:pt x="7245" y="15223"/>
                        <a:pt x="7416" y="15283"/>
                      </a:cubicBezTo>
                      <a:cubicBezTo>
                        <a:pt x="7532" y="15338"/>
                        <a:pt x="18252" y="19222"/>
                        <a:pt x="25492" y="22175"/>
                      </a:cubicBezTo>
                      <a:cubicBezTo>
                        <a:pt x="25899" y="22351"/>
                        <a:pt x="26363" y="22522"/>
                        <a:pt x="26766" y="22583"/>
                      </a:cubicBezTo>
                      <a:cubicBezTo>
                        <a:pt x="27144" y="22653"/>
                        <a:pt x="27515" y="22686"/>
                        <a:pt x="27879" y="22686"/>
                      </a:cubicBezTo>
                      <a:cubicBezTo>
                        <a:pt x="30807" y="22686"/>
                        <a:pt x="33224" y="20518"/>
                        <a:pt x="34358" y="17888"/>
                      </a:cubicBezTo>
                      <a:cubicBezTo>
                        <a:pt x="35572" y="14991"/>
                        <a:pt x="35340" y="11227"/>
                        <a:pt x="31925" y="9721"/>
                      </a:cubicBezTo>
                      <a:cubicBezTo>
                        <a:pt x="27522" y="7751"/>
                        <a:pt x="11995" y="1782"/>
                        <a:pt x="7880" y="336"/>
                      </a:cubicBezTo>
                      <a:cubicBezTo>
                        <a:pt x="7187" y="105"/>
                        <a:pt x="6531" y="1"/>
                        <a:pt x="59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748" name="Google Shape;13748;p33"/>
                <p:cNvGrpSpPr/>
                <p:nvPr/>
              </p:nvGrpSpPr>
              <p:grpSpPr>
                <a:xfrm>
                  <a:off x="371613" y="4715925"/>
                  <a:ext cx="311321" cy="251704"/>
                  <a:chOff x="2355918" y="2641256"/>
                  <a:chExt cx="348117" cy="281422"/>
                </a:xfrm>
              </p:grpSpPr>
              <p:sp>
                <p:nvSpPr>
                  <p:cNvPr id="13749" name="Google Shape;13749;p33"/>
                  <p:cNvSpPr/>
                  <p:nvPr/>
                </p:nvSpPr>
                <p:spPr>
                  <a:xfrm>
                    <a:off x="2355918" y="2641510"/>
                    <a:ext cx="348117" cy="2811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27" h="24333" extrusionOk="0">
                        <a:moveTo>
                          <a:pt x="6313" y="580"/>
                        </a:moveTo>
                        <a:lnTo>
                          <a:pt x="29487" y="11124"/>
                        </a:lnTo>
                        <a:lnTo>
                          <a:pt x="23753" y="23753"/>
                        </a:lnTo>
                        <a:lnTo>
                          <a:pt x="580" y="13210"/>
                        </a:lnTo>
                        <a:lnTo>
                          <a:pt x="6313" y="580"/>
                        </a:lnTo>
                        <a:close/>
                        <a:moveTo>
                          <a:pt x="6141" y="1"/>
                        </a:moveTo>
                        <a:cubicBezTo>
                          <a:pt x="6081" y="61"/>
                          <a:pt x="6025" y="61"/>
                          <a:pt x="5965" y="116"/>
                        </a:cubicBezTo>
                        <a:lnTo>
                          <a:pt x="56" y="13210"/>
                        </a:lnTo>
                        <a:cubicBezTo>
                          <a:pt x="0" y="13325"/>
                          <a:pt x="56" y="13502"/>
                          <a:pt x="172" y="13557"/>
                        </a:cubicBezTo>
                        <a:lnTo>
                          <a:pt x="23753" y="24277"/>
                        </a:lnTo>
                        <a:cubicBezTo>
                          <a:pt x="23809" y="24333"/>
                          <a:pt x="23809" y="24333"/>
                          <a:pt x="23869" y="24333"/>
                        </a:cubicBezTo>
                        <a:cubicBezTo>
                          <a:pt x="23869" y="24333"/>
                          <a:pt x="23925" y="24333"/>
                          <a:pt x="23925" y="24277"/>
                        </a:cubicBezTo>
                        <a:cubicBezTo>
                          <a:pt x="24041" y="24277"/>
                          <a:pt x="24041" y="24217"/>
                          <a:pt x="24101" y="24161"/>
                        </a:cubicBezTo>
                        <a:lnTo>
                          <a:pt x="30066" y="11068"/>
                        </a:lnTo>
                        <a:cubicBezTo>
                          <a:pt x="30126" y="10952"/>
                          <a:pt x="30066" y="10837"/>
                          <a:pt x="29950" y="10776"/>
                        </a:cubicBezTo>
                        <a:lnTo>
                          <a:pt x="631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50" name="Google Shape;13750;p33"/>
                  <p:cNvSpPr/>
                  <p:nvPr/>
                </p:nvSpPr>
                <p:spPr>
                  <a:xfrm>
                    <a:off x="2424197" y="2641256"/>
                    <a:ext cx="279134" cy="1723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57" h="14914" extrusionOk="0">
                        <a:moveTo>
                          <a:pt x="274" y="1"/>
                        </a:moveTo>
                        <a:cubicBezTo>
                          <a:pt x="238" y="1"/>
                          <a:pt x="203" y="8"/>
                          <a:pt x="172" y="23"/>
                        </a:cubicBezTo>
                        <a:cubicBezTo>
                          <a:pt x="56" y="83"/>
                          <a:pt x="1" y="254"/>
                          <a:pt x="116" y="370"/>
                        </a:cubicBezTo>
                        <a:lnTo>
                          <a:pt x="7764" y="14798"/>
                        </a:lnTo>
                        <a:cubicBezTo>
                          <a:pt x="7819" y="14854"/>
                          <a:pt x="7880" y="14914"/>
                          <a:pt x="7996" y="14914"/>
                        </a:cubicBezTo>
                        <a:lnTo>
                          <a:pt x="8051" y="14914"/>
                        </a:lnTo>
                        <a:lnTo>
                          <a:pt x="23985" y="11262"/>
                        </a:lnTo>
                        <a:cubicBezTo>
                          <a:pt x="24101" y="11206"/>
                          <a:pt x="24157" y="11090"/>
                          <a:pt x="24157" y="10974"/>
                        </a:cubicBezTo>
                        <a:cubicBezTo>
                          <a:pt x="24111" y="10879"/>
                          <a:pt x="24025" y="10784"/>
                          <a:pt x="23931" y="10784"/>
                        </a:cubicBezTo>
                        <a:cubicBezTo>
                          <a:pt x="23911" y="10784"/>
                          <a:pt x="23890" y="10788"/>
                          <a:pt x="23870" y="10798"/>
                        </a:cubicBezTo>
                        <a:lnTo>
                          <a:pt x="8111" y="14390"/>
                        </a:lnTo>
                        <a:lnTo>
                          <a:pt x="520" y="138"/>
                        </a:lnTo>
                        <a:cubicBezTo>
                          <a:pt x="479" y="53"/>
                          <a:pt x="373" y="1"/>
                          <a:pt x="27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51" name="Google Shape;13751;p33"/>
                  <p:cNvSpPr/>
                  <p:nvPr/>
                </p:nvSpPr>
                <p:spPr>
                  <a:xfrm>
                    <a:off x="2543999" y="2802413"/>
                    <a:ext cx="91053" cy="1202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80" h="10408" extrusionOk="0">
                        <a:moveTo>
                          <a:pt x="262" y="0"/>
                        </a:moveTo>
                        <a:cubicBezTo>
                          <a:pt x="213" y="0"/>
                          <a:pt x="165" y="15"/>
                          <a:pt x="116" y="40"/>
                        </a:cubicBezTo>
                        <a:cubicBezTo>
                          <a:pt x="1" y="156"/>
                          <a:pt x="1" y="272"/>
                          <a:pt x="61" y="388"/>
                        </a:cubicBezTo>
                        <a:lnTo>
                          <a:pt x="7416" y="10292"/>
                        </a:lnTo>
                        <a:cubicBezTo>
                          <a:pt x="7416" y="10352"/>
                          <a:pt x="7532" y="10408"/>
                          <a:pt x="7592" y="10408"/>
                        </a:cubicBezTo>
                        <a:cubicBezTo>
                          <a:pt x="7648" y="10408"/>
                          <a:pt x="7708" y="10408"/>
                          <a:pt x="7764" y="10352"/>
                        </a:cubicBezTo>
                        <a:cubicBezTo>
                          <a:pt x="7824" y="10292"/>
                          <a:pt x="7880" y="10120"/>
                          <a:pt x="7764" y="10005"/>
                        </a:cubicBezTo>
                        <a:lnTo>
                          <a:pt x="464" y="96"/>
                        </a:lnTo>
                        <a:cubicBezTo>
                          <a:pt x="397" y="28"/>
                          <a:pt x="329" y="0"/>
                          <a:pt x="26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52" name="Google Shape;13752;p33"/>
                  <p:cNvSpPr/>
                  <p:nvPr/>
                </p:nvSpPr>
                <p:spPr>
                  <a:xfrm>
                    <a:off x="2355918" y="2781452"/>
                    <a:ext cx="147927" cy="16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02" h="1447" extrusionOk="0">
                        <a:moveTo>
                          <a:pt x="12514" y="0"/>
                        </a:moveTo>
                        <a:lnTo>
                          <a:pt x="232" y="983"/>
                        </a:lnTo>
                        <a:cubicBezTo>
                          <a:pt x="116" y="983"/>
                          <a:pt x="0" y="1099"/>
                          <a:pt x="0" y="1214"/>
                        </a:cubicBezTo>
                        <a:cubicBezTo>
                          <a:pt x="0" y="1330"/>
                          <a:pt x="116" y="1446"/>
                          <a:pt x="232" y="1446"/>
                        </a:cubicBezTo>
                        <a:lnTo>
                          <a:pt x="288" y="1446"/>
                        </a:lnTo>
                        <a:lnTo>
                          <a:pt x="12570" y="464"/>
                        </a:lnTo>
                        <a:cubicBezTo>
                          <a:pt x="12686" y="464"/>
                          <a:pt x="12801" y="348"/>
                          <a:pt x="12801" y="232"/>
                        </a:cubicBezTo>
                        <a:cubicBezTo>
                          <a:pt x="12801" y="116"/>
                          <a:pt x="12686" y="0"/>
                          <a:pt x="1251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753" name="Google Shape;13753;p33"/>
                <p:cNvGrpSpPr/>
                <p:nvPr/>
              </p:nvGrpSpPr>
              <p:grpSpPr>
                <a:xfrm rot="-999752">
                  <a:off x="757481" y="4065065"/>
                  <a:ext cx="246377" cy="287787"/>
                  <a:chOff x="1972304" y="3421391"/>
                  <a:chExt cx="366224" cy="427778"/>
                </a:xfrm>
              </p:grpSpPr>
              <p:sp>
                <p:nvSpPr>
                  <p:cNvPr id="13754" name="Google Shape;13754;p33"/>
                  <p:cNvSpPr/>
                  <p:nvPr/>
                </p:nvSpPr>
                <p:spPr>
                  <a:xfrm>
                    <a:off x="1972304" y="3421391"/>
                    <a:ext cx="366224" cy="427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94" h="37021" extrusionOk="0">
                        <a:moveTo>
                          <a:pt x="4757" y="579"/>
                        </a:moveTo>
                        <a:cubicBezTo>
                          <a:pt x="4794" y="579"/>
                          <a:pt x="4830" y="580"/>
                          <a:pt x="4867" y="582"/>
                        </a:cubicBezTo>
                        <a:lnTo>
                          <a:pt x="29431" y="2492"/>
                        </a:lnTo>
                        <a:cubicBezTo>
                          <a:pt x="29895" y="2492"/>
                          <a:pt x="30358" y="2723"/>
                          <a:pt x="30650" y="3071"/>
                        </a:cubicBezTo>
                        <a:cubicBezTo>
                          <a:pt x="30938" y="3479"/>
                          <a:pt x="31114" y="3942"/>
                          <a:pt x="31053" y="4406"/>
                        </a:cubicBezTo>
                        <a:lnTo>
                          <a:pt x="28736" y="35051"/>
                        </a:lnTo>
                        <a:cubicBezTo>
                          <a:pt x="28625" y="35826"/>
                          <a:pt x="27985" y="36445"/>
                          <a:pt x="27171" y="36445"/>
                        </a:cubicBezTo>
                        <a:cubicBezTo>
                          <a:pt x="27134" y="36445"/>
                          <a:pt x="27096" y="36444"/>
                          <a:pt x="27058" y="36441"/>
                        </a:cubicBezTo>
                        <a:lnTo>
                          <a:pt x="2031" y="34532"/>
                        </a:lnTo>
                        <a:cubicBezTo>
                          <a:pt x="1623" y="34532"/>
                          <a:pt x="1220" y="34300"/>
                          <a:pt x="988" y="34008"/>
                        </a:cubicBezTo>
                        <a:cubicBezTo>
                          <a:pt x="696" y="33720"/>
                          <a:pt x="580" y="33313"/>
                          <a:pt x="580" y="32909"/>
                        </a:cubicBezTo>
                        <a:lnTo>
                          <a:pt x="2958" y="2260"/>
                        </a:lnTo>
                        <a:cubicBezTo>
                          <a:pt x="3011" y="1314"/>
                          <a:pt x="3821" y="579"/>
                          <a:pt x="4757" y="579"/>
                        </a:cubicBezTo>
                        <a:close/>
                        <a:moveTo>
                          <a:pt x="4817" y="0"/>
                        </a:moveTo>
                        <a:cubicBezTo>
                          <a:pt x="3586" y="0"/>
                          <a:pt x="2491" y="967"/>
                          <a:pt x="2378" y="2204"/>
                        </a:cubicBezTo>
                        <a:lnTo>
                          <a:pt x="61" y="32849"/>
                        </a:lnTo>
                        <a:cubicBezTo>
                          <a:pt x="1" y="33428"/>
                          <a:pt x="177" y="33952"/>
                          <a:pt x="524" y="34355"/>
                        </a:cubicBezTo>
                        <a:cubicBezTo>
                          <a:pt x="928" y="34819"/>
                          <a:pt x="1391" y="35051"/>
                          <a:pt x="1970" y="35111"/>
                        </a:cubicBezTo>
                        <a:lnTo>
                          <a:pt x="26998" y="37020"/>
                        </a:lnTo>
                        <a:lnTo>
                          <a:pt x="27174" y="37020"/>
                        </a:lnTo>
                        <a:cubicBezTo>
                          <a:pt x="28273" y="37020"/>
                          <a:pt x="29200" y="36209"/>
                          <a:pt x="29260" y="35111"/>
                        </a:cubicBezTo>
                        <a:lnTo>
                          <a:pt x="31633" y="4406"/>
                        </a:lnTo>
                        <a:cubicBezTo>
                          <a:pt x="31693" y="3827"/>
                          <a:pt x="31461" y="3187"/>
                          <a:pt x="31053" y="2723"/>
                        </a:cubicBezTo>
                        <a:cubicBezTo>
                          <a:pt x="30650" y="2260"/>
                          <a:pt x="30127" y="1973"/>
                          <a:pt x="29492" y="1912"/>
                        </a:cubicBezTo>
                        <a:lnTo>
                          <a:pt x="4927" y="3"/>
                        </a:lnTo>
                        <a:cubicBezTo>
                          <a:pt x="4890" y="1"/>
                          <a:pt x="4853" y="0"/>
                          <a:pt x="48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55" name="Google Shape;13755;p33"/>
                  <p:cNvSpPr/>
                  <p:nvPr/>
                </p:nvSpPr>
                <p:spPr>
                  <a:xfrm>
                    <a:off x="2039947" y="3480333"/>
                    <a:ext cx="249680" cy="662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8" h="5734" extrusionOk="0">
                        <a:moveTo>
                          <a:pt x="867" y="579"/>
                        </a:moveTo>
                        <a:lnTo>
                          <a:pt x="20973" y="2141"/>
                        </a:lnTo>
                        <a:lnTo>
                          <a:pt x="20741" y="5154"/>
                        </a:lnTo>
                        <a:lnTo>
                          <a:pt x="635" y="3592"/>
                        </a:lnTo>
                        <a:lnTo>
                          <a:pt x="867" y="579"/>
                        </a:lnTo>
                        <a:close/>
                        <a:moveTo>
                          <a:pt x="348" y="0"/>
                        </a:moveTo>
                        <a:lnTo>
                          <a:pt x="0" y="4111"/>
                        </a:lnTo>
                        <a:lnTo>
                          <a:pt x="21260" y="5733"/>
                        </a:lnTo>
                        <a:lnTo>
                          <a:pt x="21608" y="1622"/>
                        </a:lnTo>
                        <a:lnTo>
                          <a:pt x="3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56" name="Google Shape;13756;p33"/>
                  <p:cNvSpPr/>
                  <p:nvPr/>
                </p:nvSpPr>
                <p:spPr>
                  <a:xfrm>
                    <a:off x="2020500" y="3566661"/>
                    <a:ext cx="52933" cy="52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1" h="4580" extrusionOk="0">
                        <a:moveTo>
                          <a:pt x="872" y="640"/>
                        </a:moveTo>
                        <a:lnTo>
                          <a:pt x="3941" y="872"/>
                        </a:lnTo>
                        <a:lnTo>
                          <a:pt x="3709" y="4000"/>
                        </a:lnTo>
                        <a:lnTo>
                          <a:pt x="580" y="3768"/>
                        </a:lnTo>
                        <a:lnTo>
                          <a:pt x="872" y="640"/>
                        </a:lnTo>
                        <a:close/>
                        <a:moveTo>
                          <a:pt x="349" y="0"/>
                        </a:moveTo>
                        <a:lnTo>
                          <a:pt x="1" y="4287"/>
                        </a:lnTo>
                        <a:lnTo>
                          <a:pt x="4232" y="4579"/>
                        </a:lnTo>
                        <a:lnTo>
                          <a:pt x="4580" y="348"/>
                        </a:lnTo>
                        <a:lnTo>
                          <a:pt x="34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57" name="Google Shape;13757;p33"/>
                  <p:cNvSpPr/>
                  <p:nvPr/>
                </p:nvSpPr>
                <p:spPr>
                  <a:xfrm>
                    <a:off x="2094833" y="3572704"/>
                    <a:ext cx="52876" cy="5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6" h="4576" extrusionOk="0">
                        <a:moveTo>
                          <a:pt x="868" y="580"/>
                        </a:moveTo>
                        <a:lnTo>
                          <a:pt x="3996" y="868"/>
                        </a:lnTo>
                        <a:lnTo>
                          <a:pt x="3764" y="3940"/>
                        </a:lnTo>
                        <a:lnTo>
                          <a:pt x="636" y="3709"/>
                        </a:lnTo>
                        <a:lnTo>
                          <a:pt x="868" y="580"/>
                        </a:lnTo>
                        <a:close/>
                        <a:moveTo>
                          <a:pt x="349" y="1"/>
                        </a:moveTo>
                        <a:lnTo>
                          <a:pt x="1" y="4228"/>
                        </a:lnTo>
                        <a:lnTo>
                          <a:pt x="4288" y="4575"/>
                        </a:lnTo>
                        <a:lnTo>
                          <a:pt x="4575" y="349"/>
                        </a:lnTo>
                        <a:lnTo>
                          <a:pt x="34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58" name="Google Shape;13758;p33"/>
                  <p:cNvSpPr/>
                  <p:nvPr/>
                </p:nvSpPr>
                <p:spPr>
                  <a:xfrm>
                    <a:off x="2165804" y="3578066"/>
                    <a:ext cx="52864" cy="5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5" h="4575" extrusionOk="0">
                        <a:moveTo>
                          <a:pt x="811" y="635"/>
                        </a:moveTo>
                        <a:lnTo>
                          <a:pt x="3940" y="867"/>
                        </a:lnTo>
                        <a:lnTo>
                          <a:pt x="3708" y="3940"/>
                        </a:lnTo>
                        <a:lnTo>
                          <a:pt x="579" y="3708"/>
                        </a:lnTo>
                        <a:lnTo>
                          <a:pt x="811" y="635"/>
                        </a:lnTo>
                        <a:close/>
                        <a:moveTo>
                          <a:pt x="287" y="0"/>
                        </a:moveTo>
                        <a:lnTo>
                          <a:pt x="0" y="4227"/>
                        </a:lnTo>
                        <a:lnTo>
                          <a:pt x="4227" y="4575"/>
                        </a:lnTo>
                        <a:lnTo>
                          <a:pt x="4575" y="348"/>
                        </a:lnTo>
                        <a:lnTo>
                          <a:pt x="2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59" name="Google Shape;13759;p33"/>
                  <p:cNvSpPr/>
                  <p:nvPr/>
                </p:nvSpPr>
                <p:spPr>
                  <a:xfrm>
                    <a:off x="2013809" y="3652341"/>
                    <a:ext cx="52922" cy="53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636" extrusionOk="0">
                        <a:moveTo>
                          <a:pt x="872" y="640"/>
                        </a:moveTo>
                        <a:lnTo>
                          <a:pt x="4000" y="872"/>
                        </a:lnTo>
                        <a:lnTo>
                          <a:pt x="3708" y="4001"/>
                        </a:lnTo>
                        <a:lnTo>
                          <a:pt x="640" y="3769"/>
                        </a:lnTo>
                        <a:lnTo>
                          <a:pt x="872" y="640"/>
                        </a:lnTo>
                        <a:close/>
                        <a:moveTo>
                          <a:pt x="348" y="1"/>
                        </a:moveTo>
                        <a:lnTo>
                          <a:pt x="1" y="4288"/>
                        </a:lnTo>
                        <a:lnTo>
                          <a:pt x="4288" y="4635"/>
                        </a:lnTo>
                        <a:lnTo>
                          <a:pt x="4580" y="348"/>
                        </a:lnTo>
                        <a:lnTo>
                          <a:pt x="34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0" name="Google Shape;13760;p33"/>
                  <p:cNvSpPr/>
                  <p:nvPr/>
                </p:nvSpPr>
                <p:spPr>
                  <a:xfrm>
                    <a:off x="2088142" y="3658396"/>
                    <a:ext cx="52876" cy="5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6" h="4575" extrusionOk="0">
                        <a:moveTo>
                          <a:pt x="867" y="635"/>
                        </a:moveTo>
                        <a:lnTo>
                          <a:pt x="3996" y="867"/>
                        </a:lnTo>
                        <a:lnTo>
                          <a:pt x="3764" y="3996"/>
                        </a:lnTo>
                        <a:lnTo>
                          <a:pt x="636" y="3708"/>
                        </a:lnTo>
                        <a:lnTo>
                          <a:pt x="867" y="635"/>
                        </a:lnTo>
                        <a:close/>
                        <a:moveTo>
                          <a:pt x="348" y="1"/>
                        </a:moveTo>
                        <a:lnTo>
                          <a:pt x="1" y="4227"/>
                        </a:lnTo>
                        <a:lnTo>
                          <a:pt x="4288" y="4575"/>
                        </a:lnTo>
                        <a:lnTo>
                          <a:pt x="4575" y="348"/>
                        </a:lnTo>
                        <a:lnTo>
                          <a:pt x="34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1" name="Google Shape;13761;p33"/>
                  <p:cNvSpPr/>
                  <p:nvPr/>
                </p:nvSpPr>
                <p:spPr>
                  <a:xfrm>
                    <a:off x="2159102" y="3663746"/>
                    <a:ext cx="52876" cy="5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6" h="4576" extrusionOk="0">
                        <a:moveTo>
                          <a:pt x="812" y="636"/>
                        </a:moveTo>
                        <a:lnTo>
                          <a:pt x="3940" y="868"/>
                        </a:lnTo>
                        <a:lnTo>
                          <a:pt x="3708" y="3996"/>
                        </a:lnTo>
                        <a:lnTo>
                          <a:pt x="580" y="3709"/>
                        </a:lnTo>
                        <a:lnTo>
                          <a:pt x="812" y="636"/>
                        </a:lnTo>
                        <a:close/>
                        <a:moveTo>
                          <a:pt x="288" y="1"/>
                        </a:moveTo>
                        <a:lnTo>
                          <a:pt x="1" y="4228"/>
                        </a:lnTo>
                        <a:lnTo>
                          <a:pt x="4228" y="4575"/>
                        </a:lnTo>
                        <a:lnTo>
                          <a:pt x="4575" y="349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2" name="Google Shape;13762;p33"/>
                  <p:cNvSpPr/>
                  <p:nvPr/>
                </p:nvSpPr>
                <p:spPr>
                  <a:xfrm>
                    <a:off x="2007119" y="3738726"/>
                    <a:ext cx="52922" cy="5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0" h="4576" extrusionOk="0">
                        <a:moveTo>
                          <a:pt x="872" y="580"/>
                        </a:moveTo>
                        <a:lnTo>
                          <a:pt x="4000" y="812"/>
                        </a:lnTo>
                        <a:lnTo>
                          <a:pt x="3768" y="3940"/>
                        </a:lnTo>
                        <a:lnTo>
                          <a:pt x="640" y="3708"/>
                        </a:lnTo>
                        <a:lnTo>
                          <a:pt x="872" y="580"/>
                        </a:lnTo>
                        <a:close/>
                        <a:moveTo>
                          <a:pt x="348" y="1"/>
                        </a:moveTo>
                        <a:lnTo>
                          <a:pt x="0" y="4227"/>
                        </a:lnTo>
                        <a:lnTo>
                          <a:pt x="4287" y="4575"/>
                        </a:lnTo>
                        <a:lnTo>
                          <a:pt x="4579" y="288"/>
                        </a:lnTo>
                        <a:lnTo>
                          <a:pt x="34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3" name="Google Shape;13763;p33"/>
                  <p:cNvSpPr/>
                  <p:nvPr/>
                </p:nvSpPr>
                <p:spPr>
                  <a:xfrm>
                    <a:off x="2081452" y="3744088"/>
                    <a:ext cx="53569" cy="5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36" h="4575" extrusionOk="0">
                        <a:moveTo>
                          <a:pt x="867" y="635"/>
                        </a:moveTo>
                        <a:lnTo>
                          <a:pt x="3995" y="867"/>
                        </a:lnTo>
                        <a:lnTo>
                          <a:pt x="3764" y="3995"/>
                        </a:lnTo>
                        <a:lnTo>
                          <a:pt x="635" y="3708"/>
                        </a:lnTo>
                        <a:lnTo>
                          <a:pt x="867" y="635"/>
                        </a:lnTo>
                        <a:close/>
                        <a:moveTo>
                          <a:pt x="348" y="0"/>
                        </a:moveTo>
                        <a:lnTo>
                          <a:pt x="0" y="4287"/>
                        </a:lnTo>
                        <a:lnTo>
                          <a:pt x="4287" y="4575"/>
                        </a:lnTo>
                        <a:lnTo>
                          <a:pt x="4635" y="348"/>
                        </a:lnTo>
                        <a:lnTo>
                          <a:pt x="3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4" name="Google Shape;13764;p33"/>
                  <p:cNvSpPr/>
                  <p:nvPr/>
                </p:nvSpPr>
                <p:spPr>
                  <a:xfrm>
                    <a:off x="2152411" y="3749438"/>
                    <a:ext cx="52864" cy="52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5" h="4575" extrusionOk="0">
                        <a:moveTo>
                          <a:pt x="867" y="635"/>
                        </a:moveTo>
                        <a:lnTo>
                          <a:pt x="3995" y="867"/>
                        </a:lnTo>
                        <a:lnTo>
                          <a:pt x="3708" y="3996"/>
                        </a:lnTo>
                        <a:lnTo>
                          <a:pt x="580" y="3764"/>
                        </a:lnTo>
                        <a:lnTo>
                          <a:pt x="867" y="635"/>
                        </a:lnTo>
                        <a:close/>
                        <a:moveTo>
                          <a:pt x="348" y="1"/>
                        </a:moveTo>
                        <a:lnTo>
                          <a:pt x="0" y="4288"/>
                        </a:lnTo>
                        <a:lnTo>
                          <a:pt x="4227" y="4575"/>
                        </a:lnTo>
                        <a:lnTo>
                          <a:pt x="4575" y="348"/>
                        </a:lnTo>
                        <a:lnTo>
                          <a:pt x="34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5" name="Google Shape;13765;p33"/>
                  <p:cNvSpPr/>
                  <p:nvPr/>
                </p:nvSpPr>
                <p:spPr>
                  <a:xfrm>
                    <a:off x="2223371" y="3723300"/>
                    <a:ext cx="61600" cy="90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1" h="7825" extrusionOk="0">
                        <a:moveTo>
                          <a:pt x="1099" y="640"/>
                        </a:moveTo>
                        <a:lnTo>
                          <a:pt x="4691" y="928"/>
                        </a:lnTo>
                        <a:lnTo>
                          <a:pt x="4227" y="7245"/>
                        </a:lnTo>
                        <a:lnTo>
                          <a:pt x="580" y="6953"/>
                        </a:lnTo>
                        <a:lnTo>
                          <a:pt x="1099" y="640"/>
                        </a:lnTo>
                        <a:close/>
                        <a:moveTo>
                          <a:pt x="580" y="1"/>
                        </a:moveTo>
                        <a:lnTo>
                          <a:pt x="0" y="7477"/>
                        </a:lnTo>
                        <a:lnTo>
                          <a:pt x="4751" y="7824"/>
                        </a:lnTo>
                        <a:lnTo>
                          <a:pt x="5330" y="409"/>
                        </a:lnTo>
                        <a:lnTo>
                          <a:pt x="58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6" name="Google Shape;13766;p33"/>
                  <p:cNvSpPr/>
                  <p:nvPr/>
                </p:nvSpPr>
                <p:spPr>
                  <a:xfrm>
                    <a:off x="2231401" y="3646991"/>
                    <a:ext cx="56885" cy="562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3" h="4867" extrusionOk="0">
                        <a:moveTo>
                          <a:pt x="867" y="640"/>
                        </a:moveTo>
                        <a:lnTo>
                          <a:pt x="4288" y="872"/>
                        </a:lnTo>
                        <a:lnTo>
                          <a:pt x="4056" y="4287"/>
                        </a:lnTo>
                        <a:lnTo>
                          <a:pt x="636" y="4000"/>
                        </a:lnTo>
                        <a:lnTo>
                          <a:pt x="867" y="640"/>
                        </a:lnTo>
                        <a:close/>
                        <a:moveTo>
                          <a:pt x="348" y="0"/>
                        </a:moveTo>
                        <a:lnTo>
                          <a:pt x="1" y="4519"/>
                        </a:lnTo>
                        <a:lnTo>
                          <a:pt x="4575" y="4867"/>
                        </a:lnTo>
                        <a:lnTo>
                          <a:pt x="4923" y="348"/>
                        </a:lnTo>
                        <a:lnTo>
                          <a:pt x="3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67" name="Google Shape;13767;p33"/>
                  <p:cNvSpPr/>
                  <p:nvPr/>
                </p:nvSpPr>
                <p:spPr>
                  <a:xfrm>
                    <a:off x="2233389" y="3581347"/>
                    <a:ext cx="58919" cy="442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99" h="3828" extrusionOk="0">
                        <a:moveTo>
                          <a:pt x="1970" y="583"/>
                        </a:moveTo>
                        <a:lnTo>
                          <a:pt x="3305" y="643"/>
                        </a:lnTo>
                        <a:cubicBezTo>
                          <a:pt x="3592" y="699"/>
                          <a:pt x="3940" y="875"/>
                          <a:pt x="4171" y="1107"/>
                        </a:cubicBezTo>
                        <a:cubicBezTo>
                          <a:pt x="4403" y="1394"/>
                          <a:pt x="4519" y="1686"/>
                          <a:pt x="4463" y="2034"/>
                        </a:cubicBezTo>
                        <a:cubicBezTo>
                          <a:pt x="4406" y="2745"/>
                          <a:pt x="3833" y="3253"/>
                          <a:pt x="3182" y="3253"/>
                        </a:cubicBezTo>
                        <a:cubicBezTo>
                          <a:pt x="3146" y="3253"/>
                          <a:pt x="3109" y="3251"/>
                          <a:pt x="3073" y="3248"/>
                        </a:cubicBezTo>
                        <a:lnTo>
                          <a:pt x="1798" y="3132"/>
                        </a:lnTo>
                        <a:cubicBezTo>
                          <a:pt x="1451" y="3132"/>
                          <a:pt x="1103" y="2961"/>
                          <a:pt x="927" y="2729"/>
                        </a:cubicBezTo>
                        <a:cubicBezTo>
                          <a:pt x="695" y="2437"/>
                          <a:pt x="579" y="2089"/>
                          <a:pt x="579" y="1742"/>
                        </a:cubicBezTo>
                        <a:cubicBezTo>
                          <a:pt x="640" y="1107"/>
                          <a:pt x="1219" y="583"/>
                          <a:pt x="1914" y="583"/>
                        </a:cubicBezTo>
                        <a:close/>
                        <a:moveTo>
                          <a:pt x="1922" y="1"/>
                        </a:moveTo>
                        <a:cubicBezTo>
                          <a:pt x="927" y="1"/>
                          <a:pt x="112" y="735"/>
                          <a:pt x="0" y="1742"/>
                        </a:cubicBezTo>
                        <a:cubicBezTo>
                          <a:pt x="0" y="2205"/>
                          <a:pt x="176" y="2669"/>
                          <a:pt x="464" y="3077"/>
                        </a:cubicBezTo>
                        <a:cubicBezTo>
                          <a:pt x="811" y="3424"/>
                          <a:pt x="1275" y="3656"/>
                          <a:pt x="1738" y="3712"/>
                        </a:cubicBezTo>
                        <a:lnTo>
                          <a:pt x="3013" y="3827"/>
                        </a:lnTo>
                        <a:lnTo>
                          <a:pt x="3189" y="3827"/>
                        </a:lnTo>
                        <a:cubicBezTo>
                          <a:pt x="4116" y="3827"/>
                          <a:pt x="4982" y="3077"/>
                          <a:pt x="5043" y="2089"/>
                        </a:cubicBezTo>
                        <a:cubicBezTo>
                          <a:pt x="5098" y="1626"/>
                          <a:pt x="4927" y="1107"/>
                          <a:pt x="4579" y="759"/>
                        </a:cubicBezTo>
                        <a:cubicBezTo>
                          <a:pt x="4287" y="351"/>
                          <a:pt x="3824" y="120"/>
                          <a:pt x="3305" y="120"/>
                        </a:cubicBezTo>
                        <a:lnTo>
                          <a:pt x="2030" y="4"/>
                        </a:lnTo>
                        <a:cubicBezTo>
                          <a:pt x="1994" y="2"/>
                          <a:pt x="1958" y="1"/>
                          <a:pt x="192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768" name="Google Shape;13768;p33"/>
                <p:cNvSpPr/>
                <p:nvPr/>
              </p:nvSpPr>
              <p:spPr>
                <a:xfrm rot="-2700000">
                  <a:off x="776620" y="4438733"/>
                  <a:ext cx="288515" cy="18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3" h="22687" extrusionOk="0">
                      <a:moveTo>
                        <a:pt x="5918" y="1"/>
                      </a:moveTo>
                      <a:cubicBezTo>
                        <a:pt x="3452" y="1"/>
                        <a:pt x="1670" y="1687"/>
                        <a:pt x="927" y="3636"/>
                      </a:cubicBezTo>
                      <a:cubicBezTo>
                        <a:pt x="1" y="6069"/>
                        <a:pt x="580" y="9313"/>
                        <a:pt x="4056" y="10764"/>
                      </a:cubicBezTo>
                      <a:cubicBezTo>
                        <a:pt x="8056" y="12386"/>
                        <a:pt x="17209" y="15686"/>
                        <a:pt x="23406" y="17600"/>
                      </a:cubicBezTo>
                      <a:cubicBezTo>
                        <a:pt x="24192" y="17856"/>
                        <a:pt x="24923" y="17981"/>
                        <a:pt x="25582" y="17981"/>
                      </a:cubicBezTo>
                      <a:cubicBezTo>
                        <a:pt x="27157" y="17981"/>
                        <a:pt x="28322" y="17267"/>
                        <a:pt x="28852" y="15918"/>
                      </a:cubicBezTo>
                      <a:cubicBezTo>
                        <a:pt x="29607" y="14008"/>
                        <a:pt x="28736" y="11515"/>
                        <a:pt x="27058" y="10704"/>
                      </a:cubicBezTo>
                      <a:cubicBezTo>
                        <a:pt x="23930" y="9313"/>
                        <a:pt x="20857" y="8099"/>
                        <a:pt x="13789" y="5666"/>
                      </a:cubicBezTo>
                      <a:cubicBezTo>
                        <a:pt x="13746" y="5651"/>
                        <a:pt x="13702" y="5643"/>
                        <a:pt x="13660" y="5643"/>
                      </a:cubicBezTo>
                      <a:cubicBezTo>
                        <a:pt x="13536" y="5643"/>
                        <a:pt x="13427" y="5709"/>
                        <a:pt x="13386" y="5837"/>
                      </a:cubicBezTo>
                      <a:cubicBezTo>
                        <a:pt x="13325" y="5953"/>
                        <a:pt x="13441" y="6129"/>
                        <a:pt x="13557" y="6185"/>
                      </a:cubicBezTo>
                      <a:cubicBezTo>
                        <a:pt x="20625" y="8678"/>
                        <a:pt x="23754" y="9837"/>
                        <a:pt x="26766" y="11227"/>
                      </a:cubicBezTo>
                      <a:cubicBezTo>
                        <a:pt x="28217" y="11923"/>
                        <a:pt x="28968" y="14064"/>
                        <a:pt x="28333" y="15686"/>
                      </a:cubicBezTo>
                      <a:cubicBezTo>
                        <a:pt x="27886" y="16819"/>
                        <a:pt x="26904" y="17416"/>
                        <a:pt x="25544" y="17416"/>
                      </a:cubicBezTo>
                      <a:cubicBezTo>
                        <a:pt x="24956" y="17416"/>
                        <a:pt x="24298" y="17304"/>
                        <a:pt x="23582" y="17076"/>
                      </a:cubicBezTo>
                      <a:cubicBezTo>
                        <a:pt x="17381" y="15107"/>
                        <a:pt x="8287" y="11862"/>
                        <a:pt x="4288" y="10185"/>
                      </a:cubicBezTo>
                      <a:cubicBezTo>
                        <a:pt x="1219" y="8910"/>
                        <a:pt x="640" y="6013"/>
                        <a:pt x="1451" y="3812"/>
                      </a:cubicBezTo>
                      <a:cubicBezTo>
                        <a:pt x="2140" y="2107"/>
                        <a:pt x="3709" y="587"/>
                        <a:pt x="5893" y="587"/>
                      </a:cubicBezTo>
                      <a:cubicBezTo>
                        <a:pt x="6459" y="587"/>
                        <a:pt x="7065" y="689"/>
                        <a:pt x="7708" y="915"/>
                      </a:cubicBezTo>
                      <a:cubicBezTo>
                        <a:pt x="11819" y="2361"/>
                        <a:pt x="27290" y="8271"/>
                        <a:pt x="31693" y="10240"/>
                      </a:cubicBezTo>
                      <a:cubicBezTo>
                        <a:pt x="34761" y="11575"/>
                        <a:pt x="34937" y="14991"/>
                        <a:pt x="33834" y="17656"/>
                      </a:cubicBezTo>
                      <a:cubicBezTo>
                        <a:pt x="32779" y="20093"/>
                        <a:pt x="30555" y="22090"/>
                        <a:pt x="27887" y="22090"/>
                      </a:cubicBezTo>
                      <a:cubicBezTo>
                        <a:pt x="27192" y="22090"/>
                        <a:pt x="26466" y="21955"/>
                        <a:pt x="25723" y="21656"/>
                      </a:cubicBezTo>
                      <a:cubicBezTo>
                        <a:pt x="18424" y="18699"/>
                        <a:pt x="7708" y="14759"/>
                        <a:pt x="7592" y="14759"/>
                      </a:cubicBezTo>
                      <a:cubicBezTo>
                        <a:pt x="7564" y="14745"/>
                        <a:pt x="7531" y="14738"/>
                        <a:pt x="7498" y="14738"/>
                      </a:cubicBezTo>
                      <a:cubicBezTo>
                        <a:pt x="7397" y="14738"/>
                        <a:pt x="7286" y="14803"/>
                        <a:pt x="7245" y="14935"/>
                      </a:cubicBezTo>
                      <a:cubicBezTo>
                        <a:pt x="7184" y="15051"/>
                        <a:pt x="7245" y="15223"/>
                        <a:pt x="7416" y="15283"/>
                      </a:cubicBezTo>
                      <a:cubicBezTo>
                        <a:pt x="7532" y="15338"/>
                        <a:pt x="18252" y="19222"/>
                        <a:pt x="25492" y="22175"/>
                      </a:cubicBezTo>
                      <a:cubicBezTo>
                        <a:pt x="25899" y="22351"/>
                        <a:pt x="26363" y="22522"/>
                        <a:pt x="26766" y="22583"/>
                      </a:cubicBezTo>
                      <a:cubicBezTo>
                        <a:pt x="27144" y="22653"/>
                        <a:pt x="27515" y="22686"/>
                        <a:pt x="27879" y="22686"/>
                      </a:cubicBezTo>
                      <a:cubicBezTo>
                        <a:pt x="30807" y="22686"/>
                        <a:pt x="33224" y="20518"/>
                        <a:pt x="34358" y="17888"/>
                      </a:cubicBezTo>
                      <a:cubicBezTo>
                        <a:pt x="35572" y="14991"/>
                        <a:pt x="35340" y="11227"/>
                        <a:pt x="31925" y="9721"/>
                      </a:cubicBezTo>
                      <a:cubicBezTo>
                        <a:pt x="27522" y="7751"/>
                        <a:pt x="11995" y="1782"/>
                        <a:pt x="7880" y="336"/>
                      </a:cubicBezTo>
                      <a:cubicBezTo>
                        <a:pt x="7187" y="105"/>
                        <a:pt x="6531" y="1"/>
                        <a:pt x="59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769" name="Google Shape;13769;p33"/>
                <p:cNvGrpSpPr/>
                <p:nvPr/>
              </p:nvGrpSpPr>
              <p:grpSpPr>
                <a:xfrm>
                  <a:off x="759864" y="4645646"/>
                  <a:ext cx="322037" cy="361644"/>
                  <a:chOff x="1053854" y="3044941"/>
                  <a:chExt cx="448519" cy="503682"/>
                </a:xfrm>
              </p:grpSpPr>
              <p:sp>
                <p:nvSpPr>
                  <p:cNvPr id="13770" name="Google Shape;13770;p33"/>
                  <p:cNvSpPr/>
                  <p:nvPr/>
                </p:nvSpPr>
                <p:spPr>
                  <a:xfrm>
                    <a:off x="1070609" y="3181579"/>
                    <a:ext cx="12063" cy="209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4" h="1811" extrusionOk="0">
                        <a:moveTo>
                          <a:pt x="329" y="0"/>
                        </a:moveTo>
                        <a:cubicBezTo>
                          <a:pt x="297" y="0"/>
                          <a:pt x="265" y="5"/>
                          <a:pt x="232" y="17"/>
                        </a:cubicBezTo>
                        <a:cubicBezTo>
                          <a:pt x="117" y="72"/>
                          <a:pt x="1" y="248"/>
                          <a:pt x="56" y="364"/>
                        </a:cubicBezTo>
                        <a:lnTo>
                          <a:pt x="464" y="1578"/>
                        </a:lnTo>
                        <a:cubicBezTo>
                          <a:pt x="520" y="1755"/>
                          <a:pt x="636" y="1810"/>
                          <a:pt x="751" y="1810"/>
                        </a:cubicBezTo>
                        <a:lnTo>
                          <a:pt x="812" y="1810"/>
                        </a:lnTo>
                        <a:cubicBezTo>
                          <a:pt x="983" y="1755"/>
                          <a:pt x="1043" y="1578"/>
                          <a:pt x="983" y="1407"/>
                        </a:cubicBezTo>
                        <a:lnTo>
                          <a:pt x="580" y="188"/>
                        </a:lnTo>
                        <a:cubicBezTo>
                          <a:pt x="580" y="94"/>
                          <a:pt x="464" y="0"/>
                          <a:pt x="3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1" name="Google Shape;13771;p33"/>
                  <p:cNvSpPr/>
                  <p:nvPr/>
                </p:nvSpPr>
                <p:spPr>
                  <a:xfrm>
                    <a:off x="1082661" y="3217053"/>
                    <a:ext cx="14744" cy="296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6" h="2564" extrusionOk="0">
                        <a:moveTo>
                          <a:pt x="298" y="0"/>
                        </a:moveTo>
                        <a:cubicBezTo>
                          <a:pt x="275" y="0"/>
                          <a:pt x="253" y="5"/>
                          <a:pt x="232" y="15"/>
                        </a:cubicBezTo>
                        <a:cubicBezTo>
                          <a:pt x="56" y="75"/>
                          <a:pt x="0" y="246"/>
                          <a:pt x="56" y="423"/>
                        </a:cubicBezTo>
                        <a:lnTo>
                          <a:pt x="696" y="2392"/>
                        </a:lnTo>
                        <a:cubicBezTo>
                          <a:pt x="751" y="2508"/>
                          <a:pt x="867" y="2564"/>
                          <a:pt x="983" y="2564"/>
                        </a:cubicBezTo>
                        <a:lnTo>
                          <a:pt x="1043" y="2564"/>
                        </a:lnTo>
                        <a:cubicBezTo>
                          <a:pt x="1215" y="2508"/>
                          <a:pt x="1275" y="2392"/>
                          <a:pt x="1215" y="2216"/>
                        </a:cubicBezTo>
                        <a:lnTo>
                          <a:pt x="580" y="191"/>
                        </a:lnTo>
                        <a:cubicBezTo>
                          <a:pt x="530" y="96"/>
                          <a:pt x="406" y="0"/>
                          <a:pt x="29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2" name="Google Shape;13772;p33"/>
                  <p:cNvSpPr/>
                  <p:nvPr/>
                </p:nvSpPr>
                <p:spPr>
                  <a:xfrm>
                    <a:off x="1097394" y="3262741"/>
                    <a:ext cx="16073" cy="321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1" h="2782" extrusionOk="0">
                        <a:moveTo>
                          <a:pt x="232" y="0"/>
                        </a:moveTo>
                        <a:cubicBezTo>
                          <a:pt x="116" y="61"/>
                          <a:pt x="0" y="232"/>
                          <a:pt x="56" y="408"/>
                        </a:cubicBezTo>
                        <a:lnTo>
                          <a:pt x="811" y="2610"/>
                        </a:lnTo>
                        <a:cubicBezTo>
                          <a:pt x="811" y="2725"/>
                          <a:pt x="927" y="2781"/>
                          <a:pt x="1043" y="2781"/>
                        </a:cubicBezTo>
                        <a:lnTo>
                          <a:pt x="1159" y="2781"/>
                        </a:lnTo>
                        <a:cubicBezTo>
                          <a:pt x="1330" y="2725"/>
                          <a:pt x="1390" y="2610"/>
                          <a:pt x="1330" y="2433"/>
                        </a:cubicBezTo>
                        <a:lnTo>
                          <a:pt x="579" y="232"/>
                        </a:lnTo>
                        <a:cubicBezTo>
                          <a:pt x="579" y="61"/>
                          <a:pt x="403" y="0"/>
                          <a:pt x="23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3" name="Google Shape;13773;p33"/>
                  <p:cNvSpPr/>
                  <p:nvPr/>
                </p:nvSpPr>
                <p:spPr>
                  <a:xfrm>
                    <a:off x="1112762" y="3309435"/>
                    <a:ext cx="16073" cy="316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1" h="2740" extrusionOk="0">
                        <a:moveTo>
                          <a:pt x="325" y="0"/>
                        </a:moveTo>
                        <a:cubicBezTo>
                          <a:pt x="295" y="0"/>
                          <a:pt x="263" y="5"/>
                          <a:pt x="232" y="15"/>
                        </a:cubicBezTo>
                        <a:cubicBezTo>
                          <a:pt x="116" y="75"/>
                          <a:pt x="0" y="246"/>
                          <a:pt x="60" y="362"/>
                        </a:cubicBezTo>
                        <a:lnTo>
                          <a:pt x="756" y="2564"/>
                        </a:lnTo>
                        <a:cubicBezTo>
                          <a:pt x="811" y="2680"/>
                          <a:pt x="927" y="2740"/>
                          <a:pt x="1043" y="2740"/>
                        </a:cubicBezTo>
                        <a:lnTo>
                          <a:pt x="1159" y="2740"/>
                        </a:lnTo>
                        <a:cubicBezTo>
                          <a:pt x="1275" y="2680"/>
                          <a:pt x="1391" y="2508"/>
                          <a:pt x="1335" y="2392"/>
                        </a:cubicBezTo>
                        <a:lnTo>
                          <a:pt x="580" y="191"/>
                        </a:lnTo>
                        <a:cubicBezTo>
                          <a:pt x="580" y="96"/>
                          <a:pt x="464" y="0"/>
                          <a:pt x="3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4" name="Google Shape;13774;p33"/>
                  <p:cNvSpPr/>
                  <p:nvPr/>
                </p:nvSpPr>
                <p:spPr>
                  <a:xfrm>
                    <a:off x="1127483" y="3354211"/>
                    <a:ext cx="16085" cy="324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2" h="2805" extrusionOk="0">
                        <a:moveTo>
                          <a:pt x="362" y="1"/>
                        </a:moveTo>
                        <a:cubicBezTo>
                          <a:pt x="321" y="1"/>
                          <a:pt x="277" y="8"/>
                          <a:pt x="232" y="24"/>
                        </a:cubicBezTo>
                        <a:cubicBezTo>
                          <a:pt x="117" y="79"/>
                          <a:pt x="1" y="195"/>
                          <a:pt x="61" y="371"/>
                        </a:cubicBezTo>
                        <a:lnTo>
                          <a:pt x="812" y="2628"/>
                        </a:lnTo>
                        <a:cubicBezTo>
                          <a:pt x="872" y="2744"/>
                          <a:pt x="988" y="2804"/>
                          <a:pt x="1104" y="2804"/>
                        </a:cubicBezTo>
                        <a:lnTo>
                          <a:pt x="1159" y="2804"/>
                        </a:lnTo>
                        <a:cubicBezTo>
                          <a:pt x="1336" y="2744"/>
                          <a:pt x="1391" y="2628"/>
                          <a:pt x="1336" y="2457"/>
                        </a:cubicBezTo>
                        <a:lnTo>
                          <a:pt x="580" y="195"/>
                        </a:lnTo>
                        <a:cubicBezTo>
                          <a:pt x="580" y="67"/>
                          <a:pt x="484" y="1"/>
                          <a:pt x="36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5" name="Google Shape;13775;p33"/>
                  <p:cNvSpPr/>
                  <p:nvPr/>
                </p:nvSpPr>
                <p:spPr>
                  <a:xfrm>
                    <a:off x="1142216" y="3399136"/>
                    <a:ext cx="16073" cy="33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1" h="2856" extrusionOk="0">
                        <a:moveTo>
                          <a:pt x="325" y="0"/>
                        </a:moveTo>
                        <a:cubicBezTo>
                          <a:pt x="295" y="0"/>
                          <a:pt x="263" y="5"/>
                          <a:pt x="232" y="15"/>
                        </a:cubicBezTo>
                        <a:cubicBezTo>
                          <a:pt x="116" y="75"/>
                          <a:pt x="0" y="247"/>
                          <a:pt x="61" y="362"/>
                        </a:cubicBezTo>
                        <a:lnTo>
                          <a:pt x="811" y="2624"/>
                        </a:lnTo>
                        <a:cubicBezTo>
                          <a:pt x="872" y="2796"/>
                          <a:pt x="988" y="2856"/>
                          <a:pt x="1103" y="2856"/>
                        </a:cubicBezTo>
                        <a:lnTo>
                          <a:pt x="1159" y="2856"/>
                        </a:lnTo>
                        <a:cubicBezTo>
                          <a:pt x="1335" y="2796"/>
                          <a:pt x="1391" y="2624"/>
                          <a:pt x="1391" y="2448"/>
                        </a:cubicBezTo>
                        <a:lnTo>
                          <a:pt x="640" y="191"/>
                        </a:lnTo>
                        <a:cubicBezTo>
                          <a:pt x="590" y="96"/>
                          <a:pt x="466" y="0"/>
                          <a:pt x="32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6" name="Google Shape;13776;p33"/>
                  <p:cNvSpPr/>
                  <p:nvPr/>
                </p:nvSpPr>
                <p:spPr>
                  <a:xfrm>
                    <a:off x="1157641" y="3443993"/>
                    <a:ext cx="14733" cy="29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5" h="2566" extrusionOk="0">
                        <a:moveTo>
                          <a:pt x="300" y="1"/>
                        </a:moveTo>
                        <a:cubicBezTo>
                          <a:pt x="276" y="1"/>
                          <a:pt x="253" y="6"/>
                          <a:pt x="232" y="17"/>
                        </a:cubicBezTo>
                        <a:cubicBezTo>
                          <a:pt x="56" y="72"/>
                          <a:pt x="0" y="248"/>
                          <a:pt x="56" y="420"/>
                        </a:cubicBezTo>
                        <a:lnTo>
                          <a:pt x="695" y="2334"/>
                        </a:lnTo>
                        <a:cubicBezTo>
                          <a:pt x="695" y="2450"/>
                          <a:pt x="811" y="2566"/>
                          <a:pt x="927" y="2566"/>
                        </a:cubicBezTo>
                        <a:cubicBezTo>
                          <a:pt x="983" y="2566"/>
                          <a:pt x="983" y="2566"/>
                          <a:pt x="1043" y="2506"/>
                        </a:cubicBezTo>
                        <a:cubicBezTo>
                          <a:pt x="1159" y="2506"/>
                          <a:pt x="1275" y="2334"/>
                          <a:pt x="1214" y="2158"/>
                        </a:cubicBezTo>
                        <a:lnTo>
                          <a:pt x="579" y="248"/>
                        </a:lnTo>
                        <a:cubicBezTo>
                          <a:pt x="530" y="104"/>
                          <a:pt x="406" y="1"/>
                          <a:pt x="3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7" name="Google Shape;13777;p33"/>
                  <p:cNvSpPr/>
                  <p:nvPr/>
                </p:nvSpPr>
                <p:spPr>
                  <a:xfrm>
                    <a:off x="1171669" y="3488168"/>
                    <a:ext cx="13404" cy="2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2103" extrusionOk="0">
                        <a:moveTo>
                          <a:pt x="331" y="1"/>
                        </a:moveTo>
                        <a:cubicBezTo>
                          <a:pt x="299" y="1"/>
                          <a:pt x="265" y="6"/>
                          <a:pt x="232" y="17"/>
                        </a:cubicBezTo>
                        <a:cubicBezTo>
                          <a:pt x="116" y="73"/>
                          <a:pt x="0" y="249"/>
                          <a:pt x="61" y="365"/>
                        </a:cubicBezTo>
                        <a:lnTo>
                          <a:pt x="580" y="1927"/>
                        </a:lnTo>
                        <a:cubicBezTo>
                          <a:pt x="640" y="2043"/>
                          <a:pt x="756" y="2103"/>
                          <a:pt x="872" y="2103"/>
                        </a:cubicBezTo>
                        <a:lnTo>
                          <a:pt x="927" y="2103"/>
                        </a:lnTo>
                        <a:cubicBezTo>
                          <a:pt x="1103" y="2043"/>
                          <a:pt x="1159" y="1927"/>
                          <a:pt x="1103" y="1755"/>
                        </a:cubicBezTo>
                        <a:lnTo>
                          <a:pt x="640" y="189"/>
                        </a:lnTo>
                        <a:cubicBezTo>
                          <a:pt x="591" y="95"/>
                          <a:pt x="469" y="1"/>
                          <a:pt x="3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8" name="Google Shape;13778;p33"/>
                  <p:cNvSpPr/>
                  <p:nvPr/>
                </p:nvSpPr>
                <p:spPr>
                  <a:xfrm>
                    <a:off x="1058557" y="3044941"/>
                    <a:ext cx="443816" cy="5036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09" h="43590" extrusionOk="0">
                        <a:moveTo>
                          <a:pt x="26770" y="0"/>
                        </a:moveTo>
                        <a:cubicBezTo>
                          <a:pt x="26734" y="0"/>
                          <a:pt x="26694" y="8"/>
                          <a:pt x="26651" y="23"/>
                        </a:cubicBezTo>
                        <a:lnTo>
                          <a:pt x="233" y="8713"/>
                        </a:lnTo>
                        <a:cubicBezTo>
                          <a:pt x="117" y="8769"/>
                          <a:pt x="1" y="8945"/>
                          <a:pt x="56" y="9061"/>
                        </a:cubicBezTo>
                        <a:lnTo>
                          <a:pt x="520" y="10391"/>
                        </a:lnTo>
                        <a:cubicBezTo>
                          <a:pt x="520" y="10486"/>
                          <a:pt x="639" y="10581"/>
                          <a:pt x="777" y="10581"/>
                        </a:cubicBezTo>
                        <a:cubicBezTo>
                          <a:pt x="806" y="10581"/>
                          <a:pt x="837" y="10577"/>
                          <a:pt x="868" y="10567"/>
                        </a:cubicBezTo>
                        <a:cubicBezTo>
                          <a:pt x="983" y="10507"/>
                          <a:pt x="1099" y="10335"/>
                          <a:pt x="1044" y="10219"/>
                        </a:cubicBezTo>
                        <a:lnTo>
                          <a:pt x="696" y="9177"/>
                        </a:lnTo>
                        <a:lnTo>
                          <a:pt x="26535" y="602"/>
                        </a:lnTo>
                        <a:lnTo>
                          <a:pt x="37714" y="34376"/>
                        </a:lnTo>
                        <a:lnTo>
                          <a:pt x="11819" y="42894"/>
                        </a:lnTo>
                        <a:lnTo>
                          <a:pt x="11472" y="41851"/>
                        </a:lnTo>
                        <a:cubicBezTo>
                          <a:pt x="11426" y="41719"/>
                          <a:pt x="11350" y="41655"/>
                          <a:pt x="11241" y="41655"/>
                        </a:cubicBezTo>
                        <a:cubicBezTo>
                          <a:pt x="11206" y="41655"/>
                          <a:pt x="11167" y="41661"/>
                          <a:pt x="11124" y="41675"/>
                        </a:cubicBezTo>
                        <a:cubicBezTo>
                          <a:pt x="10948" y="41675"/>
                          <a:pt x="10892" y="41851"/>
                          <a:pt x="10948" y="42023"/>
                        </a:cubicBezTo>
                        <a:lnTo>
                          <a:pt x="11412" y="43358"/>
                        </a:lnTo>
                        <a:cubicBezTo>
                          <a:pt x="11412" y="43473"/>
                          <a:pt x="11472" y="43529"/>
                          <a:pt x="11527" y="43529"/>
                        </a:cubicBezTo>
                        <a:cubicBezTo>
                          <a:pt x="11588" y="43529"/>
                          <a:pt x="11643" y="43589"/>
                          <a:pt x="11643" y="43589"/>
                        </a:cubicBezTo>
                        <a:cubicBezTo>
                          <a:pt x="11704" y="43589"/>
                          <a:pt x="11704" y="43589"/>
                          <a:pt x="11759" y="43529"/>
                        </a:cubicBezTo>
                        <a:lnTo>
                          <a:pt x="38177" y="34839"/>
                        </a:lnTo>
                        <a:cubicBezTo>
                          <a:pt x="38293" y="34783"/>
                          <a:pt x="38409" y="34607"/>
                          <a:pt x="38353" y="34491"/>
                        </a:cubicBezTo>
                        <a:lnTo>
                          <a:pt x="26998" y="195"/>
                        </a:lnTo>
                        <a:cubicBezTo>
                          <a:pt x="26953" y="66"/>
                          <a:pt x="26877" y="0"/>
                          <a:pt x="2677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79" name="Google Shape;13779;p33"/>
                  <p:cNvSpPr/>
                  <p:nvPr/>
                </p:nvSpPr>
                <p:spPr>
                  <a:xfrm>
                    <a:off x="1065895" y="3191736"/>
                    <a:ext cx="47572" cy="32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7" h="2846" extrusionOk="0">
                        <a:moveTo>
                          <a:pt x="2842" y="584"/>
                        </a:moveTo>
                        <a:cubicBezTo>
                          <a:pt x="3074" y="584"/>
                          <a:pt x="3305" y="699"/>
                          <a:pt x="3361" y="931"/>
                        </a:cubicBezTo>
                        <a:cubicBezTo>
                          <a:pt x="3477" y="1279"/>
                          <a:pt x="3305" y="1571"/>
                          <a:pt x="3013" y="1687"/>
                        </a:cubicBezTo>
                        <a:lnTo>
                          <a:pt x="1336" y="2206"/>
                        </a:lnTo>
                        <a:cubicBezTo>
                          <a:pt x="1273" y="2231"/>
                          <a:pt x="1210" y="2242"/>
                          <a:pt x="1150" y="2242"/>
                        </a:cubicBezTo>
                        <a:cubicBezTo>
                          <a:pt x="928" y="2242"/>
                          <a:pt x="731" y="2087"/>
                          <a:pt x="640" y="1858"/>
                        </a:cubicBezTo>
                        <a:cubicBezTo>
                          <a:pt x="580" y="1742"/>
                          <a:pt x="580" y="1571"/>
                          <a:pt x="696" y="1395"/>
                        </a:cubicBezTo>
                        <a:cubicBezTo>
                          <a:pt x="756" y="1279"/>
                          <a:pt x="872" y="1163"/>
                          <a:pt x="988" y="1163"/>
                        </a:cubicBezTo>
                        <a:lnTo>
                          <a:pt x="2610" y="584"/>
                        </a:lnTo>
                        <a:close/>
                        <a:moveTo>
                          <a:pt x="2787" y="1"/>
                        </a:moveTo>
                        <a:cubicBezTo>
                          <a:pt x="2668" y="1"/>
                          <a:pt x="2547" y="20"/>
                          <a:pt x="2434" y="65"/>
                        </a:cubicBezTo>
                        <a:lnTo>
                          <a:pt x="812" y="584"/>
                        </a:lnTo>
                        <a:cubicBezTo>
                          <a:pt x="525" y="699"/>
                          <a:pt x="293" y="876"/>
                          <a:pt x="177" y="1163"/>
                        </a:cubicBezTo>
                        <a:cubicBezTo>
                          <a:pt x="1" y="1455"/>
                          <a:pt x="1" y="1742"/>
                          <a:pt x="117" y="2034"/>
                        </a:cubicBezTo>
                        <a:cubicBezTo>
                          <a:pt x="177" y="2322"/>
                          <a:pt x="409" y="2553"/>
                          <a:pt x="640" y="2729"/>
                        </a:cubicBezTo>
                        <a:cubicBezTo>
                          <a:pt x="812" y="2785"/>
                          <a:pt x="988" y="2845"/>
                          <a:pt x="1159" y="2845"/>
                        </a:cubicBezTo>
                        <a:cubicBezTo>
                          <a:pt x="1275" y="2845"/>
                          <a:pt x="1451" y="2785"/>
                          <a:pt x="1567" y="2785"/>
                        </a:cubicBezTo>
                        <a:lnTo>
                          <a:pt x="3190" y="2206"/>
                        </a:lnTo>
                        <a:cubicBezTo>
                          <a:pt x="3769" y="2034"/>
                          <a:pt x="4116" y="1395"/>
                          <a:pt x="3885" y="760"/>
                        </a:cubicBezTo>
                        <a:cubicBezTo>
                          <a:pt x="3824" y="468"/>
                          <a:pt x="3593" y="236"/>
                          <a:pt x="3305" y="120"/>
                        </a:cubicBezTo>
                        <a:cubicBezTo>
                          <a:pt x="3163" y="49"/>
                          <a:pt x="2977" y="1"/>
                          <a:pt x="27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0" name="Google Shape;13780;p33"/>
                  <p:cNvSpPr/>
                  <p:nvPr/>
                </p:nvSpPr>
                <p:spPr>
                  <a:xfrm>
                    <a:off x="1053854" y="3154702"/>
                    <a:ext cx="47560" cy="32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6" h="2807" extrusionOk="0">
                        <a:moveTo>
                          <a:pt x="2781" y="544"/>
                        </a:moveTo>
                        <a:cubicBezTo>
                          <a:pt x="3013" y="544"/>
                          <a:pt x="3244" y="720"/>
                          <a:pt x="3360" y="952"/>
                        </a:cubicBezTo>
                        <a:cubicBezTo>
                          <a:pt x="3420" y="1240"/>
                          <a:pt x="3305" y="1587"/>
                          <a:pt x="2957" y="1703"/>
                        </a:cubicBezTo>
                        <a:lnTo>
                          <a:pt x="1335" y="2227"/>
                        </a:lnTo>
                        <a:cubicBezTo>
                          <a:pt x="1273" y="2251"/>
                          <a:pt x="1208" y="2263"/>
                          <a:pt x="1145" y="2263"/>
                        </a:cubicBezTo>
                        <a:cubicBezTo>
                          <a:pt x="908" y="2263"/>
                          <a:pt x="683" y="2105"/>
                          <a:pt x="640" y="1879"/>
                        </a:cubicBezTo>
                        <a:cubicBezTo>
                          <a:pt x="579" y="1703"/>
                          <a:pt x="579" y="1587"/>
                          <a:pt x="640" y="1416"/>
                        </a:cubicBezTo>
                        <a:cubicBezTo>
                          <a:pt x="755" y="1300"/>
                          <a:pt x="871" y="1184"/>
                          <a:pt x="987" y="1124"/>
                        </a:cubicBezTo>
                        <a:lnTo>
                          <a:pt x="2609" y="605"/>
                        </a:lnTo>
                        <a:cubicBezTo>
                          <a:pt x="2665" y="605"/>
                          <a:pt x="2725" y="544"/>
                          <a:pt x="2781" y="544"/>
                        </a:cubicBezTo>
                        <a:close/>
                        <a:moveTo>
                          <a:pt x="2844" y="0"/>
                        </a:moveTo>
                        <a:cubicBezTo>
                          <a:pt x="2706" y="0"/>
                          <a:pt x="2564" y="29"/>
                          <a:pt x="2433" y="81"/>
                        </a:cubicBezTo>
                        <a:lnTo>
                          <a:pt x="811" y="605"/>
                        </a:lnTo>
                        <a:cubicBezTo>
                          <a:pt x="524" y="720"/>
                          <a:pt x="292" y="892"/>
                          <a:pt x="116" y="1184"/>
                        </a:cubicBezTo>
                        <a:cubicBezTo>
                          <a:pt x="0" y="1471"/>
                          <a:pt x="0" y="1763"/>
                          <a:pt x="60" y="2051"/>
                        </a:cubicBezTo>
                        <a:cubicBezTo>
                          <a:pt x="176" y="2343"/>
                          <a:pt x="408" y="2574"/>
                          <a:pt x="640" y="2690"/>
                        </a:cubicBezTo>
                        <a:cubicBezTo>
                          <a:pt x="811" y="2806"/>
                          <a:pt x="987" y="2806"/>
                          <a:pt x="1159" y="2806"/>
                        </a:cubicBezTo>
                        <a:cubicBezTo>
                          <a:pt x="1275" y="2806"/>
                          <a:pt x="1390" y="2806"/>
                          <a:pt x="1506" y="2746"/>
                        </a:cubicBezTo>
                        <a:lnTo>
                          <a:pt x="3189" y="2227"/>
                        </a:lnTo>
                        <a:cubicBezTo>
                          <a:pt x="3768" y="2051"/>
                          <a:pt x="4116" y="1416"/>
                          <a:pt x="3884" y="776"/>
                        </a:cubicBezTo>
                        <a:cubicBezTo>
                          <a:pt x="3768" y="489"/>
                          <a:pt x="3592" y="257"/>
                          <a:pt x="3305" y="141"/>
                        </a:cubicBezTo>
                        <a:cubicBezTo>
                          <a:pt x="3177" y="44"/>
                          <a:pt x="3013" y="0"/>
                          <a:pt x="284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1" name="Google Shape;13781;p33"/>
                  <p:cNvSpPr/>
                  <p:nvPr/>
                </p:nvSpPr>
                <p:spPr>
                  <a:xfrm>
                    <a:off x="1167648" y="3500670"/>
                    <a:ext cx="46232" cy="325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1" h="2815" extrusionOk="0">
                        <a:moveTo>
                          <a:pt x="2842" y="557"/>
                        </a:moveTo>
                        <a:cubicBezTo>
                          <a:pt x="2958" y="557"/>
                          <a:pt x="3013" y="613"/>
                          <a:pt x="3074" y="613"/>
                        </a:cubicBezTo>
                        <a:cubicBezTo>
                          <a:pt x="3245" y="729"/>
                          <a:pt x="3361" y="845"/>
                          <a:pt x="3361" y="961"/>
                        </a:cubicBezTo>
                        <a:cubicBezTo>
                          <a:pt x="3421" y="1137"/>
                          <a:pt x="3421" y="1253"/>
                          <a:pt x="3361" y="1424"/>
                        </a:cubicBezTo>
                        <a:cubicBezTo>
                          <a:pt x="3305" y="1540"/>
                          <a:pt x="3190" y="1656"/>
                          <a:pt x="3013" y="1716"/>
                        </a:cubicBezTo>
                        <a:lnTo>
                          <a:pt x="1391" y="2235"/>
                        </a:lnTo>
                        <a:cubicBezTo>
                          <a:pt x="1319" y="2260"/>
                          <a:pt x="1257" y="2275"/>
                          <a:pt x="1196" y="2275"/>
                        </a:cubicBezTo>
                        <a:cubicBezTo>
                          <a:pt x="1112" y="2275"/>
                          <a:pt x="1030" y="2247"/>
                          <a:pt x="928" y="2180"/>
                        </a:cubicBezTo>
                        <a:cubicBezTo>
                          <a:pt x="812" y="2119"/>
                          <a:pt x="696" y="2003"/>
                          <a:pt x="640" y="1888"/>
                        </a:cubicBezTo>
                        <a:cubicBezTo>
                          <a:pt x="640" y="1716"/>
                          <a:pt x="640" y="1540"/>
                          <a:pt x="696" y="1424"/>
                        </a:cubicBezTo>
                        <a:cubicBezTo>
                          <a:pt x="756" y="1308"/>
                          <a:pt x="872" y="1192"/>
                          <a:pt x="1044" y="1137"/>
                        </a:cubicBezTo>
                        <a:lnTo>
                          <a:pt x="2666" y="613"/>
                        </a:lnTo>
                        <a:cubicBezTo>
                          <a:pt x="2726" y="557"/>
                          <a:pt x="2782" y="557"/>
                          <a:pt x="2842" y="557"/>
                        </a:cubicBezTo>
                        <a:close/>
                        <a:moveTo>
                          <a:pt x="2808" y="1"/>
                        </a:moveTo>
                        <a:cubicBezTo>
                          <a:pt x="2703" y="1"/>
                          <a:pt x="2599" y="14"/>
                          <a:pt x="2494" y="34"/>
                        </a:cubicBezTo>
                        <a:lnTo>
                          <a:pt x="872" y="613"/>
                        </a:lnTo>
                        <a:cubicBezTo>
                          <a:pt x="580" y="673"/>
                          <a:pt x="348" y="905"/>
                          <a:pt x="177" y="1192"/>
                        </a:cubicBezTo>
                        <a:cubicBezTo>
                          <a:pt x="61" y="1424"/>
                          <a:pt x="1" y="1772"/>
                          <a:pt x="117" y="2064"/>
                        </a:cubicBezTo>
                        <a:cubicBezTo>
                          <a:pt x="233" y="2351"/>
                          <a:pt x="409" y="2583"/>
                          <a:pt x="696" y="2699"/>
                        </a:cubicBezTo>
                        <a:cubicBezTo>
                          <a:pt x="872" y="2815"/>
                          <a:pt x="1044" y="2815"/>
                          <a:pt x="1220" y="2815"/>
                        </a:cubicBezTo>
                        <a:cubicBezTo>
                          <a:pt x="1336" y="2815"/>
                          <a:pt x="1451" y="2815"/>
                          <a:pt x="1567" y="2759"/>
                        </a:cubicBezTo>
                        <a:lnTo>
                          <a:pt x="3190" y="2235"/>
                        </a:lnTo>
                        <a:cubicBezTo>
                          <a:pt x="3477" y="2119"/>
                          <a:pt x="3709" y="1948"/>
                          <a:pt x="3885" y="1656"/>
                        </a:cubicBezTo>
                        <a:cubicBezTo>
                          <a:pt x="4001" y="1369"/>
                          <a:pt x="4001" y="1077"/>
                          <a:pt x="3940" y="789"/>
                        </a:cubicBezTo>
                        <a:cubicBezTo>
                          <a:pt x="3824" y="497"/>
                          <a:pt x="3653" y="265"/>
                          <a:pt x="3361" y="150"/>
                        </a:cubicBezTo>
                        <a:cubicBezTo>
                          <a:pt x="3178" y="40"/>
                          <a:pt x="2993" y="1"/>
                          <a:pt x="280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2" name="Google Shape;13782;p33"/>
                  <p:cNvSpPr/>
                  <p:nvPr/>
                </p:nvSpPr>
                <p:spPr>
                  <a:xfrm>
                    <a:off x="1079980" y="3237262"/>
                    <a:ext cx="48219" cy="328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3" h="2845" extrusionOk="0">
                        <a:moveTo>
                          <a:pt x="2897" y="583"/>
                        </a:moveTo>
                        <a:cubicBezTo>
                          <a:pt x="3013" y="583"/>
                          <a:pt x="3069" y="583"/>
                          <a:pt x="3185" y="643"/>
                        </a:cubicBezTo>
                        <a:cubicBezTo>
                          <a:pt x="3301" y="699"/>
                          <a:pt x="3417" y="815"/>
                          <a:pt x="3417" y="991"/>
                        </a:cubicBezTo>
                        <a:cubicBezTo>
                          <a:pt x="3532" y="1278"/>
                          <a:pt x="3361" y="1570"/>
                          <a:pt x="3069" y="1686"/>
                        </a:cubicBezTo>
                        <a:lnTo>
                          <a:pt x="1447" y="2205"/>
                        </a:lnTo>
                        <a:cubicBezTo>
                          <a:pt x="1385" y="2230"/>
                          <a:pt x="1320" y="2242"/>
                          <a:pt x="1256" y="2242"/>
                        </a:cubicBezTo>
                        <a:cubicBezTo>
                          <a:pt x="1021" y="2242"/>
                          <a:pt x="787" y="2087"/>
                          <a:pt x="696" y="1858"/>
                        </a:cubicBezTo>
                        <a:cubicBezTo>
                          <a:pt x="636" y="1570"/>
                          <a:pt x="812" y="1223"/>
                          <a:pt x="1099" y="1162"/>
                        </a:cubicBezTo>
                        <a:lnTo>
                          <a:pt x="2721" y="583"/>
                        </a:lnTo>
                        <a:close/>
                        <a:moveTo>
                          <a:pt x="2884" y="0"/>
                        </a:moveTo>
                        <a:cubicBezTo>
                          <a:pt x="2773" y="0"/>
                          <a:pt x="2661" y="19"/>
                          <a:pt x="2550" y="64"/>
                        </a:cubicBezTo>
                        <a:lnTo>
                          <a:pt x="928" y="583"/>
                        </a:lnTo>
                        <a:cubicBezTo>
                          <a:pt x="288" y="815"/>
                          <a:pt x="1" y="1454"/>
                          <a:pt x="172" y="2034"/>
                        </a:cubicBezTo>
                        <a:cubicBezTo>
                          <a:pt x="348" y="2553"/>
                          <a:pt x="812" y="2845"/>
                          <a:pt x="1275" y="2845"/>
                        </a:cubicBezTo>
                        <a:cubicBezTo>
                          <a:pt x="1391" y="2845"/>
                          <a:pt x="1507" y="2845"/>
                          <a:pt x="1623" y="2785"/>
                        </a:cubicBezTo>
                        <a:lnTo>
                          <a:pt x="3245" y="2266"/>
                        </a:lnTo>
                        <a:cubicBezTo>
                          <a:pt x="3880" y="2034"/>
                          <a:pt x="4172" y="1394"/>
                          <a:pt x="3996" y="815"/>
                        </a:cubicBezTo>
                        <a:cubicBezTo>
                          <a:pt x="3880" y="527"/>
                          <a:pt x="3709" y="236"/>
                          <a:pt x="3417" y="120"/>
                        </a:cubicBezTo>
                        <a:cubicBezTo>
                          <a:pt x="3240" y="49"/>
                          <a:pt x="3062" y="0"/>
                          <a:pt x="288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3" name="Google Shape;13783;p33"/>
                  <p:cNvSpPr/>
                  <p:nvPr/>
                </p:nvSpPr>
                <p:spPr>
                  <a:xfrm>
                    <a:off x="1094713" y="3282778"/>
                    <a:ext cx="48855" cy="32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28" h="2846" extrusionOk="0">
                        <a:moveTo>
                          <a:pt x="2953" y="584"/>
                        </a:moveTo>
                        <a:cubicBezTo>
                          <a:pt x="3013" y="584"/>
                          <a:pt x="3129" y="584"/>
                          <a:pt x="3184" y="644"/>
                        </a:cubicBezTo>
                        <a:cubicBezTo>
                          <a:pt x="3300" y="699"/>
                          <a:pt x="3416" y="815"/>
                          <a:pt x="3476" y="991"/>
                        </a:cubicBezTo>
                        <a:cubicBezTo>
                          <a:pt x="3592" y="1279"/>
                          <a:pt x="3416" y="1626"/>
                          <a:pt x="3129" y="1687"/>
                        </a:cubicBezTo>
                        <a:lnTo>
                          <a:pt x="1446" y="2266"/>
                        </a:lnTo>
                        <a:cubicBezTo>
                          <a:pt x="1410" y="2273"/>
                          <a:pt x="1374" y="2276"/>
                          <a:pt x="1338" y="2276"/>
                        </a:cubicBezTo>
                        <a:cubicBezTo>
                          <a:pt x="1088" y="2276"/>
                          <a:pt x="852" y="2113"/>
                          <a:pt x="751" y="1858"/>
                        </a:cubicBezTo>
                        <a:cubicBezTo>
                          <a:pt x="635" y="1571"/>
                          <a:pt x="811" y="1223"/>
                          <a:pt x="1099" y="1163"/>
                        </a:cubicBezTo>
                        <a:lnTo>
                          <a:pt x="2721" y="584"/>
                        </a:lnTo>
                        <a:close/>
                        <a:moveTo>
                          <a:pt x="2899" y="1"/>
                        </a:moveTo>
                        <a:cubicBezTo>
                          <a:pt x="2780" y="1"/>
                          <a:pt x="2660" y="20"/>
                          <a:pt x="2549" y="65"/>
                        </a:cubicBezTo>
                        <a:lnTo>
                          <a:pt x="927" y="584"/>
                        </a:lnTo>
                        <a:cubicBezTo>
                          <a:pt x="348" y="815"/>
                          <a:pt x="0" y="1455"/>
                          <a:pt x="232" y="2034"/>
                        </a:cubicBezTo>
                        <a:cubicBezTo>
                          <a:pt x="348" y="2553"/>
                          <a:pt x="811" y="2845"/>
                          <a:pt x="1275" y="2845"/>
                        </a:cubicBezTo>
                        <a:cubicBezTo>
                          <a:pt x="1391" y="2845"/>
                          <a:pt x="1562" y="2845"/>
                          <a:pt x="1678" y="2785"/>
                        </a:cubicBezTo>
                        <a:lnTo>
                          <a:pt x="3300" y="2266"/>
                        </a:lnTo>
                        <a:cubicBezTo>
                          <a:pt x="3880" y="2034"/>
                          <a:pt x="4227" y="1395"/>
                          <a:pt x="3995" y="815"/>
                        </a:cubicBezTo>
                        <a:cubicBezTo>
                          <a:pt x="3940" y="528"/>
                          <a:pt x="3708" y="296"/>
                          <a:pt x="3416" y="120"/>
                        </a:cubicBezTo>
                        <a:cubicBezTo>
                          <a:pt x="3274" y="49"/>
                          <a:pt x="3088" y="1"/>
                          <a:pt x="289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4" name="Google Shape;13784;p33"/>
                  <p:cNvSpPr/>
                  <p:nvPr/>
                </p:nvSpPr>
                <p:spPr>
                  <a:xfrm>
                    <a:off x="1110774" y="3328582"/>
                    <a:ext cx="47514" cy="325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2" h="2821" extrusionOk="0">
                        <a:moveTo>
                          <a:pt x="2837" y="559"/>
                        </a:moveTo>
                        <a:cubicBezTo>
                          <a:pt x="2953" y="559"/>
                          <a:pt x="3013" y="559"/>
                          <a:pt x="3129" y="619"/>
                        </a:cubicBezTo>
                        <a:cubicBezTo>
                          <a:pt x="3245" y="675"/>
                          <a:pt x="3361" y="791"/>
                          <a:pt x="3361" y="967"/>
                        </a:cubicBezTo>
                        <a:cubicBezTo>
                          <a:pt x="3477" y="1254"/>
                          <a:pt x="3301" y="1602"/>
                          <a:pt x="3013" y="1662"/>
                        </a:cubicBezTo>
                        <a:lnTo>
                          <a:pt x="1391" y="2242"/>
                        </a:lnTo>
                        <a:cubicBezTo>
                          <a:pt x="1345" y="2250"/>
                          <a:pt x="1298" y="2255"/>
                          <a:pt x="1250" y="2255"/>
                        </a:cubicBezTo>
                        <a:cubicBezTo>
                          <a:pt x="995" y="2255"/>
                          <a:pt x="733" y="2126"/>
                          <a:pt x="636" y="1834"/>
                        </a:cubicBezTo>
                        <a:cubicBezTo>
                          <a:pt x="636" y="1718"/>
                          <a:pt x="636" y="1546"/>
                          <a:pt x="696" y="1430"/>
                        </a:cubicBezTo>
                        <a:cubicBezTo>
                          <a:pt x="752" y="1254"/>
                          <a:pt x="867" y="1199"/>
                          <a:pt x="1044" y="1138"/>
                        </a:cubicBezTo>
                        <a:lnTo>
                          <a:pt x="2666" y="619"/>
                        </a:lnTo>
                        <a:cubicBezTo>
                          <a:pt x="2721" y="559"/>
                          <a:pt x="2782" y="559"/>
                          <a:pt x="2837" y="559"/>
                        </a:cubicBezTo>
                        <a:close/>
                        <a:moveTo>
                          <a:pt x="2855" y="0"/>
                        </a:moveTo>
                        <a:cubicBezTo>
                          <a:pt x="2733" y="0"/>
                          <a:pt x="2612" y="15"/>
                          <a:pt x="2490" y="40"/>
                        </a:cubicBezTo>
                        <a:lnTo>
                          <a:pt x="867" y="559"/>
                        </a:lnTo>
                        <a:cubicBezTo>
                          <a:pt x="580" y="675"/>
                          <a:pt x="348" y="907"/>
                          <a:pt x="172" y="1138"/>
                        </a:cubicBezTo>
                        <a:cubicBezTo>
                          <a:pt x="56" y="1430"/>
                          <a:pt x="1" y="1718"/>
                          <a:pt x="117" y="2010"/>
                        </a:cubicBezTo>
                        <a:cubicBezTo>
                          <a:pt x="288" y="2529"/>
                          <a:pt x="752" y="2821"/>
                          <a:pt x="1215" y="2821"/>
                        </a:cubicBezTo>
                        <a:cubicBezTo>
                          <a:pt x="1331" y="2821"/>
                          <a:pt x="1447" y="2821"/>
                          <a:pt x="1563" y="2761"/>
                        </a:cubicBezTo>
                        <a:lnTo>
                          <a:pt x="3185" y="2242"/>
                        </a:lnTo>
                        <a:cubicBezTo>
                          <a:pt x="3824" y="2010"/>
                          <a:pt x="4112" y="1370"/>
                          <a:pt x="3940" y="791"/>
                        </a:cubicBezTo>
                        <a:cubicBezTo>
                          <a:pt x="3824" y="504"/>
                          <a:pt x="3648" y="272"/>
                          <a:pt x="3361" y="96"/>
                        </a:cubicBezTo>
                        <a:cubicBezTo>
                          <a:pt x="3191" y="28"/>
                          <a:pt x="3023" y="0"/>
                          <a:pt x="285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5" name="Google Shape;13785;p33"/>
                  <p:cNvSpPr/>
                  <p:nvPr/>
                </p:nvSpPr>
                <p:spPr>
                  <a:xfrm>
                    <a:off x="1126143" y="3374097"/>
                    <a:ext cx="47572" cy="326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7" h="2822" extrusionOk="0">
                        <a:moveTo>
                          <a:pt x="2842" y="560"/>
                        </a:moveTo>
                        <a:cubicBezTo>
                          <a:pt x="3074" y="560"/>
                          <a:pt x="3305" y="736"/>
                          <a:pt x="3361" y="967"/>
                        </a:cubicBezTo>
                        <a:cubicBezTo>
                          <a:pt x="3477" y="1255"/>
                          <a:pt x="3305" y="1602"/>
                          <a:pt x="3013" y="1663"/>
                        </a:cubicBezTo>
                        <a:lnTo>
                          <a:pt x="1336" y="2242"/>
                        </a:lnTo>
                        <a:cubicBezTo>
                          <a:pt x="1274" y="2267"/>
                          <a:pt x="1212" y="2278"/>
                          <a:pt x="1152" y="2278"/>
                        </a:cubicBezTo>
                        <a:cubicBezTo>
                          <a:pt x="929" y="2278"/>
                          <a:pt x="732" y="2121"/>
                          <a:pt x="640" y="1894"/>
                        </a:cubicBezTo>
                        <a:cubicBezTo>
                          <a:pt x="525" y="1547"/>
                          <a:pt x="696" y="1255"/>
                          <a:pt x="988" y="1139"/>
                        </a:cubicBezTo>
                        <a:lnTo>
                          <a:pt x="2610" y="620"/>
                        </a:lnTo>
                        <a:cubicBezTo>
                          <a:pt x="2666" y="560"/>
                          <a:pt x="2782" y="560"/>
                          <a:pt x="2842" y="560"/>
                        </a:cubicBezTo>
                        <a:close/>
                        <a:moveTo>
                          <a:pt x="2818" y="1"/>
                        </a:moveTo>
                        <a:cubicBezTo>
                          <a:pt x="2689" y="1"/>
                          <a:pt x="2556" y="15"/>
                          <a:pt x="2434" y="41"/>
                        </a:cubicBezTo>
                        <a:lnTo>
                          <a:pt x="812" y="620"/>
                        </a:lnTo>
                        <a:cubicBezTo>
                          <a:pt x="525" y="675"/>
                          <a:pt x="293" y="907"/>
                          <a:pt x="177" y="1199"/>
                        </a:cubicBezTo>
                        <a:cubicBezTo>
                          <a:pt x="1" y="1431"/>
                          <a:pt x="1" y="1779"/>
                          <a:pt x="117" y="2066"/>
                        </a:cubicBezTo>
                        <a:cubicBezTo>
                          <a:pt x="233" y="2529"/>
                          <a:pt x="696" y="2821"/>
                          <a:pt x="1160" y="2821"/>
                        </a:cubicBezTo>
                        <a:cubicBezTo>
                          <a:pt x="1275" y="2821"/>
                          <a:pt x="1452" y="2821"/>
                          <a:pt x="1567" y="2761"/>
                        </a:cubicBezTo>
                        <a:lnTo>
                          <a:pt x="3190" y="2242"/>
                        </a:lnTo>
                        <a:cubicBezTo>
                          <a:pt x="3769" y="2010"/>
                          <a:pt x="4117" y="1371"/>
                          <a:pt x="3885" y="791"/>
                        </a:cubicBezTo>
                        <a:cubicBezTo>
                          <a:pt x="3825" y="504"/>
                          <a:pt x="3593" y="272"/>
                          <a:pt x="3305" y="96"/>
                        </a:cubicBezTo>
                        <a:cubicBezTo>
                          <a:pt x="3171" y="29"/>
                          <a:pt x="2997" y="1"/>
                          <a:pt x="28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6" name="Google Shape;13786;p33"/>
                  <p:cNvSpPr/>
                  <p:nvPr/>
                </p:nvSpPr>
                <p:spPr>
                  <a:xfrm>
                    <a:off x="1140228" y="3419658"/>
                    <a:ext cx="48219" cy="32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3" h="2818" extrusionOk="0">
                        <a:moveTo>
                          <a:pt x="2898" y="556"/>
                        </a:moveTo>
                        <a:cubicBezTo>
                          <a:pt x="3013" y="556"/>
                          <a:pt x="3069" y="616"/>
                          <a:pt x="3185" y="616"/>
                        </a:cubicBezTo>
                        <a:cubicBezTo>
                          <a:pt x="3301" y="732"/>
                          <a:pt x="3417" y="848"/>
                          <a:pt x="3417" y="964"/>
                        </a:cubicBezTo>
                        <a:cubicBezTo>
                          <a:pt x="3532" y="1251"/>
                          <a:pt x="3361" y="1599"/>
                          <a:pt x="3069" y="1715"/>
                        </a:cubicBezTo>
                        <a:lnTo>
                          <a:pt x="1447" y="2239"/>
                        </a:lnTo>
                        <a:cubicBezTo>
                          <a:pt x="1386" y="2263"/>
                          <a:pt x="1322" y="2275"/>
                          <a:pt x="1258" y="2275"/>
                        </a:cubicBezTo>
                        <a:cubicBezTo>
                          <a:pt x="1022" y="2275"/>
                          <a:pt x="787" y="2117"/>
                          <a:pt x="696" y="1891"/>
                        </a:cubicBezTo>
                        <a:cubicBezTo>
                          <a:pt x="636" y="1543"/>
                          <a:pt x="812" y="1251"/>
                          <a:pt x="1099" y="1135"/>
                        </a:cubicBezTo>
                        <a:lnTo>
                          <a:pt x="2721" y="616"/>
                        </a:lnTo>
                        <a:cubicBezTo>
                          <a:pt x="2782" y="556"/>
                          <a:pt x="2837" y="556"/>
                          <a:pt x="2898" y="556"/>
                        </a:cubicBezTo>
                        <a:close/>
                        <a:moveTo>
                          <a:pt x="2870" y="1"/>
                        </a:moveTo>
                        <a:cubicBezTo>
                          <a:pt x="2763" y="1"/>
                          <a:pt x="2656" y="15"/>
                          <a:pt x="2550" y="37"/>
                        </a:cubicBezTo>
                        <a:lnTo>
                          <a:pt x="928" y="616"/>
                        </a:lnTo>
                        <a:cubicBezTo>
                          <a:pt x="288" y="788"/>
                          <a:pt x="1" y="1427"/>
                          <a:pt x="172" y="2062"/>
                        </a:cubicBezTo>
                        <a:cubicBezTo>
                          <a:pt x="348" y="2526"/>
                          <a:pt x="812" y="2818"/>
                          <a:pt x="1275" y="2818"/>
                        </a:cubicBezTo>
                        <a:cubicBezTo>
                          <a:pt x="1391" y="2818"/>
                          <a:pt x="1507" y="2818"/>
                          <a:pt x="1623" y="2758"/>
                        </a:cubicBezTo>
                        <a:lnTo>
                          <a:pt x="3245" y="2239"/>
                        </a:lnTo>
                        <a:cubicBezTo>
                          <a:pt x="3880" y="2062"/>
                          <a:pt x="4172" y="1367"/>
                          <a:pt x="3996" y="788"/>
                        </a:cubicBezTo>
                        <a:cubicBezTo>
                          <a:pt x="3880" y="501"/>
                          <a:pt x="3709" y="269"/>
                          <a:pt x="3417" y="153"/>
                        </a:cubicBezTo>
                        <a:cubicBezTo>
                          <a:pt x="3235" y="42"/>
                          <a:pt x="3052" y="1"/>
                          <a:pt x="287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7" name="Google Shape;13787;p33"/>
                  <p:cNvSpPr/>
                  <p:nvPr/>
                </p:nvSpPr>
                <p:spPr>
                  <a:xfrm>
                    <a:off x="1154267" y="3462181"/>
                    <a:ext cx="48207" cy="32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72" h="2846" extrusionOk="0">
                        <a:moveTo>
                          <a:pt x="2897" y="584"/>
                        </a:moveTo>
                        <a:cubicBezTo>
                          <a:pt x="3013" y="584"/>
                          <a:pt x="3073" y="584"/>
                          <a:pt x="3129" y="644"/>
                        </a:cubicBezTo>
                        <a:cubicBezTo>
                          <a:pt x="3305" y="700"/>
                          <a:pt x="3421" y="816"/>
                          <a:pt x="3421" y="992"/>
                        </a:cubicBezTo>
                        <a:cubicBezTo>
                          <a:pt x="3536" y="1279"/>
                          <a:pt x="3360" y="1571"/>
                          <a:pt x="3073" y="1687"/>
                        </a:cubicBezTo>
                        <a:lnTo>
                          <a:pt x="1451" y="2206"/>
                        </a:lnTo>
                        <a:cubicBezTo>
                          <a:pt x="1388" y="2231"/>
                          <a:pt x="1323" y="2243"/>
                          <a:pt x="1258" y="2243"/>
                        </a:cubicBezTo>
                        <a:cubicBezTo>
                          <a:pt x="1020" y="2243"/>
                          <a:pt x="786" y="2088"/>
                          <a:pt x="695" y="1858"/>
                        </a:cubicBezTo>
                        <a:cubicBezTo>
                          <a:pt x="640" y="1571"/>
                          <a:pt x="811" y="1223"/>
                          <a:pt x="1103" y="1163"/>
                        </a:cubicBezTo>
                        <a:lnTo>
                          <a:pt x="2725" y="584"/>
                        </a:lnTo>
                        <a:close/>
                        <a:moveTo>
                          <a:pt x="2886" y="1"/>
                        </a:moveTo>
                        <a:cubicBezTo>
                          <a:pt x="2774" y="1"/>
                          <a:pt x="2662" y="20"/>
                          <a:pt x="2549" y="65"/>
                        </a:cubicBezTo>
                        <a:lnTo>
                          <a:pt x="927" y="584"/>
                        </a:lnTo>
                        <a:cubicBezTo>
                          <a:pt x="292" y="816"/>
                          <a:pt x="0" y="1455"/>
                          <a:pt x="176" y="2035"/>
                        </a:cubicBezTo>
                        <a:cubicBezTo>
                          <a:pt x="348" y="2498"/>
                          <a:pt x="811" y="2846"/>
                          <a:pt x="1275" y="2846"/>
                        </a:cubicBezTo>
                        <a:cubicBezTo>
                          <a:pt x="1391" y="2846"/>
                          <a:pt x="1506" y="2785"/>
                          <a:pt x="1622" y="2785"/>
                        </a:cubicBezTo>
                        <a:lnTo>
                          <a:pt x="3244" y="2206"/>
                        </a:lnTo>
                        <a:cubicBezTo>
                          <a:pt x="3884" y="2035"/>
                          <a:pt x="4171" y="1395"/>
                          <a:pt x="4000" y="760"/>
                        </a:cubicBezTo>
                        <a:cubicBezTo>
                          <a:pt x="3884" y="468"/>
                          <a:pt x="3708" y="236"/>
                          <a:pt x="3421" y="120"/>
                        </a:cubicBezTo>
                        <a:cubicBezTo>
                          <a:pt x="3241" y="49"/>
                          <a:pt x="3064" y="1"/>
                          <a:pt x="288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8" name="Google Shape;13788;p33"/>
                  <p:cNvSpPr/>
                  <p:nvPr/>
                </p:nvSpPr>
                <p:spPr>
                  <a:xfrm>
                    <a:off x="1134185" y="3098753"/>
                    <a:ext cx="245024" cy="1867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05" h="16162" extrusionOk="0">
                        <a:moveTo>
                          <a:pt x="17441" y="636"/>
                        </a:moveTo>
                        <a:lnTo>
                          <a:pt x="20509" y="10021"/>
                        </a:lnTo>
                        <a:lnTo>
                          <a:pt x="3708" y="15527"/>
                        </a:lnTo>
                        <a:lnTo>
                          <a:pt x="640" y="6197"/>
                        </a:lnTo>
                        <a:lnTo>
                          <a:pt x="17441" y="636"/>
                        </a:lnTo>
                        <a:close/>
                        <a:moveTo>
                          <a:pt x="17496" y="1"/>
                        </a:moveTo>
                        <a:lnTo>
                          <a:pt x="176" y="5734"/>
                        </a:lnTo>
                        <a:cubicBezTo>
                          <a:pt x="116" y="5734"/>
                          <a:pt x="60" y="5794"/>
                          <a:pt x="0" y="5910"/>
                        </a:cubicBezTo>
                        <a:lnTo>
                          <a:pt x="0" y="6082"/>
                        </a:lnTo>
                        <a:lnTo>
                          <a:pt x="3305" y="15991"/>
                        </a:lnTo>
                        <a:cubicBezTo>
                          <a:pt x="3305" y="16106"/>
                          <a:pt x="3421" y="16162"/>
                          <a:pt x="3536" y="16162"/>
                        </a:cubicBezTo>
                        <a:lnTo>
                          <a:pt x="3652" y="16162"/>
                        </a:lnTo>
                        <a:lnTo>
                          <a:pt x="20972" y="10429"/>
                        </a:lnTo>
                        <a:cubicBezTo>
                          <a:pt x="21148" y="10429"/>
                          <a:pt x="21204" y="10253"/>
                          <a:pt x="21148" y="10081"/>
                        </a:cubicBezTo>
                        <a:lnTo>
                          <a:pt x="17904" y="172"/>
                        </a:lnTo>
                        <a:cubicBezTo>
                          <a:pt x="17844" y="117"/>
                          <a:pt x="17788" y="56"/>
                          <a:pt x="17728" y="56"/>
                        </a:cubicBezTo>
                        <a:cubicBezTo>
                          <a:pt x="17672" y="1"/>
                          <a:pt x="17612" y="1"/>
                          <a:pt x="1749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89" name="Google Shape;13789;p33"/>
                  <p:cNvSpPr/>
                  <p:nvPr/>
                </p:nvSpPr>
                <p:spPr>
                  <a:xfrm>
                    <a:off x="1160311" y="3123677"/>
                    <a:ext cx="192113" cy="137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6" h="11864" extrusionOk="0">
                        <a:moveTo>
                          <a:pt x="13905" y="680"/>
                        </a:moveTo>
                        <a:lnTo>
                          <a:pt x="15930" y="6821"/>
                        </a:lnTo>
                        <a:lnTo>
                          <a:pt x="2721" y="11224"/>
                        </a:lnTo>
                        <a:lnTo>
                          <a:pt x="696" y="5028"/>
                        </a:lnTo>
                        <a:lnTo>
                          <a:pt x="13905" y="680"/>
                        </a:lnTo>
                        <a:close/>
                        <a:moveTo>
                          <a:pt x="14114" y="0"/>
                        </a:moveTo>
                        <a:cubicBezTo>
                          <a:pt x="14078" y="0"/>
                          <a:pt x="14049" y="15"/>
                          <a:pt x="14021" y="45"/>
                        </a:cubicBezTo>
                        <a:lnTo>
                          <a:pt x="233" y="4564"/>
                        </a:lnTo>
                        <a:cubicBezTo>
                          <a:pt x="56" y="4620"/>
                          <a:pt x="1" y="4796"/>
                          <a:pt x="56" y="4912"/>
                        </a:cubicBezTo>
                        <a:lnTo>
                          <a:pt x="2258" y="11688"/>
                        </a:lnTo>
                        <a:lnTo>
                          <a:pt x="2434" y="11864"/>
                        </a:lnTo>
                        <a:lnTo>
                          <a:pt x="2666" y="11864"/>
                        </a:lnTo>
                        <a:lnTo>
                          <a:pt x="16394" y="7285"/>
                        </a:lnTo>
                        <a:cubicBezTo>
                          <a:pt x="16570" y="7229"/>
                          <a:pt x="16626" y="7113"/>
                          <a:pt x="16570" y="6937"/>
                        </a:cubicBezTo>
                        <a:lnTo>
                          <a:pt x="14369" y="217"/>
                        </a:lnTo>
                        <a:cubicBezTo>
                          <a:pt x="14369" y="101"/>
                          <a:pt x="14308" y="45"/>
                          <a:pt x="14253" y="45"/>
                        </a:cubicBezTo>
                        <a:cubicBezTo>
                          <a:pt x="14195" y="15"/>
                          <a:pt x="14151" y="0"/>
                          <a:pt x="1411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0" name="Google Shape;13790;p33"/>
                  <p:cNvSpPr/>
                  <p:nvPr/>
                </p:nvSpPr>
                <p:spPr>
                  <a:xfrm>
                    <a:off x="1237267" y="3344239"/>
                    <a:ext cx="156016" cy="55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02" h="4827" extrusionOk="0">
                        <a:moveTo>
                          <a:pt x="13187" y="1"/>
                        </a:moveTo>
                        <a:cubicBezTo>
                          <a:pt x="13157" y="1"/>
                          <a:pt x="13125" y="5"/>
                          <a:pt x="13094" y="15"/>
                        </a:cubicBezTo>
                        <a:lnTo>
                          <a:pt x="233" y="4302"/>
                        </a:lnTo>
                        <a:cubicBezTo>
                          <a:pt x="61" y="4302"/>
                          <a:pt x="1" y="4478"/>
                          <a:pt x="61" y="4650"/>
                        </a:cubicBezTo>
                        <a:cubicBezTo>
                          <a:pt x="61" y="4766"/>
                          <a:pt x="177" y="4826"/>
                          <a:pt x="293" y="4826"/>
                        </a:cubicBezTo>
                        <a:lnTo>
                          <a:pt x="409" y="4826"/>
                        </a:lnTo>
                        <a:lnTo>
                          <a:pt x="13270" y="595"/>
                        </a:lnTo>
                        <a:cubicBezTo>
                          <a:pt x="13442" y="539"/>
                          <a:pt x="13502" y="363"/>
                          <a:pt x="13442" y="191"/>
                        </a:cubicBezTo>
                        <a:cubicBezTo>
                          <a:pt x="13442" y="96"/>
                          <a:pt x="13326" y="1"/>
                          <a:pt x="1318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1" name="Google Shape;13791;p33"/>
                  <p:cNvSpPr/>
                  <p:nvPr/>
                </p:nvSpPr>
                <p:spPr>
                  <a:xfrm>
                    <a:off x="1247978" y="3377714"/>
                    <a:ext cx="156663" cy="55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58" h="4826" extrusionOk="0">
                        <a:moveTo>
                          <a:pt x="13221" y="1"/>
                        </a:moveTo>
                        <a:cubicBezTo>
                          <a:pt x="13197" y="1"/>
                          <a:pt x="13175" y="5"/>
                          <a:pt x="13154" y="15"/>
                        </a:cubicBezTo>
                        <a:lnTo>
                          <a:pt x="233" y="4302"/>
                        </a:lnTo>
                        <a:cubicBezTo>
                          <a:pt x="117" y="4362"/>
                          <a:pt x="1" y="4478"/>
                          <a:pt x="61" y="4650"/>
                        </a:cubicBezTo>
                        <a:cubicBezTo>
                          <a:pt x="117" y="4765"/>
                          <a:pt x="233" y="4826"/>
                          <a:pt x="349" y="4826"/>
                        </a:cubicBezTo>
                        <a:lnTo>
                          <a:pt x="409" y="4826"/>
                        </a:lnTo>
                        <a:lnTo>
                          <a:pt x="13326" y="594"/>
                        </a:lnTo>
                        <a:cubicBezTo>
                          <a:pt x="13442" y="539"/>
                          <a:pt x="13558" y="362"/>
                          <a:pt x="13502" y="191"/>
                        </a:cubicBezTo>
                        <a:cubicBezTo>
                          <a:pt x="13452" y="96"/>
                          <a:pt x="13328" y="1"/>
                          <a:pt x="1322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792" name="Google Shape;13792;p33"/>
                <p:cNvGrpSpPr/>
                <p:nvPr/>
              </p:nvGrpSpPr>
              <p:grpSpPr>
                <a:xfrm>
                  <a:off x="1161593" y="4683761"/>
                  <a:ext cx="322044" cy="371283"/>
                  <a:chOff x="2027201" y="2578581"/>
                  <a:chExt cx="376924" cy="434503"/>
                </a:xfrm>
              </p:grpSpPr>
              <p:sp>
                <p:nvSpPr>
                  <p:cNvPr id="13793" name="Google Shape;13793;p33"/>
                  <p:cNvSpPr/>
                  <p:nvPr/>
                </p:nvSpPr>
                <p:spPr>
                  <a:xfrm>
                    <a:off x="2027201" y="2578581"/>
                    <a:ext cx="376924" cy="4345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20" h="37603" extrusionOk="0">
                        <a:moveTo>
                          <a:pt x="5391" y="872"/>
                        </a:moveTo>
                        <a:lnTo>
                          <a:pt x="31809" y="37023"/>
                        </a:lnTo>
                        <a:lnTo>
                          <a:pt x="31809" y="37023"/>
                        </a:lnTo>
                        <a:lnTo>
                          <a:pt x="524" y="32156"/>
                        </a:lnTo>
                        <a:lnTo>
                          <a:pt x="5391" y="872"/>
                        </a:lnTo>
                        <a:close/>
                        <a:moveTo>
                          <a:pt x="5159" y="1"/>
                        </a:moveTo>
                        <a:cubicBezTo>
                          <a:pt x="5099" y="61"/>
                          <a:pt x="5043" y="117"/>
                          <a:pt x="4983" y="233"/>
                        </a:cubicBezTo>
                        <a:lnTo>
                          <a:pt x="0" y="32328"/>
                        </a:lnTo>
                        <a:cubicBezTo>
                          <a:pt x="0" y="32444"/>
                          <a:pt x="61" y="32560"/>
                          <a:pt x="232" y="32620"/>
                        </a:cubicBezTo>
                        <a:lnTo>
                          <a:pt x="32328" y="37602"/>
                        </a:lnTo>
                        <a:lnTo>
                          <a:pt x="32443" y="37602"/>
                        </a:lnTo>
                        <a:cubicBezTo>
                          <a:pt x="32504" y="37542"/>
                          <a:pt x="32559" y="37542"/>
                          <a:pt x="32559" y="37486"/>
                        </a:cubicBezTo>
                        <a:cubicBezTo>
                          <a:pt x="32620" y="37426"/>
                          <a:pt x="32620" y="37310"/>
                          <a:pt x="32559" y="37194"/>
                        </a:cubicBezTo>
                        <a:lnTo>
                          <a:pt x="5446" y="117"/>
                        </a:lnTo>
                        <a:cubicBezTo>
                          <a:pt x="5391" y="61"/>
                          <a:pt x="5275" y="1"/>
                          <a:pt x="515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4" name="Google Shape;13794;p33"/>
                  <p:cNvSpPr/>
                  <p:nvPr/>
                </p:nvSpPr>
                <p:spPr>
                  <a:xfrm>
                    <a:off x="2089483" y="2723585"/>
                    <a:ext cx="184776" cy="212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91" h="18375" extrusionOk="0">
                        <a:moveTo>
                          <a:pt x="2837" y="837"/>
                        </a:moveTo>
                        <a:lnTo>
                          <a:pt x="15235" y="17809"/>
                        </a:lnTo>
                        <a:lnTo>
                          <a:pt x="520" y="15492"/>
                        </a:lnTo>
                        <a:lnTo>
                          <a:pt x="2837" y="837"/>
                        </a:lnTo>
                        <a:close/>
                        <a:moveTo>
                          <a:pt x="2695" y="1"/>
                        </a:moveTo>
                        <a:cubicBezTo>
                          <a:pt x="2669" y="1"/>
                          <a:pt x="2639" y="8"/>
                          <a:pt x="2605" y="26"/>
                        </a:cubicBezTo>
                        <a:cubicBezTo>
                          <a:pt x="2489" y="26"/>
                          <a:pt x="2434" y="142"/>
                          <a:pt x="2434" y="197"/>
                        </a:cubicBezTo>
                        <a:lnTo>
                          <a:pt x="1" y="15668"/>
                        </a:lnTo>
                        <a:cubicBezTo>
                          <a:pt x="1" y="15724"/>
                          <a:pt x="56" y="15784"/>
                          <a:pt x="56" y="15839"/>
                        </a:cubicBezTo>
                        <a:cubicBezTo>
                          <a:pt x="116" y="15900"/>
                          <a:pt x="172" y="15955"/>
                          <a:pt x="232" y="15955"/>
                        </a:cubicBezTo>
                        <a:lnTo>
                          <a:pt x="15698" y="18333"/>
                        </a:lnTo>
                        <a:cubicBezTo>
                          <a:pt x="15729" y="18361"/>
                          <a:pt x="15744" y="18375"/>
                          <a:pt x="15758" y="18375"/>
                        </a:cubicBezTo>
                        <a:cubicBezTo>
                          <a:pt x="15773" y="18375"/>
                          <a:pt x="15786" y="18361"/>
                          <a:pt x="15814" y="18333"/>
                        </a:cubicBezTo>
                        <a:cubicBezTo>
                          <a:pt x="15874" y="18333"/>
                          <a:pt x="15930" y="18273"/>
                          <a:pt x="15930" y="18273"/>
                        </a:cubicBezTo>
                        <a:cubicBezTo>
                          <a:pt x="15990" y="18157"/>
                          <a:pt x="15990" y="18041"/>
                          <a:pt x="15930" y="17985"/>
                        </a:cubicBezTo>
                        <a:lnTo>
                          <a:pt x="2837" y="81"/>
                        </a:lnTo>
                        <a:cubicBezTo>
                          <a:pt x="2798" y="42"/>
                          <a:pt x="2756" y="1"/>
                          <a:pt x="269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5" name="Google Shape;13795;p33"/>
                  <p:cNvSpPr/>
                  <p:nvPr/>
                </p:nvSpPr>
                <p:spPr>
                  <a:xfrm>
                    <a:off x="2047284" y="2942587"/>
                    <a:ext cx="7395" cy="1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1392" extrusionOk="0">
                        <a:moveTo>
                          <a:pt x="347" y="0"/>
                        </a:moveTo>
                        <a:cubicBezTo>
                          <a:pt x="255" y="0"/>
                          <a:pt x="176" y="96"/>
                          <a:pt x="176" y="191"/>
                        </a:cubicBezTo>
                        <a:lnTo>
                          <a:pt x="0" y="1118"/>
                        </a:lnTo>
                        <a:cubicBezTo>
                          <a:pt x="0" y="1234"/>
                          <a:pt x="61" y="1350"/>
                          <a:pt x="232" y="1350"/>
                        </a:cubicBezTo>
                        <a:cubicBezTo>
                          <a:pt x="232" y="1377"/>
                          <a:pt x="247" y="1391"/>
                          <a:pt x="269" y="1391"/>
                        </a:cubicBezTo>
                        <a:cubicBezTo>
                          <a:pt x="291" y="1391"/>
                          <a:pt x="320" y="1377"/>
                          <a:pt x="348" y="1350"/>
                        </a:cubicBezTo>
                        <a:cubicBezTo>
                          <a:pt x="408" y="1350"/>
                          <a:pt x="464" y="1289"/>
                          <a:pt x="464" y="1174"/>
                        </a:cubicBezTo>
                        <a:lnTo>
                          <a:pt x="640" y="247"/>
                        </a:lnTo>
                        <a:cubicBezTo>
                          <a:pt x="640" y="131"/>
                          <a:pt x="580" y="15"/>
                          <a:pt x="408" y="15"/>
                        </a:cubicBezTo>
                        <a:cubicBezTo>
                          <a:pt x="388" y="5"/>
                          <a:pt x="367" y="0"/>
                          <a:pt x="34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6" name="Google Shape;13796;p33"/>
                  <p:cNvSpPr/>
                  <p:nvPr/>
                </p:nvSpPr>
                <p:spPr>
                  <a:xfrm>
                    <a:off x="2065379" y="2945268"/>
                    <a:ext cx="8054" cy="16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7" h="1405" extrusionOk="0">
                        <a:moveTo>
                          <a:pt x="376" y="0"/>
                        </a:moveTo>
                        <a:cubicBezTo>
                          <a:pt x="251" y="0"/>
                          <a:pt x="172" y="95"/>
                          <a:pt x="172" y="191"/>
                        </a:cubicBezTo>
                        <a:lnTo>
                          <a:pt x="57" y="1118"/>
                        </a:lnTo>
                        <a:cubicBezTo>
                          <a:pt x="1" y="1234"/>
                          <a:pt x="117" y="1349"/>
                          <a:pt x="233" y="1405"/>
                        </a:cubicBezTo>
                        <a:lnTo>
                          <a:pt x="348" y="1405"/>
                        </a:lnTo>
                        <a:cubicBezTo>
                          <a:pt x="404" y="1349"/>
                          <a:pt x="464" y="1289"/>
                          <a:pt x="520" y="1173"/>
                        </a:cubicBezTo>
                        <a:lnTo>
                          <a:pt x="636" y="246"/>
                        </a:lnTo>
                        <a:cubicBezTo>
                          <a:pt x="696" y="130"/>
                          <a:pt x="580" y="15"/>
                          <a:pt x="464" y="15"/>
                        </a:cubicBezTo>
                        <a:cubicBezTo>
                          <a:pt x="433" y="5"/>
                          <a:pt x="404" y="0"/>
                          <a:pt x="37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7" name="Google Shape;13797;p33"/>
                  <p:cNvSpPr/>
                  <p:nvPr/>
                </p:nvSpPr>
                <p:spPr>
                  <a:xfrm>
                    <a:off x="2084133" y="2948110"/>
                    <a:ext cx="7349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" h="1391" extrusionOk="0">
                        <a:moveTo>
                          <a:pt x="403" y="0"/>
                        </a:moveTo>
                        <a:cubicBezTo>
                          <a:pt x="287" y="0"/>
                          <a:pt x="172" y="61"/>
                          <a:pt x="116" y="176"/>
                        </a:cubicBezTo>
                        <a:lnTo>
                          <a:pt x="0" y="1103"/>
                        </a:lnTo>
                        <a:cubicBezTo>
                          <a:pt x="0" y="1219"/>
                          <a:pt x="56" y="1391"/>
                          <a:pt x="172" y="1391"/>
                        </a:cubicBezTo>
                        <a:lnTo>
                          <a:pt x="287" y="1391"/>
                        </a:lnTo>
                        <a:cubicBezTo>
                          <a:pt x="403" y="1335"/>
                          <a:pt x="464" y="1275"/>
                          <a:pt x="464" y="1219"/>
                        </a:cubicBezTo>
                        <a:lnTo>
                          <a:pt x="579" y="292"/>
                        </a:lnTo>
                        <a:cubicBezTo>
                          <a:pt x="635" y="116"/>
                          <a:pt x="519" y="0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8" name="Google Shape;13798;p33"/>
                  <p:cNvSpPr/>
                  <p:nvPr/>
                </p:nvSpPr>
                <p:spPr>
                  <a:xfrm>
                    <a:off x="2102170" y="2950791"/>
                    <a:ext cx="7407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" h="1391" extrusionOk="0">
                        <a:moveTo>
                          <a:pt x="409" y="0"/>
                        </a:moveTo>
                        <a:cubicBezTo>
                          <a:pt x="293" y="0"/>
                          <a:pt x="177" y="60"/>
                          <a:pt x="177" y="232"/>
                        </a:cubicBezTo>
                        <a:lnTo>
                          <a:pt x="1" y="1103"/>
                        </a:lnTo>
                        <a:cubicBezTo>
                          <a:pt x="1" y="1275"/>
                          <a:pt x="61" y="1390"/>
                          <a:pt x="233" y="1390"/>
                        </a:cubicBezTo>
                        <a:lnTo>
                          <a:pt x="293" y="1390"/>
                        </a:lnTo>
                        <a:cubicBezTo>
                          <a:pt x="409" y="1390"/>
                          <a:pt x="464" y="1275"/>
                          <a:pt x="464" y="1219"/>
                        </a:cubicBezTo>
                        <a:lnTo>
                          <a:pt x="641" y="292"/>
                        </a:lnTo>
                        <a:cubicBezTo>
                          <a:pt x="641" y="176"/>
                          <a:pt x="580" y="60"/>
                          <a:pt x="40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99" name="Google Shape;13799;p33"/>
                  <p:cNvSpPr/>
                  <p:nvPr/>
                </p:nvSpPr>
                <p:spPr>
                  <a:xfrm>
                    <a:off x="2120277" y="2953969"/>
                    <a:ext cx="7349" cy="158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" h="1374" extrusionOk="0">
                        <a:moveTo>
                          <a:pt x="371" y="1"/>
                        </a:moveTo>
                        <a:cubicBezTo>
                          <a:pt x="248" y="1"/>
                          <a:pt x="172" y="95"/>
                          <a:pt x="172" y="189"/>
                        </a:cubicBezTo>
                        <a:lnTo>
                          <a:pt x="0" y="1115"/>
                        </a:lnTo>
                        <a:cubicBezTo>
                          <a:pt x="0" y="1231"/>
                          <a:pt x="116" y="1347"/>
                          <a:pt x="232" y="1347"/>
                        </a:cubicBezTo>
                        <a:cubicBezTo>
                          <a:pt x="251" y="1367"/>
                          <a:pt x="263" y="1374"/>
                          <a:pt x="274" y="1374"/>
                        </a:cubicBezTo>
                        <a:cubicBezTo>
                          <a:pt x="295" y="1374"/>
                          <a:pt x="308" y="1347"/>
                          <a:pt x="348" y="1347"/>
                        </a:cubicBezTo>
                        <a:cubicBezTo>
                          <a:pt x="404" y="1347"/>
                          <a:pt x="464" y="1292"/>
                          <a:pt x="520" y="1176"/>
                        </a:cubicBezTo>
                        <a:lnTo>
                          <a:pt x="635" y="249"/>
                        </a:lnTo>
                        <a:cubicBezTo>
                          <a:pt x="635" y="133"/>
                          <a:pt x="580" y="17"/>
                          <a:pt x="464" y="17"/>
                        </a:cubicBezTo>
                        <a:cubicBezTo>
                          <a:pt x="431" y="6"/>
                          <a:pt x="400" y="1"/>
                          <a:pt x="3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0" name="Google Shape;13800;p33"/>
                  <p:cNvSpPr/>
                  <p:nvPr/>
                </p:nvSpPr>
                <p:spPr>
                  <a:xfrm>
                    <a:off x="2138326" y="2956649"/>
                    <a:ext cx="8042" cy="1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" h="1408" extrusionOk="0">
                        <a:moveTo>
                          <a:pt x="399" y="0"/>
                        </a:moveTo>
                        <a:cubicBezTo>
                          <a:pt x="306" y="0"/>
                          <a:pt x="222" y="94"/>
                          <a:pt x="177" y="188"/>
                        </a:cubicBezTo>
                        <a:lnTo>
                          <a:pt x="61" y="1115"/>
                        </a:lnTo>
                        <a:cubicBezTo>
                          <a:pt x="0" y="1231"/>
                          <a:pt x="116" y="1347"/>
                          <a:pt x="232" y="1407"/>
                        </a:cubicBezTo>
                        <a:lnTo>
                          <a:pt x="348" y="1407"/>
                        </a:lnTo>
                        <a:cubicBezTo>
                          <a:pt x="408" y="1347"/>
                          <a:pt x="524" y="1291"/>
                          <a:pt x="524" y="1175"/>
                        </a:cubicBezTo>
                        <a:lnTo>
                          <a:pt x="640" y="249"/>
                        </a:lnTo>
                        <a:cubicBezTo>
                          <a:pt x="696" y="133"/>
                          <a:pt x="580" y="17"/>
                          <a:pt x="464" y="17"/>
                        </a:cubicBezTo>
                        <a:cubicBezTo>
                          <a:pt x="442" y="5"/>
                          <a:pt x="420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1" name="Google Shape;13801;p33"/>
                  <p:cNvSpPr/>
                  <p:nvPr/>
                </p:nvSpPr>
                <p:spPr>
                  <a:xfrm>
                    <a:off x="2157068" y="2959515"/>
                    <a:ext cx="7407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" h="1391" extrusionOk="0">
                        <a:moveTo>
                          <a:pt x="408" y="1"/>
                        </a:moveTo>
                        <a:cubicBezTo>
                          <a:pt x="293" y="1"/>
                          <a:pt x="177" y="56"/>
                          <a:pt x="116" y="172"/>
                        </a:cubicBezTo>
                        <a:lnTo>
                          <a:pt x="1" y="1099"/>
                        </a:lnTo>
                        <a:cubicBezTo>
                          <a:pt x="1" y="1215"/>
                          <a:pt x="61" y="1391"/>
                          <a:pt x="177" y="1391"/>
                        </a:cubicBezTo>
                        <a:lnTo>
                          <a:pt x="293" y="1391"/>
                        </a:lnTo>
                        <a:cubicBezTo>
                          <a:pt x="408" y="1331"/>
                          <a:pt x="464" y="1275"/>
                          <a:pt x="464" y="1159"/>
                        </a:cubicBezTo>
                        <a:lnTo>
                          <a:pt x="640" y="288"/>
                        </a:lnTo>
                        <a:cubicBezTo>
                          <a:pt x="640" y="116"/>
                          <a:pt x="524" y="1"/>
                          <a:pt x="40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2" name="Google Shape;13802;p33"/>
                  <p:cNvSpPr/>
                  <p:nvPr/>
                </p:nvSpPr>
                <p:spPr>
                  <a:xfrm>
                    <a:off x="2175175" y="2962196"/>
                    <a:ext cx="7349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" h="1391" extrusionOk="0">
                        <a:moveTo>
                          <a:pt x="403" y="0"/>
                        </a:moveTo>
                        <a:cubicBezTo>
                          <a:pt x="287" y="0"/>
                          <a:pt x="172" y="56"/>
                          <a:pt x="172" y="232"/>
                        </a:cubicBezTo>
                        <a:lnTo>
                          <a:pt x="0" y="1099"/>
                        </a:lnTo>
                        <a:cubicBezTo>
                          <a:pt x="0" y="1275"/>
                          <a:pt x="56" y="1391"/>
                          <a:pt x="232" y="1391"/>
                        </a:cubicBezTo>
                        <a:lnTo>
                          <a:pt x="348" y="1391"/>
                        </a:lnTo>
                        <a:cubicBezTo>
                          <a:pt x="403" y="1391"/>
                          <a:pt x="464" y="1275"/>
                          <a:pt x="464" y="1215"/>
                        </a:cubicBezTo>
                        <a:lnTo>
                          <a:pt x="635" y="288"/>
                        </a:lnTo>
                        <a:cubicBezTo>
                          <a:pt x="635" y="172"/>
                          <a:pt x="579" y="56"/>
                          <a:pt x="40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3" name="Google Shape;13803;p33"/>
                  <p:cNvSpPr/>
                  <p:nvPr/>
                </p:nvSpPr>
                <p:spPr>
                  <a:xfrm>
                    <a:off x="2193224" y="2964865"/>
                    <a:ext cx="8042" cy="1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" h="1392" extrusionOk="0">
                        <a:moveTo>
                          <a:pt x="463" y="1"/>
                        </a:moveTo>
                        <a:cubicBezTo>
                          <a:pt x="292" y="1"/>
                          <a:pt x="176" y="117"/>
                          <a:pt x="176" y="233"/>
                        </a:cubicBezTo>
                        <a:lnTo>
                          <a:pt x="60" y="1160"/>
                        </a:lnTo>
                        <a:cubicBezTo>
                          <a:pt x="0" y="1276"/>
                          <a:pt x="116" y="1391"/>
                          <a:pt x="232" y="1391"/>
                        </a:cubicBezTo>
                        <a:lnTo>
                          <a:pt x="348" y="1391"/>
                        </a:lnTo>
                        <a:cubicBezTo>
                          <a:pt x="408" y="1391"/>
                          <a:pt x="463" y="1331"/>
                          <a:pt x="524" y="1215"/>
                        </a:cubicBezTo>
                        <a:lnTo>
                          <a:pt x="640" y="288"/>
                        </a:lnTo>
                        <a:cubicBezTo>
                          <a:pt x="695" y="172"/>
                          <a:pt x="579" y="57"/>
                          <a:pt x="46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4" name="Google Shape;13804;p33"/>
                  <p:cNvSpPr/>
                  <p:nvPr/>
                </p:nvSpPr>
                <p:spPr>
                  <a:xfrm>
                    <a:off x="2211966" y="2968019"/>
                    <a:ext cx="7395" cy="16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1406" extrusionOk="0">
                        <a:moveTo>
                          <a:pt x="346" y="1"/>
                        </a:moveTo>
                        <a:cubicBezTo>
                          <a:pt x="253" y="1"/>
                          <a:pt x="166" y="96"/>
                          <a:pt x="116" y="191"/>
                        </a:cubicBezTo>
                        <a:lnTo>
                          <a:pt x="0" y="1118"/>
                        </a:lnTo>
                        <a:cubicBezTo>
                          <a:pt x="0" y="1234"/>
                          <a:pt x="60" y="1350"/>
                          <a:pt x="176" y="1406"/>
                        </a:cubicBezTo>
                        <a:cubicBezTo>
                          <a:pt x="232" y="1406"/>
                          <a:pt x="292" y="1406"/>
                          <a:pt x="292" y="1350"/>
                        </a:cubicBezTo>
                        <a:cubicBezTo>
                          <a:pt x="408" y="1350"/>
                          <a:pt x="464" y="1290"/>
                          <a:pt x="464" y="1174"/>
                        </a:cubicBezTo>
                        <a:lnTo>
                          <a:pt x="580" y="247"/>
                        </a:lnTo>
                        <a:cubicBezTo>
                          <a:pt x="640" y="131"/>
                          <a:pt x="524" y="15"/>
                          <a:pt x="408" y="15"/>
                        </a:cubicBezTo>
                        <a:cubicBezTo>
                          <a:pt x="387" y="5"/>
                          <a:pt x="367" y="1"/>
                          <a:pt x="34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5" name="Google Shape;13805;p33"/>
                  <p:cNvSpPr/>
                  <p:nvPr/>
                </p:nvSpPr>
                <p:spPr>
                  <a:xfrm>
                    <a:off x="2230061" y="2970874"/>
                    <a:ext cx="7349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" h="1391" extrusionOk="0">
                        <a:moveTo>
                          <a:pt x="404" y="0"/>
                        </a:moveTo>
                        <a:cubicBezTo>
                          <a:pt x="288" y="0"/>
                          <a:pt x="172" y="60"/>
                          <a:pt x="172" y="176"/>
                        </a:cubicBezTo>
                        <a:lnTo>
                          <a:pt x="1" y="1103"/>
                        </a:lnTo>
                        <a:cubicBezTo>
                          <a:pt x="1" y="1219"/>
                          <a:pt x="56" y="1390"/>
                          <a:pt x="232" y="1390"/>
                        </a:cubicBezTo>
                        <a:lnTo>
                          <a:pt x="288" y="1390"/>
                        </a:lnTo>
                        <a:cubicBezTo>
                          <a:pt x="404" y="1335"/>
                          <a:pt x="464" y="1275"/>
                          <a:pt x="464" y="1159"/>
                        </a:cubicBezTo>
                        <a:lnTo>
                          <a:pt x="636" y="292"/>
                        </a:lnTo>
                        <a:cubicBezTo>
                          <a:pt x="636" y="116"/>
                          <a:pt x="580" y="0"/>
                          <a:pt x="40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6" name="Google Shape;13806;p33"/>
                  <p:cNvSpPr/>
                  <p:nvPr/>
                </p:nvSpPr>
                <p:spPr>
                  <a:xfrm>
                    <a:off x="2248110" y="2973543"/>
                    <a:ext cx="7407" cy="1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" h="1392" extrusionOk="0">
                        <a:moveTo>
                          <a:pt x="464" y="1"/>
                        </a:moveTo>
                        <a:cubicBezTo>
                          <a:pt x="293" y="1"/>
                          <a:pt x="177" y="61"/>
                          <a:pt x="177" y="233"/>
                        </a:cubicBezTo>
                        <a:lnTo>
                          <a:pt x="1" y="1104"/>
                        </a:lnTo>
                        <a:cubicBezTo>
                          <a:pt x="1" y="1275"/>
                          <a:pt x="116" y="1391"/>
                          <a:pt x="232" y="1391"/>
                        </a:cubicBezTo>
                        <a:lnTo>
                          <a:pt x="348" y="1391"/>
                        </a:lnTo>
                        <a:lnTo>
                          <a:pt x="524" y="1220"/>
                        </a:lnTo>
                        <a:lnTo>
                          <a:pt x="640" y="293"/>
                        </a:lnTo>
                        <a:cubicBezTo>
                          <a:pt x="640" y="177"/>
                          <a:pt x="580" y="61"/>
                          <a:pt x="46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7" name="Google Shape;13807;p33"/>
                  <p:cNvSpPr/>
                  <p:nvPr/>
                </p:nvSpPr>
                <p:spPr>
                  <a:xfrm>
                    <a:off x="2266217" y="2976223"/>
                    <a:ext cx="8042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" h="1391" extrusionOk="0">
                        <a:moveTo>
                          <a:pt x="464" y="1"/>
                        </a:moveTo>
                        <a:cubicBezTo>
                          <a:pt x="348" y="1"/>
                          <a:pt x="232" y="116"/>
                          <a:pt x="172" y="232"/>
                        </a:cubicBezTo>
                        <a:lnTo>
                          <a:pt x="56" y="1159"/>
                        </a:lnTo>
                        <a:cubicBezTo>
                          <a:pt x="0" y="1275"/>
                          <a:pt x="116" y="1391"/>
                          <a:pt x="232" y="1391"/>
                        </a:cubicBezTo>
                        <a:lnTo>
                          <a:pt x="348" y="1391"/>
                        </a:lnTo>
                        <a:cubicBezTo>
                          <a:pt x="403" y="1391"/>
                          <a:pt x="519" y="1275"/>
                          <a:pt x="519" y="1219"/>
                        </a:cubicBezTo>
                        <a:lnTo>
                          <a:pt x="635" y="293"/>
                        </a:lnTo>
                        <a:cubicBezTo>
                          <a:pt x="695" y="177"/>
                          <a:pt x="579" y="61"/>
                          <a:pt x="46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8" name="Google Shape;13808;p33"/>
                  <p:cNvSpPr/>
                  <p:nvPr/>
                </p:nvSpPr>
                <p:spPr>
                  <a:xfrm>
                    <a:off x="2284959" y="2979413"/>
                    <a:ext cx="7349" cy="16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" h="1407" extrusionOk="0">
                        <a:moveTo>
                          <a:pt x="338" y="0"/>
                        </a:moveTo>
                        <a:cubicBezTo>
                          <a:pt x="246" y="0"/>
                          <a:pt x="161" y="94"/>
                          <a:pt x="116" y="188"/>
                        </a:cubicBezTo>
                        <a:lnTo>
                          <a:pt x="0" y="1115"/>
                        </a:lnTo>
                        <a:cubicBezTo>
                          <a:pt x="0" y="1231"/>
                          <a:pt x="56" y="1347"/>
                          <a:pt x="172" y="1407"/>
                        </a:cubicBezTo>
                        <a:cubicBezTo>
                          <a:pt x="232" y="1407"/>
                          <a:pt x="288" y="1407"/>
                          <a:pt x="288" y="1347"/>
                        </a:cubicBezTo>
                        <a:cubicBezTo>
                          <a:pt x="404" y="1347"/>
                          <a:pt x="464" y="1291"/>
                          <a:pt x="464" y="1175"/>
                        </a:cubicBezTo>
                        <a:lnTo>
                          <a:pt x="635" y="248"/>
                        </a:lnTo>
                        <a:cubicBezTo>
                          <a:pt x="635" y="132"/>
                          <a:pt x="519" y="17"/>
                          <a:pt x="404" y="17"/>
                        </a:cubicBezTo>
                        <a:cubicBezTo>
                          <a:pt x="382" y="5"/>
                          <a:pt x="360" y="0"/>
                          <a:pt x="3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09" name="Google Shape;13809;p33"/>
                  <p:cNvSpPr/>
                  <p:nvPr/>
                </p:nvSpPr>
                <p:spPr>
                  <a:xfrm>
                    <a:off x="2303008" y="2982278"/>
                    <a:ext cx="7395" cy="160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1391" extrusionOk="0">
                        <a:moveTo>
                          <a:pt x="408" y="0"/>
                        </a:moveTo>
                        <a:cubicBezTo>
                          <a:pt x="292" y="0"/>
                          <a:pt x="176" y="56"/>
                          <a:pt x="176" y="172"/>
                        </a:cubicBezTo>
                        <a:lnTo>
                          <a:pt x="0" y="1099"/>
                        </a:lnTo>
                        <a:cubicBezTo>
                          <a:pt x="0" y="1215"/>
                          <a:pt x="60" y="1330"/>
                          <a:pt x="232" y="1391"/>
                        </a:cubicBezTo>
                        <a:lnTo>
                          <a:pt x="348" y="1391"/>
                        </a:lnTo>
                        <a:cubicBezTo>
                          <a:pt x="408" y="1330"/>
                          <a:pt x="464" y="1275"/>
                          <a:pt x="464" y="1159"/>
                        </a:cubicBezTo>
                        <a:lnTo>
                          <a:pt x="640" y="288"/>
                        </a:lnTo>
                        <a:cubicBezTo>
                          <a:pt x="640" y="116"/>
                          <a:pt x="580" y="0"/>
                          <a:pt x="40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0" name="Google Shape;13810;p33"/>
                  <p:cNvSpPr/>
                  <p:nvPr/>
                </p:nvSpPr>
                <p:spPr>
                  <a:xfrm>
                    <a:off x="2321103" y="2984947"/>
                    <a:ext cx="8042" cy="1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6" h="1392" extrusionOk="0">
                        <a:moveTo>
                          <a:pt x="464" y="1"/>
                        </a:moveTo>
                        <a:cubicBezTo>
                          <a:pt x="288" y="1"/>
                          <a:pt x="172" y="57"/>
                          <a:pt x="172" y="233"/>
                        </a:cubicBezTo>
                        <a:lnTo>
                          <a:pt x="56" y="1099"/>
                        </a:lnTo>
                        <a:cubicBezTo>
                          <a:pt x="1" y="1276"/>
                          <a:pt x="117" y="1391"/>
                          <a:pt x="232" y="1391"/>
                        </a:cubicBezTo>
                        <a:lnTo>
                          <a:pt x="348" y="1391"/>
                        </a:lnTo>
                        <a:lnTo>
                          <a:pt x="520" y="1215"/>
                        </a:lnTo>
                        <a:lnTo>
                          <a:pt x="636" y="288"/>
                        </a:lnTo>
                        <a:cubicBezTo>
                          <a:pt x="696" y="172"/>
                          <a:pt x="580" y="1"/>
                          <a:pt x="46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1" name="Google Shape;13811;p33"/>
                  <p:cNvSpPr/>
                  <p:nvPr/>
                </p:nvSpPr>
                <p:spPr>
                  <a:xfrm>
                    <a:off x="2339845" y="2987628"/>
                    <a:ext cx="7349" cy="16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6" h="1392" extrusionOk="0">
                        <a:moveTo>
                          <a:pt x="404" y="1"/>
                        </a:moveTo>
                        <a:cubicBezTo>
                          <a:pt x="288" y="1"/>
                          <a:pt x="172" y="117"/>
                          <a:pt x="117" y="232"/>
                        </a:cubicBezTo>
                        <a:lnTo>
                          <a:pt x="1" y="1159"/>
                        </a:lnTo>
                        <a:cubicBezTo>
                          <a:pt x="1" y="1275"/>
                          <a:pt x="57" y="1391"/>
                          <a:pt x="172" y="1391"/>
                        </a:cubicBezTo>
                        <a:lnTo>
                          <a:pt x="288" y="1391"/>
                        </a:lnTo>
                        <a:cubicBezTo>
                          <a:pt x="404" y="1391"/>
                          <a:pt x="464" y="1275"/>
                          <a:pt x="464" y="1215"/>
                        </a:cubicBezTo>
                        <a:lnTo>
                          <a:pt x="580" y="288"/>
                        </a:lnTo>
                        <a:cubicBezTo>
                          <a:pt x="636" y="172"/>
                          <a:pt x="520" y="56"/>
                          <a:pt x="40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2" name="Google Shape;13812;p33"/>
                  <p:cNvSpPr/>
                  <p:nvPr/>
                </p:nvSpPr>
                <p:spPr>
                  <a:xfrm>
                    <a:off x="2357894" y="2990783"/>
                    <a:ext cx="7407" cy="16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" h="1406" extrusionOk="0">
                        <a:moveTo>
                          <a:pt x="347" y="1"/>
                        </a:moveTo>
                        <a:cubicBezTo>
                          <a:pt x="255" y="1"/>
                          <a:pt x="177" y="96"/>
                          <a:pt x="177" y="191"/>
                        </a:cubicBezTo>
                        <a:lnTo>
                          <a:pt x="1" y="1118"/>
                        </a:lnTo>
                        <a:cubicBezTo>
                          <a:pt x="1" y="1234"/>
                          <a:pt x="61" y="1350"/>
                          <a:pt x="233" y="1406"/>
                        </a:cubicBezTo>
                        <a:cubicBezTo>
                          <a:pt x="233" y="1406"/>
                          <a:pt x="293" y="1406"/>
                          <a:pt x="293" y="1350"/>
                        </a:cubicBezTo>
                        <a:cubicBezTo>
                          <a:pt x="409" y="1350"/>
                          <a:pt x="464" y="1290"/>
                          <a:pt x="464" y="1174"/>
                        </a:cubicBezTo>
                        <a:lnTo>
                          <a:pt x="640" y="247"/>
                        </a:lnTo>
                        <a:cubicBezTo>
                          <a:pt x="640" y="131"/>
                          <a:pt x="580" y="15"/>
                          <a:pt x="409" y="15"/>
                        </a:cubicBezTo>
                        <a:cubicBezTo>
                          <a:pt x="388" y="5"/>
                          <a:pt x="367" y="1"/>
                          <a:pt x="3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3" name="Google Shape;13813;p33"/>
                  <p:cNvSpPr/>
                  <p:nvPr/>
                </p:nvSpPr>
                <p:spPr>
                  <a:xfrm>
                    <a:off x="2032551" y="2921164"/>
                    <a:ext cx="15437" cy="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5" extrusionOk="0">
                        <a:moveTo>
                          <a:pt x="231" y="1"/>
                        </a:moveTo>
                        <a:cubicBezTo>
                          <a:pt x="137" y="1"/>
                          <a:pt x="50" y="96"/>
                          <a:pt x="1" y="191"/>
                        </a:cubicBezTo>
                        <a:cubicBezTo>
                          <a:pt x="1" y="307"/>
                          <a:pt x="61" y="478"/>
                          <a:pt x="233" y="478"/>
                        </a:cubicBezTo>
                        <a:lnTo>
                          <a:pt x="1044" y="594"/>
                        </a:lnTo>
                        <a:lnTo>
                          <a:pt x="1159" y="594"/>
                        </a:lnTo>
                        <a:cubicBezTo>
                          <a:pt x="1220" y="594"/>
                          <a:pt x="1275" y="478"/>
                          <a:pt x="1336" y="423"/>
                        </a:cubicBezTo>
                        <a:cubicBezTo>
                          <a:pt x="1336" y="247"/>
                          <a:pt x="1275" y="131"/>
                          <a:pt x="1104" y="131"/>
                        </a:cubicBezTo>
                        <a:lnTo>
                          <a:pt x="293" y="15"/>
                        </a:lnTo>
                        <a:cubicBezTo>
                          <a:pt x="272" y="5"/>
                          <a:pt x="252" y="1"/>
                          <a:pt x="2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4" name="Google Shape;13814;p33"/>
                  <p:cNvSpPr/>
                  <p:nvPr/>
                </p:nvSpPr>
                <p:spPr>
                  <a:xfrm>
                    <a:off x="2035232" y="2903924"/>
                    <a:ext cx="15437" cy="6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81" extrusionOk="0">
                        <a:moveTo>
                          <a:pt x="293" y="1"/>
                        </a:moveTo>
                        <a:cubicBezTo>
                          <a:pt x="177" y="1"/>
                          <a:pt x="61" y="61"/>
                          <a:pt x="1" y="177"/>
                        </a:cubicBezTo>
                        <a:cubicBezTo>
                          <a:pt x="1" y="348"/>
                          <a:pt x="61" y="464"/>
                          <a:pt x="232" y="464"/>
                        </a:cubicBezTo>
                        <a:lnTo>
                          <a:pt x="1043" y="580"/>
                        </a:lnTo>
                        <a:lnTo>
                          <a:pt x="1159" y="580"/>
                        </a:lnTo>
                        <a:cubicBezTo>
                          <a:pt x="1219" y="580"/>
                          <a:pt x="1335" y="464"/>
                          <a:pt x="1335" y="409"/>
                        </a:cubicBezTo>
                        <a:cubicBezTo>
                          <a:pt x="1335" y="293"/>
                          <a:pt x="1275" y="177"/>
                          <a:pt x="1104" y="117"/>
                        </a:cubicBezTo>
                        <a:lnTo>
                          <a:pt x="29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5" name="Google Shape;13815;p33"/>
                  <p:cNvSpPr/>
                  <p:nvPr/>
                </p:nvSpPr>
                <p:spPr>
                  <a:xfrm>
                    <a:off x="2037913" y="2886522"/>
                    <a:ext cx="15437" cy="7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07" extrusionOk="0">
                        <a:moveTo>
                          <a:pt x="292" y="0"/>
                        </a:moveTo>
                        <a:cubicBezTo>
                          <a:pt x="176" y="0"/>
                          <a:pt x="61" y="61"/>
                          <a:pt x="0" y="232"/>
                        </a:cubicBezTo>
                        <a:cubicBezTo>
                          <a:pt x="0" y="348"/>
                          <a:pt x="61" y="464"/>
                          <a:pt x="232" y="464"/>
                        </a:cubicBezTo>
                        <a:lnTo>
                          <a:pt x="1043" y="580"/>
                        </a:lnTo>
                        <a:cubicBezTo>
                          <a:pt x="1063" y="600"/>
                          <a:pt x="1077" y="607"/>
                          <a:pt x="1088" y="607"/>
                        </a:cubicBezTo>
                        <a:cubicBezTo>
                          <a:pt x="1110" y="607"/>
                          <a:pt x="1122" y="580"/>
                          <a:pt x="1159" y="580"/>
                        </a:cubicBezTo>
                        <a:cubicBezTo>
                          <a:pt x="1219" y="580"/>
                          <a:pt x="1335" y="524"/>
                          <a:pt x="1335" y="408"/>
                        </a:cubicBezTo>
                        <a:cubicBezTo>
                          <a:pt x="1335" y="292"/>
                          <a:pt x="1275" y="177"/>
                          <a:pt x="1103" y="116"/>
                        </a:cubicBezTo>
                        <a:lnTo>
                          <a:pt x="29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6" name="Google Shape;13816;p33"/>
                  <p:cNvSpPr/>
                  <p:nvPr/>
                </p:nvSpPr>
                <p:spPr>
                  <a:xfrm>
                    <a:off x="2040594" y="2869120"/>
                    <a:ext cx="15426" cy="73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40" extrusionOk="0">
                        <a:moveTo>
                          <a:pt x="292" y="0"/>
                        </a:moveTo>
                        <a:cubicBezTo>
                          <a:pt x="176" y="0"/>
                          <a:pt x="60" y="60"/>
                          <a:pt x="0" y="232"/>
                        </a:cubicBezTo>
                        <a:cubicBezTo>
                          <a:pt x="0" y="348"/>
                          <a:pt x="60" y="464"/>
                          <a:pt x="232" y="464"/>
                        </a:cubicBezTo>
                        <a:lnTo>
                          <a:pt x="1043" y="640"/>
                        </a:lnTo>
                        <a:cubicBezTo>
                          <a:pt x="1103" y="640"/>
                          <a:pt x="1103" y="640"/>
                          <a:pt x="1159" y="579"/>
                        </a:cubicBezTo>
                        <a:cubicBezTo>
                          <a:pt x="1219" y="579"/>
                          <a:pt x="1335" y="524"/>
                          <a:pt x="1335" y="408"/>
                        </a:cubicBezTo>
                        <a:cubicBezTo>
                          <a:pt x="1335" y="292"/>
                          <a:pt x="1275" y="176"/>
                          <a:pt x="1103" y="116"/>
                        </a:cubicBezTo>
                        <a:lnTo>
                          <a:pt x="29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7" name="Google Shape;13817;p33"/>
                  <p:cNvSpPr/>
                  <p:nvPr/>
                </p:nvSpPr>
                <p:spPr>
                  <a:xfrm>
                    <a:off x="2043263" y="2851707"/>
                    <a:ext cx="15437" cy="7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41" extrusionOk="0">
                        <a:moveTo>
                          <a:pt x="293" y="1"/>
                        </a:moveTo>
                        <a:cubicBezTo>
                          <a:pt x="177" y="1"/>
                          <a:pt x="61" y="117"/>
                          <a:pt x="1" y="233"/>
                        </a:cubicBezTo>
                        <a:cubicBezTo>
                          <a:pt x="1" y="348"/>
                          <a:pt x="117" y="464"/>
                          <a:pt x="232" y="525"/>
                        </a:cubicBezTo>
                        <a:lnTo>
                          <a:pt x="1044" y="640"/>
                        </a:lnTo>
                        <a:lnTo>
                          <a:pt x="1159" y="640"/>
                        </a:lnTo>
                        <a:cubicBezTo>
                          <a:pt x="1220" y="580"/>
                          <a:pt x="1336" y="525"/>
                          <a:pt x="1336" y="409"/>
                        </a:cubicBezTo>
                        <a:cubicBezTo>
                          <a:pt x="1336" y="293"/>
                          <a:pt x="1275" y="177"/>
                          <a:pt x="1104" y="177"/>
                        </a:cubicBezTo>
                        <a:lnTo>
                          <a:pt x="29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8" name="Google Shape;13818;p33"/>
                  <p:cNvSpPr/>
                  <p:nvPr/>
                </p:nvSpPr>
                <p:spPr>
                  <a:xfrm>
                    <a:off x="2045944" y="2834813"/>
                    <a:ext cx="15437" cy="68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7" extrusionOk="0">
                        <a:moveTo>
                          <a:pt x="227" y="0"/>
                        </a:moveTo>
                        <a:cubicBezTo>
                          <a:pt x="135" y="0"/>
                          <a:pt x="49" y="94"/>
                          <a:pt x="0" y="188"/>
                        </a:cubicBezTo>
                        <a:cubicBezTo>
                          <a:pt x="0" y="304"/>
                          <a:pt x="116" y="420"/>
                          <a:pt x="232" y="480"/>
                        </a:cubicBezTo>
                        <a:lnTo>
                          <a:pt x="1043" y="596"/>
                        </a:lnTo>
                        <a:lnTo>
                          <a:pt x="1159" y="596"/>
                        </a:lnTo>
                        <a:cubicBezTo>
                          <a:pt x="1219" y="536"/>
                          <a:pt x="1335" y="480"/>
                          <a:pt x="1335" y="364"/>
                        </a:cubicBezTo>
                        <a:cubicBezTo>
                          <a:pt x="1335" y="249"/>
                          <a:pt x="1275" y="133"/>
                          <a:pt x="1104" y="133"/>
                        </a:cubicBezTo>
                        <a:lnTo>
                          <a:pt x="292" y="17"/>
                        </a:lnTo>
                        <a:cubicBezTo>
                          <a:pt x="271" y="5"/>
                          <a:pt x="249" y="0"/>
                          <a:pt x="22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19" name="Google Shape;13819;p33"/>
                  <p:cNvSpPr/>
                  <p:nvPr/>
                </p:nvSpPr>
                <p:spPr>
                  <a:xfrm>
                    <a:off x="2048624" y="2817412"/>
                    <a:ext cx="15437" cy="6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6" extrusionOk="0">
                        <a:moveTo>
                          <a:pt x="227" y="0"/>
                        </a:moveTo>
                        <a:cubicBezTo>
                          <a:pt x="135" y="0"/>
                          <a:pt x="49" y="94"/>
                          <a:pt x="0" y="188"/>
                        </a:cubicBezTo>
                        <a:cubicBezTo>
                          <a:pt x="0" y="304"/>
                          <a:pt x="116" y="420"/>
                          <a:pt x="232" y="480"/>
                        </a:cubicBezTo>
                        <a:lnTo>
                          <a:pt x="1043" y="596"/>
                        </a:lnTo>
                        <a:lnTo>
                          <a:pt x="1159" y="596"/>
                        </a:lnTo>
                        <a:cubicBezTo>
                          <a:pt x="1219" y="536"/>
                          <a:pt x="1335" y="480"/>
                          <a:pt x="1335" y="420"/>
                        </a:cubicBezTo>
                        <a:cubicBezTo>
                          <a:pt x="1335" y="248"/>
                          <a:pt x="1275" y="132"/>
                          <a:pt x="1103" y="132"/>
                        </a:cubicBezTo>
                        <a:lnTo>
                          <a:pt x="292" y="17"/>
                        </a:lnTo>
                        <a:cubicBezTo>
                          <a:pt x="270" y="5"/>
                          <a:pt x="248" y="0"/>
                          <a:pt x="22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0" name="Google Shape;13820;p33"/>
                  <p:cNvSpPr/>
                  <p:nvPr/>
                </p:nvSpPr>
                <p:spPr>
                  <a:xfrm>
                    <a:off x="2051294" y="2799998"/>
                    <a:ext cx="15437" cy="68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7" extrusionOk="0">
                        <a:moveTo>
                          <a:pt x="228" y="1"/>
                        </a:moveTo>
                        <a:cubicBezTo>
                          <a:pt x="135" y="1"/>
                          <a:pt x="50" y="95"/>
                          <a:pt x="1" y="189"/>
                        </a:cubicBezTo>
                        <a:cubicBezTo>
                          <a:pt x="1" y="365"/>
                          <a:pt x="117" y="481"/>
                          <a:pt x="233" y="481"/>
                        </a:cubicBezTo>
                        <a:lnTo>
                          <a:pt x="1044" y="597"/>
                        </a:lnTo>
                        <a:lnTo>
                          <a:pt x="1160" y="597"/>
                        </a:lnTo>
                        <a:cubicBezTo>
                          <a:pt x="1220" y="597"/>
                          <a:pt x="1336" y="481"/>
                          <a:pt x="1336" y="420"/>
                        </a:cubicBezTo>
                        <a:cubicBezTo>
                          <a:pt x="1336" y="305"/>
                          <a:pt x="1276" y="133"/>
                          <a:pt x="1104" y="133"/>
                        </a:cubicBezTo>
                        <a:lnTo>
                          <a:pt x="293" y="17"/>
                        </a:lnTo>
                        <a:cubicBezTo>
                          <a:pt x="271" y="6"/>
                          <a:pt x="249" y="1"/>
                          <a:pt x="2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1" name="Google Shape;13821;p33"/>
                  <p:cNvSpPr/>
                  <p:nvPr/>
                </p:nvSpPr>
                <p:spPr>
                  <a:xfrm>
                    <a:off x="2053974" y="2782781"/>
                    <a:ext cx="15437" cy="6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81" extrusionOk="0">
                        <a:moveTo>
                          <a:pt x="293" y="1"/>
                        </a:moveTo>
                        <a:cubicBezTo>
                          <a:pt x="177" y="1"/>
                          <a:pt x="61" y="57"/>
                          <a:pt x="1" y="172"/>
                        </a:cubicBezTo>
                        <a:cubicBezTo>
                          <a:pt x="1" y="349"/>
                          <a:pt x="117" y="464"/>
                          <a:pt x="232" y="464"/>
                        </a:cubicBezTo>
                        <a:lnTo>
                          <a:pt x="1044" y="580"/>
                        </a:lnTo>
                        <a:lnTo>
                          <a:pt x="1159" y="580"/>
                        </a:lnTo>
                        <a:cubicBezTo>
                          <a:pt x="1275" y="580"/>
                          <a:pt x="1335" y="520"/>
                          <a:pt x="1335" y="404"/>
                        </a:cubicBezTo>
                        <a:cubicBezTo>
                          <a:pt x="1335" y="288"/>
                          <a:pt x="1275" y="172"/>
                          <a:pt x="1104" y="117"/>
                        </a:cubicBezTo>
                        <a:lnTo>
                          <a:pt x="29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2" name="Google Shape;13822;p33"/>
                  <p:cNvSpPr/>
                  <p:nvPr/>
                </p:nvSpPr>
                <p:spPr>
                  <a:xfrm>
                    <a:off x="2056655" y="2765379"/>
                    <a:ext cx="15437" cy="7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22" extrusionOk="0">
                        <a:moveTo>
                          <a:pt x="292" y="1"/>
                        </a:moveTo>
                        <a:cubicBezTo>
                          <a:pt x="177" y="1"/>
                          <a:pt x="61" y="56"/>
                          <a:pt x="0" y="232"/>
                        </a:cubicBezTo>
                        <a:cubicBezTo>
                          <a:pt x="0" y="348"/>
                          <a:pt x="116" y="464"/>
                          <a:pt x="232" y="464"/>
                        </a:cubicBezTo>
                        <a:lnTo>
                          <a:pt x="1043" y="580"/>
                        </a:lnTo>
                        <a:cubicBezTo>
                          <a:pt x="1073" y="608"/>
                          <a:pt x="1102" y="622"/>
                          <a:pt x="1124" y="622"/>
                        </a:cubicBezTo>
                        <a:cubicBezTo>
                          <a:pt x="1145" y="622"/>
                          <a:pt x="1159" y="608"/>
                          <a:pt x="1159" y="580"/>
                        </a:cubicBezTo>
                        <a:cubicBezTo>
                          <a:pt x="1275" y="580"/>
                          <a:pt x="1335" y="520"/>
                          <a:pt x="1335" y="404"/>
                        </a:cubicBezTo>
                        <a:cubicBezTo>
                          <a:pt x="1335" y="288"/>
                          <a:pt x="1275" y="172"/>
                          <a:pt x="1103" y="117"/>
                        </a:cubicBezTo>
                        <a:lnTo>
                          <a:pt x="29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3" name="Google Shape;13823;p33"/>
                  <p:cNvSpPr/>
                  <p:nvPr/>
                </p:nvSpPr>
                <p:spPr>
                  <a:xfrm>
                    <a:off x="2059336" y="2747978"/>
                    <a:ext cx="15426" cy="7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36" extrusionOk="0">
                        <a:moveTo>
                          <a:pt x="292" y="0"/>
                        </a:moveTo>
                        <a:cubicBezTo>
                          <a:pt x="176" y="0"/>
                          <a:pt x="60" y="56"/>
                          <a:pt x="0" y="232"/>
                        </a:cubicBezTo>
                        <a:cubicBezTo>
                          <a:pt x="0" y="348"/>
                          <a:pt x="116" y="464"/>
                          <a:pt x="232" y="464"/>
                        </a:cubicBezTo>
                        <a:lnTo>
                          <a:pt x="1043" y="635"/>
                        </a:lnTo>
                        <a:cubicBezTo>
                          <a:pt x="1103" y="635"/>
                          <a:pt x="1159" y="635"/>
                          <a:pt x="1159" y="580"/>
                        </a:cubicBezTo>
                        <a:cubicBezTo>
                          <a:pt x="1275" y="580"/>
                          <a:pt x="1335" y="519"/>
                          <a:pt x="1335" y="404"/>
                        </a:cubicBezTo>
                        <a:cubicBezTo>
                          <a:pt x="1335" y="288"/>
                          <a:pt x="1275" y="172"/>
                          <a:pt x="1103" y="172"/>
                        </a:cubicBezTo>
                        <a:lnTo>
                          <a:pt x="29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4" name="Google Shape;13824;p33"/>
                  <p:cNvSpPr/>
                  <p:nvPr/>
                </p:nvSpPr>
                <p:spPr>
                  <a:xfrm>
                    <a:off x="2062005" y="2730576"/>
                    <a:ext cx="15437" cy="7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36" extrusionOk="0">
                        <a:moveTo>
                          <a:pt x="293" y="0"/>
                        </a:moveTo>
                        <a:cubicBezTo>
                          <a:pt x="177" y="0"/>
                          <a:pt x="61" y="116"/>
                          <a:pt x="1" y="232"/>
                        </a:cubicBezTo>
                        <a:cubicBezTo>
                          <a:pt x="1" y="348"/>
                          <a:pt x="117" y="464"/>
                          <a:pt x="233" y="519"/>
                        </a:cubicBezTo>
                        <a:lnTo>
                          <a:pt x="1044" y="635"/>
                        </a:lnTo>
                        <a:lnTo>
                          <a:pt x="1160" y="635"/>
                        </a:lnTo>
                        <a:cubicBezTo>
                          <a:pt x="1275" y="579"/>
                          <a:pt x="1336" y="519"/>
                          <a:pt x="1336" y="403"/>
                        </a:cubicBezTo>
                        <a:cubicBezTo>
                          <a:pt x="1336" y="287"/>
                          <a:pt x="1275" y="172"/>
                          <a:pt x="1104" y="172"/>
                        </a:cubicBez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5" name="Google Shape;13825;p33"/>
                  <p:cNvSpPr/>
                  <p:nvPr/>
                </p:nvSpPr>
                <p:spPr>
                  <a:xfrm>
                    <a:off x="2064686" y="2713648"/>
                    <a:ext cx="15437" cy="6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4" extrusionOk="0">
                        <a:moveTo>
                          <a:pt x="231" y="0"/>
                        </a:moveTo>
                        <a:cubicBezTo>
                          <a:pt x="137" y="0"/>
                          <a:pt x="50" y="95"/>
                          <a:pt x="1" y="191"/>
                        </a:cubicBezTo>
                        <a:cubicBezTo>
                          <a:pt x="1" y="306"/>
                          <a:pt x="117" y="422"/>
                          <a:pt x="232" y="478"/>
                        </a:cubicBezTo>
                        <a:lnTo>
                          <a:pt x="1043" y="594"/>
                        </a:lnTo>
                        <a:lnTo>
                          <a:pt x="1159" y="594"/>
                        </a:lnTo>
                        <a:cubicBezTo>
                          <a:pt x="1275" y="538"/>
                          <a:pt x="1335" y="478"/>
                          <a:pt x="1335" y="422"/>
                        </a:cubicBezTo>
                        <a:cubicBezTo>
                          <a:pt x="1335" y="246"/>
                          <a:pt x="1275" y="130"/>
                          <a:pt x="1159" y="130"/>
                        </a:cubicBezTo>
                        <a:lnTo>
                          <a:pt x="293" y="14"/>
                        </a:lnTo>
                        <a:cubicBezTo>
                          <a:pt x="272" y="5"/>
                          <a:pt x="251" y="0"/>
                          <a:pt x="23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6" name="Google Shape;13826;p33"/>
                  <p:cNvSpPr/>
                  <p:nvPr/>
                </p:nvSpPr>
                <p:spPr>
                  <a:xfrm>
                    <a:off x="2067367" y="2696234"/>
                    <a:ext cx="15437" cy="6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95" extrusionOk="0">
                        <a:moveTo>
                          <a:pt x="231" y="1"/>
                        </a:moveTo>
                        <a:cubicBezTo>
                          <a:pt x="137" y="1"/>
                          <a:pt x="50" y="96"/>
                          <a:pt x="0" y="191"/>
                        </a:cubicBezTo>
                        <a:cubicBezTo>
                          <a:pt x="0" y="307"/>
                          <a:pt x="116" y="479"/>
                          <a:pt x="232" y="479"/>
                        </a:cubicBezTo>
                        <a:lnTo>
                          <a:pt x="1043" y="595"/>
                        </a:lnTo>
                        <a:lnTo>
                          <a:pt x="1159" y="595"/>
                        </a:lnTo>
                        <a:cubicBezTo>
                          <a:pt x="1275" y="539"/>
                          <a:pt x="1335" y="479"/>
                          <a:pt x="1335" y="423"/>
                        </a:cubicBezTo>
                        <a:cubicBezTo>
                          <a:pt x="1335" y="247"/>
                          <a:pt x="1275" y="131"/>
                          <a:pt x="1159" y="131"/>
                        </a:cubicBezTo>
                        <a:lnTo>
                          <a:pt x="292" y="15"/>
                        </a:lnTo>
                        <a:cubicBezTo>
                          <a:pt x="272" y="5"/>
                          <a:pt x="251" y="1"/>
                          <a:pt x="23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7" name="Google Shape;13827;p33"/>
                  <p:cNvSpPr/>
                  <p:nvPr/>
                </p:nvSpPr>
                <p:spPr>
                  <a:xfrm>
                    <a:off x="2070047" y="2678994"/>
                    <a:ext cx="15426" cy="67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581" extrusionOk="0">
                        <a:moveTo>
                          <a:pt x="292" y="1"/>
                        </a:moveTo>
                        <a:cubicBezTo>
                          <a:pt x="176" y="1"/>
                          <a:pt x="60" y="61"/>
                          <a:pt x="0" y="177"/>
                        </a:cubicBezTo>
                        <a:cubicBezTo>
                          <a:pt x="0" y="348"/>
                          <a:pt x="116" y="464"/>
                          <a:pt x="232" y="464"/>
                        </a:cubicBezTo>
                        <a:lnTo>
                          <a:pt x="1043" y="580"/>
                        </a:lnTo>
                        <a:lnTo>
                          <a:pt x="1159" y="580"/>
                        </a:lnTo>
                        <a:cubicBezTo>
                          <a:pt x="1275" y="580"/>
                          <a:pt x="1335" y="464"/>
                          <a:pt x="1335" y="409"/>
                        </a:cubicBezTo>
                        <a:cubicBezTo>
                          <a:pt x="1335" y="293"/>
                          <a:pt x="1275" y="117"/>
                          <a:pt x="1159" y="117"/>
                        </a:cubicBezTo>
                        <a:lnTo>
                          <a:pt x="29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8" name="Google Shape;13828;p33"/>
                  <p:cNvSpPr/>
                  <p:nvPr/>
                </p:nvSpPr>
                <p:spPr>
                  <a:xfrm>
                    <a:off x="2072717" y="2661592"/>
                    <a:ext cx="15437" cy="67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580" extrusionOk="0">
                        <a:moveTo>
                          <a:pt x="293" y="1"/>
                        </a:moveTo>
                        <a:cubicBezTo>
                          <a:pt x="177" y="1"/>
                          <a:pt x="61" y="61"/>
                          <a:pt x="61" y="177"/>
                        </a:cubicBezTo>
                        <a:cubicBezTo>
                          <a:pt x="1" y="348"/>
                          <a:pt x="117" y="464"/>
                          <a:pt x="233" y="464"/>
                        </a:cubicBezTo>
                        <a:lnTo>
                          <a:pt x="1044" y="580"/>
                        </a:lnTo>
                        <a:lnTo>
                          <a:pt x="1160" y="580"/>
                        </a:lnTo>
                        <a:cubicBezTo>
                          <a:pt x="1275" y="580"/>
                          <a:pt x="1336" y="524"/>
                          <a:pt x="1336" y="408"/>
                        </a:cubicBezTo>
                        <a:cubicBezTo>
                          <a:pt x="1336" y="293"/>
                          <a:pt x="1275" y="177"/>
                          <a:pt x="1160" y="116"/>
                        </a:cubicBezTo>
                        <a:lnTo>
                          <a:pt x="29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29" name="Google Shape;13829;p33"/>
                  <p:cNvSpPr/>
                  <p:nvPr/>
                </p:nvSpPr>
                <p:spPr>
                  <a:xfrm>
                    <a:off x="2075397" y="2644191"/>
                    <a:ext cx="15437" cy="73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40" extrusionOk="0">
                        <a:moveTo>
                          <a:pt x="293" y="0"/>
                        </a:moveTo>
                        <a:cubicBezTo>
                          <a:pt x="177" y="0"/>
                          <a:pt x="61" y="61"/>
                          <a:pt x="61" y="232"/>
                        </a:cubicBezTo>
                        <a:cubicBezTo>
                          <a:pt x="1" y="348"/>
                          <a:pt x="116" y="464"/>
                          <a:pt x="232" y="464"/>
                        </a:cubicBezTo>
                        <a:lnTo>
                          <a:pt x="1043" y="640"/>
                        </a:lnTo>
                        <a:cubicBezTo>
                          <a:pt x="1104" y="640"/>
                          <a:pt x="1159" y="640"/>
                          <a:pt x="1159" y="580"/>
                        </a:cubicBezTo>
                        <a:cubicBezTo>
                          <a:pt x="1275" y="580"/>
                          <a:pt x="1335" y="524"/>
                          <a:pt x="1335" y="408"/>
                        </a:cubicBezTo>
                        <a:cubicBezTo>
                          <a:pt x="1335" y="292"/>
                          <a:pt x="1275" y="176"/>
                          <a:pt x="1159" y="116"/>
                        </a:cubicBez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0" name="Google Shape;13830;p33"/>
                  <p:cNvSpPr/>
                  <p:nvPr/>
                </p:nvSpPr>
                <p:spPr>
                  <a:xfrm>
                    <a:off x="2078078" y="2626789"/>
                    <a:ext cx="15437" cy="73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6" h="640" extrusionOk="0">
                        <a:moveTo>
                          <a:pt x="292" y="0"/>
                        </a:moveTo>
                        <a:cubicBezTo>
                          <a:pt x="176" y="0"/>
                          <a:pt x="61" y="116"/>
                          <a:pt x="61" y="232"/>
                        </a:cubicBezTo>
                        <a:cubicBezTo>
                          <a:pt x="0" y="348"/>
                          <a:pt x="116" y="464"/>
                          <a:pt x="232" y="464"/>
                        </a:cubicBezTo>
                        <a:lnTo>
                          <a:pt x="1043" y="640"/>
                        </a:lnTo>
                        <a:lnTo>
                          <a:pt x="1159" y="640"/>
                        </a:lnTo>
                        <a:cubicBezTo>
                          <a:pt x="1275" y="579"/>
                          <a:pt x="1335" y="524"/>
                          <a:pt x="1335" y="408"/>
                        </a:cubicBezTo>
                        <a:cubicBezTo>
                          <a:pt x="1335" y="292"/>
                          <a:pt x="1275" y="176"/>
                          <a:pt x="1159" y="176"/>
                        </a:cubicBezTo>
                        <a:lnTo>
                          <a:pt x="29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1" name="Google Shape;13831;p33"/>
                  <p:cNvSpPr/>
                  <p:nvPr/>
                </p:nvSpPr>
                <p:spPr>
                  <a:xfrm>
                    <a:off x="2080759" y="2609375"/>
                    <a:ext cx="15426" cy="74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5" h="641" extrusionOk="0">
                        <a:moveTo>
                          <a:pt x="292" y="1"/>
                        </a:moveTo>
                        <a:cubicBezTo>
                          <a:pt x="176" y="1"/>
                          <a:pt x="60" y="117"/>
                          <a:pt x="60" y="232"/>
                        </a:cubicBezTo>
                        <a:cubicBezTo>
                          <a:pt x="0" y="348"/>
                          <a:pt x="116" y="464"/>
                          <a:pt x="232" y="524"/>
                        </a:cubicBezTo>
                        <a:lnTo>
                          <a:pt x="1043" y="640"/>
                        </a:lnTo>
                        <a:lnTo>
                          <a:pt x="1159" y="640"/>
                        </a:lnTo>
                        <a:cubicBezTo>
                          <a:pt x="1275" y="580"/>
                          <a:pt x="1335" y="524"/>
                          <a:pt x="1335" y="409"/>
                        </a:cubicBezTo>
                        <a:cubicBezTo>
                          <a:pt x="1335" y="293"/>
                          <a:pt x="1275" y="177"/>
                          <a:pt x="1159" y="177"/>
                        </a:cubicBezTo>
                        <a:lnTo>
                          <a:pt x="292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832" name="Google Shape;13832;p33"/>
                <p:cNvGrpSpPr/>
                <p:nvPr/>
              </p:nvGrpSpPr>
              <p:grpSpPr>
                <a:xfrm>
                  <a:off x="1209824" y="4401689"/>
                  <a:ext cx="336017" cy="248833"/>
                  <a:chOff x="3011953" y="1834589"/>
                  <a:chExt cx="659375" cy="488291"/>
                </a:xfrm>
              </p:grpSpPr>
              <p:sp>
                <p:nvSpPr>
                  <p:cNvPr id="13833" name="Google Shape;13833;p33"/>
                  <p:cNvSpPr/>
                  <p:nvPr/>
                </p:nvSpPr>
                <p:spPr>
                  <a:xfrm>
                    <a:off x="3661310" y="2072495"/>
                    <a:ext cx="9383" cy="36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3190" extrusionOk="0">
                        <a:moveTo>
                          <a:pt x="403" y="1"/>
                        </a:moveTo>
                        <a:cubicBezTo>
                          <a:pt x="172" y="1"/>
                          <a:pt x="0" y="177"/>
                          <a:pt x="0" y="409"/>
                        </a:cubicBezTo>
                        <a:lnTo>
                          <a:pt x="0" y="2782"/>
                        </a:lnTo>
                        <a:cubicBezTo>
                          <a:pt x="0" y="2958"/>
                          <a:pt x="172" y="3189"/>
                          <a:pt x="403" y="3189"/>
                        </a:cubicBezTo>
                        <a:cubicBezTo>
                          <a:pt x="635" y="3189"/>
                          <a:pt x="811" y="2958"/>
                          <a:pt x="811" y="2782"/>
                        </a:cubicBezTo>
                        <a:lnTo>
                          <a:pt x="811" y="409"/>
                        </a:lnTo>
                        <a:cubicBezTo>
                          <a:pt x="811" y="177"/>
                          <a:pt x="635" y="1"/>
                          <a:pt x="40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4" name="Google Shape;13834;p33"/>
                  <p:cNvSpPr/>
                  <p:nvPr/>
                </p:nvSpPr>
                <p:spPr>
                  <a:xfrm>
                    <a:off x="3035364" y="1834589"/>
                    <a:ext cx="635329" cy="3784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983" h="32756" extrusionOk="0">
                        <a:moveTo>
                          <a:pt x="27174" y="892"/>
                        </a:moveTo>
                        <a:lnTo>
                          <a:pt x="53763" y="20882"/>
                        </a:lnTo>
                        <a:lnTo>
                          <a:pt x="27577" y="31889"/>
                        </a:lnTo>
                        <a:lnTo>
                          <a:pt x="1219" y="10801"/>
                        </a:lnTo>
                        <a:lnTo>
                          <a:pt x="27174" y="892"/>
                        </a:lnTo>
                        <a:close/>
                        <a:moveTo>
                          <a:pt x="27172" y="0"/>
                        </a:moveTo>
                        <a:cubicBezTo>
                          <a:pt x="27131" y="0"/>
                          <a:pt x="27092" y="8"/>
                          <a:pt x="27058" y="26"/>
                        </a:cubicBezTo>
                        <a:lnTo>
                          <a:pt x="292" y="10338"/>
                        </a:lnTo>
                        <a:cubicBezTo>
                          <a:pt x="116" y="10393"/>
                          <a:pt x="60" y="10509"/>
                          <a:pt x="0" y="10625"/>
                        </a:cubicBezTo>
                        <a:cubicBezTo>
                          <a:pt x="0" y="10801"/>
                          <a:pt x="60" y="10917"/>
                          <a:pt x="176" y="11033"/>
                        </a:cubicBezTo>
                        <a:lnTo>
                          <a:pt x="27229" y="32700"/>
                        </a:lnTo>
                        <a:cubicBezTo>
                          <a:pt x="27345" y="32756"/>
                          <a:pt x="27405" y="32756"/>
                          <a:pt x="27521" y="32756"/>
                        </a:cubicBezTo>
                        <a:lnTo>
                          <a:pt x="27637" y="32756"/>
                        </a:lnTo>
                        <a:lnTo>
                          <a:pt x="54750" y="21345"/>
                        </a:lnTo>
                        <a:cubicBezTo>
                          <a:pt x="54866" y="21345"/>
                          <a:pt x="54982" y="21169"/>
                          <a:pt x="54982" y="21053"/>
                        </a:cubicBezTo>
                        <a:cubicBezTo>
                          <a:pt x="54982" y="20882"/>
                          <a:pt x="54922" y="20766"/>
                          <a:pt x="54806" y="20706"/>
                        </a:cubicBezTo>
                        <a:lnTo>
                          <a:pt x="27461" y="81"/>
                        </a:lnTo>
                        <a:cubicBezTo>
                          <a:pt x="27379" y="42"/>
                          <a:pt x="27270" y="0"/>
                          <a:pt x="2717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5" name="Google Shape;13835;p33"/>
                  <p:cNvSpPr/>
                  <p:nvPr/>
                </p:nvSpPr>
                <p:spPr>
                  <a:xfrm>
                    <a:off x="3011953" y="1953479"/>
                    <a:ext cx="658739" cy="369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009" h="31969" extrusionOk="0">
                        <a:moveTo>
                          <a:pt x="2428" y="1"/>
                        </a:moveTo>
                        <a:cubicBezTo>
                          <a:pt x="2316" y="1"/>
                          <a:pt x="2209" y="62"/>
                          <a:pt x="2142" y="165"/>
                        </a:cubicBezTo>
                        <a:cubicBezTo>
                          <a:pt x="1" y="3293"/>
                          <a:pt x="1" y="6537"/>
                          <a:pt x="2086" y="9666"/>
                        </a:cubicBezTo>
                        <a:cubicBezTo>
                          <a:pt x="2142" y="9721"/>
                          <a:pt x="2142" y="9782"/>
                          <a:pt x="2202" y="9782"/>
                        </a:cubicBezTo>
                        <a:lnTo>
                          <a:pt x="29255" y="31852"/>
                        </a:lnTo>
                        <a:cubicBezTo>
                          <a:pt x="29371" y="31912"/>
                          <a:pt x="29431" y="31968"/>
                          <a:pt x="29547" y="31968"/>
                        </a:cubicBezTo>
                        <a:cubicBezTo>
                          <a:pt x="29603" y="31968"/>
                          <a:pt x="29663" y="31968"/>
                          <a:pt x="29719" y="31912"/>
                        </a:cubicBezTo>
                        <a:lnTo>
                          <a:pt x="56776" y="19515"/>
                        </a:lnTo>
                        <a:cubicBezTo>
                          <a:pt x="56892" y="19454"/>
                          <a:pt x="57008" y="19283"/>
                          <a:pt x="57008" y="19107"/>
                        </a:cubicBezTo>
                        <a:lnTo>
                          <a:pt x="57008" y="16673"/>
                        </a:lnTo>
                        <a:cubicBezTo>
                          <a:pt x="57008" y="16442"/>
                          <a:pt x="56832" y="16270"/>
                          <a:pt x="56600" y="16270"/>
                        </a:cubicBezTo>
                        <a:cubicBezTo>
                          <a:pt x="56369" y="16270"/>
                          <a:pt x="56197" y="16442"/>
                          <a:pt x="56197" y="16673"/>
                        </a:cubicBezTo>
                        <a:lnTo>
                          <a:pt x="56197" y="18875"/>
                        </a:lnTo>
                        <a:lnTo>
                          <a:pt x="29603" y="31101"/>
                        </a:lnTo>
                        <a:lnTo>
                          <a:pt x="2721" y="9202"/>
                        </a:lnTo>
                        <a:cubicBezTo>
                          <a:pt x="812" y="6306"/>
                          <a:pt x="812" y="3465"/>
                          <a:pt x="2782" y="628"/>
                        </a:cubicBezTo>
                        <a:cubicBezTo>
                          <a:pt x="2898" y="452"/>
                          <a:pt x="2837" y="220"/>
                          <a:pt x="2666" y="104"/>
                        </a:cubicBezTo>
                        <a:cubicBezTo>
                          <a:pt x="2592" y="33"/>
                          <a:pt x="2509" y="1"/>
                          <a:pt x="24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6" name="Google Shape;13836;p33"/>
                  <p:cNvSpPr/>
                  <p:nvPr/>
                </p:nvSpPr>
                <p:spPr>
                  <a:xfrm>
                    <a:off x="3325255" y="2203841"/>
                    <a:ext cx="33475" cy="119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7" h="10302" extrusionOk="0">
                        <a:moveTo>
                          <a:pt x="2423" y="1"/>
                        </a:moveTo>
                        <a:cubicBezTo>
                          <a:pt x="2305" y="1"/>
                          <a:pt x="2185" y="63"/>
                          <a:pt x="2086" y="165"/>
                        </a:cubicBezTo>
                        <a:cubicBezTo>
                          <a:pt x="56" y="2654"/>
                          <a:pt x="0" y="6014"/>
                          <a:pt x="2025" y="10069"/>
                        </a:cubicBezTo>
                        <a:cubicBezTo>
                          <a:pt x="2141" y="10245"/>
                          <a:pt x="2257" y="10301"/>
                          <a:pt x="2433" y="10301"/>
                        </a:cubicBezTo>
                        <a:cubicBezTo>
                          <a:pt x="2489" y="10301"/>
                          <a:pt x="2549" y="10301"/>
                          <a:pt x="2605" y="10245"/>
                        </a:cubicBezTo>
                        <a:cubicBezTo>
                          <a:pt x="2781" y="10185"/>
                          <a:pt x="2897" y="9898"/>
                          <a:pt x="2781" y="9722"/>
                        </a:cubicBezTo>
                        <a:cubicBezTo>
                          <a:pt x="867" y="5898"/>
                          <a:pt x="867" y="2946"/>
                          <a:pt x="2721" y="684"/>
                        </a:cubicBezTo>
                        <a:cubicBezTo>
                          <a:pt x="2837" y="513"/>
                          <a:pt x="2837" y="221"/>
                          <a:pt x="2665" y="105"/>
                        </a:cubicBezTo>
                        <a:cubicBezTo>
                          <a:pt x="2591" y="33"/>
                          <a:pt x="2508" y="1"/>
                          <a:pt x="2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7" name="Google Shape;13837;p33"/>
                  <p:cNvSpPr/>
                  <p:nvPr/>
                </p:nvSpPr>
                <p:spPr>
                  <a:xfrm>
                    <a:off x="3355345" y="2099719"/>
                    <a:ext cx="315983" cy="1823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46" h="15781" extrusionOk="0">
                        <a:moveTo>
                          <a:pt x="26874" y="1"/>
                        </a:moveTo>
                        <a:cubicBezTo>
                          <a:pt x="26821" y="1"/>
                          <a:pt x="26766" y="8"/>
                          <a:pt x="26711" y="22"/>
                        </a:cubicBezTo>
                        <a:lnTo>
                          <a:pt x="2147" y="10682"/>
                        </a:lnTo>
                        <a:cubicBezTo>
                          <a:pt x="1915" y="10798"/>
                          <a:pt x="1739" y="10914"/>
                          <a:pt x="1567" y="11085"/>
                        </a:cubicBezTo>
                        <a:cubicBezTo>
                          <a:pt x="233" y="12592"/>
                          <a:pt x="1" y="13927"/>
                          <a:pt x="872" y="15085"/>
                        </a:cubicBezTo>
                        <a:cubicBezTo>
                          <a:pt x="1220" y="15549"/>
                          <a:pt x="1739" y="15780"/>
                          <a:pt x="2318" y="15780"/>
                        </a:cubicBezTo>
                        <a:cubicBezTo>
                          <a:pt x="2550" y="15780"/>
                          <a:pt x="2842" y="15720"/>
                          <a:pt x="3074" y="15604"/>
                        </a:cubicBezTo>
                        <a:lnTo>
                          <a:pt x="27058" y="4365"/>
                        </a:lnTo>
                        <a:cubicBezTo>
                          <a:pt x="27230" y="4249"/>
                          <a:pt x="27346" y="4017"/>
                          <a:pt x="27230" y="3846"/>
                        </a:cubicBezTo>
                        <a:cubicBezTo>
                          <a:pt x="27187" y="3669"/>
                          <a:pt x="27043" y="3592"/>
                          <a:pt x="26874" y="3592"/>
                        </a:cubicBezTo>
                        <a:cubicBezTo>
                          <a:pt x="26821" y="3592"/>
                          <a:pt x="26766" y="3600"/>
                          <a:pt x="26711" y="3614"/>
                        </a:cubicBezTo>
                        <a:lnTo>
                          <a:pt x="2726" y="14909"/>
                        </a:lnTo>
                        <a:cubicBezTo>
                          <a:pt x="2599" y="14964"/>
                          <a:pt x="2461" y="14990"/>
                          <a:pt x="2323" y="14990"/>
                        </a:cubicBezTo>
                        <a:cubicBezTo>
                          <a:pt x="2017" y="14990"/>
                          <a:pt x="1708" y="14861"/>
                          <a:pt x="1507" y="14622"/>
                        </a:cubicBezTo>
                        <a:cubicBezTo>
                          <a:pt x="1104" y="14042"/>
                          <a:pt x="756" y="13171"/>
                          <a:pt x="2147" y="11665"/>
                        </a:cubicBezTo>
                        <a:cubicBezTo>
                          <a:pt x="2263" y="11549"/>
                          <a:pt x="2378" y="11493"/>
                          <a:pt x="2494" y="11433"/>
                        </a:cubicBezTo>
                        <a:lnTo>
                          <a:pt x="27058" y="773"/>
                        </a:lnTo>
                        <a:cubicBezTo>
                          <a:pt x="27230" y="657"/>
                          <a:pt x="27346" y="426"/>
                          <a:pt x="27230" y="254"/>
                        </a:cubicBezTo>
                        <a:cubicBezTo>
                          <a:pt x="27187" y="78"/>
                          <a:pt x="27043" y="1"/>
                          <a:pt x="2687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38" name="Google Shape;13838;p33"/>
                  <p:cNvSpPr/>
                  <p:nvPr/>
                </p:nvSpPr>
                <p:spPr>
                  <a:xfrm>
                    <a:off x="3647224" y="2105970"/>
                    <a:ext cx="9383" cy="47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4117" extrusionOk="0">
                        <a:moveTo>
                          <a:pt x="408" y="0"/>
                        </a:moveTo>
                        <a:cubicBezTo>
                          <a:pt x="176" y="0"/>
                          <a:pt x="0" y="177"/>
                          <a:pt x="0" y="408"/>
                        </a:cubicBezTo>
                        <a:lnTo>
                          <a:pt x="0" y="3708"/>
                        </a:lnTo>
                        <a:cubicBezTo>
                          <a:pt x="0" y="3940"/>
                          <a:pt x="176" y="4116"/>
                          <a:pt x="408" y="4116"/>
                        </a:cubicBezTo>
                        <a:cubicBezTo>
                          <a:pt x="640" y="4116"/>
                          <a:pt x="811" y="3940"/>
                          <a:pt x="811" y="3708"/>
                        </a:cubicBezTo>
                        <a:lnTo>
                          <a:pt x="811" y="408"/>
                        </a:lnTo>
                        <a:cubicBezTo>
                          <a:pt x="811" y="177"/>
                          <a:pt x="640" y="0"/>
                          <a:pt x="40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839" name="Google Shape;13839;p33"/>
                <p:cNvGrpSpPr/>
                <p:nvPr/>
              </p:nvGrpSpPr>
              <p:grpSpPr>
                <a:xfrm>
                  <a:off x="1123955" y="4036563"/>
                  <a:ext cx="269728" cy="270624"/>
                  <a:chOff x="2451617" y="1982794"/>
                  <a:chExt cx="595163" cy="597139"/>
                </a:xfrm>
              </p:grpSpPr>
              <p:sp>
                <p:nvSpPr>
                  <p:cNvPr id="13840" name="Google Shape;13840;p33"/>
                  <p:cNvSpPr/>
                  <p:nvPr/>
                </p:nvSpPr>
                <p:spPr>
                  <a:xfrm>
                    <a:off x="2451617" y="1982794"/>
                    <a:ext cx="594470" cy="137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447" h="11880" extrusionOk="0">
                        <a:moveTo>
                          <a:pt x="2550" y="988"/>
                        </a:moveTo>
                        <a:lnTo>
                          <a:pt x="48378" y="1799"/>
                        </a:lnTo>
                        <a:lnTo>
                          <a:pt x="22308" y="10892"/>
                        </a:lnTo>
                        <a:lnTo>
                          <a:pt x="2550" y="988"/>
                        </a:lnTo>
                        <a:close/>
                        <a:moveTo>
                          <a:pt x="524" y="1"/>
                        </a:moveTo>
                        <a:cubicBezTo>
                          <a:pt x="232" y="1"/>
                          <a:pt x="116" y="116"/>
                          <a:pt x="61" y="348"/>
                        </a:cubicBezTo>
                        <a:cubicBezTo>
                          <a:pt x="1" y="580"/>
                          <a:pt x="116" y="756"/>
                          <a:pt x="293" y="872"/>
                        </a:cubicBezTo>
                        <a:lnTo>
                          <a:pt x="22076" y="11819"/>
                        </a:lnTo>
                        <a:cubicBezTo>
                          <a:pt x="22131" y="11879"/>
                          <a:pt x="22192" y="11879"/>
                          <a:pt x="22247" y="11879"/>
                        </a:cubicBezTo>
                        <a:lnTo>
                          <a:pt x="22423" y="11879"/>
                        </a:lnTo>
                        <a:lnTo>
                          <a:pt x="51159" y="1799"/>
                        </a:lnTo>
                        <a:cubicBezTo>
                          <a:pt x="51330" y="1739"/>
                          <a:pt x="51446" y="1507"/>
                          <a:pt x="51446" y="1335"/>
                        </a:cubicBezTo>
                        <a:cubicBezTo>
                          <a:pt x="51391" y="1104"/>
                          <a:pt x="51214" y="928"/>
                          <a:pt x="50983" y="928"/>
                        </a:cubicBezTo>
                        <a:lnTo>
                          <a:pt x="52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1" name="Google Shape;13841;p33"/>
                  <p:cNvSpPr/>
                  <p:nvPr/>
                </p:nvSpPr>
                <p:spPr>
                  <a:xfrm>
                    <a:off x="2703319" y="1993263"/>
                    <a:ext cx="343461" cy="3978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24" h="34435" extrusionOk="0">
                        <a:moveTo>
                          <a:pt x="27985" y="1412"/>
                        </a:moveTo>
                        <a:lnTo>
                          <a:pt x="6374" y="32812"/>
                        </a:lnTo>
                        <a:lnTo>
                          <a:pt x="1044" y="10797"/>
                        </a:lnTo>
                        <a:lnTo>
                          <a:pt x="27985" y="1412"/>
                        </a:lnTo>
                        <a:close/>
                        <a:moveTo>
                          <a:pt x="29189" y="1"/>
                        </a:moveTo>
                        <a:cubicBezTo>
                          <a:pt x="29139" y="1"/>
                          <a:pt x="29086" y="8"/>
                          <a:pt x="29028" y="22"/>
                        </a:cubicBezTo>
                        <a:lnTo>
                          <a:pt x="348" y="10102"/>
                        </a:lnTo>
                        <a:cubicBezTo>
                          <a:pt x="117" y="10162"/>
                          <a:pt x="1" y="10394"/>
                          <a:pt x="61" y="10626"/>
                        </a:cubicBezTo>
                        <a:lnTo>
                          <a:pt x="5678" y="34087"/>
                        </a:lnTo>
                        <a:cubicBezTo>
                          <a:pt x="5739" y="34263"/>
                          <a:pt x="5910" y="34379"/>
                          <a:pt x="6086" y="34434"/>
                        </a:cubicBezTo>
                        <a:lnTo>
                          <a:pt x="6142" y="34434"/>
                        </a:lnTo>
                        <a:cubicBezTo>
                          <a:pt x="6318" y="34434"/>
                          <a:pt x="6434" y="34379"/>
                          <a:pt x="6550" y="34203"/>
                        </a:cubicBezTo>
                        <a:lnTo>
                          <a:pt x="29608" y="717"/>
                        </a:lnTo>
                        <a:cubicBezTo>
                          <a:pt x="29723" y="601"/>
                          <a:pt x="29663" y="369"/>
                          <a:pt x="29547" y="198"/>
                        </a:cubicBezTo>
                        <a:cubicBezTo>
                          <a:pt x="29460" y="65"/>
                          <a:pt x="29341" y="1"/>
                          <a:pt x="2918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2" name="Google Shape;13842;p33"/>
                  <p:cNvSpPr/>
                  <p:nvPr/>
                </p:nvSpPr>
                <p:spPr>
                  <a:xfrm>
                    <a:off x="2589525" y="2085888"/>
                    <a:ext cx="143259" cy="194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98" h="16802" extrusionOk="0">
                        <a:moveTo>
                          <a:pt x="6201" y="1104"/>
                        </a:moveTo>
                        <a:lnTo>
                          <a:pt x="9965" y="2842"/>
                        </a:lnTo>
                        <a:lnTo>
                          <a:pt x="11355" y="8751"/>
                        </a:lnTo>
                        <a:lnTo>
                          <a:pt x="1390" y="15179"/>
                        </a:lnTo>
                        <a:lnTo>
                          <a:pt x="6201" y="1104"/>
                        </a:lnTo>
                        <a:close/>
                        <a:moveTo>
                          <a:pt x="5738" y="0"/>
                        </a:moveTo>
                        <a:cubicBezTo>
                          <a:pt x="5622" y="61"/>
                          <a:pt x="5562" y="177"/>
                          <a:pt x="5506" y="292"/>
                        </a:cubicBezTo>
                        <a:lnTo>
                          <a:pt x="60" y="16166"/>
                        </a:lnTo>
                        <a:cubicBezTo>
                          <a:pt x="0" y="16338"/>
                          <a:pt x="60" y="16570"/>
                          <a:pt x="232" y="16685"/>
                        </a:cubicBezTo>
                        <a:cubicBezTo>
                          <a:pt x="292" y="16746"/>
                          <a:pt x="408" y="16801"/>
                          <a:pt x="464" y="16801"/>
                        </a:cubicBezTo>
                        <a:cubicBezTo>
                          <a:pt x="579" y="16801"/>
                          <a:pt x="640" y="16746"/>
                          <a:pt x="756" y="16685"/>
                        </a:cubicBezTo>
                        <a:lnTo>
                          <a:pt x="12166" y="9330"/>
                        </a:lnTo>
                        <a:cubicBezTo>
                          <a:pt x="12282" y="9214"/>
                          <a:pt x="12398" y="9038"/>
                          <a:pt x="12342" y="8867"/>
                        </a:cubicBezTo>
                        <a:lnTo>
                          <a:pt x="10776" y="2378"/>
                        </a:lnTo>
                        <a:cubicBezTo>
                          <a:pt x="10776" y="2262"/>
                          <a:pt x="10660" y="2146"/>
                          <a:pt x="10544" y="2086"/>
                        </a:cubicBezTo>
                        <a:lnTo>
                          <a:pt x="6141" y="61"/>
                        </a:lnTo>
                        <a:cubicBezTo>
                          <a:pt x="6025" y="0"/>
                          <a:pt x="5854" y="0"/>
                          <a:pt x="573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3" name="Google Shape;13843;p33"/>
                  <p:cNvSpPr/>
                  <p:nvPr/>
                </p:nvSpPr>
                <p:spPr>
                  <a:xfrm>
                    <a:off x="2515885" y="2201472"/>
                    <a:ext cx="137909" cy="24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35" h="20819" extrusionOk="0">
                        <a:moveTo>
                          <a:pt x="2205" y="0"/>
                        </a:moveTo>
                        <a:cubicBezTo>
                          <a:pt x="2017" y="0"/>
                          <a:pt x="1827" y="77"/>
                          <a:pt x="1738" y="254"/>
                        </a:cubicBezTo>
                        <a:cubicBezTo>
                          <a:pt x="0" y="4194"/>
                          <a:pt x="0" y="8828"/>
                          <a:pt x="1799" y="12708"/>
                        </a:cubicBezTo>
                        <a:cubicBezTo>
                          <a:pt x="3592" y="16591"/>
                          <a:pt x="7129" y="19660"/>
                          <a:pt x="11240" y="20818"/>
                        </a:cubicBezTo>
                        <a:lnTo>
                          <a:pt x="11416" y="20818"/>
                        </a:lnTo>
                        <a:cubicBezTo>
                          <a:pt x="11587" y="20818"/>
                          <a:pt x="11763" y="20702"/>
                          <a:pt x="11819" y="20531"/>
                        </a:cubicBezTo>
                        <a:cubicBezTo>
                          <a:pt x="11935" y="20239"/>
                          <a:pt x="11763" y="20007"/>
                          <a:pt x="11532" y="19952"/>
                        </a:cubicBezTo>
                        <a:cubicBezTo>
                          <a:pt x="7648" y="18793"/>
                          <a:pt x="4348" y="15952"/>
                          <a:pt x="2665" y="12360"/>
                        </a:cubicBezTo>
                        <a:cubicBezTo>
                          <a:pt x="987" y="8712"/>
                          <a:pt x="927" y="4309"/>
                          <a:pt x="2610" y="657"/>
                        </a:cubicBezTo>
                        <a:cubicBezTo>
                          <a:pt x="2665" y="426"/>
                          <a:pt x="2610" y="138"/>
                          <a:pt x="2378" y="22"/>
                        </a:cubicBezTo>
                        <a:cubicBezTo>
                          <a:pt x="2323" y="8"/>
                          <a:pt x="2264" y="0"/>
                          <a:pt x="220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44" name="Google Shape;13844;p33"/>
                  <p:cNvSpPr/>
                  <p:nvPr/>
                </p:nvSpPr>
                <p:spPr>
                  <a:xfrm>
                    <a:off x="2486432" y="2365877"/>
                    <a:ext cx="305272" cy="214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19" h="18525" extrusionOk="0">
                        <a:moveTo>
                          <a:pt x="486" y="1"/>
                        </a:moveTo>
                        <a:cubicBezTo>
                          <a:pt x="420" y="1"/>
                          <a:pt x="354" y="15"/>
                          <a:pt x="292" y="46"/>
                        </a:cubicBezTo>
                        <a:cubicBezTo>
                          <a:pt x="60" y="218"/>
                          <a:pt x="0" y="449"/>
                          <a:pt x="116" y="681"/>
                        </a:cubicBezTo>
                        <a:cubicBezTo>
                          <a:pt x="5330" y="10127"/>
                          <a:pt x="15179" y="16963"/>
                          <a:pt x="25839" y="18525"/>
                        </a:cubicBezTo>
                        <a:lnTo>
                          <a:pt x="25955" y="18525"/>
                        </a:lnTo>
                        <a:cubicBezTo>
                          <a:pt x="26131" y="18525"/>
                          <a:pt x="26363" y="18353"/>
                          <a:pt x="26418" y="18121"/>
                        </a:cubicBezTo>
                        <a:cubicBezTo>
                          <a:pt x="26418" y="17890"/>
                          <a:pt x="26247" y="17658"/>
                          <a:pt x="26015" y="17598"/>
                        </a:cubicBezTo>
                        <a:cubicBezTo>
                          <a:pt x="15587" y="16091"/>
                          <a:pt x="6025" y="9431"/>
                          <a:pt x="927" y="278"/>
                        </a:cubicBezTo>
                        <a:cubicBezTo>
                          <a:pt x="842" y="108"/>
                          <a:pt x="666" y="1"/>
                          <a:pt x="48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845" name="Google Shape;13845;p33"/>
            <p:cNvSpPr/>
            <p:nvPr/>
          </p:nvSpPr>
          <p:spPr>
            <a:xfrm>
              <a:off x="2533250" y="3968275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46" name="Google Shape;13846;p33"/>
            <p:cNvGrpSpPr/>
            <p:nvPr/>
          </p:nvGrpSpPr>
          <p:grpSpPr>
            <a:xfrm>
              <a:off x="2527156" y="4184964"/>
              <a:ext cx="321989" cy="367291"/>
              <a:chOff x="3532772" y="2305456"/>
              <a:chExt cx="443816" cy="506329"/>
            </a:xfrm>
          </p:grpSpPr>
          <p:sp>
            <p:nvSpPr>
              <p:cNvPr id="13847" name="Google Shape;13847;p33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33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33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33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33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33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53" name="Google Shape;13853;p33"/>
            <p:cNvSpPr/>
            <p:nvPr/>
          </p:nvSpPr>
          <p:spPr>
            <a:xfrm>
              <a:off x="2533250" y="3968275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4" name="Google Shape;13854;p33"/>
            <p:cNvGrpSpPr/>
            <p:nvPr/>
          </p:nvGrpSpPr>
          <p:grpSpPr>
            <a:xfrm>
              <a:off x="2532488" y="4715925"/>
              <a:ext cx="311321" cy="251704"/>
              <a:chOff x="2355918" y="2641256"/>
              <a:chExt cx="348117" cy="281422"/>
            </a:xfrm>
          </p:grpSpPr>
          <p:sp>
            <p:nvSpPr>
              <p:cNvPr id="13855" name="Google Shape;13855;p33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33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33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33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59" name="Google Shape;13859;p33"/>
            <p:cNvGrpSpPr/>
            <p:nvPr/>
          </p:nvGrpSpPr>
          <p:grpSpPr>
            <a:xfrm rot="-999752">
              <a:off x="2918356" y="4065065"/>
              <a:ext cx="246377" cy="287787"/>
              <a:chOff x="1972304" y="3421391"/>
              <a:chExt cx="366224" cy="427778"/>
            </a:xfrm>
          </p:grpSpPr>
          <p:sp>
            <p:nvSpPr>
              <p:cNvPr id="13860" name="Google Shape;13860;p33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33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33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33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33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33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33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33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33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33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33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33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2" name="Google Shape;13872;p33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3" name="Google Shape;13873;p33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74" name="Google Shape;13874;p33"/>
            <p:cNvSpPr/>
            <p:nvPr/>
          </p:nvSpPr>
          <p:spPr>
            <a:xfrm rot="-2700000">
              <a:off x="2937495" y="4438733"/>
              <a:ext cx="288515" cy="184003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75" name="Google Shape;13875;p33"/>
            <p:cNvGrpSpPr/>
            <p:nvPr/>
          </p:nvGrpSpPr>
          <p:grpSpPr>
            <a:xfrm>
              <a:off x="2920739" y="4645646"/>
              <a:ext cx="322037" cy="361644"/>
              <a:chOff x="1053854" y="3044941"/>
              <a:chExt cx="448519" cy="503682"/>
            </a:xfrm>
          </p:grpSpPr>
          <p:sp>
            <p:nvSpPr>
              <p:cNvPr id="13876" name="Google Shape;13876;p33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7" name="Google Shape;13877;p33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8" name="Google Shape;13878;p33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9" name="Google Shape;13879;p33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0" name="Google Shape;13880;p33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1" name="Google Shape;13881;p33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2" name="Google Shape;13882;p33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3" name="Google Shape;13883;p33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4" name="Google Shape;13884;p33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5" name="Google Shape;13885;p33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6" name="Google Shape;13886;p33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7" name="Google Shape;13887;p33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8" name="Google Shape;13888;p33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9" name="Google Shape;13889;p33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0" name="Google Shape;13890;p33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1" name="Google Shape;13891;p33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2" name="Google Shape;13892;p33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3" name="Google Shape;13893;p33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4" name="Google Shape;13894;p33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5" name="Google Shape;13895;p33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6" name="Google Shape;13896;p33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7" name="Google Shape;13897;p33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98" name="Google Shape;13898;p33"/>
            <p:cNvGrpSpPr/>
            <p:nvPr/>
          </p:nvGrpSpPr>
          <p:grpSpPr>
            <a:xfrm>
              <a:off x="3289180" y="3968275"/>
              <a:ext cx="1492436" cy="1086768"/>
              <a:chOff x="53405" y="3968275"/>
              <a:chExt cx="1492436" cy="1086768"/>
            </a:xfrm>
          </p:grpSpPr>
          <p:grpSp>
            <p:nvGrpSpPr>
              <p:cNvPr id="13899" name="Google Shape;13899;p33"/>
              <p:cNvGrpSpPr/>
              <p:nvPr/>
            </p:nvGrpSpPr>
            <p:grpSpPr>
              <a:xfrm>
                <a:off x="53405" y="4036563"/>
                <a:ext cx="269728" cy="270624"/>
                <a:chOff x="2451617" y="1982794"/>
                <a:chExt cx="595163" cy="597139"/>
              </a:xfrm>
            </p:grpSpPr>
            <p:sp>
              <p:nvSpPr>
                <p:cNvPr id="13900" name="Google Shape;13900;p33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1" name="Google Shape;13901;p33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2" name="Google Shape;13902;p33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3" name="Google Shape;13903;p33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4" name="Google Shape;13904;p33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05" name="Google Shape;13905;p33"/>
              <p:cNvSpPr/>
              <p:nvPr/>
            </p:nvSpPr>
            <p:spPr>
              <a:xfrm>
                <a:off x="372375" y="3968275"/>
                <a:ext cx="288497" cy="183992"/>
              </a:xfrm>
              <a:custGeom>
                <a:avLst/>
                <a:gdLst/>
                <a:ahLst/>
                <a:cxnLst/>
                <a:rect l="l" t="t" r="r" b="b"/>
                <a:pathLst>
                  <a:path w="35573" h="22687" extrusionOk="0">
                    <a:moveTo>
                      <a:pt x="5918" y="1"/>
                    </a:moveTo>
                    <a:cubicBezTo>
                      <a:pt x="3452" y="1"/>
                      <a:pt x="1670" y="1687"/>
                      <a:pt x="927" y="3636"/>
                    </a:cubicBezTo>
                    <a:cubicBezTo>
                      <a:pt x="1" y="6069"/>
                      <a:pt x="580" y="9313"/>
                      <a:pt x="4056" y="10764"/>
                    </a:cubicBezTo>
                    <a:cubicBezTo>
                      <a:pt x="8056" y="12386"/>
                      <a:pt x="17209" y="15686"/>
                      <a:pt x="23406" y="17600"/>
                    </a:cubicBezTo>
                    <a:cubicBezTo>
                      <a:pt x="24192" y="17856"/>
                      <a:pt x="24923" y="17981"/>
                      <a:pt x="25582" y="17981"/>
                    </a:cubicBezTo>
                    <a:cubicBezTo>
                      <a:pt x="27157" y="17981"/>
                      <a:pt x="28322" y="17267"/>
                      <a:pt x="28852" y="15918"/>
                    </a:cubicBezTo>
                    <a:cubicBezTo>
                      <a:pt x="29607" y="14008"/>
                      <a:pt x="28736" y="11515"/>
                      <a:pt x="27058" y="10704"/>
                    </a:cubicBezTo>
                    <a:cubicBezTo>
                      <a:pt x="23930" y="9313"/>
                      <a:pt x="20857" y="8099"/>
                      <a:pt x="13789" y="5666"/>
                    </a:cubicBezTo>
                    <a:cubicBezTo>
                      <a:pt x="13746" y="5651"/>
                      <a:pt x="13702" y="5643"/>
                      <a:pt x="13660" y="5643"/>
                    </a:cubicBezTo>
                    <a:cubicBezTo>
                      <a:pt x="13536" y="5643"/>
                      <a:pt x="13427" y="5709"/>
                      <a:pt x="13386" y="5837"/>
                    </a:cubicBezTo>
                    <a:cubicBezTo>
                      <a:pt x="13325" y="5953"/>
                      <a:pt x="13441" y="6129"/>
                      <a:pt x="13557" y="6185"/>
                    </a:cubicBezTo>
                    <a:cubicBezTo>
                      <a:pt x="20625" y="8678"/>
                      <a:pt x="23754" y="9837"/>
                      <a:pt x="26766" y="11227"/>
                    </a:cubicBezTo>
                    <a:cubicBezTo>
                      <a:pt x="28217" y="11923"/>
                      <a:pt x="28968" y="14064"/>
                      <a:pt x="28333" y="15686"/>
                    </a:cubicBezTo>
                    <a:cubicBezTo>
                      <a:pt x="27886" y="16819"/>
                      <a:pt x="26904" y="17416"/>
                      <a:pt x="25544" y="17416"/>
                    </a:cubicBezTo>
                    <a:cubicBezTo>
                      <a:pt x="24956" y="17416"/>
                      <a:pt x="24298" y="17304"/>
                      <a:pt x="23582" y="17076"/>
                    </a:cubicBezTo>
                    <a:cubicBezTo>
                      <a:pt x="17381" y="15107"/>
                      <a:pt x="8287" y="11862"/>
                      <a:pt x="4288" y="10185"/>
                    </a:cubicBezTo>
                    <a:cubicBezTo>
                      <a:pt x="1219" y="8910"/>
                      <a:pt x="640" y="6013"/>
                      <a:pt x="1451" y="3812"/>
                    </a:cubicBezTo>
                    <a:cubicBezTo>
                      <a:pt x="2140" y="2107"/>
                      <a:pt x="3709" y="587"/>
                      <a:pt x="5893" y="587"/>
                    </a:cubicBezTo>
                    <a:cubicBezTo>
                      <a:pt x="6459" y="587"/>
                      <a:pt x="7065" y="689"/>
                      <a:pt x="7708" y="915"/>
                    </a:cubicBezTo>
                    <a:cubicBezTo>
                      <a:pt x="11819" y="2361"/>
                      <a:pt x="27290" y="8271"/>
                      <a:pt x="31693" y="10240"/>
                    </a:cubicBezTo>
                    <a:cubicBezTo>
                      <a:pt x="34761" y="11575"/>
                      <a:pt x="34937" y="14991"/>
                      <a:pt x="33834" y="17656"/>
                    </a:cubicBezTo>
                    <a:cubicBezTo>
                      <a:pt x="32779" y="20093"/>
                      <a:pt x="30555" y="22090"/>
                      <a:pt x="27887" y="22090"/>
                    </a:cubicBezTo>
                    <a:cubicBezTo>
                      <a:pt x="27192" y="22090"/>
                      <a:pt x="26466" y="21955"/>
                      <a:pt x="25723" y="21656"/>
                    </a:cubicBezTo>
                    <a:cubicBezTo>
                      <a:pt x="18424" y="18699"/>
                      <a:pt x="7708" y="14759"/>
                      <a:pt x="7592" y="14759"/>
                    </a:cubicBezTo>
                    <a:cubicBezTo>
                      <a:pt x="7564" y="14745"/>
                      <a:pt x="7531" y="14738"/>
                      <a:pt x="7498" y="14738"/>
                    </a:cubicBezTo>
                    <a:cubicBezTo>
                      <a:pt x="7397" y="14738"/>
                      <a:pt x="7286" y="14803"/>
                      <a:pt x="7245" y="14935"/>
                    </a:cubicBezTo>
                    <a:cubicBezTo>
                      <a:pt x="7184" y="15051"/>
                      <a:pt x="7245" y="15223"/>
                      <a:pt x="7416" y="15283"/>
                    </a:cubicBezTo>
                    <a:cubicBezTo>
                      <a:pt x="7532" y="15338"/>
                      <a:pt x="18252" y="19222"/>
                      <a:pt x="25492" y="22175"/>
                    </a:cubicBezTo>
                    <a:cubicBezTo>
                      <a:pt x="25899" y="22351"/>
                      <a:pt x="26363" y="22522"/>
                      <a:pt x="26766" y="22583"/>
                    </a:cubicBezTo>
                    <a:cubicBezTo>
                      <a:pt x="27144" y="22653"/>
                      <a:pt x="27515" y="22686"/>
                      <a:pt x="27879" y="22686"/>
                    </a:cubicBezTo>
                    <a:cubicBezTo>
                      <a:pt x="30807" y="22686"/>
                      <a:pt x="33224" y="20518"/>
                      <a:pt x="34358" y="17888"/>
                    </a:cubicBezTo>
                    <a:cubicBezTo>
                      <a:pt x="35572" y="14991"/>
                      <a:pt x="35340" y="11227"/>
                      <a:pt x="31925" y="9721"/>
                    </a:cubicBezTo>
                    <a:cubicBezTo>
                      <a:pt x="27522" y="7751"/>
                      <a:pt x="11995" y="1782"/>
                      <a:pt x="7880" y="336"/>
                    </a:cubicBezTo>
                    <a:cubicBezTo>
                      <a:pt x="7187" y="105"/>
                      <a:pt x="6531" y="1"/>
                      <a:pt x="5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06" name="Google Shape;13906;p33"/>
              <p:cNvGrpSpPr/>
              <p:nvPr/>
            </p:nvGrpSpPr>
            <p:grpSpPr>
              <a:xfrm>
                <a:off x="91043" y="4683761"/>
                <a:ext cx="322044" cy="371283"/>
                <a:chOff x="2027201" y="2578581"/>
                <a:chExt cx="376924" cy="434503"/>
              </a:xfrm>
            </p:grpSpPr>
            <p:sp>
              <p:nvSpPr>
                <p:cNvPr id="13907" name="Google Shape;13907;p33"/>
                <p:cNvSpPr/>
                <p:nvPr/>
              </p:nvSpPr>
              <p:spPr>
                <a:xfrm>
                  <a:off x="2027201" y="2578581"/>
                  <a:ext cx="376924" cy="43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0" h="37603" extrusionOk="0">
                      <a:moveTo>
                        <a:pt x="5391" y="872"/>
                      </a:moveTo>
                      <a:lnTo>
                        <a:pt x="31809" y="37023"/>
                      </a:lnTo>
                      <a:lnTo>
                        <a:pt x="31809" y="37023"/>
                      </a:lnTo>
                      <a:lnTo>
                        <a:pt x="524" y="32156"/>
                      </a:lnTo>
                      <a:lnTo>
                        <a:pt x="5391" y="872"/>
                      </a:lnTo>
                      <a:close/>
                      <a:moveTo>
                        <a:pt x="5159" y="1"/>
                      </a:moveTo>
                      <a:cubicBezTo>
                        <a:pt x="5099" y="61"/>
                        <a:pt x="5043" y="117"/>
                        <a:pt x="4983" y="233"/>
                      </a:cubicBezTo>
                      <a:lnTo>
                        <a:pt x="0" y="32328"/>
                      </a:lnTo>
                      <a:cubicBezTo>
                        <a:pt x="0" y="32444"/>
                        <a:pt x="61" y="32560"/>
                        <a:pt x="232" y="32620"/>
                      </a:cubicBezTo>
                      <a:lnTo>
                        <a:pt x="32328" y="37602"/>
                      </a:lnTo>
                      <a:lnTo>
                        <a:pt x="32443" y="37602"/>
                      </a:lnTo>
                      <a:cubicBezTo>
                        <a:pt x="32504" y="37542"/>
                        <a:pt x="32559" y="37542"/>
                        <a:pt x="32559" y="37486"/>
                      </a:cubicBezTo>
                      <a:cubicBezTo>
                        <a:pt x="32620" y="37426"/>
                        <a:pt x="32620" y="37310"/>
                        <a:pt x="32559" y="37194"/>
                      </a:cubicBezTo>
                      <a:lnTo>
                        <a:pt x="5446" y="117"/>
                      </a:lnTo>
                      <a:cubicBezTo>
                        <a:pt x="5391" y="61"/>
                        <a:pt x="5275" y="1"/>
                        <a:pt x="5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8" name="Google Shape;13908;p33"/>
                <p:cNvSpPr/>
                <p:nvPr/>
              </p:nvSpPr>
              <p:spPr>
                <a:xfrm>
                  <a:off x="2089483" y="2723585"/>
                  <a:ext cx="184776" cy="21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1" h="18375" extrusionOk="0">
                      <a:moveTo>
                        <a:pt x="2837" y="837"/>
                      </a:moveTo>
                      <a:lnTo>
                        <a:pt x="15235" y="17809"/>
                      </a:lnTo>
                      <a:lnTo>
                        <a:pt x="520" y="15492"/>
                      </a:lnTo>
                      <a:lnTo>
                        <a:pt x="2837" y="837"/>
                      </a:lnTo>
                      <a:close/>
                      <a:moveTo>
                        <a:pt x="2695" y="1"/>
                      </a:moveTo>
                      <a:cubicBezTo>
                        <a:pt x="2669" y="1"/>
                        <a:pt x="2639" y="8"/>
                        <a:pt x="2605" y="26"/>
                      </a:cubicBezTo>
                      <a:cubicBezTo>
                        <a:pt x="2489" y="26"/>
                        <a:pt x="2434" y="142"/>
                        <a:pt x="2434" y="197"/>
                      </a:cubicBezTo>
                      <a:lnTo>
                        <a:pt x="1" y="15668"/>
                      </a:lnTo>
                      <a:cubicBezTo>
                        <a:pt x="1" y="15724"/>
                        <a:pt x="56" y="15784"/>
                        <a:pt x="56" y="15839"/>
                      </a:cubicBezTo>
                      <a:cubicBezTo>
                        <a:pt x="116" y="15900"/>
                        <a:pt x="172" y="15955"/>
                        <a:pt x="232" y="15955"/>
                      </a:cubicBezTo>
                      <a:lnTo>
                        <a:pt x="15698" y="18333"/>
                      </a:lnTo>
                      <a:cubicBezTo>
                        <a:pt x="15729" y="18361"/>
                        <a:pt x="15744" y="18375"/>
                        <a:pt x="15758" y="18375"/>
                      </a:cubicBezTo>
                      <a:cubicBezTo>
                        <a:pt x="15773" y="18375"/>
                        <a:pt x="15786" y="18361"/>
                        <a:pt x="15814" y="18333"/>
                      </a:cubicBezTo>
                      <a:cubicBezTo>
                        <a:pt x="15874" y="18333"/>
                        <a:pt x="15930" y="18273"/>
                        <a:pt x="15930" y="18273"/>
                      </a:cubicBezTo>
                      <a:cubicBezTo>
                        <a:pt x="15990" y="18157"/>
                        <a:pt x="15990" y="18041"/>
                        <a:pt x="15930" y="17985"/>
                      </a:cubicBezTo>
                      <a:lnTo>
                        <a:pt x="2837" y="81"/>
                      </a:lnTo>
                      <a:cubicBezTo>
                        <a:pt x="2798" y="42"/>
                        <a:pt x="2756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09" name="Google Shape;13909;p33"/>
                <p:cNvSpPr/>
                <p:nvPr/>
              </p:nvSpPr>
              <p:spPr>
                <a:xfrm>
                  <a:off x="2047284" y="2942587"/>
                  <a:ext cx="7395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2" extrusionOk="0">
                      <a:moveTo>
                        <a:pt x="347" y="0"/>
                      </a:moveTo>
                      <a:cubicBezTo>
                        <a:pt x="255" y="0"/>
                        <a:pt x="176" y="96"/>
                        <a:pt x="176" y="191"/>
                      </a:cubicBezTo>
                      <a:lnTo>
                        <a:pt x="0" y="1118"/>
                      </a:lnTo>
                      <a:cubicBezTo>
                        <a:pt x="0" y="1234"/>
                        <a:pt x="61" y="1350"/>
                        <a:pt x="232" y="1350"/>
                      </a:cubicBezTo>
                      <a:cubicBezTo>
                        <a:pt x="232" y="1377"/>
                        <a:pt x="247" y="1391"/>
                        <a:pt x="269" y="1391"/>
                      </a:cubicBezTo>
                      <a:cubicBezTo>
                        <a:pt x="291" y="1391"/>
                        <a:pt x="320" y="1377"/>
                        <a:pt x="348" y="1350"/>
                      </a:cubicBezTo>
                      <a:cubicBezTo>
                        <a:pt x="408" y="1350"/>
                        <a:pt x="464" y="1289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8" y="15"/>
                      </a:cubicBezTo>
                      <a:cubicBezTo>
                        <a:pt x="388" y="5"/>
                        <a:pt x="367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0" name="Google Shape;13910;p33"/>
                <p:cNvSpPr/>
                <p:nvPr/>
              </p:nvSpPr>
              <p:spPr>
                <a:xfrm>
                  <a:off x="2065379" y="2945268"/>
                  <a:ext cx="8054" cy="1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405" extrusionOk="0">
                      <a:moveTo>
                        <a:pt x="376" y="0"/>
                      </a:moveTo>
                      <a:cubicBezTo>
                        <a:pt x="251" y="0"/>
                        <a:pt x="172" y="95"/>
                        <a:pt x="172" y="191"/>
                      </a:cubicBezTo>
                      <a:lnTo>
                        <a:pt x="57" y="1118"/>
                      </a:lnTo>
                      <a:cubicBezTo>
                        <a:pt x="1" y="1234"/>
                        <a:pt x="117" y="1349"/>
                        <a:pt x="233" y="1405"/>
                      </a:cubicBezTo>
                      <a:lnTo>
                        <a:pt x="348" y="1405"/>
                      </a:lnTo>
                      <a:cubicBezTo>
                        <a:pt x="404" y="1349"/>
                        <a:pt x="464" y="1289"/>
                        <a:pt x="520" y="1173"/>
                      </a:cubicBezTo>
                      <a:lnTo>
                        <a:pt x="636" y="246"/>
                      </a:lnTo>
                      <a:cubicBezTo>
                        <a:pt x="696" y="130"/>
                        <a:pt x="580" y="15"/>
                        <a:pt x="464" y="15"/>
                      </a:cubicBezTo>
                      <a:cubicBezTo>
                        <a:pt x="433" y="5"/>
                        <a:pt x="40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1" name="Google Shape;13911;p33"/>
                <p:cNvSpPr/>
                <p:nvPr/>
              </p:nvSpPr>
              <p:spPr>
                <a:xfrm>
                  <a:off x="2084133" y="2948110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61"/>
                        <a:pt x="116" y="176"/>
                      </a:cubicBezTo>
                      <a:lnTo>
                        <a:pt x="0" y="1103"/>
                      </a:lnTo>
                      <a:cubicBezTo>
                        <a:pt x="0" y="1219"/>
                        <a:pt x="56" y="1391"/>
                        <a:pt x="172" y="1391"/>
                      </a:cubicBezTo>
                      <a:lnTo>
                        <a:pt x="287" y="1391"/>
                      </a:lnTo>
                      <a:cubicBezTo>
                        <a:pt x="403" y="1335"/>
                        <a:pt x="464" y="1275"/>
                        <a:pt x="464" y="1219"/>
                      </a:cubicBezTo>
                      <a:lnTo>
                        <a:pt x="579" y="292"/>
                      </a:lnTo>
                      <a:cubicBezTo>
                        <a:pt x="635" y="116"/>
                        <a:pt x="519" y="0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2" name="Google Shape;13912;p33"/>
                <p:cNvSpPr/>
                <p:nvPr/>
              </p:nvSpPr>
              <p:spPr>
                <a:xfrm>
                  <a:off x="2102170" y="2950791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9" y="0"/>
                      </a:moveTo>
                      <a:cubicBezTo>
                        <a:pt x="293" y="0"/>
                        <a:pt x="177" y="60"/>
                        <a:pt x="177" y="232"/>
                      </a:cubicBezTo>
                      <a:lnTo>
                        <a:pt x="1" y="1103"/>
                      </a:lnTo>
                      <a:cubicBezTo>
                        <a:pt x="1" y="1275"/>
                        <a:pt x="61" y="1390"/>
                        <a:pt x="233" y="1390"/>
                      </a:cubicBezTo>
                      <a:lnTo>
                        <a:pt x="293" y="1390"/>
                      </a:lnTo>
                      <a:cubicBezTo>
                        <a:pt x="409" y="1390"/>
                        <a:pt x="464" y="1275"/>
                        <a:pt x="464" y="1219"/>
                      </a:cubicBezTo>
                      <a:lnTo>
                        <a:pt x="641" y="292"/>
                      </a:lnTo>
                      <a:cubicBezTo>
                        <a:pt x="641" y="176"/>
                        <a:pt x="580" y="6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3" name="Google Shape;13913;p33"/>
                <p:cNvSpPr/>
                <p:nvPr/>
              </p:nvSpPr>
              <p:spPr>
                <a:xfrm>
                  <a:off x="2120277" y="2953969"/>
                  <a:ext cx="7349" cy="1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74" extrusionOk="0">
                      <a:moveTo>
                        <a:pt x="371" y="1"/>
                      </a:moveTo>
                      <a:cubicBezTo>
                        <a:pt x="248" y="1"/>
                        <a:pt x="172" y="95"/>
                        <a:pt x="172" y="189"/>
                      </a:cubicBezTo>
                      <a:lnTo>
                        <a:pt x="0" y="1115"/>
                      </a:lnTo>
                      <a:cubicBezTo>
                        <a:pt x="0" y="1231"/>
                        <a:pt x="116" y="1347"/>
                        <a:pt x="232" y="1347"/>
                      </a:cubicBezTo>
                      <a:cubicBezTo>
                        <a:pt x="251" y="1367"/>
                        <a:pt x="263" y="1374"/>
                        <a:pt x="274" y="1374"/>
                      </a:cubicBezTo>
                      <a:cubicBezTo>
                        <a:pt x="295" y="1374"/>
                        <a:pt x="308" y="1347"/>
                        <a:pt x="348" y="1347"/>
                      </a:cubicBezTo>
                      <a:cubicBezTo>
                        <a:pt x="404" y="1347"/>
                        <a:pt x="464" y="1292"/>
                        <a:pt x="520" y="1176"/>
                      </a:cubicBezTo>
                      <a:lnTo>
                        <a:pt x="635" y="249"/>
                      </a:lnTo>
                      <a:cubicBezTo>
                        <a:pt x="635" y="133"/>
                        <a:pt x="580" y="17"/>
                        <a:pt x="464" y="17"/>
                      </a:cubicBezTo>
                      <a:cubicBezTo>
                        <a:pt x="431" y="6"/>
                        <a:pt x="400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4" name="Google Shape;13914;p33"/>
                <p:cNvSpPr/>
                <p:nvPr/>
              </p:nvSpPr>
              <p:spPr>
                <a:xfrm>
                  <a:off x="2138326" y="2956649"/>
                  <a:ext cx="8042" cy="1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408" extrusionOk="0">
                      <a:moveTo>
                        <a:pt x="399" y="0"/>
                      </a:moveTo>
                      <a:cubicBezTo>
                        <a:pt x="306" y="0"/>
                        <a:pt x="222" y="94"/>
                        <a:pt x="177" y="188"/>
                      </a:cubicBezTo>
                      <a:lnTo>
                        <a:pt x="61" y="1115"/>
                      </a:lnTo>
                      <a:cubicBezTo>
                        <a:pt x="0" y="1231"/>
                        <a:pt x="116" y="1347"/>
                        <a:pt x="232" y="1407"/>
                      </a:cubicBezTo>
                      <a:lnTo>
                        <a:pt x="348" y="1407"/>
                      </a:lnTo>
                      <a:cubicBezTo>
                        <a:pt x="408" y="1347"/>
                        <a:pt x="524" y="1291"/>
                        <a:pt x="524" y="1175"/>
                      </a:cubicBezTo>
                      <a:lnTo>
                        <a:pt x="640" y="249"/>
                      </a:lnTo>
                      <a:cubicBezTo>
                        <a:pt x="696" y="133"/>
                        <a:pt x="580" y="17"/>
                        <a:pt x="464" y="17"/>
                      </a:cubicBezTo>
                      <a:cubicBezTo>
                        <a:pt x="442" y="5"/>
                        <a:pt x="420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5" name="Google Shape;13915;p33"/>
                <p:cNvSpPr/>
                <p:nvPr/>
              </p:nvSpPr>
              <p:spPr>
                <a:xfrm>
                  <a:off x="2157068" y="2959515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8" y="1"/>
                      </a:moveTo>
                      <a:cubicBezTo>
                        <a:pt x="293" y="1"/>
                        <a:pt x="177" y="56"/>
                        <a:pt x="116" y="172"/>
                      </a:cubicBezTo>
                      <a:lnTo>
                        <a:pt x="1" y="1099"/>
                      </a:lnTo>
                      <a:cubicBezTo>
                        <a:pt x="1" y="1215"/>
                        <a:pt x="61" y="1391"/>
                        <a:pt x="177" y="1391"/>
                      </a:cubicBezTo>
                      <a:lnTo>
                        <a:pt x="293" y="1391"/>
                      </a:lnTo>
                      <a:cubicBezTo>
                        <a:pt x="408" y="1331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6" name="Google Shape;13916;p33"/>
                <p:cNvSpPr/>
                <p:nvPr/>
              </p:nvSpPr>
              <p:spPr>
                <a:xfrm>
                  <a:off x="2175175" y="2962196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56"/>
                        <a:pt x="172" y="232"/>
                      </a:cubicBezTo>
                      <a:lnTo>
                        <a:pt x="0" y="1099"/>
                      </a:lnTo>
                      <a:cubicBezTo>
                        <a:pt x="0" y="1275"/>
                        <a:pt x="5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464" y="1275"/>
                        <a:pt x="464" y="1215"/>
                      </a:cubicBezTo>
                      <a:lnTo>
                        <a:pt x="635" y="288"/>
                      </a:lnTo>
                      <a:cubicBezTo>
                        <a:pt x="635" y="172"/>
                        <a:pt x="579" y="56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7" name="Google Shape;13917;p33"/>
                <p:cNvSpPr/>
                <p:nvPr/>
              </p:nvSpPr>
              <p:spPr>
                <a:xfrm>
                  <a:off x="2193224" y="2964865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3" y="1"/>
                      </a:moveTo>
                      <a:cubicBezTo>
                        <a:pt x="292" y="1"/>
                        <a:pt x="176" y="117"/>
                        <a:pt x="176" y="233"/>
                      </a:cubicBezTo>
                      <a:lnTo>
                        <a:pt x="60" y="1160"/>
                      </a:lnTo>
                      <a:cubicBezTo>
                        <a:pt x="0" y="1276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91"/>
                        <a:pt x="463" y="1331"/>
                        <a:pt x="524" y="1215"/>
                      </a:cubicBezTo>
                      <a:lnTo>
                        <a:pt x="640" y="288"/>
                      </a:lnTo>
                      <a:cubicBezTo>
                        <a:pt x="695" y="172"/>
                        <a:pt x="579" y="57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8" name="Google Shape;13918;p33"/>
                <p:cNvSpPr/>
                <p:nvPr/>
              </p:nvSpPr>
              <p:spPr>
                <a:xfrm>
                  <a:off x="2211966" y="2968019"/>
                  <a:ext cx="7395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406" extrusionOk="0">
                      <a:moveTo>
                        <a:pt x="346" y="1"/>
                      </a:moveTo>
                      <a:cubicBezTo>
                        <a:pt x="253" y="1"/>
                        <a:pt x="166" y="96"/>
                        <a:pt x="116" y="191"/>
                      </a:cubicBezTo>
                      <a:lnTo>
                        <a:pt x="0" y="1118"/>
                      </a:lnTo>
                      <a:cubicBezTo>
                        <a:pt x="0" y="1234"/>
                        <a:pt x="60" y="1350"/>
                        <a:pt x="176" y="1406"/>
                      </a:cubicBezTo>
                      <a:cubicBezTo>
                        <a:pt x="232" y="1406"/>
                        <a:pt x="292" y="1406"/>
                        <a:pt x="292" y="1350"/>
                      </a:cubicBezTo>
                      <a:cubicBezTo>
                        <a:pt x="408" y="1350"/>
                        <a:pt x="464" y="1290"/>
                        <a:pt x="464" y="1174"/>
                      </a:cubicBezTo>
                      <a:lnTo>
                        <a:pt x="580" y="247"/>
                      </a:lnTo>
                      <a:cubicBezTo>
                        <a:pt x="640" y="131"/>
                        <a:pt x="524" y="15"/>
                        <a:pt x="408" y="15"/>
                      </a:cubicBezTo>
                      <a:cubicBezTo>
                        <a:pt x="387" y="5"/>
                        <a:pt x="36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19" name="Google Shape;13919;p33"/>
                <p:cNvSpPr/>
                <p:nvPr/>
              </p:nvSpPr>
              <p:spPr>
                <a:xfrm>
                  <a:off x="2230061" y="2970874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4" y="0"/>
                      </a:moveTo>
                      <a:cubicBezTo>
                        <a:pt x="288" y="0"/>
                        <a:pt x="172" y="60"/>
                        <a:pt x="172" y="176"/>
                      </a:cubicBezTo>
                      <a:lnTo>
                        <a:pt x="1" y="1103"/>
                      </a:lnTo>
                      <a:cubicBezTo>
                        <a:pt x="1" y="1219"/>
                        <a:pt x="56" y="1390"/>
                        <a:pt x="232" y="1390"/>
                      </a:cubicBezTo>
                      <a:lnTo>
                        <a:pt x="288" y="1390"/>
                      </a:lnTo>
                      <a:cubicBezTo>
                        <a:pt x="404" y="1335"/>
                        <a:pt x="464" y="1275"/>
                        <a:pt x="464" y="1159"/>
                      </a:cubicBezTo>
                      <a:lnTo>
                        <a:pt x="636" y="292"/>
                      </a:lnTo>
                      <a:cubicBezTo>
                        <a:pt x="636" y="116"/>
                        <a:pt x="580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0" name="Google Shape;13920;p33"/>
                <p:cNvSpPr/>
                <p:nvPr/>
              </p:nvSpPr>
              <p:spPr>
                <a:xfrm>
                  <a:off x="2248110" y="2973543"/>
                  <a:ext cx="7407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2" extrusionOk="0">
                      <a:moveTo>
                        <a:pt x="464" y="1"/>
                      </a:moveTo>
                      <a:cubicBezTo>
                        <a:pt x="293" y="1"/>
                        <a:pt x="177" y="61"/>
                        <a:pt x="177" y="233"/>
                      </a:cubicBezTo>
                      <a:lnTo>
                        <a:pt x="1" y="1104"/>
                      </a:lnTo>
                      <a:cubicBezTo>
                        <a:pt x="1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lnTo>
                        <a:pt x="524" y="1220"/>
                      </a:lnTo>
                      <a:lnTo>
                        <a:pt x="640" y="293"/>
                      </a:lnTo>
                      <a:cubicBezTo>
                        <a:pt x="640" y="177"/>
                        <a:pt x="580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1" name="Google Shape;13921;p33"/>
                <p:cNvSpPr/>
                <p:nvPr/>
              </p:nvSpPr>
              <p:spPr>
                <a:xfrm>
                  <a:off x="2266217" y="2976223"/>
                  <a:ext cx="8042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1" extrusionOk="0">
                      <a:moveTo>
                        <a:pt x="464" y="1"/>
                      </a:moveTo>
                      <a:cubicBezTo>
                        <a:pt x="348" y="1"/>
                        <a:pt x="232" y="116"/>
                        <a:pt x="172" y="232"/>
                      </a:cubicBezTo>
                      <a:lnTo>
                        <a:pt x="56" y="1159"/>
                      </a:lnTo>
                      <a:cubicBezTo>
                        <a:pt x="0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519" y="1275"/>
                        <a:pt x="519" y="1219"/>
                      </a:cubicBezTo>
                      <a:lnTo>
                        <a:pt x="635" y="293"/>
                      </a:lnTo>
                      <a:cubicBezTo>
                        <a:pt x="695" y="177"/>
                        <a:pt x="579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2" name="Google Shape;13922;p33"/>
                <p:cNvSpPr/>
                <p:nvPr/>
              </p:nvSpPr>
              <p:spPr>
                <a:xfrm>
                  <a:off x="2284959" y="2979413"/>
                  <a:ext cx="7349" cy="1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407" extrusionOk="0">
                      <a:moveTo>
                        <a:pt x="338" y="0"/>
                      </a:moveTo>
                      <a:cubicBezTo>
                        <a:pt x="246" y="0"/>
                        <a:pt x="161" y="94"/>
                        <a:pt x="116" y="188"/>
                      </a:cubicBezTo>
                      <a:lnTo>
                        <a:pt x="0" y="1115"/>
                      </a:lnTo>
                      <a:cubicBezTo>
                        <a:pt x="0" y="1231"/>
                        <a:pt x="56" y="1347"/>
                        <a:pt x="172" y="1407"/>
                      </a:cubicBezTo>
                      <a:cubicBezTo>
                        <a:pt x="232" y="1407"/>
                        <a:pt x="288" y="1407"/>
                        <a:pt x="288" y="1347"/>
                      </a:cubicBezTo>
                      <a:cubicBezTo>
                        <a:pt x="404" y="1347"/>
                        <a:pt x="464" y="1291"/>
                        <a:pt x="464" y="1175"/>
                      </a:cubicBezTo>
                      <a:lnTo>
                        <a:pt x="635" y="248"/>
                      </a:lnTo>
                      <a:cubicBezTo>
                        <a:pt x="635" y="132"/>
                        <a:pt x="519" y="17"/>
                        <a:pt x="404" y="17"/>
                      </a:cubicBezTo>
                      <a:cubicBezTo>
                        <a:pt x="382" y="5"/>
                        <a:pt x="360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3" name="Google Shape;13923;p33"/>
                <p:cNvSpPr/>
                <p:nvPr/>
              </p:nvSpPr>
              <p:spPr>
                <a:xfrm>
                  <a:off x="2303008" y="2982278"/>
                  <a:ext cx="7395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1" extrusionOk="0">
                      <a:moveTo>
                        <a:pt x="408" y="0"/>
                      </a:moveTo>
                      <a:cubicBezTo>
                        <a:pt x="292" y="0"/>
                        <a:pt x="176" y="56"/>
                        <a:pt x="176" y="172"/>
                      </a:cubicBezTo>
                      <a:lnTo>
                        <a:pt x="0" y="1099"/>
                      </a:lnTo>
                      <a:cubicBezTo>
                        <a:pt x="0" y="1215"/>
                        <a:pt x="60" y="1330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30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8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4" name="Google Shape;13924;p33"/>
                <p:cNvSpPr/>
                <p:nvPr/>
              </p:nvSpPr>
              <p:spPr>
                <a:xfrm>
                  <a:off x="2321103" y="2984947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4" y="1"/>
                      </a:moveTo>
                      <a:cubicBezTo>
                        <a:pt x="288" y="1"/>
                        <a:pt x="172" y="57"/>
                        <a:pt x="172" y="233"/>
                      </a:cubicBezTo>
                      <a:lnTo>
                        <a:pt x="56" y="1099"/>
                      </a:lnTo>
                      <a:cubicBezTo>
                        <a:pt x="1" y="1276"/>
                        <a:pt x="117" y="1391"/>
                        <a:pt x="232" y="1391"/>
                      </a:cubicBezTo>
                      <a:lnTo>
                        <a:pt x="348" y="1391"/>
                      </a:lnTo>
                      <a:lnTo>
                        <a:pt x="520" y="1215"/>
                      </a:lnTo>
                      <a:lnTo>
                        <a:pt x="636" y="288"/>
                      </a:lnTo>
                      <a:cubicBezTo>
                        <a:pt x="696" y="172"/>
                        <a:pt x="580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5" name="Google Shape;13925;p33"/>
                <p:cNvSpPr/>
                <p:nvPr/>
              </p:nvSpPr>
              <p:spPr>
                <a:xfrm>
                  <a:off x="2339845" y="2987628"/>
                  <a:ext cx="7349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2" extrusionOk="0">
                      <a:moveTo>
                        <a:pt x="404" y="1"/>
                      </a:moveTo>
                      <a:cubicBezTo>
                        <a:pt x="288" y="1"/>
                        <a:pt x="172" y="117"/>
                        <a:pt x="117" y="232"/>
                      </a:cubicBezTo>
                      <a:lnTo>
                        <a:pt x="1" y="1159"/>
                      </a:lnTo>
                      <a:cubicBezTo>
                        <a:pt x="1" y="1275"/>
                        <a:pt x="57" y="1391"/>
                        <a:pt x="172" y="1391"/>
                      </a:cubicBezTo>
                      <a:lnTo>
                        <a:pt x="288" y="1391"/>
                      </a:lnTo>
                      <a:cubicBezTo>
                        <a:pt x="404" y="1391"/>
                        <a:pt x="464" y="1275"/>
                        <a:pt x="464" y="1215"/>
                      </a:cubicBezTo>
                      <a:lnTo>
                        <a:pt x="580" y="288"/>
                      </a:lnTo>
                      <a:cubicBezTo>
                        <a:pt x="636" y="172"/>
                        <a:pt x="520" y="56"/>
                        <a:pt x="4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6" name="Google Shape;13926;p33"/>
                <p:cNvSpPr/>
                <p:nvPr/>
              </p:nvSpPr>
              <p:spPr>
                <a:xfrm>
                  <a:off x="2357894" y="2990783"/>
                  <a:ext cx="7407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406" extrusionOk="0">
                      <a:moveTo>
                        <a:pt x="347" y="1"/>
                      </a:moveTo>
                      <a:cubicBezTo>
                        <a:pt x="255" y="1"/>
                        <a:pt x="177" y="96"/>
                        <a:pt x="177" y="191"/>
                      </a:cubicBezTo>
                      <a:lnTo>
                        <a:pt x="1" y="1118"/>
                      </a:lnTo>
                      <a:cubicBezTo>
                        <a:pt x="1" y="1234"/>
                        <a:pt x="61" y="1350"/>
                        <a:pt x="233" y="1406"/>
                      </a:cubicBezTo>
                      <a:cubicBezTo>
                        <a:pt x="233" y="1406"/>
                        <a:pt x="293" y="1406"/>
                        <a:pt x="293" y="1350"/>
                      </a:cubicBezTo>
                      <a:cubicBezTo>
                        <a:pt x="409" y="1350"/>
                        <a:pt x="464" y="1290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9" y="15"/>
                      </a:cubicBezTo>
                      <a:cubicBezTo>
                        <a:pt x="388" y="5"/>
                        <a:pt x="36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7" name="Google Shape;13927;p33"/>
                <p:cNvSpPr/>
                <p:nvPr/>
              </p:nvSpPr>
              <p:spPr>
                <a:xfrm>
                  <a:off x="2032551" y="292116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1" y="191"/>
                      </a:cubicBezTo>
                      <a:cubicBezTo>
                        <a:pt x="1" y="307"/>
                        <a:pt x="61" y="478"/>
                        <a:pt x="233" y="478"/>
                      </a:cubicBezTo>
                      <a:lnTo>
                        <a:pt x="1044" y="594"/>
                      </a:lnTo>
                      <a:lnTo>
                        <a:pt x="1159" y="594"/>
                      </a:lnTo>
                      <a:cubicBezTo>
                        <a:pt x="1220" y="594"/>
                        <a:pt x="1275" y="478"/>
                        <a:pt x="1336" y="423"/>
                      </a:cubicBezTo>
                      <a:cubicBezTo>
                        <a:pt x="1336" y="247"/>
                        <a:pt x="1275" y="131"/>
                        <a:pt x="1104" y="131"/>
                      </a:cubicBezTo>
                      <a:lnTo>
                        <a:pt x="293" y="15"/>
                      </a:lnTo>
                      <a:cubicBezTo>
                        <a:pt x="272" y="5"/>
                        <a:pt x="25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8" name="Google Shape;13928;p33"/>
                <p:cNvSpPr/>
                <p:nvPr/>
              </p:nvSpPr>
              <p:spPr>
                <a:xfrm>
                  <a:off x="2035232" y="2903924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1" y="177"/>
                      </a:cubicBezTo>
                      <a:cubicBezTo>
                        <a:pt x="1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19" y="580"/>
                        <a:pt x="1335" y="464"/>
                        <a:pt x="1335" y="409"/>
                      </a:cubicBezTo>
                      <a:cubicBezTo>
                        <a:pt x="1335" y="293"/>
                        <a:pt x="1275" y="177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29" name="Google Shape;13929;p33"/>
                <p:cNvSpPr/>
                <p:nvPr/>
              </p:nvSpPr>
              <p:spPr>
                <a:xfrm>
                  <a:off x="2037913" y="2886522"/>
                  <a:ext cx="15437" cy="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07" extrusionOk="0">
                      <a:moveTo>
                        <a:pt x="292" y="0"/>
                      </a:moveTo>
                      <a:cubicBezTo>
                        <a:pt x="176" y="0"/>
                        <a:pt x="61" y="61"/>
                        <a:pt x="0" y="232"/>
                      </a:cubicBezTo>
                      <a:cubicBezTo>
                        <a:pt x="0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63" y="600"/>
                        <a:pt x="1077" y="607"/>
                        <a:pt x="1088" y="607"/>
                      </a:cubicBezTo>
                      <a:cubicBezTo>
                        <a:pt x="1110" y="607"/>
                        <a:pt x="1122" y="580"/>
                        <a:pt x="1159" y="580"/>
                      </a:cubicBezTo>
                      <a:cubicBezTo>
                        <a:pt x="1219" y="580"/>
                        <a:pt x="1335" y="524"/>
                        <a:pt x="1335" y="408"/>
                      </a:cubicBezTo>
                      <a:cubicBezTo>
                        <a:pt x="1335" y="292"/>
                        <a:pt x="1275" y="177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0" name="Google Shape;13930;p33"/>
                <p:cNvSpPr/>
                <p:nvPr/>
              </p:nvSpPr>
              <p:spPr>
                <a:xfrm>
                  <a:off x="2040594" y="2869120"/>
                  <a:ext cx="15426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0" extrusionOk="0">
                      <a:moveTo>
                        <a:pt x="292" y="0"/>
                      </a:moveTo>
                      <a:cubicBezTo>
                        <a:pt x="176" y="0"/>
                        <a:pt x="60" y="60"/>
                        <a:pt x="0" y="232"/>
                      </a:cubicBezTo>
                      <a:cubicBezTo>
                        <a:pt x="0" y="348"/>
                        <a:pt x="60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3" y="640"/>
                        <a:pt x="1103" y="640"/>
                        <a:pt x="1159" y="579"/>
                      </a:cubicBezTo>
                      <a:cubicBezTo>
                        <a:pt x="1219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1" name="Google Shape;13931;p33"/>
                <p:cNvSpPr/>
                <p:nvPr/>
              </p:nvSpPr>
              <p:spPr>
                <a:xfrm>
                  <a:off x="2043263" y="2851707"/>
                  <a:ext cx="15437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1" extrusionOk="0">
                      <a:moveTo>
                        <a:pt x="293" y="1"/>
                      </a:moveTo>
                      <a:cubicBezTo>
                        <a:pt x="177" y="1"/>
                        <a:pt x="61" y="117"/>
                        <a:pt x="1" y="233"/>
                      </a:cubicBezTo>
                      <a:cubicBezTo>
                        <a:pt x="1" y="348"/>
                        <a:pt x="117" y="464"/>
                        <a:pt x="232" y="525"/>
                      </a:cubicBezTo>
                      <a:lnTo>
                        <a:pt x="1044" y="640"/>
                      </a:lnTo>
                      <a:lnTo>
                        <a:pt x="1159" y="640"/>
                      </a:lnTo>
                      <a:cubicBezTo>
                        <a:pt x="1220" y="580"/>
                        <a:pt x="1336" y="525"/>
                        <a:pt x="1336" y="409"/>
                      </a:cubicBezTo>
                      <a:cubicBezTo>
                        <a:pt x="1336" y="293"/>
                        <a:pt x="1275" y="177"/>
                        <a:pt x="1104" y="17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2" name="Google Shape;13932;p33"/>
                <p:cNvSpPr/>
                <p:nvPr/>
              </p:nvSpPr>
              <p:spPr>
                <a:xfrm>
                  <a:off x="2045944" y="2834813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364"/>
                      </a:cubicBezTo>
                      <a:cubicBezTo>
                        <a:pt x="1335" y="249"/>
                        <a:pt x="1275" y="133"/>
                        <a:pt x="1104" y="133"/>
                      </a:cubicBezTo>
                      <a:lnTo>
                        <a:pt x="292" y="17"/>
                      </a:lnTo>
                      <a:cubicBezTo>
                        <a:pt x="271" y="5"/>
                        <a:pt x="249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3" name="Google Shape;13933;p33"/>
                <p:cNvSpPr/>
                <p:nvPr/>
              </p:nvSpPr>
              <p:spPr>
                <a:xfrm>
                  <a:off x="2048624" y="2817412"/>
                  <a:ext cx="15437" cy="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6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420"/>
                      </a:cubicBezTo>
                      <a:cubicBezTo>
                        <a:pt x="1335" y="248"/>
                        <a:pt x="1275" y="132"/>
                        <a:pt x="1103" y="132"/>
                      </a:cubicBezTo>
                      <a:lnTo>
                        <a:pt x="292" y="17"/>
                      </a:lnTo>
                      <a:cubicBezTo>
                        <a:pt x="270" y="5"/>
                        <a:pt x="24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4" name="Google Shape;13934;p33"/>
                <p:cNvSpPr/>
                <p:nvPr/>
              </p:nvSpPr>
              <p:spPr>
                <a:xfrm>
                  <a:off x="2051294" y="2799998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8" y="1"/>
                      </a:moveTo>
                      <a:cubicBezTo>
                        <a:pt x="135" y="1"/>
                        <a:pt x="50" y="95"/>
                        <a:pt x="1" y="189"/>
                      </a:cubicBezTo>
                      <a:cubicBezTo>
                        <a:pt x="1" y="365"/>
                        <a:pt x="117" y="481"/>
                        <a:pt x="233" y="481"/>
                      </a:cubicBezTo>
                      <a:lnTo>
                        <a:pt x="1044" y="597"/>
                      </a:lnTo>
                      <a:lnTo>
                        <a:pt x="1160" y="597"/>
                      </a:lnTo>
                      <a:cubicBezTo>
                        <a:pt x="1220" y="597"/>
                        <a:pt x="1336" y="481"/>
                        <a:pt x="1336" y="420"/>
                      </a:cubicBezTo>
                      <a:cubicBezTo>
                        <a:pt x="1336" y="305"/>
                        <a:pt x="1276" y="133"/>
                        <a:pt x="1104" y="133"/>
                      </a:cubicBezTo>
                      <a:lnTo>
                        <a:pt x="293" y="17"/>
                      </a:lnTo>
                      <a:cubicBezTo>
                        <a:pt x="271" y="6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5" name="Google Shape;13935;p33"/>
                <p:cNvSpPr/>
                <p:nvPr/>
              </p:nvSpPr>
              <p:spPr>
                <a:xfrm>
                  <a:off x="2053974" y="2782781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57"/>
                        <a:pt x="1" y="172"/>
                      </a:cubicBezTo>
                      <a:cubicBezTo>
                        <a:pt x="1" y="349"/>
                        <a:pt x="117" y="464"/>
                        <a:pt x="232" y="464"/>
                      </a:cubicBezTo>
                      <a:lnTo>
                        <a:pt x="1044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6" name="Google Shape;13936;p33"/>
                <p:cNvSpPr/>
                <p:nvPr/>
              </p:nvSpPr>
              <p:spPr>
                <a:xfrm>
                  <a:off x="2056655" y="2765379"/>
                  <a:ext cx="15437" cy="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22" extrusionOk="0">
                      <a:moveTo>
                        <a:pt x="292" y="1"/>
                      </a:moveTo>
                      <a:cubicBezTo>
                        <a:pt x="177" y="1"/>
                        <a:pt x="61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73" y="608"/>
                        <a:pt x="1102" y="622"/>
                        <a:pt x="1124" y="622"/>
                      </a:cubicBezTo>
                      <a:cubicBezTo>
                        <a:pt x="1145" y="622"/>
                        <a:pt x="1159" y="608"/>
                        <a:pt x="1159" y="580"/>
                      </a:cubicBez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3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7" name="Google Shape;13937;p33"/>
                <p:cNvSpPr/>
                <p:nvPr/>
              </p:nvSpPr>
              <p:spPr>
                <a:xfrm>
                  <a:off x="2059336" y="2747978"/>
                  <a:ext cx="15426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36" extrusionOk="0">
                      <a:moveTo>
                        <a:pt x="292" y="0"/>
                      </a:moveTo>
                      <a:cubicBezTo>
                        <a:pt x="176" y="0"/>
                        <a:pt x="60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35"/>
                      </a:lnTo>
                      <a:cubicBezTo>
                        <a:pt x="1103" y="635"/>
                        <a:pt x="1159" y="635"/>
                        <a:pt x="1159" y="580"/>
                      </a:cubicBezTo>
                      <a:cubicBezTo>
                        <a:pt x="1275" y="580"/>
                        <a:pt x="1335" y="519"/>
                        <a:pt x="1335" y="404"/>
                      </a:cubicBezTo>
                      <a:cubicBezTo>
                        <a:pt x="1335" y="288"/>
                        <a:pt x="1275" y="172"/>
                        <a:pt x="1103" y="172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8" name="Google Shape;13938;p33"/>
                <p:cNvSpPr/>
                <p:nvPr/>
              </p:nvSpPr>
              <p:spPr>
                <a:xfrm>
                  <a:off x="2062005" y="2730576"/>
                  <a:ext cx="15437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36" extrusionOk="0">
                      <a:moveTo>
                        <a:pt x="293" y="0"/>
                      </a:moveTo>
                      <a:cubicBezTo>
                        <a:pt x="177" y="0"/>
                        <a:pt x="61" y="116"/>
                        <a:pt x="1" y="232"/>
                      </a:cubicBezTo>
                      <a:cubicBezTo>
                        <a:pt x="1" y="348"/>
                        <a:pt x="117" y="464"/>
                        <a:pt x="233" y="519"/>
                      </a:cubicBezTo>
                      <a:lnTo>
                        <a:pt x="1044" y="635"/>
                      </a:lnTo>
                      <a:lnTo>
                        <a:pt x="1160" y="635"/>
                      </a:lnTo>
                      <a:cubicBezTo>
                        <a:pt x="1275" y="579"/>
                        <a:pt x="1336" y="519"/>
                        <a:pt x="1336" y="403"/>
                      </a:cubicBezTo>
                      <a:cubicBezTo>
                        <a:pt x="1336" y="287"/>
                        <a:pt x="1275" y="172"/>
                        <a:pt x="1104" y="172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9" name="Google Shape;13939;p33"/>
                <p:cNvSpPr/>
                <p:nvPr/>
              </p:nvSpPr>
              <p:spPr>
                <a:xfrm>
                  <a:off x="2064686" y="2713648"/>
                  <a:ext cx="15437" cy="6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4" extrusionOk="0">
                      <a:moveTo>
                        <a:pt x="231" y="0"/>
                      </a:moveTo>
                      <a:cubicBezTo>
                        <a:pt x="137" y="0"/>
                        <a:pt x="50" y="95"/>
                        <a:pt x="1" y="191"/>
                      </a:cubicBezTo>
                      <a:cubicBezTo>
                        <a:pt x="1" y="306"/>
                        <a:pt x="117" y="422"/>
                        <a:pt x="232" y="478"/>
                      </a:cubicBezTo>
                      <a:lnTo>
                        <a:pt x="1043" y="594"/>
                      </a:lnTo>
                      <a:lnTo>
                        <a:pt x="1159" y="594"/>
                      </a:lnTo>
                      <a:cubicBezTo>
                        <a:pt x="1275" y="538"/>
                        <a:pt x="1335" y="478"/>
                        <a:pt x="1335" y="422"/>
                      </a:cubicBezTo>
                      <a:cubicBezTo>
                        <a:pt x="1335" y="246"/>
                        <a:pt x="1275" y="130"/>
                        <a:pt x="1159" y="130"/>
                      </a:cubicBezTo>
                      <a:lnTo>
                        <a:pt x="293" y="14"/>
                      </a:lnTo>
                      <a:cubicBezTo>
                        <a:pt x="272" y="5"/>
                        <a:pt x="251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0" name="Google Shape;13940;p33"/>
                <p:cNvSpPr/>
                <p:nvPr/>
              </p:nvSpPr>
              <p:spPr>
                <a:xfrm>
                  <a:off x="2067367" y="269623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0" y="191"/>
                      </a:cubicBezTo>
                      <a:cubicBezTo>
                        <a:pt x="0" y="307"/>
                        <a:pt x="116" y="479"/>
                        <a:pt x="232" y="479"/>
                      </a:cubicBezTo>
                      <a:lnTo>
                        <a:pt x="1043" y="595"/>
                      </a:lnTo>
                      <a:lnTo>
                        <a:pt x="1159" y="595"/>
                      </a:lnTo>
                      <a:cubicBezTo>
                        <a:pt x="1275" y="539"/>
                        <a:pt x="1335" y="479"/>
                        <a:pt x="1335" y="423"/>
                      </a:cubicBezTo>
                      <a:cubicBezTo>
                        <a:pt x="1335" y="247"/>
                        <a:pt x="1275" y="131"/>
                        <a:pt x="1159" y="131"/>
                      </a:cubicBezTo>
                      <a:lnTo>
                        <a:pt x="292" y="15"/>
                      </a:lnTo>
                      <a:cubicBezTo>
                        <a:pt x="272" y="5"/>
                        <a:pt x="251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1" name="Google Shape;13941;p33"/>
                <p:cNvSpPr/>
                <p:nvPr/>
              </p:nvSpPr>
              <p:spPr>
                <a:xfrm>
                  <a:off x="2070047" y="2678994"/>
                  <a:ext cx="15426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581" extrusionOk="0">
                      <a:moveTo>
                        <a:pt x="292" y="1"/>
                      </a:moveTo>
                      <a:cubicBezTo>
                        <a:pt x="176" y="1"/>
                        <a:pt x="60" y="61"/>
                        <a:pt x="0" y="177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464"/>
                        <a:pt x="1335" y="409"/>
                      </a:cubicBezTo>
                      <a:cubicBezTo>
                        <a:pt x="1335" y="293"/>
                        <a:pt x="1275" y="117"/>
                        <a:pt x="1159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2" name="Google Shape;13942;p33"/>
                <p:cNvSpPr/>
                <p:nvPr/>
              </p:nvSpPr>
              <p:spPr>
                <a:xfrm>
                  <a:off x="2072717" y="2661592"/>
                  <a:ext cx="15437" cy="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0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61" y="177"/>
                      </a:cubicBezTo>
                      <a:cubicBezTo>
                        <a:pt x="1" y="348"/>
                        <a:pt x="117" y="464"/>
                        <a:pt x="233" y="464"/>
                      </a:cubicBezTo>
                      <a:lnTo>
                        <a:pt x="1044" y="580"/>
                      </a:lnTo>
                      <a:lnTo>
                        <a:pt x="1160" y="580"/>
                      </a:lnTo>
                      <a:cubicBezTo>
                        <a:pt x="1275" y="580"/>
                        <a:pt x="1336" y="524"/>
                        <a:pt x="1336" y="408"/>
                      </a:cubicBezTo>
                      <a:cubicBezTo>
                        <a:pt x="1336" y="293"/>
                        <a:pt x="1275" y="177"/>
                        <a:pt x="1160" y="116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3" name="Google Shape;13943;p33"/>
                <p:cNvSpPr/>
                <p:nvPr/>
              </p:nvSpPr>
              <p:spPr>
                <a:xfrm>
                  <a:off x="2075397" y="2644191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3" y="0"/>
                      </a:moveTo>
                      <a:cubicBezTo>
                        <a:pt x="177" y="0"/>
                        <a:pt x="61" y="61"/>
                        <a:pt x="61" y="232"/>
                      </a:cubicBezTo>
                      <a:cubicBezTo>
                        <a:pt x="1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4" y="640"/>
                        <a:pt x="1159" y="640"/>
                        <a:pt x="1159" y="580"/>
                      </a:cubicBezTo>
                      <a:cubicBezTo>
                        <a:pt x="1275" y="580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16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4" name="Google Shape;13944;p33"/>
                <p:cNvSpPr/>
                <p:nvPr/>
              </p:nvSpPr>
              <p:spPr>
                <a:xfrm>
                  <a:off x="2078078" y="2626789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2" y="0"/>
                      </a:moveTo>
                      <a:cubicBezTo>
                        <a:pt x="176" y="0"/>
                        <a:pt x="61" y="116"/>
                        <a:pt x="61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7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5" name="Google Shape;13945;p33"/>
                <p:cNvSpPr/>
                <p:nvPr/>
              </p:nvSpPr>
              <p:spPr>
                <a:xfrm>
                  <a:off x="2080759" y="2609375"/>
                  <a:ext cx="15426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1" extrusionOk="0">
                      <a:moveTo>
                        <a:pt x="292" y="1"/>
                      </a:moveTo>
                      <a:cubicBezTo>
                        <a:pt x="176" y="1"/>
                        <a:pt x="60" y="117"/>
                        <a:pt x="60" y="232"/>
                      </a:cubicBezTo>
                      <a:cubicBezTo>
                        <a:pt x="0" y="348"/>
                        <a:pt x="116" y="464"/>
                        <a:pt x="232" y="52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80"/>
                        <a:pt x="1335" y="524"/>
                        <a:pt x="1335" y="409"/>
                      </a:cubicBezTo>
                      <a:cubicBezTo>
                        <a:pt x="1335" y="293"/>
                        <a:pt x="1275" y="177"/>
                        <a:pt x="1159" y="17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46" name="Google Shape;13946;p33"/>
              <p:cNvGrpSpPr/>
              <p:nvPr/>
            </p:nvGrpSpPr>
            <p:grpSpPr>
              <a:xfrm>
                <a:off x="139274" y="4401689"/>
                <a:ext cx="336017" cy="248833"/>
                <a:chOff x="3011953" y="1834589"/>
                <a:chExt cx="659375" cy="488291"/>
              </a:xfrm>
            </p:grpSpPr>
            <p:sp>
              <p:nvSpPr>
                <p:cNvPr id="13947" name="Google Shape;13947;p33"/>
                <p:cNvSpPr/>
                <p:nvPr/>
              </p:nvSpPr>
              <p:spPr>
                <a:xfrm>
                  <a:off x="3661310" y="2072495"/>
                  <a:ext cx="9383" cy="36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3190" extrusionOk="0">
                      <a:moveTo>
                        <a:pt x="403" y="1"/>
                      </a:moveTo>
                      <a:cubicBezTo>
                        <a:pt x="172" y="1"/>
                        <a:pt x="0" y="177"/>
                        <a:pt x="0" y="409"/>
                      </a:cubicBezTo>
                      <a:lnTo>
                        <a:pt x="0" y="2782"/>
                      </a:lnTo>
                      <a:cubicBezTo>
                        <a:pt x="0" y="2958"/>
                        <a:pt x="172" y="3189"/>
                        <a:pt x="403" y="3189"/>
                      </a:cubicBezTo>
                      <a:cubicBezTo>
                        <a:pt x="635" y="3189"/>
                        <a:pt x="811" y="2958"/>
                        <a:pt x="811" y="2782"/>
                      </a:cubicBezTo>
                      <a:lnTo>
                        <a:pt x="811" y="409"/>
                      </a:lnTo>
                      <a:cubicBezTo>
                        <a:pt x="811" y="177"/>
                        <a:pt x="635" y="1"/>
                        <a:pt x="4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8" name="Google Shape;13948;p33"/>
                <p:cNvSpPr/>
                <p:nvPr/>
              </p:nvSpPr>
              <p:spPr>
                <a:xfrm>
                  <a:off x="3035364" y="1834589"/>
                  <a:ext cx="635329" cy="37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83" h="32756" extrusionOk="0">
                      <a:moveTo>
                        <a:pt x="27174" y="892"/>
                      </a:moveTo>
                      <a:lnTo>
                        <a:pt x="53763" y="20882"/>
                      </a:lnTo>
                      <a:lnTo>
                        <a:pt x="27577" y="31889"/>
                      </a:lnTo>
                      <a:lnTo>
                        <a:pt x="1219" y="10801"/>
                      </a:lnTo>
                      <a:lnTo>
                        <a:pt x="27174" y="892"/>
                      </a:lnTo>
                      <a:close/>
                      <a:moveTo>
                        <a:pt x="27172" y="0"/>
                      </a:moveTo>
                      <a:cubicBezTo>
                        <a:pt x="27131" y="0"/>
                        <a:pt x="27092" y="8"/>
                        <a:pt x="27058" y="26"/>
                      </a:cubicBezTo>
                      <a:lnTo>
                        <a:pt x="292" y="10338"/>
                      </a:lnTo>
                      <a:cubicBezTo>
                        <a:pt x="116" y="10393"/>
                        <a:pt x="60" y="10509"/>
                        <a:pt x="0" y="10625"/>
                      </a:cubicBezTo>
                      <a:cubicBezTo>
                        <a:pt x="0" y="10801"/>
                        <a:pt x="60" y="10917"/>
                        <a:pt x="176" y="11033"/>
                      </a:cubicBezTo>
                      <a:lnTo>
                        <a:pt x="27229" y="32700"/>
                      </a:lnTo>
                      <a:cubicBezTo>
                        <a:pt x="27345" y="32756"/>
                        <a:pt x="27405" y="32756"/>
                        <a:pt x="27521" y="32756"/>
                      </a:cubicBezTo>
                      <a:lnTo>
                        <a:pt x="27637" y="32756"/>
                      </a:lnTo>
                      <a:lnTo>
                        <a:pt x="54750" y="21345"/>
                      </a:lnTo>
                      <a:cubicBezTo>
                        <a:pt x="54866" y="21345"/>
                        <a:pt x="54982" y="21169"/>
                        <a:pt x="54982" y="21053"/>
                      </a:cubicBezTo>
                      <a:cubicBezTo>
                        <a:pt x="54982" y="20882"/>
                        <a:pt x="54922" y="20766"/>
                        <a:pt x="54806" y="20706"/>
                      </a:cubicBezTo>
                      <a:lnTo>
                        <a:pt x="27461" y="81"/>
                      </a:lnTo>
                      <a:cubicBezTo>
                        <a:pt x="27379" y="42"/>
                        <a:pt x="27270" y="0"/>
                        <a:pt x="271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9" name="Google Shape;13949;p33"/>
                <p:cNvSpPr/>
                <p:nvPr/>
              </p:nvSpPr>
              <p:spPr>
                <a:xfrm>
                  <a:off x="3011953" y="1953479"/>
                  <a:ext cx="658739" cy="369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09" h="31969" extrusionOk="0">
                      <a:moveTo>
                        <a:pt x="2428" y="1"/>
                      </a:moveTo>
                      <a:cubicBezTo>
                        <a:pt x="2316" y="1"/>
                        <a:pt x="2209" y="62"/>
                        <a:pt x="2142" y="165"/>
                      </a:cubicBezTo>
                      <a:cubicBezTo>
                        <a:pt x="1" y="3293"/>
                        <a:pt x="1" y="6537"/>
                        <a:pt x="2086" y="9666"/>
                      </a:cubicBezTo>
                      <a:cubicBezTo>
                        <a:pt x="2142" y="9721"/>
                        <a:pt x="2142" y="9782"/>
                        <a:pt x="2202" y="9782"/>
                      </a:cubicBezTo>
                      <a:lnTo>
                        <a:pt x="29255" y="31852"/>
                      </a:lnTo>
                      <a:cubicBezTo>
                        <a:pt x="29371" y="31912"/>
                        <a:pt x="29431" y="31968"/>
                        <a:pt x="29547" y="31968"/>
                      </a:cubicBezTo>
                      <a:cubicBezTo>
                        <a:pt x="29603" y="31968"/>
                        <a:pt x="29663" y="31968"/>
                        <a:pt x="29719" y="31912"/>
                      </a:cubicBezTo>
                      <a:lnTo>
                        <a:pt x="56776" y="19515"/>
                      </a:lnTo>
                      <a:cubicBezTo>
                        <a:pt x="56892" y="19454"/>
                        <a:pt x="57008" y="19283"/>
                        <a:pt x="57008" y="19107"/>
                      </a:cubicBezTo>
                      <a:lnTo>
                        <a:pt x="57008" y="16673"/>
                      </a:lnTo>
                      <a:cubicBezTo>
                        <a:pt x="57008" y="16442"/>
                        <a:pt x="56832" y="16270"/>
                        <a:pt x="56600" y="16270"/>
                      </a:cubicBezTo>
                      <a:cubicBezTo>
                        <a:pt x="56369" y="16270"/>
                        <a:pt x="56197" y="16442"/>
                        <a:pt x="56197" y="16673"/>
                      </a:cubicBezTo>
                      <a:lnTo>
                        <a:pt x="56197" y="18875"/>
                      </a:lnTo>
                      <a:lnTo>
                        <a:pt x="29603" y="31101"/>
                      </a:lnTo>
                      <a:lnTo>
                        <a:pt x="2721" y="9202"/>
                      </a:lnTo>
                      <a:cubicBezTo>
                        <a:pt x="812" y="6306"/>
                        <a:pt x="812" y="3465"/>
                        <a:pt x="2782" y="628"/>
                      </a:cubicBezTo>
                      <a:cubicBezTo>
                        <a:pt x="2898" y="452"/>
                        <a:pt x="2837" y="220"/>
                        <a:pt x="2666" y="104"/>
                      </a:cubicBezTo>
                      <a:cubicBezTo>
                        <a:pt x="2592" y="33"/>
                        <a:pt x="2509" y="1"/>
                        <a:pt x="24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0" name="Google Shape;13950;p33"/>
                <p:cNvSpPr/>
                <p:nvPr/>
              </p:nvSpPr>
              <p:spPr>
                <a:xfrm>
                  <a:off x="3325255" y="2203841"/>
                  <a:ext cx="33475" cy="11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" h="10302" extrusionOk="0">
                      <a:moveTo>
                        <a:pt x="2423" y="1"/>
                      </a:moveTo>
                      <a:cubicBezTo>
                        <a:pt x="2305" y="1"/>
                        <a:pt x="2185" y="63"/>
                        <a:pt x="2086" y="165"/>
                      </a:cubicBezTo>
                      <a:cubicBezTo>
                        <a:pt x="56" y="2654"/>
                        <a:pt x="0" y="6014"/>
                        <a:pt x="2025" y="10069"/>
                      </a:cubicBezTo>
                      <a:cubicBezTo>
                        <a:pt x="2141" y="10245"/>
                        <a:pt x="2257" y="10301"/>
                        <a:pt x="2433" y="10301"/>
                      </a:cubicBezTo>
                      <a:cubicBezTo>
                        <a:pt x="2489" y="10301"/>
                        <a:pt x="2549" y="10301"/>
                        <a:pt x="2605" y="10245"/>
                      </a:cubicBezTo>
                      <a:cubicBezTo>
                        <a:pt x="2781" y="10185"/>
                        <a:pt x="2897" y="9898"/>
                        <a:pt x="2781" y="9722"/>
                      </a:cubicBezTo>
                      <a:cubicBezTo>
                        <a:pt x="867" y="5898"/>
                        <a:pt x="867" y="2946"/>
                        <a:pt x="2721" y="684"/>
                      </a:cubicBezTo>
                      <a:cubicBezTo>
                        <a:pt x="2837" y="513"/>
                        <a:pt x="2837" y="221"/>
                        <a:pt x="2665" y="105"/>
                      </a:cubicBezTo>
                      <a:cubicBezTo>
                        <a:pt x="2591" y="33"/>
                        <a:pt x="2508" y="1"/>
                        <a:pt x="2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1" name="Google Shape;13951;p33"/>
                <p:cNvSpPr/>
                <p:nvPr/>
              </p:nvSpPr>
              <p:spPr>
                <a:xfrm>
                  <a:off x="3355345" y="2099719"/>
                  <a:ext cx="315983" cy="182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6" h="15781" extrusionOk="0">
                      <a:moveTo>
                        <a:pt x="26874" y="1"/>
                      </a:moveTo>
                      <a:cubicBezTo>
                        <a:pt x="26821" y="1"/>
                        <a:pt x="26766" y="8"/>
                        <a:pt x="26711" y="22"/>
                      </a:cubicBezTo>
                      <a:lnTo>
                        <a:pt x="2147" y="10682"/>
                      </a:lnTo>
                      <a:cubicBezTo>
                        <a:pt x="1915" y="10798"/>
                        <a:pt x="1739" y="10914"/>
                        <a:pt x="1567" y="11085"/>
                      </a:cubicBezTo>
                      <a:cubicBezTo>
                        <a:pt x="233" y="12592"/>
                        <a:pt x="1" y="13927"/>
                        <a:pt x="872" y="15085"/>
                      </a:cubicBezTo>
                      <a:cubicBezTo>
                        <a:pt x="1220" y="15549"/>
                        <a:pt x="1739" y="15780"/>
                        <a:pt x="2318" y="15780"/>
                      </a:cubicBezTo>
                      <a:cubicBezTo>
                        <a:pt x="2550" y="15780"/>
                        <a:pt x="2842" y="15720"/>
                        <a:pt x="3074" y="15604"/>
                      </a:cubicBezTo>
                      <a:lnTo>
                        <a:pt x="27058" y="4365"/>
                      </a:lnTo>
                      <a:cubicBezTo>
                        <a:pt x="27230" y="4249"/>
                        <a:pt x="27346" y="4017"/>
                        <a:pt x="27230" y="3846"/>
                      </a:cubicBezTo>
                      <a:cubicBezTo>
                        <a:pt x="27187" y="3669"/>
                        <a:pt x="27043" y="3592"/>
                        <a:pt x="26874" y="3592"/>
                      </a:cubicBezTo>
                      <a:cubicBezTo>
                        <a:pt x="26821" y="3592"/>
                        <a:pt x="26766" y="3600"/>
                        <a:pt x="26711" y="3614"/>
                      </a:cubicBezTo>
                      <a:lnTo>
                        <a:pt x="2726" y="14909"/>
                      </a:lnTo>
                      <a:cubicBezTo>
                        <a:pt x="2599" y="14964"/>
                        <a:pt x="2461" y="14990"/>
                        <a:pt x="2323" y="14990"/>
                      </a:cubicBezTo>
                      <a:cubicBezTo>
                        <a:pt x="2017" y="14990"/>
                        <a:pt x="1708" y="14861"/>
                        <a:pt x="1507" y="14622"/>
                      </a:cubicBezTo>
                      <a:cubicBezTo>
                        <a:pt x="1104" y="14042"/>
                        <a:pt x="756" y="13171"/>
                        <a:pt x="2147" y="11665"/>
                      </a:cubicBezTo>
                      <a:cubicBezTo>
                        <a:pt x="2263" y="11549"/>
                        <a:pt x="2378" y="11493"/>
                        <a:pt x="2494" y="11433"/>
                      </a:cubicBezTo>
                      <a:lnTo>
                        <a:pt x="27058" y="773"/>
                      </a:lnTo>
                      <a:cubicBezTo>
                        <a:pt x="27230" y="657"/>
                        <a:pt x="27346" y="426"/>
                        <a:pt x="27230" y="254"/>
                      </a:cubicBezTo>
                      <a:cubicBezTo>
                        <a:pt x="27187" y="78"/>
                        <a:pt x="27043" y="1"/>
                        <a:pt x="268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2" name="Google Shape;13952;p33"/>
                <p:cNvSpPr/>
                <p:nvPr/>
              </p:nvSpPr>
              <p:spPr>
                <a:xfrm>
                  <a:off x="3647224" y="2105970"/>
                  <a:ext cx="9383" cy="47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4117" extrusionOk="0">
                      <a:moveTo>
                        <a:pt x="408" y="0"/>
                      </a:moveTo>
                      <a:cubicBezTo>
                        <a:pt x="176" y="0"/>
                        <a:pt x="0" y="177"/>
                        <a:pt x="0" y="408"/>
                      </a:cubicBezTo>
                      <a:lnTo>
                        <a:pt x="0" y="3708"/>
                      </a:lnTo>
                      <a:cubicBezTo>
                        <a:pt x="0" y="3940"/>
                        <a:pt x="176" y="4116"/>
                        <a:pt x="408" y="4116"/>
                      </a:cubicBezTo>
                      <a:cubicBezTo>
                        <a:pt x="640" y="4116"/>
                        <a:pt x="811" y="3940"/>
                        <a:pt x="811" y="3708"/>
                      </a:cubicBezTo>
                      <a:lnTo>
                        <a:pt x="811" y="408"/>
                      </a:lnTo>
                      <a:cubicBezTo>
                        <a:pt x="811" y="177"/>
                        <a:pt x="64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53" name="Google Shape;13953;p33"/>
              <p:cNvGrpSpPr/>
              <p:nvPr/>
            </p:nvGrpSpPr>
            <p:grpSpPr>
              <a:xfrm>
                <a:off x="366281" y="4184964"/>
                <a:ext cx="321989" cy="367291"/>
                <a:chOff x="3532772" y="2305456"/>
                <a:chExt cx="443816" cy="506329"/>
              </a:xfrm>
            </p:grpSpPr>
            <p:sp>
              <p:nvSpPr>
                <p:cNvPr id="13954" name="Google Shape;13954;p33"/>
                <p:cNvSpPr/>
                <p:nvPr/>
              </p:nvSpPr>
              <p:spPr>
                <a:xfrm>
                  <a:off x="3574277" y="2422635"/>
                  <a:ext cx="320004" cy="370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4" h="32036" extrusionOk="0">
                      <a:moveTo>
                        <a:pt x="812" y="927"/>
                      </a:moveTo>
                      <a:lnTo>
                        <a:pt x="2666" y="1678"/>
                      </a:lnTo>
                      <a:lnTo>
                        <a:pt x="26882" y="29834"/>
                      </a:lnTo>
                      <a:lnTo>
                        <a:pt x="25316" y="31225"/>
                      </a:lnTo>
                      <a:lnTo>
                        <a:pt x="1215" y="3185"/>
                      </a:lnTo>
                      <a:lnTo>
                        <a:pt x="812" y="927"/>
                      </a:lnTo>
                      <a:close/>
                      <a:moveTo>
                        <a:pt x="1" y="1"/>
                      </a:moveTo>
                      <a:lnTo>
                        <a:pt x="636" y="3416"/>
                      </a:lnTo>
                      <a:lnTo>
                        <a:pt x="25028" y="31804"/>
                      </a:lnTo>
                      <a:lnTo>
                        <a:pt x="25200" y="32036"/>
                      </a:lnTo>
                      <a:lnTo>
                        <a:pt x="27693" y="29894"/>
                      </a:lnTo>
                      <a:lnTo>
                        <a:pt x="3069" y="1215"/>
                      </a:lnTo>
                      <a:lnTo>
                        <a:pt x="3013" y="115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5" name="Google Shape;13955;p33"/>
                <p:cNvSpPr/>
                <p:nvPr/>
              </p:nvSpPr>
              <p:spPr>
                <a:xfrm>
                  <a:off x="3605071" y="2396498"/>
                  <a:ext cx="332044" cy="37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6" h="32560" extrusionOk="0">
                      <a:moveTo>
                        <a:pt x="751" y="640"/>
                      </a:moveTo>
                      <a:lnTo>
                        <a:pt x="3708" y="812"/>
                      </a:lnTo>
                      <a:lnTo>
                        <a:pt x="27925" y="28912"/>
                      </a:lnTo>
                      <a:lnTo>
                        <a:pt x="24681" y="31693"/>
                      </a:lnTo>
                      <a:lnTo>
                        <a:pt x="580" y="3709"/>
                      </a:lnTo>
                      <a:lnTo>
                        <a:pt x="751" y="640"/>
                      </a:lnTo>
                      <a:close/>
                      <a:moveTo>
                        <a:pt x="232" y="1"/>
                      </a:moveTo>
                      <a:lnTo>
                        <a:pt x="1" y="3940"/>
                      </a:lnTo>
                      <a:lnTo>
                        <a:pt x="24449" y="32328"/>
                      </a:lnTo>
                      <a:lnTo>
                        <a:pt x="24620" y="32560"/>
                      </a:lnTo>
                      <a:lnTo>
                        <a:pt x="28736" y="28968"/>
                      </a:lnTo>
                      <a:lnTo>
                        <a:pt x="4112" y="348"/>
                      </a:lnTo>
                      <a:lnTo>
                        <a:pt x="3996" y="233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6" name="Google Shape;13956;p33"/>
                <p:cNvSpPr/>
                <p:nvPr/>
              </p:nvSpPr>
              <p:spPr>
                <a:xfrm>
                  <a:off x="3640522" y="2366408"/>
                  <a:ext cx="322038" cy="369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0" h="31980" extrusionOk="0">
                      <a:moveTo>
                        <a:pt x="756" y="811"/>
                      </a:moveTo>
                      <a:lnTo>
                        <a:pt x="2842" y="1506"/>
                      </a:lnTo>
                      <a:lnTo>
                        <a:pt x="27058" y="29662"/>
                      </a:lnTo>
                      <a:lnTo>
                        <a:pt x="25260" y="31169"/>
                      </a:lnTo>
                      <a:lnTo>
                        <a:pt x="1159" y="3129"/>
                      </a:lnTo>
                      <a:lnTo>
                        <a:pt x="756" y="811"/>
                      </a:lnTo>
                      <a:close/>
                      <a:moveTo>
                        <a:pt x="1" y="0"/>
                      </a:moveTo>
                      <a:lnTo>
                        <a:pt x="640" y="3360"/>
                      </a:lnTo>
                      <a:lnTo>
                        <a:pt x="25028" y="31748"/>
                      </a:lnTo>
                      <a:lnTo>
                        <a:pt x="25204" y="31980"/>
                      </a:lnTo>
                      <a:lnTo>
                        <a:pt x="27869" y="29718"/>
                      </a:lnTo>
                      <a:lnTo>
                        <a:pt x="3189" y="1043"/>
                      </a:lnTo>
                      <a:lnTo>
                        <a:pt x="3129" y="98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7" name="Google Shape;13957;p33"/>
                <p:cNvSpPr/>
                <p:nvPr/>
              </p:nvSpPr>
              <p:spPr>
                <a:xfrm>
                  <a:off x="3532772" y="2305456"/>
                  <a:ext cx="143918" cy="15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5" h="13558" extrusionOk="0">
                      <a:moveTo>
                        <a:pt x="983" y="1104"/>
                      </a:moveTo>
                      <a:lnTo>
                        <a:pt x="9326" y="5331"/>
                      </a:lnTo>
                      <a:lnTo>
                        <a:pt x="9849" y="8227"/>
                      </a:lnTo>
                      <a:lnTo>
                        <a:pt x="6489" y="7880"/>
                      </a:lnTo>
                      <a:lnTo>
                        <a:pt x="6313" y="11240"/>
                      </a:lnTo>
                      <a:lnTo>
                        <a:pt x="3824" y="10197"/>
                      </a:lnTo>
                      <a:lnTo>
                        <a:pt x="983" y="1104"/>
                      </a:lnTo>
                      <a:close/>
                      <a:moveTo>
                        <a:pt x="1" y="1"/>
                      </a:moveTo>
                      <a:lnTo>
                        <a:pt x="4228" y="13557"/>
                      </a:lnTo>
                      <a:lnTo>
                        <a:pt x="4807" y="13386"/>
                      </a:lnTo>
                      <a:lnTo>
                        <a:pt x="4404" y="11068"/>
                      </a:lnTo>
                      <a:lnTo>
                        <a:pt x="6837" y="12111"/>
                      </a:lnTo>
                      <a:lnTo>
                        <a:pt x="7008" y="8519"/>
                      </a:lnTo>
                      <a:lnTo>
                        <a:pt x="10600" y="8867"/>
                      </a:lnTo>
                      <a:lnTo>
                        <a:pt x="10081" y="6086"/>
                      </a:lnTo>
                      <a:lnTo>
                        <a:pt x="10081" y="6086"/>
                      </a:lnTo>
                      <a:lnTo>
                        <a:pt x="12222" y="6781"/>
                      </a:lnTo>
                      <a:lnTo>
                        <a:pt x="12454" y="625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8" name="Google Shape;13958;p33"/>
                <p:cNvSpPr/>
                <p:nvPr/>
              </p:nvSpPr>
              <p:spPr>
                <a:xfrm>
                  <a:off x="3538133" y="2312158"/>
                  <a:ext cx="30806" cy="32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2781" extrusionOk="0">
                      <a:moveTo>
                        <a:pt x="0" y="0"/>
                      </a:moveTo>
                      <a:lnTo>
                        <a:pt x="927" y="2781"/>
                      </a:lnTo>
                      <a:cubicBezTo>
                        <a:pt x="1275" y="2665"/>
                        <a:pt x="1622" y="2494"/>
                        <a:pt x="1970" y="2202"/>
                      </a:cubicBezTo>
                      <a:cubicBezTo>
                        <a:pt x="2257" y="1970"/>
                        <a:pt x="2489" y="1622"/>
                        <a:pt x="2665" y="133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9" name="Google Shape;13959;p33"/>
                <p:cNvSpPr/>
                <p:nvPr/>
              </p:nvSpPr>
              <p:spPr>
                <a:xfrm>
                  <a:off x="3861442" y="2704438"/>
                  <a:ext cx="115146" cy="107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5" h="9290" extrusionOk="0">
                      <a:moveTo>
                        <a:pt x="8287" y="872"/>
                      </a:moveTo>
                      <a:cubicBezTo>
                        <a:pt x="8982" y="1799"/>
                        <a:pt x="9330" y="2897"/>
                        <a:pt x="9270" y="4116"/>
                      </a:cubicBezTo>
                      <a:cubicBezTo>
                        <a:pt x="9154" y="5391"/>
                        <a:pt x="8574" y="6549"/>
                        <a:pt x="7592" y="7360"/>
                      </a:cubicBezTo>
                      <a:lnTo>
                        <a:pt x="7416" y="7532"/>
                      </a:lnTo>
                      <a:cubicBezTo>
                        <a:pt x="6496" y="8317"/>
                        <a:pt x="5375" y="8697"/>
                        <a:pt x="4264" y="8697"/>
                      </a:cubicBezTo>
                      <a:cubicBezTo>
                        <a:pt x="2994" y="8697"/>
                        <a:pt x="1738" y="8201"/>
                        <a:pt x="811" y="7244"/>
                      </a:cubicBezTo>
                      <a:lnTo>
                        <a:pt x="8287" y="872"/>
                      </a:lnTo>
                      <a:close/>
                      <a:moveTo>
                        <a:pt x="8343" y="0"/>
                      </a:moveTo>
                      <a:lnTo>
                        <a:pt x="0" y="7184"/>
                      </a:lnTo>
                      <a:lnTo>
                        <a:pt x="176" y="7416"/>
                      </a:lnTo>
                      <a:cubicBezTo>
                        <a:pt x="1103" y="8519"/>
                        <a:pt x="2433" y="9154"/>
                        <a:pt x="3768" y="9270"/>
                      </a:cubicBezTo>
                      <a:cubicBezTo>
                        <a:pt x="3922" y="9283"/>
                        <a:pt x="4077" y="9289"/>
                        <a:pt x="4232" y="9289"/>
                      </a:cubicBezTo>
                      <a:cubicBezTo>
                        <a:pt x="5476" y="9289"/>
                        <a:pt x="6733" y="8873"/>
                        <a:pt x="7763" y="7995"/>
                      </a:cubicBezTo>
                      <a:lnTo>
                        <a:pt x="7995" y="7824"/>
                      </a:lnTo>
                      <a:cubicBezTo>
                        <a:pt x="9038" y="6897"/>
                        <a:pt x="9733" y="5562"/>
                        <a:pt x="9849" y="4172"/>
                      </a:cubicBezTo>
                      <a:cubicBezTo>
                        <a:pt x="9965" y="2726"/>
                        <a:pt x="9501" y="1335"/>
                        <a:pt x="8519" y="232"/>
                      </a:cubicBezTo>
                      <a:lnTo>
                        <a:pt x="83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60" name="Google Shape;13960;p33"/>
              <p:cNvGrpSpPr/>
              <p:nvPr/>
            </p:nvGrpSpPr>
            <p:grpSpPr>
              <a:xfrm>
                <a:off x="53405" y="4036563"/>
                <a:ext cx="269728" cy="270624"/>
                <a:chOff x="2451617" y="1982794"/>
                <a:chExt cx="595163" cy="597139"/>
              </a:xfrm>
            </p:grpSpPr>
            <p:sp>
              <p:nvSpPr>
                <p:cNvPr id="13961" name="Google Shape;13961;p33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2" name="Google Shape;13962;p33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3" name="Google Shape;13963;p33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4" name="Google Shape;13964;p33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5" name="Google Shape;13965;p33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66" name="Google Shape;13966;p33"/>
              <p:cNvSpPr/>
              <p:nvPr/>
            </p:nvSpPr>
            <p:spPr>
              <a:xfrm>
                <a:off x="372375" y="3968275"/>
                <a:ext cx="288497" cy="183992"/>
              </a:xfrm>
              <a:custGeom>
                <a:avLst/>
                <a:gdLst/>
                <a:ahLst/>
                <a:cxnLst/>
                <a:rect l="l" t="t" r="r" b="b"/>
                <a:pathLst>
                  <a:path w="35573" h="22687" extrusionOk="0">
                    <a:moveTo>
                      <a:pt x="5918" y="1"/>
                    </a:moveTo>
                    <a:cubicBezTo>
                      <a:pt x="3452" y="1"/>
                      <a:pt x="1670" y="1687"/>
                      <a:pt x="927" y="3636"/>
                    </a:cubicBezTo>
                    <a:cubicBezTo>
                      <a:pt x="1" y="6069"/>
                      <a:pt x="580" y="9313"/>
                      <a:pt x="4056" y="10764"/>
                    </a:cubicBezTo>
                    <a:cubicBezTo>
                      <a:pt x="8056" y="12386"/>
                      <a:pt x="17209" y="15686"/>
                      <a:pt x="23406" y="17600"/>
                    </a:cubicBezTo>
                    <a:cubicBezTo>
                      <a:pt x="24192" y="17856"/>
                      <a:pt x="24923" y="17981"/>
                      <a:pt x="25582" y="17981"/>
                    </a:cubicBezTo>
                    <a:cubicBezTo>
                      <a:pt x="27157" y="17981"/>
                      <a:pt x="28322" y="17267"/>
                      <a:pt x="28852" y="15918"/>
                    </a:cubicBezTo>
                    <a:cubicBezTo>
                      <a:pt x="29607" y="14008"/>
                      <a:pt x="28736" y="11515"/>
                      <a:pt x="27058" y="10704"/>
                    </a:cubicBezTo>
                    <a:cubicBezTo>
                      <a:pt x="23930" y="9313"/>
                      <a:pt x="20857" y="8099"/>
                      <a:pt x="13789" y="5666"/>
                    </a:cubicBezTo>
                    <a:cubicBezTo>
                      <a:pt x="13746" y="5651"/>
                      <a:pt x="13702" y="5643"/>
                      <a:pt x="13660" y="5643"/>
                    </a:cubicBezTo>
                    <a:cubicBezTo>
                      <a:pt x="13536" y="5643"/>
                      <a:pt x="13427" y="5709"/>
                      <a:pt x="13386" y="5837"/>
                    </a:cubicBezTo>
                    <a:cubicBezTo>
                      <a:pt x="13325" y="5953"/>
                      <a:pt x="13441" y="6129"/>
                      <a:pt x="13557" y="6185"/>
                    </a:cubicBezTo>
                    <a:cubicBezTo>
                      <a:pt x="20625" y="8678"/>
                      <a:pt x="23754" y="9837"/>
                      <a:pt x="26766" y="11227"/>
                    </a:cubicBezTo>
                    <a:cubicBezTo>
                      <a:pt x="28217" y="11923"/>
                      <a:pt x="28968" y="14064"/>
                      <a:pt x="28333" y="15686"/>
                    </a:cubicBezTo>
                    <a:cubicBezTo>
                      <a:pt x="27886" y="16819"/>
                      <a:pt x="26904" y="17416"/>
                      <a:pt x="25544" y="17416"/>
                    </a:cubicBezTo>
                    <a:cubicBezTo>
                      <a:pt x="24956" y="17416"/>
                      <a:pt x="24298" y="17304"/>
                      <a:pt x="23582" y="17076"/>
                    </a:cubicBezTo>
                    <a:cubicBezTo>
                      <a:pt x="17381" y="15107"/>
                      <a:pt x="8287" y="11862"/>
                      <a:pt x="4288" y="10185"/>
                    </a:cubicBezTo>
                    <a:cubicBezTo>
                      <a:pt x="1219" y="8910"/>
                      <a:pt x="640" y="6013"/>
                      <a:pt x="1451" y="3812"/>
                    </a:cubicBezTo>
                    <a:cubicBezTo>
                      <a:pt x="2140" y="2107"/>
                      <a:pt x="3709" y="587"/>
                      <a:pt x="5893" y="587"/>
                    </a:cubicBezTo>
                    <a:cubicBezTo>
                      <a:pt x="6459" y="587"/>
                      <a:pt x="7065" y="689"/>
                      <a:pt x="7708" y="915"/>
                    </a:cubicBezTo>
                    <a:cubicBezTo>
                      <a:pt x="11819" y="2361"/>
                      <a:pt x="27290" y="8271"/>
                      <a:pt x="31693" y="10240"/>
                    </a:cubicBezTo>
                    <a:cubicBezTo>
                      <a:pt x="34761" y="11575"/>
                      <a:pt x="34937" y="14991"/>
                      <a:pt x="33834" y="17656"/>
                    </a:cubicBezTo>
                    <a:cubicBezTo>
                      <a:pt x="32779" y="20093"/>
                      <a:pt x="30555" y="22090"/>
                      <a:pt x="27887" y="22090"/>
                    </a:cubicBezTo>
                    <a:cubicBezTo>
                      <a:pt x="27192" y="22090"/>
                      <a:pt x="26466" y="21955"/>
                      <a:pt x="25723" y="21656"/>
                    </a:cubicBezTo>
                    <a:cubicBezTo>
                      <a:pt x="18424" y="18699"/>
                      <a:pt x="7708" y="14759"/>
                      <a:pt x="7592" y="14759"/>
                    </a:cubicBezTo>
                    <a:cubicBezTo>
                      <a:pt x="7564" y="14745"/>
                      <a:pt x="7531" y="14738"/>
                      <a:pt x="7498" y="14738"/>
                    </a:cubicBezTo>
                    <a:cubicBezTo>
                      <a:pt x="7397" y="14738"/>
                      <a:pt x="7286" y="14803"/>
                      <a:pt x="7245" y="14935"/>
                    </a:cubicBezTo>
                    <a:cubicBezTo>
                      <a:pt x="7184" y="15051"/>
                      <a:pt x="7245" y="15223"/>
                      <a:pt x="7416" y="15283"/>
                    </a:cubicBezTo>
                    <a:cubicBezTo>
                      <a:pt x="7532" y="15338"/>
                      <a:pt x="18252" y="19222"/>
                      <a:pt x="25492" y="22175"/>
                    </a:cubicBezTo>
                    <a:cubicBezTo>
                      <a:pt x="25899" y="22351"/>
                      <a:pt x="26363" y="22522"/>
                      <a:pt x="26766" y="22583"/>
                    </a:cubicBezTo>
                    <a:cubicBezTo>
                      <a:pt x="27144" y="22653"/>
                      <a:pt x="27515" y="22686"/>
                      <a:pt x="27879" y="22686"/>
                    </a:cubicBezTo>
                    <a:cubicBezTo>
                      <a:pt x="30807" y="22686"/>
                      <a:pt x="33224" y="20518"/>
                      <a:pt x="34358" y="17888"/>
                    </a:cubicBezTo>
                    <a:cubicBezTo>
                      <a:pt x="35572" y="14991"/>
                      <a:pt x="35340" y="11227"/>
                      <a:pt x="31925" y="9721"/>
                    </a:cubicBezTo>
                    <a:cubicBezTo>
                      <a:pt x="27522" y="7751"/>
                      <a:pt x="11995" y="1782"/>
                      <a:pt x="7880" y="336"/>
                    </a:cubicBezTo>
                    <a:cubicBezTo>
                      <a:pt x="7187" y="105"/>
                      <a:pt x="6531" y="1"/>
                      <a:pt x="5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67" name="Google Shape;13967;p33"/>
              <p:cNvGrpSpPr/>
              <p:nvPr/>
            </p:nvGrpSpPr>
            <p:grpSpPr>
              <a:xfrm>
                <a:off x="371613" y="4715925"/>
                <a:ext cx="311321" cy="251704"/>
                <a:chOff x="2355918" y="2641256"/>
                <a:chExt cx="348117" cy="281422"/>
              </a:xfrm>
            </p:grpSpPr>
            <p:sp>
              <p:nvSpPr>
                <p:cNvPr id="13968" name="Google Shape;13968;p33"/>
                <p:cNvSpPr/>
                <p:nvPr/>
              </p:nvSpPr>
              <p:spPr>
                <a:xfrm>
                  <a:off x="2355918" y="2641510"/>
                  <a:ext cx="348117" cy="281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27" h="24333" extrusionOk="0">
                      <a:moveTo>
                        <a:pt x="6313" y="580"/>
                      </a:moveTo>
                      <a:lnTo>
                        <a:pt x="29487" y="11124"/>
                      </a:lnTo>
                      <a:lnTo>
                        <a:pt x="23753" y="23753"/>
                      </a:lnTo>
                      <a:lnTo>
                        <a:pt x="580" y="13210"/>
                      </a:lnTo>
                      <a:lnTo>
                        <a:pt x="6313" y="580"/>
                      </a:lnTo>
                      <a:close/>
                      <a:moveTo>
                        <a:pt x="6141" y="1"/>
                      </a:moveTo>
                      <a:cubicBezTo>
                        <a:pt x="6081" y="61"/>
                        <a:pt x="6025" y="61"/>
                        <a:pt x="5965" y="116"/>
                      </a:cubicBezTo>
                      <a:lnTo>
                        <a:pt x="56" y="13210"/>
                      </a:lnTo>
                      <a:cubicBezTo>
                        <a:pt x="0" y="13325"/>
                        <a:pt x="56" y="13502"/>
                        <a:pt x="172" y="13557"/>
                      </a:cubicBezTo>
                      <a:lnTo>
                        <a:pt x="23753" y="24277"/>
                      </a:lnTo>
                      <a:cubicBezTo>
                        <a:pt x="23809" y="24333"/>
                        <a:pt x="23809" y="24333"/>
                        <a:pt x="23869" y="24333"/>
                      </a:cubicBezTo>
                      <a:cubicBezTo>
                        <a:pt x="23869" y="24333"/>
                        <a:pt x="23925" y="24333"/>
                        <a:pt x="23925" y="24277"/>
                      </a:cubicBezTo>
                      <a:cubicBezTo>
                        <a:pt x="24041" y="24277"/>
                        <a:pt x="24041" y="24217"/>
                        <a:pt x="24101" y="24161"/>
                      </a:cubicBezTo>
                      <a:lnTo>
                        <a:pt x="30066" y="11068"/>
                      </a:lnTo>
                      <a:cubicBezTo>
                        <a:pt x="30126" y="10952"/>
                        <a:pt x="30066" y="10837"/>
                        <a:pt x="29950" y="10776"/>
                      </a:cubicBezTo>
                      <a:lnTo>
                        <a:pt x="63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9" name="Google Shape;13969;p33"/>
                <p:cNvSpPr/>
                <p:nvPr/>
              </p:nvSpPr>
              <p:spPr>
                <a:xfrm>
                  <a:off x="2424197" y="2641256"/>
                  <a:ext cx="279134" cy="172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57" h="14914" extrusionOk="0">
                      <a:moveTo>
                        <a:pt x="274" y="1"/>
                      </a:moveTo>
                      <a:cubicBezTo>
                        <a:pt x="238" y="1"/>
                        <a:pt x="203" y="8"/>
                        <a:pt x="172" y="23"/>
                      </a:cubicBezTo>
                      <a:cubicBezTo>
                        <a:pt x="56" y="83"/>
                        <a:pt x="1" y="254"/>
                        <a:pt x="116" y="370"/>
                      </a:cubicBezTo>
                      <a:lnTo>
                        <a:pt x="7764" y="14798"/>
                      </a:lnTo>
                      <a:cubicBezTo>
                        <a:pt x="7819" y="14854"/>
                        <a:pt x="7880" y="14914"/>
                        <a:pt x="7996" y="14914"/>
                      </a:cubicBezTo>
                      <a:lnTo>
                        <a:pt x="8051" y="14914"/>
                      </a:lnTo>
                      <a:lnTo>
                        <a:pt x="23985" y="11262"/>
                      </a:lnTo>
                      <a:cubicBezTo>
                        <a:pt x="24101" y="11206"/>
                        <a:pt x="24157" y="11090"/>
                        <a:pt x="24157" y="10974"/>
                      </a:cubicBezTo>
                      <a:cubicBezTo>
                        <a:pt x="24111" y="10879"/>
                        <a:pt x="24025" y="10784"/>
                        <a:pt x="23931" y="10784"/>
                      </a:cubicBezTo>
                      <a:cubicBezTo>
                        <a:pt x="23911" y="10784"/>
                        <a:pt x="23890" y="10788"/>
                        <a:pt x="23870" y="10798"/>
                      </a:cubicBezTo>
                      <a:lnTo>
                        <a:pt x="8111" y="14390"/>
                      </a:lnTo>
                      <a:lnTo>
                        <a:pt x="520" y="138"/>
                      </a:lnTo>
                      <a:cubicBezTo>
                        <a:pt x="479" y="53"/>
                        <a:pt x="373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0" name="Google Shape;13970;p33"/>
                <p:cNvSpPr/>
                <p:nvPr/>
              </p:nvSpPr>
              <p:spPr>
                <a:xfrm>
                  <a:off x="2543999" y="2802413"/>
                  <a:ext cx="91053" cy="120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0" h="10408" extrusionOk="0">
                      <a:moveTo>
                        <a:pt x="262" y="0"/>
                      </a:moveTo>
                      <a:cubicBezTo>
                        <a:pt x="213" y="0"/>
                        <a:pt x="165" y="15"/>
                        <a:pt x="116" y="40"/>
                      </a:cubicBezTo>
                      <a:cubicBezTo>
                        <a:pt x="1" y="156"/>
                        <a:pt x="1" y="272"/>
                        <a:pt x="61" y="388"/>
                      </a:cubicBezTo>
                      <a:lnTo>
                        <a:pt x="7416" y="10292"/>
                      </a:lnTo>
                      <a:cubicBezTo>
                        <a:pt x="7416" y="10352"/>
                        <a:pt x="7532" y="10408"/>
                        <a:pt x="7592" y="10408"/>
                      </a:cubicBezTo>
                      <a:cubicBezTo>
                        <a:pt x="7648" y="10408"/>
                        <a:pt x="7708" y="10408"/>
                        <a:pt x="7764" y="10352"/>
                      </a:cubicBezTo>
                      <a:cubicBezTo>
                        <a:pt x="7824" y="10292"/>
                        <a:pt x="7880" y="10120"/>
                        <a:pt x="7764" y="10005"/>
                      </a:cubicBezTo>
                      <a:lnTo>
                        <a:pt x="464" y="96"/>
                      </a:lnTo>
                      <a:cubicBezTo>
                        <a:pt x="397" y="28"/>
                        <a:pt x="32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1" name="Google Shape;13971;p33"/>
                <p:cNvSpPr/>
                <p:nvPr/>
              </p:nvSpPr>
              <p:spPr>
                <a:xfrm>
                  <a:off x="2355918" y="2781452"/>
                  <a:ext cx="147927" cy="1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2" h="1447" extrusionOk="0">
                      <a:moveTo>
                        <a:pt x="12514" y="0"/>
                      </a:moveTo>
                      <a:lnTo>
                        <a:pt x="232" y="983"/>
                      </a:lnTo>
                      <a:cubicBezTo>
                        <a:pt x="116" y="983"/>
                        <a:pt x="0" y="1099"/>
                        <a:pt x="0" y="1214"/>
                      </a:cubicBezTo>
                      <a:cubicBezTo>
                        <a:pt x="0" y="1330"/>
                        <a:pt x="116" y="1446"/>
                        <a:pt x="232" y="1446"/>
                      </a:cubicBezTo>
                      <a:lnTo>
                        <a:pt x="288" y="1446"/>
                      </a:lnTo>
                      <a:lnTo>
                        <a:pt x="12570" y="464"/>
                      </a:lnTo>
                      <a:cubicBezTo>
                        <a:pt x="12686" y="464"/>
                        <a:pt x="12801" y="348"/>
                        <a:pt x="12801" y="232"/>
                      </a:cubicBezTo>
                      <a:cubicBezTo>
                        <a:pt x="12801" y="116"/>
                        <a:pt x="12686" y="0"/>
                        <a:pt x="125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972" name="Google Shape;13972;p33"/>
              <p:cNvGrpSpPr/>
              <p:nvPr/>
            </p:nvGrpSpPr>
            <p:grpSpPr>
              <a:xfrm rot="-999752">
                <a:off x="757481" y="4065065"/>
                <a:ext cx="246377" cy="287787"/>
                <a:chOff x="1972304" y="3421391"/>
                <a:chExt cx="366224" cy="427778"/>
              </a:xfrm>
            </p:grpSpPr>
            <p:sp>
              <p:nvSpPr>
                <p:cNvPr id="13973" name="Google Shape;13973;p33"/>
                <p:cNvSpPr/>
                <p:nvPr/>
              </p:nvSpPr>
              <p:spPr>
                <a:xfrm>
                  <a:off x="1972304" y="3421391"/>
                  <a:ext cx="366224" cy="42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4" h="37021" extrusionOk="0">
                      <a:moveTo>
                        <a:pt x="4757" y="579"/>
                      </a:moveTo>
                      <a:cubicBezTo>
                        <a:pt x="4794" y="579"/>
                        <a:pt x="4830" y="580"/>
                        <a:pt x="4867" y="582"/>
                      </a:cubicBezTo>
                      <a:lnTo>
                        <a:pt x="29431" y="2492"/>
                      </a:lnTo>
                      <a:cubicBezTo>
                        <a:pt x="29895" y="2492"/>
                        <a:pt x="30358" y="2723"/>
                        <a:pt x="30650" y="3071"/>
                      </a:cubicBezTo>
                      <a:cubicBezTo>
                        <a:pt x="30938" y="3479"/>
                        <a:pt x="31114" y="3942"/>
                        <a:pt x="31053" y="4406"/>
                      </a:cubicBezTo>
                      <a:lnTo>
                        <a:pt x="28736" y="35051"/>
                      </a:lnTo>
                      <a:cubicBezTo>
                        <a:pt x="28625" y="35826"/>
                        <a:pt x="27985" y="36445"/>
                        <a:pt x="27171" y="36445"/>
                      </a:cubicBezTo>
                      <a:cubicBezTo>
                        <a:pt x="27134" y="36445"/>
                        <a:pt x="27096" y="36444"/>
                        <a:pt x="27058" y="36441"/>
                      </a:cubicBezTo>
                      <a:lnTo>
                        <a:pt x="2031" y="34532"/>
                      </a:lnTo>
                      <a:cubicBezTo>
                        <a:pt x="1623" y="34532"/>
                        <a:pt x="1220" y="34300"/>
                        <a:pt x="988" y="34008"/>
                      </a:cubicBezTo>
                      <a:cubicBezTo>
                        <a:pt x="696" y="33720"/>
                        <a:pt x="580" y="33313"/>
                        <a:pt x="580" y="32909"/>
                      </a:cubicBezTo>
                      <a:lnTo>
                        <a:pt x="2958" y="2260"/>
                      </a:lnTo>
                      <a:cubicBezTo>
                        <a:pt x="3011" y="1314"/>
                        <a:pt x="3821" y="579"/>
                        <a:pt x="4757" y="579"/>
                      </a:cubicBezTo>
                      <a:close/>
                      <a:moveTo>
                        <a:pt x="4817" y="0"/>
                      </a:moveTo>
                      <a:cubicBezTo>
                        <a:pt x="3586" y="0"/>
                        <a:pt x="2491" y="967"/>
                        <a:pt x="2378" y="2204"/>
                      </a:cubicBezTo>
                      <a:lnTo>
                        <a:pt x="61" y="32849"/>
                      </a:lnTo>
                      <a:cubicBezTo>
                        <a:pt x="1" y="33428"/>
                        <a:pt x="177" y="33952"/>
                        <a:pt x="524" y="34355"/>
                      </a:cubicBezTo>
                      <a:cubicBezTo>
                        <a:pt x="928" y="34819"/>
                        <a:pt x="1391" y="35051"/>
                        <a:pt x="1970" y="35111"/>
                      </a:cubicBezTo>
                      <a:lnTo>
                        <a:pt x="26998" y="37020"/>
                      </a:lnTo>
                      <a:lnTo>
                        <a:pt x="27174" y="37020"/>
                      </a:lnTo>
                      <a:cubicBezTo>
                        <a:pt x="28273" y="37020"/>
                        <a:pt x="29200" y="36209"/>
                        <a:pt x="29260" y="35111"/>
                      </a:cubicBezTo>
                      <a:lnTo>
                        <a:pt x="31633" y="4406"/>
                      </a:lnTo>
                      <a:cubicBezTo>
                        <a:pt x="31693" y="3827"/>
                        <a:pt x="31461" y="3187"/>
                        <a:pt x="31053" y="2723"/>
                      </a:cubicBezTo>
                      <a:cubicBezTo>
                        <a:pt x="30650" y="2260"/>
                        <a:pt x="30127" y="1973"/>
                        <a:pt x="29492" y="1912"/>
                      </a:cubicBezTo>
                      <a:lnTo>
                        <a:pt x="4927" y="3"/>
                      </a:lnTo>
                      <a:cubicBezTo>
                        <a:pt x="4890" y="1"/>
                        <a:pt x="4853" y="0"/>
                        <a:pt x="48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4" name="Google Shape;13974;p33"/>
                <p:cNvSpPr/>
                <p:nvPr/>
              </p:nvSpPr>
              <p:spPr>
                <a:xfrm>
                  <a:off x="2039947" y="3480333"/>
                  <a:ext cx="249680" cy="6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8" h="5734" extrusionOk="0">
                      <a:moveTo>
                        <a:pt x="867" y="579"/>
                      </a:moveTo>
                      <a:lnTo>
                        <a:pt x="20973" y="2141"/>
                      </a:lnTo>
                      <a:lnTo>
                        <a:pt x="20741" y="5154"/>
                      </a:lnTo>
                      <a:lnTo>
                        <a:pt x="635" y="3592"/>
                      </a:lnTo>
                      <a:lnTo>
                        <a:pt x="867" y="579"/>
                      </a:lnTo>
                      <a:close/>
                      <a:moveTo>
                        <a:pt x="348" y="0"/>
                      </a:moveTo>
                      <a:lnTo>
                        <a:pt x="0" y="4111"/>
                      </a:lnTo>
                      <a:lnTo>
                        <a:pt x="21260" y="5733"/>
                      </a:lnTo>
                      <a:lnTo>
                        <a:pt x="21608" y="1622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5" name="Google Shape;13975;p33"/>
                <p:cNvSpPr/>
                <p:nvPr/>
              </p:nvSpPr>
              <p:spPr>
                <a:xfrm>
                  <a:off x="2020500" y="3566661"/>
                  <a:ext cx="52933" cy="52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4580" extrusionOk="0">
                      <a:moveTo>
                        <a:pt x="872" y="640"/>
                      </a:moveTo>
                      <a:lnTo>
                        <a:pt x="3941" y="872"/>
                      </a:lnTo>
                      <a:lnTo>
                        <a:pt x="3709" y="4000"/>
                      </a:lnTo>
                      <a:lnTo>
                        <a:pt x="580" y="3768"/>
                      </a:lnTo>
                      <a:lnTo>
                        <a:pt x="872" y="640"/>
                      </a:lnTo>
                      <a:close/>
                      <a:moveTo>
                        <a:pt x="349" y="0"/>
                      </a:moveTo>
                      <a:lnTo>
                        <a:pt x="1" y="4287"/>
                      </a:lnTo>
                      <a:lnTo>
                        <a:pt x="4232" y="4579"/>
                      </a:lnTo>
                      <a:lnTo>
                        <a:pt x="4580" y="348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6" name="Google Shape;13976;p33"/>
                <p:cNvSpPr/>
                <p:nvPr/>
              </p:nvSpPr>
              <p:spPr>
                <a:xfrm>
                  <a:off x="2094833" y="3572704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68" y="580"/>
                      </a:moveTo>
                      <a:lnTo>
                        <a:pt x="3996" y="868"/>
                      </a:lnTo>
                      <a:lnTo>
                        <a:pt x="3764" y="3940"/>
                      </a:lnTo>
                      <a:lnTo>
                        <a:pt x="636" y="3709"/>
                      </a:lnTo>
                      <a:lnTo>
                        <a:pt x="868" y="580"/>
                      </a:lnTo>
                      <a:close/>
                      <a:moveTo>
                        <a:pt x="349" y="1"/>
                      </a:moveTo>
                      <a:lnTo>
                        <a:pt x="1" y="4228"/>
                      </a:lnTo>
                      <a:lnTo>
                        <a:pt x="4288" y="4575"/>
                      </a:lnTo>
                      <a:lnTo>
                        <a:pt x="4575" y="349"/>
                      </a:lnTo>
                      <a:lnTo>
                        <a:pt x="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7" name="Google Shape;13977;p33"/>
                <p:cNvSpPr/>
                <p:nvPr/>
              </p:nvSpPr>
              <p:spPr>
                <a:xfrm>
                  <a:off x="2165804" y="3578066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11" y="635"/>
                      </a:moveTo>
                      <a:lnTo>
                        <a:pt x="3940" y="867"/>
                      </a:lnTo>
                      <a:lnTo>
                        <a:pt x="3708" y="3940"/>
                      </a:lnTo>
                      <a:lnTo>
                        <a:pt x="579" y="3708"/>
                      </a:lnTo>
                      <a:lnTo>
                        <a:pt x="811" y="635"/>
                      </a:lnTo>
                      <a:close/>
                      <a:moveTo>
                        <a:pt x="287" y="0"/>
                      </a:moveTo>
                      <a:lnTo>
                        <a:pt x="0" y="4227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8" name="Google Shape;13978;p33"/>
                <p:cNvSpPr/>
                <p:nvPr/>
              </p:nvSpPr>
              <p:spPr>
                <a:xfrm>
                  <a:off x="2013809" y="3652341"/>
                  <a:ext cx="52922" cy="53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636" extrusionOk="0">
                      <a:moveTo>
                        <a:pt x="872" y="640"/>
                      </a:moveTo>
                      <a:lnTo>
                        <a:pt x="4000" y="872"/>
                      </a:lnTo>
                      <a:lnTo>
                        <a:pt x="3708" y="4001"/>
                      </a:lnTo>
                      <a:lnTo>
                        <a:pt x="640" y="3769"/>
                      </a:lnTo>
                      <a:lnTo>
                        <a:pt x="872" y="640"/>
                      </a:lnTo>
                      <a:close/>
                      <a:moveTo>
                        <a:pt x="348" y="1"/>
                      </a:moveTo>
                      <a:lnTo>
                        <a:pt x="1" y="4288"/>
                      </a:lnTo>
                      <a:lnTo>
                        <a:pt x="4288" y="4635"/>
                      </a:lnTo>
                      <a:lnTo>
                        <a:pt x="4580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9" name="Google Shape;13979;p33"/>
                <p:cNvSpPr/>
                <p:nvPr/>
              </p:nvSpPr>
              <p:spPr>
                <a:xfrm>
                  <a:off x="2088142" y="3658396"/>
                  <a:ext cx="52876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5" extrusionOk="0">
                      <a:moveTo>
                        <a:pt x="867" y="635"/>
                      </a:moveTo>
                      <a:lnTo>
                        <a:pt x="3996" y="867"/>
                      </a:lnTo>
                      <a:lnTo>
                        <a:pt x="3764" y="3996"/>
                      </a:lnTo>
                      <a:lnTo>
                        <a:pt x="636" y="3708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1" y="4227"/>
                      </a:lnTo>
                      <a:lnTo>
                        <a:pt x="4288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0" name="Google Shape;13980;p33"/>
                <p:cNvSpPr/>
                <p:nvPr/>
              </p:nvSpPr>
              <p:spPr>
                <a:xfrm>
                  <a:off x="2159102" y="3663746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12" y="636"/>
                      </a:moveTo>
                      <a:lnTo>
                        <a:pt x="3940" y="868"/>
                      </a:lnTo>
                      <a:lnTo>
                        <a:pt x="3708" y="3996"/>
                      </a:lnTo>
                      <a:lnTo>
                        <a:pt x="580" y="3709"/>
                      </a:lnTo>
                      <a:lnTo>
                        <a:pt x="812" y="636"/>
                      </a:lnTo>
                      <a:close/>
                      <a:moveTo>
                        <a:pt x="288" y="1"/>
                      </a:moveTo>
                      <a:lnTo>
                        <a:pt x="1" y="4228"/>
                      </a:lnTo>
                      <a:lnTo>
                        <a:pt x="4228" y="4575"/>
                      </a:lnTo>
                      <a:lnTo>
                        <a:pt x="4575" y="349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1" name="Google Shape;13981;p33"/>
                <p:cNvSpPr/>
                <p:nvPr/>
              </p:nvSpPr>
              <p:spPr>
                <a:xfrm>
                  <a:off x="2007119" y="3738726"/>
                  <a:ext cx="52922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576" extrusionOk="0">
                      <a:moveTo>
                        <a:pt x="872" y="580"/>
                      </a:moveTo>
                      <a:lnTo>
                        <a:pt x="4000" y="812"/>
                      </a:lnTo>
                      <a:lnTo>
                        <a:pt x="3768" y="3940"/>
                      </a:lnTo>
                      <a:lnTo>
                        <a:pt x="640" y="3708"/>
                      </a:lnTo>
                      <a:lnTo>
                        <a:pt x="872" y="580"/>
                      </a:lnTo>
                      <a:close/>
                      <a:moveTo>
                        <a:pt x="348" y="1"/>
                      </a:moveTo>
                      <a:lnTo>
                        <a:pt x="0" y="4227"/>
                      </a:lnTo>
                      <a:lnTo>
                        <a:pt x="4287" y="4575"/>
                      </a:lnTo>
                      <a:lnTo>
                        <a:pt x="4579" y="28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2" name="Google Shape;13982;p33"/>
                <p:cNvSpPr/>
                <p:nvPr/>
              </p:nvSpPr>
              <p:spPr>
                <a:xfrm>
                  <a:off x="2081452" y="3744088"/>
                  <a:ext cx="53569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6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64" y="3995"/>
                      </a:lnTo>
                      <a:lnTo>
                        <a:pt x="635" y="3708"/>
                      </a:lnTo>
                      <a:lnTo>
                        <a:pt x="867" y="635"/>
                      </a:lnTo>
                      <a:close/>
                      <a:moveTo>
                        <a:pt x="348" y="0"/>
                      </a:moveTo>
                      <a:lnTo>
                        <a:pt x="0" y="4287"/>
                      </a:lnTo>
                      <a:lnTo>
                        <a:pt x="4287" y="4575"/>
                      </a:lnTo>
                      <a:lnTo>
                        <a:pt x="4635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3" name="Google Shape;13983;p33"/>
                <p:cNvSpPr/>
                <p:nvPr/>
              </p:nvSpPr>
              <p:spPr>
                <a:xfrm>
                  <a:off x="2152411" y="3749438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08" y="3996"/>
                      </a:lnTo>
                      <a:lnTo>
                        <a:pt x="580" y="3764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0" y="4288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4" name="Google Shape;13984;p33"/>
                <p:cNvSpPr/>
                <p:nvPr/>
              </p:nvSpPr>
              <p:spPr>
                <a:xfrm>
                  <a:off x="2223371" y="3723300"/>
                  <a:ext cx="61600" cy="90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" h="7825" extrusionOk="0">
                      <a:moveTo>
                        <a:pt x="1099" y="640"/>
                      </a:moveTo>
                      <a:lnTo>
                        <a:pt x="4691" y="928"/>
                      </a:lnTo>
                      <a:lnTo>
                        <a:pt x="4227" y="7245"/>
                      </a:lnTo>
                      <a:lnTo>
                        <a:pt x="580" y="6953"/>
                      </a:lnTo>
                      <a:lnTo>
                        <a:pt x="1099" y="640"/>
                      </a:lnTo>
                      <a:close/>
                      <a:moveTo>
                        <a:pt x="580" y="1"/>
                      </a:moveTo>
                      <a:lnTo>
                        <a:pt x="0" y="7477"/>
                      </a:lnTo>
                      <a:lnTo>
                        <a:pt x="4751" y="7824"/>
                      </a:lnTo>
                      <a:lnTo>
                        <a:pt x="5330" y="409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5" name="Google Shape;13985;p33"/>
                <p:cNvSpPr/>
                <p:nvPr/>
              </p:nvSpPr>
              <p:spPr>
                <a:xfrm>
                  <a:off x="2231401" y="3646991"/>
                  <a:ext cx="56885" cy="5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" h="4867" extrusionOk="0">
                      <a:moveTo>
                        <a:pt x="867" y="640"/>
                      </a:moveTo>
                      <a:lnTo>
                        <a:pt x="4288" y="872"/>
                      </a:lnTo>
                      <a:lnTo>
                        <a:pt x="4056" y="4287"/>
                      </a:lnTo>
                      <a:lnTo>
                        <a:pt x="636" y="4000"/>
                      </a:lnTo>
                      <a:lnTo>
                        <a:pt x="867" y="640"/>
                      </a:lnTo>
                      <a:close/>
                      <a:moveTo>
                        <a:pt x="348" y="0"/>
                      </a:moveTo>
                      <a:lnTo>
                        <a:pt x="1" y="4519"/>
                      </a:lnTo>
                      <a:lnTo>
                        <a:pt x="4575" y="4867"/>
                      </a:lnTo>
                      <a:lnTo>
                        <a:pt x="4923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6" name="Google Shape;13986;p33"/>
                <p:cNvSpPr/>
                <p:nvPr/>
              </p:nvSpPr>
              <p:spPr>
                <a:xfrm>
                  <a:off x="2233389" y="3581347"/>
                  <a:ext cx="58919" cy="4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" h="3828" extrusionOk="0">
                      <a:moveTo>
                        <a:pt x="1970" y="583"/>
                      </a:moveTo>
                      <a:lnTo>
                        <a:pt x="3305" y="643"/>
                      </a:lnTo>
                      <a:cubicBezTo>
                        <a:pt x="3592" y="699"/>
                        <a:pt x="3940" y="875"/>
                        <a:pt x="4171" y="1107"/>
                      </a:cubicBezTo>
                      <a:cubicBezTo>
                        <a:pt x="4403" y="1394"/>
                        <a:pt x="4519" y="1686"/>
                        <a:pt x="4463" y="2034"/>
                      </a:cubicBezTo>
                      <a:cubicBezTo>
                        <a:pt x="4406" y="2745"/>
                        <a:pt x="3833" y="3253"/>
                        <a:pt x="3182" y="3253"/>
                      </a:cubicBezTo>
                      <a:cubicBezTo>
                        <a:pt x="3146" y="3253"/>
                        <a:pt x="3109" y="3251"/>
                        <a:pt x="3073" y="3248"/>
                      </a:cubicBezTo>
                      <a:lnTo>
                        <a:pt x="1798" y="3132"/>
                      </a:lnTo>
                      <a:cubicBezTo>
                        <a:pt x="1451" y="3132"/>
                        <a:pt x="1103" y="2961"/>
                        <a:pt x="927" y="2729"/>
                      </a:cubicBezTo>
                      <a:cubicBezTo>
                        <a:pt x="695" y="2437"/>
                        <a:pt x="579" y="2089"/>
                        <a:pt x="579" y="1742"/>
                      </a:cubicBezTo>
                      <a:cubicBezTo>
                        <a:pt x="640" y="1107"/>
                        <a:pt x="1219" y="583"/>
                        <a:pt x="1914" y="583"/>
                      </a:cubicBezTo>
                      <a:close/>
                      <a:moveTo>
                        <a:pt x="1922" y="1"/>
                      </a:moveTo>
                      <a:cubicBezTo>
                        <a:pt x="927" y="1"/>
                        <a:pt x="112" y="735"/>
                        <a:pt x="0" y="1742"/>
                      </a:cubicBezTo>
                      <a:cubicBezTo>
                        <a:pt x="0" y="2205"/>
                        <a:pt x="176" y="2669"/>
                        <a:pt x="464" y="3077"/>
                      </a:cubicBezTo>
                      <a:cubicBezTo>
                        <a:pt x="811" y="3424"/>
                        <a:pt x="1275" y="3656"/>
                        <a:pt x="1738" y="3712"/>
                      </a:cubicBezTo>
                      <a:lnTo>
                        <a:pt x="3013" y="3827"/>
                      </a:lnTo>
                      <a:lnTo>
                        <a:pt x="3189" y="3827"/>
                      </a:lnTo>
                      <a:cubicBezTo>
                        <a:pt x="4116" y="3827"/>
                        <a:pt x="4982" y="3077"/>
                        <a:pt x="5043" y="2089"/>
                      </a:cubicBezTo>
                      <a:cubicBezTo>
                        <a:pt x="5098" y="1626"/>
                        <a:pt x="4927" y="1107"/>
                        <a:pt x="4579" y="759"/>
                      </a:cubicBezTo>
                      <a:cubicBezTo>
                        <a:pt x="4287" y="351"/>
                        <a:pt x="3824" y="120"/>
                        <a:pt x="3305" y="120"/>
                      </a:cubicBezTo>
                      <a:lnTo>
                        <a:pt x="2030" y="4"/>
                      </a:lnTo>
                      <a:cubicBezTo>
                        <a:pt x="1994" y="2"/>
                        <a:pt x="1958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87" name="Google Shape;13987;p33"/>
              <p:cNvSpPr/>
              <p:nvPr/>
            </p:nvSpPr>
            <p:spPr>
              <a:xfrm rot="-2700000">
                <a:off x="776620" y="4438733"/>
                <a:ext cx="288515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35573" h="22687" extrusionOk="0">
                    <a:moveTo>
                      <a:pt x="5918" y="1"/>
                    </a:moveTo>
                    <a:cubicBezTo>
                      <a:pt x="3452" y="1"/>
                      <a:pt x="1670" y="1687"/>
                      <a:pt x="927" y="3636"/>
                    </a:cubicBezTo>
                    <a:cubicBezTo>
                      <a:pt x="1" y="6069"/>
                      <a:pt x="580" y="9313"/>
                      <a:pt x="4056" y="10764"/>
                    </a:cubicBezTo>
                    <a:cubicBezTo>
                      <a:pt x="8056" y="12386"/>
                      <a:pt x="17209" y="15686"/>
                      <a:pt x="23406" y="17600"/>
                    </a:cubicBezTo>
                    <a:cubicBezTo>
                      <a:pt x="24192" y="17856"/>
                      <a:pt x="24923" y="17981"/>
                      <a:pt x="25582" y="17981"/>
                    </a:cubicBezTo>
                    <a:cubicBezTo>
                      <a:pt x="27157" y="17981"/>
                      <a:pt x="28322" y="17267"/>
                      <a:pt x="28852" y="15918"/>
                    </a:cubicBezTo>
                    <a:cubicBezTo>
                      <a:pt x="29607" y="14008"/>
                      <a:pt x="28736" y="11515"/>
                      <a:pt x="27058" y="10704"/>
                    </a:cubicBezTo>
                    <a:cubicBezTo>
                      <a:pt x="23930" y="9313"/>
                      <a:pt x="20857" y="8099"/>
                      <a:pt x="13789" y="5666"/>
                    </a:cubicBezTo>
                    <a:cubicBezTo>
                      <a:pt x="13746" y="5651"/>
                      <a:pt x="13702" y="5643"/>
                      <a:pt x="13660" y="5643"/>
                    </a:cubicBezTo>
                    <a:cubicBezTo>
                      <a:pt x="13536" y="5643"/>
                      <a:pt x="13427" y="5709"/>
                      <a:pt x="13386" y="5837"/>
                    </a:cubicBezTo>
                    <a:cubicBezTo>
                      <a:pt x="13325" y="5953"/>
                      <a:pt x="13441" y="6129"/>
                      <a:pt x="13557" y="6185"/>
                    </a:cubicBezTo>
                    <a:cubicBezTo>
                      <a:pt x="20625" y="8678"/>
                      <a:pt x="23754" y="9837"/>
                      <a:pt x="26766" y="11227"/>
                    </a:cubicBezTo>
                    <a:cubicBezTo>
                      <a:pt x="28217" y="11923"/>
                      <a:pt x="28968" y="14064"/>
                      <a:pt x="28333" y="15686"/>
                    </a:cubicBezTo>
                    <a:cubicBezTo>
                      <a:pt x="27886" y="16819"/>
                      <a:pt x="26904" y="17416"/>
                      <a:pt x="25544" y="17416"/>
                    </a:cubicBezTo>
                    <a:cubicBezTo>
                      <a:pt x="24956" y="17416"/>
                      <a:pt x="24298" y="17304"/>
                      <a:pt x="23582" y="17076"/>
                    </a:cubicBezTo>
                    <a:cubicBezTo>
                      <a:pt x="17381" y="15107"/>
                      <a:pt x="8287" y="11862"/>
                      <a:pt x="4288" y="10185"/>
                    </a:cubicBezTo>
                    <a:cubicBezTo>
                      <a:pt x="1219" y="8910"/>
                      <a:pt x="640" y="6013"/>
                      <a:pt x="1451" y="3812"/>
                    </a:cubicBezTo>
                    <a:cubicBezTo>
                      <a:pt x="2140" y="2107"/>
                      <a:pt x="3709" y="587"/>
                      <a:pt x="5893" y="587"/>
                    </a:cubicBezTo>
                    <a:cubicBezTo>
                      <a:pt x="6459" y="587"/>
                      <a:pt x="7065" y="689"/>
                      <a:pt x="7708" y="915"/>
                    </a:cubicBezTo>
                    <a:cubicBezTo>
                      <a:pt x="11819" y="2361"/>
                      <a:pt x="27290" y="8271"/>
                      <a:pt x="31693" y="10240"/>
                    </a:cubicBezTo>
                    <a:cubicBezTo>
                      <a:pt x="34761" y="11575"/>
                      <a:pt x="34937" y="14991"/>
                      <a:pt x="33834" y="17656"/>
                    </a:cubicBezTo>
                    <a:cubicBezTo>
                      <a:pt x="32779" y="20093"/>
                      <a:pt x="30555" y="22090"/>
                      <a:pt x="27887" y="22090"/>
                    </a:cubicBezTo>
                    <a:cubicBezTo>
                      <a:pt x="27192" y="22090"/>
                      <a:pt x="26466" y="21955"/>
                      <a:pt x="25723" y="21656"/>
                    </a:cubicBezTo>
                    <a:cubicBezTo>
                      <a:pt x="18424" y="18699"/>
                      <a:pt x="7708" y="14759"/>
                      <a:pt x="7592" y="14759"/>
                    </a:cubicBezTo>
                    <a:cubicBezTo>
                      <a:pt x="7564" y="14745"/>
                      <a:pt x="7531" y="14738"/>
                      <a:pt x="7498" y="14738"/>
                    </a:cubicBezTo>
                    <a:cubicBezTo>
                      <a:pt x="7397" y="14738"/>
                      <a:pt x="7286" y="14803"/>
                      <a:pt x="7245" y="14935"/>
                    </a:cubicBezTo>
                    <a:cubicBezTo>
                      <a:pt x="7184" y="15051"/>
                      <a:pt x="7245" y="15223"/>
                      <a:pt x="7416" y="15283"/>
                    </a:cubicBezTo>
                    <a:cubicBezTo>
                      <a:pt x="7532" y="15338"/>
                      <a:pt x="18252" y="19222"/>
                      <a:pt x="25492" y="22175"/>
                    </a:cubicBezTo>
                    <a:cubicBezTo>
                      <a:pt x="25899" y="22351"/>
                      <a:pt x="26363" y="22522"/>
                      <a:pt x="26766" y="22583"/>
                    </a:cubicBezTo>
                    <a:cubicBezTo>
                      <a:pt x="27144" y="22653"/>
                      <a:pt x="27515" y="22686"/>
                      <a:pt x="27879" y="22686"/>
                    </a:cubicBezTo>
                    <a:cubicBezTo>
                      <a:pt x="30807" y="22686"/>
                      <a:pt x="33224" y="20518"/>
                      <a:pt x="34358" y="17888"/>
                    </a:cubicBezTo>
                    <a:cubicBezTo>
                      <a:pt x="35572" y="14991"/>
                      <a:pt x="35340" y="11227"/>
                      <a:pt x="31925" y="9721"/>
                    </a:cubicBezTo>
                    <a:cubicBezTo>
                      <a:pt x="27522" y="7751"/>
                      <a:pt x="11995" y="1782"/>
                      <a:pt x="7880" y="336"/>
                    </a:cubicBezTo>
                    <a:cubicBezTo>
                      <a:pt x="7187" y="105"/>
                      <a:pt x="6531" y="1"/>
                      <a:pt x="5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88" name="Google Shape;13988;p33"/>
              <p:cNvGrpSpPr/>
              <p:nvPr/>
            </p:nvGrpSpPr>
            <p:grpSpPr>
              <a:xfrm>
                <a:off x="759864" y="4645646"/>
                <a:ext cx="322037" cy="361644"/>
                <a:chOff x="1053854" y="3044941"/>
                <a:chExt cx="448519" cy="503682"/>
              </a:xfrm>
            </p:grpSpPr>
            <p:sp>
              <p:nvSpPr>
                <p:cNvPr id="13989" name="Google Shape;13989;p33"/>
                <p:cNvSpPr/>
                <p:nvPr/>
              </p:nvSpPr>
              <p:spPr>
                <a:xfrm>
                  <a:off x="1070609" y="3181579"/>
                  <a:ext cx="12063" cy="2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811" extrusionOk="0">
                      <a:moveTo>
                        <a:pt x="329" y="0"/>
                      </a:moveTo>
                      <a:cubicBezTo>
                        <a:pt x="297" y="0"/>
                        <a:pt x="265" y="5"/>
                        <a:pt x="232" y="17"/>
                      </a:cubicBezTo>
                      <a:cubicBezTo>
                        <a:pt x="117" y="72"/>
                        <a:pt x="1" y="248"/>
                        <a:pt x="56" y="364"/>
                      </a:cubicBezTo>
                      <a:lnTo>
                        <a:pt x="464" y="1578"/>
                      </a:lnTo>
                      <a:cubicBezTo>
                        <a:pt x="520" y="1755"/>
                        <a:pt x="636" y="1810"/>
                        <a:pt x="751" y="1810"/>
                      </a:cubicBezTo>
                      <a:lnTo>
                        <a:pt x="812" y="1810"/>
                      </a:lnTo>
                      <a:cubicBezTo>
                        <a:pt x="983" y="1755"/>
                        <a:pt x="1043" y="1578"/>
                        <a:pt x="983" y="1407"/>
                      </a:cubicBezTo>
                      <a:lnTo>
                        <a:pt x="580" y="188"/>
                      </a:lnTo>
                      <a:cubicBezTo>
                        <a:pt x="580" y="94"/>
                        <a:pt x="464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0" name="Google Shape;13990;p33"/>
                <p:cNvSpPr/>
                <p:nvPr/>
              </p:nvSpPr>
              <p:spPr>
                <a:xfrm>
                  <a:off x="1082661" y="3217053"/>
                  <a:ext cx="1474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2564" extrusionOk="0">
                      <a:moveTo>
                        <a:pt x="298" y="0"/>
                      </a:moveTo>
                      <a:cubicBezTo>
                        <a:pt x="275" y="0"/>
                        <a:pt x="253" y="5"/>
                        <a:pt x="232" y="15"/>
                      </a:cubicBezTo>
                      <a:cubicBezTo>
                        <a:pt x="56" y="75"/>
                        <a:pt x="0" y="246"/>
                        <a:pt x="56" y="423"/>
                      </a:cubicBezTo>
                      <a:lnTo>
                        <a:pt x="696" y="2392"/>
                      </a:lnTo>
                      <a:cubicBezTo>
                        <a:pt x="751" y="2508"/>
                        <a:pt x="867" y="2564"/>
                        <a:pt x="983" y="2564"/>
                      </a:cubicBezTo>
                      <a:lnTo>
                        <a:pt x="1043" y="2564"/>
                      </a:lnTo>
                      <a:cubicBezTo>
                        <a:pt x="1215" y="2508"/>
                        <a:pt x="1275" y="2392"/>
                        <a:pt x="1215" y="2216"/>
                      </a:cubicBezTo>
                      <a:lnTo>
                        <a:pt x="580" y="191"/>
                      </a:lnTo>
                      <a:cubicBezTo>
                        <a:pt x="530" y="96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1" name="Google Shape;13991;p33"/>
                <p:cNvSpPr/>
                <p:nvPr/>
              </p:nvSpPr>
              <p:spPr>
                <a:xfrm>
                  <a:off x="1097394" y="3262741"/>
                  <a:ext cx="16073" cy="3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82" extrusionOk="0">
                      <a:moveTo>
                        <a:pt x="232" y="0"/>
                      </a:moveTo>
                      <a:cubicBezTo>
                        <a:pt x="116" y="61"/>
                        <a:pt x="0" y="232"/>
                        <a:pt x="56" y="408"/>
                      </a:cubicBezTo>
                      <a:lnTo>
                        <a:pt x="811" y="2610"/>
                      </a:lnTo>
                      <a:cubicBezTo>
                        <a:pt x="811" y="2725"/>
                        <a:pt x="927" y="2781"/>
                        <a:pt x="1043" y="2781"/>
                      </a:cubicBezTo>
                      <a:lnTo>
                        <a:pt x="1159" y="2781"/>
                      </a:lnTo>
                      <a:cubicBezTo>
                        <a:pt x="1330" y="2725"/>
                        <a:pt x="1390" y="2610"/>
                        <a:pt x="1330" y="2433"/>
                      </a:cubicBezTo>
                      <a:lnTo>
                        <a:pt x="579" y="232"/>
                      </a:lnTo>
                      <a:cubicBezTo>
                        <a:pt x="579" y="61"/>
                        <a:pt x="403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2" name="Google Shape;13992;p33"/>
                <p:cNvSpPr/>
                <p:nvPr/>
              </p:nvSpPr>
              <p:spPr>
                <a:xfrm>
                  <a:off x="1112762" y="3309435"/>
                  <a:ext cx="16073" cy="3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40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6"/>
                        <a:pt x="60" y="362"/>
                      </a:cubicBezTo>
                      <a:lnTo>
                        <a:pt x="756" y="2564"/>
                      </a:lnTo>
                      <a:cubicBezTo>
                        <a:pt x="811" y="2680"/>
                        <a:pt x="927" y="2740"/>
                        <a:pt x="1043" y="2740"/>
                      </a:cubicBezTo>
                      <a:lnTo>
                        <a:pt x="1159" y="2740"/>
                      </a:lnTo>
                      <a:cubicBezTo>
                        <a:pt x="1275" y="2680"/>
                        <a:pt x="1391" y="2508"/>
                        <a:pt x="1335" y="2392"/>
                      </a:cubicBezTo>
                      <a:lnTo>
                        <a:pt x="580" y="191"/>
                      </a:lnTo>
                      <a:cubicBezTo>
                        <a:pt x="580" y="96"/>
                        <a:pt x="46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3" name="Google Shape;13993;p33"/>
                <p:cNvSpPr/>
                <p:nvPr/>
              </p:nvSpPr>
              <p:spPr>
                <a:xfrm>
                  <a:off x="1127483" y="3354211"/>
                  <a:ext cx="16085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2805" extrusionOk="0">
                      <a:moveTo>
                        <a:pt x="362" y="1"/>
                      </a:moveTo>
                      <a:cubicBezTo>
                        <a:pt x="321" y="1"/>
                        <a:pt x="277" y="8"/>
                        <a:pt x="232" y="24"/>
                      </a:cubicBezTo>
                      <a:cubicBezTo>
                        <a:pt x="117" y="79"/>
                        <a:pt x="1" y="195"/>
                        <a:pt x="61" y="371"/>
                      </a:cubicBezTo>
                      <a:lnTo>
                        <a:pt x="812" y="2628"/>
                      </a:lnTo>
                      <a:cubicBezTo>
                        <a:pt x="872" y="2744"/>
                        <a:pt x="988" y="2804"/>
                        <a:pt x="1104" y="2804"/>
                      </a:cubicBezTo>
                      <a:lnTo>
                        <a:pt x="1159" y="2804"/>
                      </a:lnTo>
                      <a:cubicBezTo>
                        <a:pt x="1336" y="2744"/>
                        <a:pt x="1391" y="2628"/>
                        <a:pt x="1336" y="2457"/>
                      </a:cubicBezTo>
                      <a:lnTo>
                        <a:pt x="580" y="195"/>
                      </a:lnTo>
                      <a:cubicBezTo>
                        <a:pt x="580" y="67"/>
                        <a:pt x="484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4" name="Google Shape;13994;p33"/>
                <p:cNvSpPr/>
                <p:nvPr/>
              </p:nvSpPr>
              <p:spPr>
                <a:xfrm>
                  <a:off x="1142216" y="3399136"/>
                  <a:ext cx="16073" cy="3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856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7"/>
                        <a:pt x="61" y="362"/>
                      </a:cubicBezTo>
                      <a:lnTo>
                        <a:pt x="811" y="2624"/>
                      </a:lnTo>
                      <a:cubicBezTo>
                        <a:pt x="872" y="2796"/>
                        <a:pt x="988" y="2856"/>
                        <a:pt x="1103" y="2856"/>
                      </a:cubicBezTo>
                      <a:lnTo>
                        <a:pt x="1159" y="2856"/>
                      </a:lnTo>
                      <a:cubicBezTo>
                        <a:pt x="1335" y="2796"/>
                        <a:pt x="1391" y="2624"/>
                        <a:pt x="1391" y="2448"/>
                      </a:cubicBezTo>
                      <a:lnTo>
                        <a:pt x="640" y="191"/>
                      </a:lnTo>
                      <a:cubicBezTo>
                        <a:pt x="590" y="96"/>
                        <a:pt x="466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5" name="Google Shape;13995;p33"/>
                <p:cNvSpPr/>
                <p:nvPr/>
              </p:nvSpPr>
              <p:spPr>
                <a:xfrm>
                  <a:off x="1157641" y="3443993"/>
                  <a:ext cx="14733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2566" extrusionOk="0">
                      <a:moveTo>
                        <a:pt x="300" y="1"/>
                      </a:moveTo>
                      <a:cubicBezTo>
                        <a:pt x="276" y="1"/>
                        <a:pt x="253" y="6"/>
                        <a:pt x="232" y="17"/>
                      </a:cubicBezTo>
                      <a:cubicBezTo>
                        <a:pt x="56" y="72"/>
                        <a:pt x="0" y="248"/>
                        <a:pt x="56" y="420"/>
                      </a:cubicBezTo>
                      <a:lnTo>
                        <a:pt x="695" y="2334"/>
                      </a:lnTo>
                      <a:cubicBezTo>
                        <a:pt x="695" y="2450"/>
                        <a:pt x="811" y="2566"/>
                        <a:pt x="927" y="2566"/>
                      </a:cubicBezTo>
                      <a:cubicBezTo>
                        <a:pt x="983" y="2566"/>
                        <a:pt x="983" y="2566"/>
                        <a:pt x="1043" y="2506"/>
                      </a:cubicBezTo>
                      <a:cubicBezTo>
                        <a:pt x="1159" y="2506"/>
                        <a:pt x="1275" y="2334"/>
                        <a:pt x="1214" y="2158"/>
                      </a:cubicBezTo>
                      <a:lnTo>
                        <a:pt x="579" y="248"/>
                      </a:lnTo>
                      <a:cubicBezTo>
                        <a:pt x="530" y="104"/>
                        <a:pt x="40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6" name="Google Shape;13996;p33"/>
                <p:cNvSpPr/>
                <p:nvPr/>
              </p:nvSpPr>
              <p:spPr>
                <a:xfrm>
                  <a:off x="1171669" y="3488168"/>
                  <a:ext cx="13404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103" extrusionOk="0">
                      <a:moveTo>
                        <a:pt x="331" y="1"/>
                      </a:moveTo>
                      <a:cubicBezTo>
                        <a:pt x="299" y="1"/>
                        <a:pt x="265" y="6"/>
                        <a:pt x="232" y="17"/>
                      </a:cubicBezTo>
                      <a:cubicBezTo>
                        <a:pt x="116" y="73"/>
                        <a:pt x="0" y="249"/>
                        <a:pt x="61" y="365"/>
                      </a:cubicBezTo>
                      <a:lnTo>
                        <a:pt x="580" y="1927"/>
                      </a:lnTo>
                      <a:cubicBezTo>
                        <a:pt x="640" y="2043"/>
                        <a:pt x="756" y="2103"/>
                        <a:pt x="872" y="2103"/>
                      </a:cubicBezTo>
                      <a:lnTo>
                        <a:pt x="927" y="2103"/>
                      </a:lnTo>
                      <a:cubicBezTo>
                        <a:pt x="1103" y="2043"/>
                        <a:pt x="1159" y="1927"/>
                        <a:pt x="1103" y="1755"/>
                      </a:cubicBezTo>
                      <a:lnTo>
                        <a:pt x="640" y="189"/>
                      </a:lnTo>
                      <a:cubicBezTo>
                        <a:pt x="591" y="95"/>
                        <a:pt x="469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7" name="Google Shape;13997;p33"/>
                <p:cNvSpPr/>
                <p:nvPr/>
              </p:nvSpPr>
              <p:spPr>
                <a:xfrm>
                  <a:off x="1058557" y="3044941"/>
                  <a:ext cx="443816" cy="503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9" h="43590" extrusionOk="0">
                      <a:moveTo>
                        <a:pt x="26770" y="0"/>
                      </a:moveTo>
                      <a:cubicBezTo>
                        <a:pt x="26734" y="0"/>
                        <a:pt x="26694" y="8"/>
                        <a:pt x="26651" y="23"/>
                      </a:cubicBezTo>
                      <a:lnTo>
                        <a:pt x="233" y="8713"/>
                      </a:lnTo>
                      <a:cubicBezTo>
                        <a:pt x="117" y="8769"/>
                        <a:pt x="1" y="8945"/>
                        <a:pt x="56" y="9061"/>
                      </a:cubicBezTo>
                      <a:lnTo>
                        <a:pt x="520" y="10391"/>
                      </a:lnTo>
                      <a:cubicBezTo>
                        <a:pt x="520" y="10486"/>
                        <a:pt x="639" y="10581"/>
                        <a:pt x="777" y="10581"/>
                      </a:cubicBezTo>
                      <a:cubicBezTo>
                        <a:pt x="806" y="10581"/>
                        <a:pt x="837" y="10577"/>
                        <a:pt x="868" y="10567"/>
                      </a:cubicBezTo>
                      <a:cubicBezTo>
                        <a:pt x="983" y="10507"/>
                        <a:pt x="1099" y="10335"/>
                        <a:pt x="1044" y="10219"/>
                      </a:cubicBezTo>
                      <a:lnTo>
                        <a:pt x="696" y="9177"/>
                      </a:lnTo>
                      <a:lnTo>
                        <a:pt x="26535" y="602"/>
                      </a:lnTo>
                      <a:lnTo>
                        <a:pt x="37714" y="34376"/>
                      </a:lnTo>
                      <a:lnTo>
                        <a:pt x="11819" y="42894"/>
                      </a:lnTo>
                      <a:lnTo>
                        <a:pt x="11472" y="41851"/>
                      </a:lnTo>
                      <a:cubicBezTo>
                        <a:pt x="11426" y="41719"/>
                        <a:pt x="11350" y="41655"/>
                        <a:pt x="11241" y="41655"/>
                      </a:cubicBezTo>
                      <a:cubicBezTo>
                        <a:pt x="11206" y="41655"/>
                        <a:pt x="11167" y="41661"/>
                        <a:pt x="11124" y="41675"/>
                      </a:cubicBezTo>
                      <a:cubicBezTo>
                        <a:pt x="10948" y="41675"/>
                        <a:pt x="10892" y="41851"/>
                        <a:pt x="10948" y="42023"/>
                      </a:cubicBezTo>
                      <a:lnTo>
                        <a:pt x="11412" y="43358"/>
                      </a:lnTo>
                      <a:cubicBezTo>
                        <a:pt x="11412" y="43473"/>
                        <a:pt x="11472" y="43529"/>
                        <a:pt x="11527" y="43529"/>
                      </a:cubicBezTo>
                      <a:cubicBezTo>
                        <a:pt x="11588" y="43529"/>
                        <a:pt x="11643" y="43589"/>
                        <a:pt x="11643" y="43589"/>
                      </a:cubicBezTo>
                      <a:cubicBezTo>
                        <a:pt x="11704" y="43589"/>
                        <a:pt x="11704" y="43589"/>
                        <a:pt x="11759" y="43529"/>
                      </a:cubicBezTo>
                      <a:lnTo>
                        <a:pt x="38177" y="34839"/>
                      </a:lnTo>
                      <a:cubicBezTo>
                        <a:pt x="38293" y="34783"/>
                        <a:pt x="38409" y="34607"/>
                        <a:pt x="38353" y="34491"/>
                      </a:cubicBezTo>
                      <a:lnTo>
                        <a:pt x="26998" y="195"/>
                      </a:lnTo>
                      <a:cubicBezTo>
                        <a:pt x="26953" y="66"/>
                        <a:pt x="26877" y="0"/>
                        <a:pt x="26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8" name="Google Shape;13998;p33"/>
                <p:cNvSpPr/>
                <p:nvPr/>
              </p:nvSpPr>
              <p:spPr>
                <a:xfrm>
                  <a:off x="1065895" y="3191736"/>
                  <a:ext cx="47572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46" extrusionOk="0">
                      <a:moveTo>
                        <a:pt x="2842" y="584"/>
                      </a:moveTo>
                      <a:cubicBezTo>
                        <a:pt x="3074" y="584"/>
                        <a:pt x="3305" y="699"/>
                        <a:pt x="3361" y="931"/>
                      </a:cubicBezTo>
                      <a:cubicBezTo>
                        <a:pt x="3477" y="1279"/>
                        <a:pt x="3305" y="1571"/>
                        <a:pt x="3013" y="1687"/>
                      </a:cubicBezTo>
                      <a:lnTo>
                        <a:pt x="1336" y="2206"/>
                      </a:lnTo>
                      <a:cubicBezTo>
                        <a:pt x="1273" y="2231"/>
                        <a:pt x="1210" y="2242"/>
                        <a:pt x="1150" y="2242"/>
                      </a:cubicBezTo>
                      <a:cubicBezTo>
                        <a:pt x="928" y="2242"/>
                        <a:pt x="731" y="2087"/>
                        <a:pt x="640" y="1858"/>
                      </a:cubicBezTo>
                      <a:cubicBezTo>
                        <a:pt x="580" y="1742"/>
                        <a:pt x="580" y="1571"/>
                        <a:pt x="696" y="1395"/>
                      </a:cubicBezTo>
                      <a:cubicBezTo>
                        <a:pt x="756" y="1279"/>
                        <a:pt x="872" y="1163"/>
                        <a:pt x="988" y="1163"/>
                      </a:cubicBezTo>
                      <a:lnTo>
                        <a:pt x="2610" y="584"/>
                      </a:lnTo>
                      <a:close/>
                      <a:moveTo>
                        <a:pt x="2787" y="1"/>
                      </a:moveTo>
                      <a:cubicBezTo>
                        <a:pt x="2668" y="1"/>
                        <a:pt x="2547" y="20"/>
                        <a:pt x="2434" y="65"/>
                      </a:cubicBezTo>
                      <a:lnTo>
                        <a:pt x="812" y="584"/>
                      </a:lnTo>
                      <a:cubicBezTo>
                        <a:pt x="525" y="699"/>
                        <a:pt x="293" y="876"/>
                        <a:pt x="177" y="1163"/>
                      </a:cubicBezTo>
                      <a:cubicBezTo>
                        <a:pt x="1" y="1455"/>
                        <a:pt x="1" y="1742"/>
                        <a:pt x="117" y="2034"/>
                      </a:cubicBezTo>
                      <a:cubicBezTo>
                        <a:pt x="177" y="2322"/>
                        <a:pt x="409" y="2553"/>
                        <a:pt x="640" y="2729"/>
                      </a:cubicBezTo>
                      <a:cubicBezTo>
                        <a:pt x="812" y="2785"/>
                        <a:pt x="988" y="2845"/>
                        <a:pt x="1159" y="2845"/>
                      </a:cubicBezTo>
                      <a:cubicBezTo>
                        <a:pt x="1275" y="2845"/>
                        <a:pt x="1451" y="2785"/>
                        <a:pt x="1567" y="2785"/>
                      </a:cubicBezTo>
                      <a:lnTo>
                        <a:pt x="3190" y="2206"/>
                      </a:lnTo>
                      <a:cubicBezTo>
                        <a:pt x="3769" y="2034"/>
                        <a:pt x="4116" y="1395"/>
                        <a:pt x="3885" y="760"/>
                      </a:cubicBezTo>
                      <a:cubicBezTo>
                        <a:pt x="3824" y="468"/>
                        <a:pt x="3593" y="236"/>
                        <a:pt x="3305" y="120"/>
                      </a:cubicBezTo>
                      <a:cubicBezTo>
                        <a:pt x="3163" y="49"/>
                        <a:pt x="2977" y="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9" name="Google Shape;13999;p33"/>
                <p:cNvSpPr/>
                <p:nvPr/>
              </p:nvSpPr>
              <p:spPr>
                <a:xfrm>
                  <a:off x="1053854" y="3154702"/>
                  <a:ext cx="47560" cy="3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2807" extrusionOk="0">
                      <a:moveTo>
                        <a:pt x="2781" y="544"/>
                      </a:moveTo>
                      <a:cubicBezTo>
                        <a:pt x="3013" y="544"/>
                        <a:pt x="3244" y="720"/>
                        <a:pt x="3360" y="952"/>
                      </a:cubicBezTo>
                      <a:cubicBezTo>
                        <a:pt x="3420" y="1240"/>
                        <a:pt x="3305" y="1587"/>
                        <a:pt x="2957" y="1703"/>
                      </a:cubicBezTo>
                      <a:lnTo>
                        <a:pt x="1335" y="2227"/>
                      </a:lnTo>
                      <a:cubicBezTo>
                        <a:pt x="1273" y="2251"/>
                        <a:pt x="1208" y="2263"/>
                        <a:pt x="1145" y="2263"/>
                      </a:cubicBezTo>
                      <a:cubicBezTo>
                        <a:pt x="908" y="2263"/>
                        <a:pt x="683" y="2105"/>
                        <a:pt x="640" y="1879"/>
                      </a:cubicBezTo>
                      <a:cubicBezTo>
                        <a:pt x="579" y="1703"/>
                        <a:pt x="579" y="1587"/>
                        <a:pt x="640" y="1416"/>
                      </a:cubicBezTo>
                      <a:cubicBezTo>
                        <a:pt x="755" y="1300"/>
                        <a:pt x="871" y="1184"/>
                        <a:pt x="987" y="1124"/>
                      </a:cubicBezTo>
                      <a:lnTo>
                        <a:pt x="2609" y="605"/>
                      </a:lnTo>
                      <a:cubicBezTo>
                        <a:pt x="2665" y="605"/>
                        <a:pt x="2725" y="544"/>
                        <a:pt x="2781" y="544"/>
                      </a:cubicBezTo>
                      <a:close/>
                      <a:moveTo>
                        <a:pt x="2844" y="0"/>
                      </a:moveTo>
                      <a:cubicBezTo>
                        <a:pt x="2706" y="0"/>
                        <a:pt x="2564" y="29"/>
                        <a:pt x="2433" y="81"/>
                      </a:cubicBezTo>
                      <a:lnTo>
                        <a:pt x="811" y="605"/>
                      </a:lnTo>
                      <a:cubicBezTo>
                        <a:pt x="524" y="720"/>
                        <a:pt x="292" y="892"/>
                        <a:pt x="116" y="1184"/>
                      </a:cubicBezTo>
                      <a:cubicBezTo>
                        <a:pt x="0" y="1471"/>
                        <a:pt x="0" y="1763"/>
                        <a:pt x="60" y="2051"/>
                      </a:cubicBezTo>
                      <a:cubicBezTo>
                        <a:pt x="176" y="2343"/>
                        <a:pt x="408" y="2574"/>
                        <a:pt x="640" y="2690"/>
                      </a:cubicBezTo>
                      <a:cubicBezTo>
                        <a:pt x="811" y="2806"/>
                        <a:pt x="987" y="2806"/>
                        <a:pt x="1159" y="2806"/>
                      </a:cubicBezTo>
                      <a:cubicBezTo>
                        <a:pt x="1275" y="2806"/>
                        <a:pt x="1390" y="2806"/>
                        <a:pt x="1506" y="2746"/>
                      </a:cubicBezTo>
                      <a:lnTo>
                        <a:pt x="3189" y="2227"/>
                      </a:lnTo>
                      <a:cubicBezTo>
                        <a:pt x="3768" y="2051"/>
                        <a:pt x="4116" y="1416"/>
                        <a:pt x="3884" y="776"/>
                      </a:cubicBezTo>
                      <a:cubicBezTo>
                        <a:pt x="3768" y="489"/>
                        <a:pt x="3592" y="257"/>
                        <a:pt x="3305" y="141"/>
                      </a:cubicBezTo>
                      <a:cubicBezTo>
                        <a:pt x="3177" y="44"/>
                        <a:pt x="3013" y="0"/>
                        <a:pt x="28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0" name="Google Shape;14000;p33"/>
                <p:cNvSpPr/>
                <p:nvPr/>
              </p:nvSpPr>
              <p:spPr>
                <a:xfrm>
                  <a:off x="1167648" y="3500670"/>
                  <a:ext cx="46232" cy="3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2815" extrusionOk="0">
                      <a:moveTo>
                        <a:pt x="2842" y="557"/>
                      </a:moveTo>
                      <a:cubicBezTo>
                        <a:pt x="2958" y="557"/>
                        <a:pt x="3013" y="613"/>
                        <a:pt x="3074" y="613"/>
                      </a:cubicBezTo>
                      <a:cubicBezTo>
                        <a:pt x="3245" y="729"/>
                        <a:pt x="3361" y="845"/>
                        <a:pt x="3361" y="961"/>
                      </a:cubicBezTo>
                      <a:cubicBezTo>
                        <a:pt x="3421" y="1137"/>
                        <a:pt x="3421" y="1253"/>
                        <a:pt x="3361" y="1424"/>
                      </a:cubicBezTo>
                      <a:cubicBezTo>
                        <a:pt x="3305" y="1540"/>
                        <a:pt x="3190" y="1656"/>
                        <a:pt x="3013" y="1716"/>
                      </a:cubicBezTo>
                      <a:lnTo>
                        <a:pt x="1391" y="2235"/>
                      </a:lnTo>
                      <a:cubicBezTo>
                        <a:pt x="1319" y="2260"/>
                        <a:pt x="1257" y="2275"/>
                        <a:pt x="1196" y="2275"/>
                      </a:cubicBezTo>
                      <a:cubicBezTo>
                        <a:pt x="1112" y="2275"/>
                        <a:pt x="1030" y="2247"/>
                        <a:pt x="928" y="2180"/>
                      </a:cubicBezTo>
                      <a:cubicBezTo>
                        <a:pt x="812" y="2119"/>
                        <a:pt x="696" y="2003"/>
                        <a:pt x="640" y="1888"/>
                      </a:cubicBezTo>
                      <a:cubicBezTo>
                        <a:pt x="640" y="1716"/>
                        <a:pt x="640" y="1540"/>
                        <a:pt x="696" y="1424"/>
                      </a:cubicBezTo>
                      <a:cubicBezTo>
                        <a:pt x="756" y="1308"/>
                        <a:pt x="872" y="1192"/>
                        <a:pt x="1044" y="1137"/>
                      </a:cubicBezTo>
                      <a:lnTo>
                        <a:pt x="2666" y="613"/>
                      </a:lnTo>
                      <a:cubicBezTo>
                        <a:pt x="2726" y="557"/>
                        <a:pt x="2782" y="557"/>
                        <a:pt x="2842" y="557"/>
                      </a:cubicBezTo>
                      <a:close/>
                      <a:moveTo>
                        <a:pt x="2808" y="1"/>
                      </a:moveTo>
                      <a:cubicBezTo>
                        <a:pt x="2703" y="1"/>
                        <a:pt x="2599" y="14"/>
                        <a:pt x="2494" y="34"/>
                      </a:cubicBezTo>
                      <a:lnTo>
                        <a:pt x="872" y="613"/>
                      </a:lnTo>
                      <a:cubicBezTo>
                        <a:pt x="580" y="673"/>
                        <a:pt x="348" y="905"/>
                        <a:pt x="177" y="1192"/>
                      </a:cubicBezTo>
                      <a:cubicBezTo>
                        <a:pt x="61" y="1424"/>
                        <a:pt x="1" y="1772"/>
                        <a:pt x="117" y="2064"/>
                      </a:cubicBezTo>
                      <a:cubicBezTo>
                        <a:pt x="233" y="2351"/>
                        <a:pt x="409" y="2583"/>
                        <a:pt x="696" y="2699"/>
                      </a:cubicBezTo>
                      <a:cubicBezTo>
                        <a:pt x="872" y="2815"/>
                        <a:pt x="1044" y="2815"/>
                        <a:pt x="1220" y="2815"/>
                      </a:cubicBezTo>
                      <a:cubicBezTo>
                        <a:pt x="1336" y="2815"/>
                        <a:pt x="1451" y="2815"/>
                        <a:pt x="1567" y="2759"/>
                      </a:cubicBezTo>
                      <a:lnTo>
                        <a:pt x="3190" y="2235"/>
                      </a:lnTo>
                      <a:cubicBezTo>
                        <a:pt x="3477" y="2119"/>
                        <a:pt x="3709" y="1948"/>
                        <a:pt x="3885" y="1656"/>
                      </a:cubicBezTo>
                      <a:cubicBezTo>
                        <a:pt x="4001" y="1369"/>
                        <a:pt x="4001" y="1077"/>
                        <a:pt x="3940" y="789"/>
                      </a:cubicBezTo>
                      <a:cubicBezTo>
                        <a:pt x="3824" y="497"/>
                        <a:pt x="3653" y="265"/>
                        <a:pt x="3361" y="150"/>
                      </a:cubicBezTo>
                      <a:cubicBezTo>
                        <a:pt x="3178" y="40"/>
                        <a:pt x="2993" y="1"/>
                        <a:pt x="2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1" name="Google Shape;14001;p33"/>
                <p:cNvSpPr/>
                <p:nvPr/>
              </p:nvSpPr>
              <p:spPr>
                <a:xfrm>
                  <a:off x="1079980" y="3237262"/>
                  <a:ext cx="48219" cy="3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45" extrusionOk="0">
                      <a:moveTo>
                        <a:pt x="2897" y="583"/>
                      </a:moveTo>
                      <a:cubicBezTo>
                        <a:pt x="3013" y="583"/>
                        <a:pt x="3069" y="583"/>
                        <a:pt x="3185" y="643"/>
                      </a:cubicBezTo>
                      <a:cubicBezTo>
                        <a:pt x="3301" y="699"/>
                        <a:pt x="3417" y="815"/>
                        <a:pt x="3417" y="991"/>
                      </a:cubicBezTo>
                      <a:cubicBezTo>
                        <a:pt x="3532" y="1278"/>
                        <a:pt x="3361" y="1570"/>
                        <a:pt x="3069" y="1686"/>
                      </a:cubicBezTo>
                      <a:lnTo>
                        <a:pt x="1447" y="2205"/>
                      </a:lnTo>
                      <a:cubicBezTo>
                        <a:pt x="1385" y="2230"/>
                        <a:pt x="1320" y="2242"/>
                        <a:pt x="1256" y="2242"/>
                      </a:cubicBezTo>
                      <a:cubicBezTo>
                        <a:pt x="1021" y="2242"/>
                        <a:pt x="787" y="2087"/>
                        <a:pt x="696" y="1858"/>
                      </a:cubicBezTo>
                      <a:cubicBezTo>
                        <a:pt x="636" y="1570"/>
                        <a:pt x="812" y="1223"/>
                        <a:pt x="1099" y="1162"/>
                      </a:cubicBezTo>
                      <a:lnTo>
                        <a:pt x="2721" y="583"/>
                      </a:lnTo>
                      <a:close/>
                      <a:moveTo>
                        <a:pt x="2884" y="0"/>
                      </a:moveTo>
                      <a:cubicBezTo>
                        <a:pt x="2773" y="0"/>
                        <a:pt x="2661" y="19"/>
                        <a:pt x="2550" y="64"/>
                      </a:cubicBezTo>
                      <a:lnTo>
                        <a:pt x="928" y="583"/>
                      </a:lnTo>
                      <a:cubicBezTo>
                        <a:pt x="288" y="815"/>
                        <a:pt x="1" y="1454"/>
                        <a:pt x="172" y="2034"/>
                      </a:cubicBezTo>
                      <a:cubicBezTo>
                        <a:pt x="348" y="2553"/>
                        <a:pt x="812" y="2845"/>
                        <a:pt x="1275" y="2845"/>
                      </a:cubicBezTo>
                      <a:cubicBezTo>
                        <a:pt x="1391" y="2845"/>
                        <a:pt x="1507" y="2845"/>
                        <a:pt x="1623" y="2785"/>
                      </a:cubicBezTo>
                      <a:lnTo>
                        <a:pt x="3245" y="2266"/>
                      </a:lnTo>
                      <a:cubicBezTo>
                        <a:pt x="3880" y="2034"/>
                        <a:pt x="4172" y="1394"/>
                        <a:pt x="3996" y="815"/>
                      </a:cubicBezTo>
                      <a:cubicBezTo>
                        <a:pt x="3880" y="527"/>
                        <a:pt x="3709" y="236"/>
                        <a:pt x="3417" y="120"/>
                      </a:cubicBezTo>
                      <a:cubicBezTo>
                        <a:pt x="3240" y="49"/>
                        <a:pt x="3062" y="0"/>
                        <a:pt x="28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2" name="Google Shape;14002;p33"/>
                <p:cNvSpPr/>
                <p:nvPr/>
              </p:nvSpPr>
              <p:spPr>
                <a:xfrm>
                  <a:off x="1094713" y="3282778"/>
                  <a:ext cx="48855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2846" extrusionOk="0">
                      <a:moveTo>
                        <a:pt x="2953" y="584"/>
                      </a:moveTo>
                      <a:cubicBezTo>
                        <a:pt x="3013" y="584"/>
                        <a:pt x="3129" y="584"/>
                        <a:pt x="3184" y="644"/>
                      </a:cubicBezTo>
                      <a:cubicBezTo>
                        <a:pt x="3300" y="699"/>
                        <a:pt x="3416" y="815"/>
                        <a:pt x="3476" y="991"/>
                      </a:cubicBezTo>
                      <a:cubicBezTo>
                        <a:pt x="3592" y="1279"/>
                        <a:pt x="3416" y="1626"/>
                        <a:pt x="3129" y="1687"/>
                      </a:cubicBezTo>
                      <a:lnTo>
                        <a:pt x="1446" y="2266"/>
                      </a:lnTo>
                      <a:cubicBezTo>
                        <a:pt x="1410" y="2273"/>
                        <a:pt x="1374" y="2276"/>
                        <a:pt x="1338" y="2276"/>
                      </a:cubicBezTo>
                      <a:cubicBezTo>
                        <a:pt x="1088" y="2276"/>
                        <a:pt x="852" y="2113"/>
                        <a:pt x="751" y="1858"/>
                      </a:cubicBezTo>
                      <a:cubicBezTo>
                        <a:pt x="635" y="1571"/>
                        <a:pt x="811" y="1223"/>
                        <a:pt x="1099" y="1163"/>
                      </a:cubicBezTo>
                      <a:lnTo>
                        <a:pt x="2721" y="584"/>
                      </a:lnTo>
                      <a:close/>
                      <a:moveTo>
                        <a:pt x="2899" y="1"/>
                      </a:moveTo>
                      <a:cubicBezTo>
                        <a:pt x="2780" y="1"/>
                        <a:pt x="2660" y="20"/>
                        <a:pt x="2549" y="65"/>
                      </a:cubicBezTo>
                      <a:lnTo>
                        <a:pt x="927" y="584"/>
                      </a:lnTo>
                      <a:cubicBezTo>
                        <a:pt x="348" y="815"/>
                        <a:pt x="0" y="1455"/>
                        <a:pt x="232" y="2034"/>
                      </a:cubicBezTo>
                      <a:cubicBezTo>
                        <a:pt x="348" y="2553"/>
                        <a:pt x="811" y="2845"/>
                        <a:pt x="1275" y="2845"/>
                      </a:cubicBezTo>
                      <a:cubicBezTo>
                        <a:pt x="1391" y="2845"/>
                        <a:pt x="1562" y="2845"/>
                        <a:pt x="1678" y="2785"/>
                      </a:cubicBezTo>
                      <a:lnTo>
                        <a:pt x="3300" y="2266"/>
                      </a:lnTo>
                      <a:cubicBezTo>
                        <a:pt x="3880" y="2034"/>
                        <a:pt x="4227" y="1395"/>
                        <a:pt x="3995" y="815"/>
                      </a:cubicBezTo>
                      <a:cubicBezTo>
                        <a:pt x="3940" y="528"/>
                        <a:pt x="3708" y="296"/>
                        <a:pt x="3416" y="120"/>
                      </a:cubicBezTo>
                      <a:cubicBezTo>
                        <a:pt x="3274" y="49"/>
                        <a:pt x="3088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3" name="Google Shape;14003;p33"/>
                <p:cNvSpPr/>
                <p:nvPr/>
              </p:nvSpPr>
              <p:spPr>
                <a:xfrm>
                  <a:off x="1110774" y="3328582"/>
                  <a:ext cx="47514" cy="3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821" extrusionOk="0">
                      <a:moveTo>
                        <a:pt x="2837" y="559"/>
                      </a:moveTo>
                      <a:cubicBezTo>
                        <a:pt x="2953" y="559"/>
                        <a:pt x="3013" y="559"/>
                        <a:pt x="3129" y="619"/>
                      </a:cubicBezTo>
                      <a:cubicBezTo>
                        <a:pt x="3245" y="675"/>
                        <a:pt x="3361" y="791"/>
                        <a:pt x="3361" y="967"/>
                      </a:cubicBezTo>
                      <a:cubicBezTo>
                        <a:pt x="3477" y="1254"/>
                        <a:pt x="3301" y="1602"/>
                        <a:pt x="3013" y="1662"/>
                      </a:cubicBezTo>
                      <a:lnTo>
                        <a:pt x="1391" y="2242"/>
                      </a:lnTo>
                      <a:cubicBezTo>
                        <a:pt x="1345" y="2250"/>
                        <a:pt x="1298" y="2255"/>
                        <a:pt x="1250" y="2255"/>
                      </a:cubicBezTo>
                      <a:cubicBezTo>
                        <a:pt x="995" y="2255"/>
                        <a:pt x="733" y="2126"/>
                        <a:pt x="636" y="1834"/>
                      </a:cubicBezTo>
                      <a:cubicBezTo>
                        <a:pt x="636" y="1718"/>
                        <a:pt x="636" y="1546"/>
                        <a:pt x="696" y="1430"/>
                      </a:cubicBezTo>
                      <a:cubicBezTo>
                        <a:pt x="752" y="1254"/>
                        <a:pt x="867" y="1199"/>
                        <a:pt x="1044" y="1138"/>
                      </a:cubicBezTo>
                      <a:lnTo>
                        <a:pt x="2666" y="619"/>
                      </a:lnTo>
                      <a:cubicBezTo>
                        <a:pt x="2721" y="559"/>
                        <a:pt x="2782" y="559"/>
                        <a:pt x="2837" y="559"/>
                      </a:cubicBezTo>
                      <a:close/>
                      <a:moveTo>
                        <a:pt x="2855" y="0"/>
                      </a:moveTo>
                      <a:cubicBezTo>
                        <a:pt x="2733" y="0"/>
                        <a:pt x="2612" y="15"/>
                        <a:pt x="2490" y="40"/>
                      </a:cubicBezTo>
                      <a:lnTo>
                        <a:pt x="867" y="559"/>
                      </a:lnTo>
                      <a:cubicBezTo>
                        <a:pt x="580" y="675"/>
                        <a:pt x="348" y="907"/>
                        <a:pt x="172" y="1138"/>
                      </a:cubicBezTo>
                      <a:cubicBezTo>
                        <a:pt x="56" y="1430"/>
                        <a:pt x="1" y="1718"/>
                        <a:pt x="117" y="2010"/>
                      </a:cubicBezTo>
                      <a:cubicBezTo>
                        <a:pt x="288" y="2529"/>
                        <a:pt x="752" y="2821"/>
                        <a:pt x="1215" y="2821"/>
                      </a:cubicBezTo>
                      <a:cubicBezTo>
                        <a:pt x="1331" y="2821"/>
                        <a:pt x="1447" y="2821"/>
                        <a:pt x="1563" y="2761"/>
                      </a:cubicBezTo>
                      <a:lnTo>
                        <a:pt x="3185" y="2242"/>
                      </a:lnTo>
                      <a:cubicBezTo>
                        <a:pt x="3824" y="2010"/>
                        <a:pt x="4112" y="1370"/>
                        <a:pt x="3940" y="791"/>
                      </a:cubicBezTo>
                      <a:cubicBezTo>
                        <a:pt x="3824" y="504"/>
                        <a:pt x="3648" y="272"/>
                        <a:pt x="3361" y="96"/>
                      </a:cubicBezTo>
                      <a:cubicBezTo>
                        <a:pt x="3191" y="28"/>
                        <a:pt x="3023" y="0"/>
                        <a:pt x="2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4" name="Google Shape;14004;p33"/>
                <p:cNvSpPr/>
                <p:nvPr/>
              </p:nvSpPr>
              <p:spPr>
                <a:xfrm>
                  <a:off x="1126143" y="3374097"/>
                  <a:ext cx="47572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22" extrusionOk="0">
                      <a:moveTo>
                        <a:pt x="2842" y="560"/>
                      </a:moveTo>
                      <a:cubicBezTo>
                        <a:pt x="3074" y="560"/>
                        <a:pt x="3305" y="736"/>
                        <a:pt x="3361" y="967"/>
                      </a:cubicBezTo>
                      <a:cubicBezTo>
                        <a:pt x="3477" y="1255"/>
                        <a:pt x="3305" y="1602"/>
                        <a:pt x="3013" y="1663"/>
                      </a:cubicBezTo>
                      <a:lnTo>
                        <a:pt x="1336" y="2242"/>
                      </a:lnTo>
                      <a:cubicBezTo>
                        <a:pt x="1274" y="2267"/>
                        <a:pt x="1212" y="2278"/>
                        <a:pt x="1152" y="2278"/>
                      </a:cubicBezTo>
                      <a:cubicBezTo>
                        <a:pt x="929" y="2278"/>
                        <a:pt x="732" y="2121"/>
                        <a:pt x="640" y="1894"/>
                      </a:cubicBezTo>
                      <a:cubicBezTo>
                        <a:pt x="525" y="1547"/>
                        <a:pt x="696" y="1255"/>
                        <a:pt x="988" y="1139"/>
                      </a:cubicBezTo>
                      <a:lnTo>
                        <a:pt x="2610" y="620"/>
                      </a:lnTo>
                      <a:cubicBezTo>
                        <a:pt x="2666" y="560"/>
                        <a:pt x="2782" y="560"/>
                        <a:pt x="2842" y="560"/>
                      </a:cubicBezTo>
                      <a:close/>
                      <a:moveTo>
                        <a:pt x="2818" y="1"/>
                      </a:moveTo>
                      <a:cubicBezTo>
                        <a:pt x="2689" y="1"/>
                        <a:pt x="2556" y="15"/>
                        <a:pt x="2434" y="41"/>
                      </a:cubicBezTo>
                      <a:lnTo>
                        <a:pt x="812" y="620"/>
                      </a:lnTo>
                      <a:cubicBezTo>
                        <a:pt x="525" y="675"/>
                        <a:pt x="293" y="907"/>
                        <a:pt x="177" y="1199"/>
                      </a:cubicBezTo>
                      <a:cubicBezTo>
                        <a:pt x="1" y="1431"/>
                        <a:pt x="1" y="1779"/>
                        <a:pt x="117" y="2066"/>
                      </a:cubicBezTo>
                      <a:cubicBezTo>
                        <a:pt x="233" y="2529"/>
                        <a:pt x="696" y="2821"/>
                        <a:pt x="1160" y="2821"/>
                      </a:cubicBezTo>
                      <a:cubicBezTo>
                        <a:pt x="1275" y="2821"/>
                        <a:pt x="1452" y="2821"/>
                        <a:pt x="1567" y="2761"/>
                      </a:cubicBezTo>
                      <a:lnTo>
                        <a:pt x="3190" y="2242"/>
                      </a:lnTo>
                      <a:cubicBezTo>
                        <a:pt x="3769" y="2010"/>
                        <a:pt x="4117" y="1371"/>
                        <a:pt x="3885" y="791"/>
                      </a:cubicBezTo>
                      <a:cubicBezTo>
                        <a:pt x="3825" y="504"/>
                        <a:pt x="3593" y="272"/>
                        <a:pt x="3305" y="96"/>
                      </a:cubicBezTo>
                      <a:cubicBezTo>
                        <a:pt x="3171" y="29"/>
                        <a:pt x="2997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5" name="Google Shape;14005;p33"/>
                <p:cNvSpPr/>
                <p:nvPr/>
              </p:nvSpPr>
              <p:spPr>
                <a:xfrm>
                  <a:off x="1140228" y="3419658"/>
                  <a:ext cx="48219" cy="3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18" extrusionOk="0">
                      <a:moveTo>
                        <a:pt x="2898" y="556"/>
                      </a:moveTo>
                      <a:cubicBezTo>
                        <a:pt x="3013" y="556"/>
                        <a:pt x="3069" y="616"/>
                        <a:pt x="3185" y="616"/>
                      </a:cubicBezTo>
                      <a:cubicBezTo>
                        <a:pt x="3301" y="732"/>
                        <a:pt x="3417" y="848"/>
                        <a:pt x="3417" y="964"/>
                      </a:cubicBezTo>
                      <a:cubicBezTo>
                        <a:pt x="3532" y="1251"/>
                        <a:pt x="3361" y="1599"/>
                        <a:pt x="3069" y="1715"/>
                      </a:cubicBezTo>
                      <a:lnTo>
                        <a:pt x="1447" y="2239"/>
                      </a:lnTo>
                      <a:cubicBezTo>
                        <a:pt x="1386" y="2263"/>
                        <a:pt x="1322" y="2275"/>
                        <a:pt x="1258" y="2275"/>
                      </a:cubicBezTo>
                      <a:cubicBezTo>
                        <a:pt x="1022" y="2275"/>
                        <a:pt x="787" y="2117"/>
                        <a:pt x="696" y="1891"/>
                      </a:cubicBezTo>
                      <a:cubicBezTo>
                        <a:pt x="636" y="1543"/>
                        <a:pt x="812" y="1251"/>
                        <a:pt x="1099" y="1135"/>
                      </a:cubicBezTo>
                      <a:lnTo>
                        <a:pt x="2721" y="616"/>
                      </a:lnTo>
                      <a:cubicBezTo>
                        <a:pt x="2782" y="556"/>
                        <a:pt x="2837" y="556"/>
                        <a:pt x="2898" y="556"/>
                      </a:cubicBezTo>
                      <a:close/>
                      <a:moveTo>
                        <a:pt x="2870" y="1"/>
                      </a:moveTo>
                      <a:cubicBezTo>
                        <a:pt x="2763" y="1"/>
                        <a:pt x="2656" y="15"/>
                        <a:pt x="2550" y="37"/>
                      </a:cubicBezTo>
                      <a:lnTo>
                        <a:pt x="928" y="616"/>
                      </a:lnTo>
                      <a:cubicBezTo>
                        <a:pt x="288" y="788"/>
                        <a:pt x="1" y="1427"/>
                        <a:pt x="172" y="2062"/>
                      </a:cubicBezTo>
                      <a:cubicBezTo>
                        <a:pt x="348" y="2526"/>
                        <a:pt x="812" y="2818"/>
                        <a:pt x="1275" y="2818"/>
                      </a:cubicBezTo>
                      <a:cubicBezTo>
                        <a:pt x="1391" y="2818"/>
                        <a:pt x="1507" y="2818"/>
                        <a:pt x="1623" y="2758"/>
                      </a:cubicBezTo>
                      <a:lnTo>
                        <a:pt x="3245" y="2239"/>
                      </a:lnTo>
                      <a:cubicBezTo>
                        <a:pt x="3880" y="2062"/>
                        <a:pt x="4172" y="1367"/>
                        <a:pt x="3996" y="788"/>
                      </a:cubicBezTo>
                      <a:cubicBezTo>
                        <a:pt x="3880" y="501"/>
                        <a:pt x="3709" y="269"/>
                        <a:pt x="3417" y="153"/>
                      </a:cubicBezTo>
                      <a:cubicBezTo>
                        <a:pt x="3235" y="42"/>
                        <a:pt x="3052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6" name="Google Shape;14006;p33"/>
                <p:cNvSpPr/>
                <p:nvPr/>
              </p:nvSpPr>
              <p:spPr>
                <a:xfrm>
                  <a:off x="1154267" y="3462181"/>
                  <a:ext cx="48207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2846" extrusionOk="0">
                      <a:moveTo>
                        <a:pt x="2897" y="584"/>
                      </a:moveTo>
                      <a:cubicBezTo>
                        <a:pt x="3013" y="584"/>
                        <a:pt x="3073" y="584"/>
                        <a:pt x="3129" y="644"/>
                      </a:cubicBezTo>
                      <a:cubicBezTo>
                        <a:pt x="3305" y="700"/>
                        <a:pt x="3421" y="816"/>
                        <a:pt x="3421" y="992"/>
                      </a:cubicBezTo>
                      <a:cubicBezTo>
                        <a:pt x="3536" y="1279"/>
                        <a:pt x="3360" y="1571"/>
                        <a:pt x="3073" y="1687"/>
                      </a:cubicBezTo>
                      <a:lnTo>
                        <a:pt x="1451" y="2206"/>
                      </a:lnTo>
                      <a:cubicBezTo>
                        <a:pt x="1388" y="2231"/>
                        <a:pt x="1323" y="2243"/>
                        <a:pt x="1258" y="2243"/>
                      </a:cubicBezTo>
                      <a:cubicBezTo>
                        <a:pt x="1020" y="2243"/>
                        <a:pt x="786" y="2088"/>
                        <a:pt x="695" y="1858"/>
                      </a:cubicBezTo>
                      <a:cubicBezTo>
                        <a:pt x="640" y="1571"/>
                        <a:pt x="811" y="1223"/>
                        <a:pt x="1103" y="1163"/>
                      </a:cubicBezTo>
                      <a:lnTo>
                        <a:pt x="2725" y="584"/>
                      </a:lnTo>
                      <a:close/>
                      <a:moveTo>
                        <a:pt x="2886" y="1"/>
                      </a:moveTo>
                      <a:cubicBezTo>
                        <a:pt x="2774" y="1"/>
                        <a:pt x="2662" y="20"/>
                        <a:pt x="2549" y="65"/>
                      </a:cubicBezTo>
                      <a:lnTo>
                        <a:pt x="927" y="584"/>
                      </a:lnTo>
                      <a:cubicBezTo>
                        <a:pt x="292" y="816"/>
                        <a:pt x="0" y="1455"/>
                        <a:pt x="176" y="2035"/>
                      </a:cubicBezTo>
                      <a:cubicBezTo>
                        <a:pt x="348" y="2498"/>
                        <a:pt x="811" y="2846"/>
                        <a:pt x="1275" y="2846"/>
                      </a:cubicBezTo>
                      <a:cubicBezTo>
                        <a:pt x="1391" y="2846"/>
                        <a:pt x="1506" y="2785"/>
                        <a:pt x="1622" y="2785"/>
                      </a:cubicBezTo>
                      <a:lnTo>
                        <a:pt x="3244" y="2206"/>
                      </a:lnTo>
                      <a:cubicBezTo>
                        <a:pt x="3884" y="2035"/>
                        <a:pt x="4171" y="1395"/>
                        <a:pt x="4000" y="760"/>
                      </a:cubicBezTo>
                      <a:cubicBezTo>
                        <a:pt x="3884" y="468"/>
                        <a:pt x="3708" y="236"/>
                        <a:pt x="3421" y="120"/>
                      </a:cubicBezTo>
                      <a:cubicBezTo>
                        <a:pt x="3241" y="49"/>
                        <a:pt x="3064" y="1"/>
                        <a:pt x="2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7" name="Google Shape;14007;p33"/>
                <p:cNvSpPr/>
                <p:nvPr/>
              </p:nvSpPr>
              <p:spPr>
                <a:xfrm>
                  <a:off x="1134185" y="3098753"/>
                  <a:ext cx="245024" cy="18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5" h="16162" extrusionOk="0">
                      <a:moveTo>
                        <a:pt x="17441" y="636"/>
                      </a:moveTo>
                      <a:lnTo>
                        <a:pt x="20509" y="10021"/>
                      </a:lnTo>
                      <a:lnTo>
                        <a:pt x="3708" y="15527"/>
                      </a:lnTo>
                      <a:lnTo>
                        <a:pt x="640" y="6197"/>
                      </a:lnTo>
                      <a:lnTo>
                        <a:pt x="17441" y="636"/>
                      </a:lnTo>
                      <a:close/>
                      <a:moveTo>
                        <a:pt x="17496" y="1"/>
                      </a:moveTo>
                      <a:lnTo>
                        <a:pt x="176" y="5734"/>
                      </a:lnTo>
                      <a:cubicBezTo>
                        <a:pt x="116" y="5734"/>
                        <a:pt x="60" y="5794"/>
                        <a:pt x="0" y="5910"/>
                      </a:cubicBezTo>
                      <a:lnTo>
                        <a:pt x="0" y="6082"/>
                      </a:lnTo>
                      <a:lnTo>
                        <a:pt x="3305" y="15991"/>
                      </a:lnTo>
                      <a:cubicBezTo>
                        <a:pt x="3305" y="16106"/>
                        <a:pt x="3421" y="16162"/>
                        <a:pt x="3536" y="16162"/>
                      </a:cubicBezTo>
                      <a:lnTo>
                        <a:pt x="3652" y="16162"/>
                      </a:lnTo>
                      <a:lnTo>
                        <a:pt x="20972" y="10429"/>
                      </a:lnTo>
                      <a:cubicBezTo>
                        <a:pt x="21148" y="10429"/>
                        <a:pt x="21204" y="10253"/>
                        <a:pt x="21148" y="10081"/>
                      </a:cubicBezTo>
                      <a:lnTo>
                        <a:pt x="17904" y="172"/>
                      </a:lnTo>
                      <a:cubicBezTo>
                        <a:pt x="17844" y="117"/>
                        <a:pt x="17788" y="56"/>
                        <a:pt x="17728" y="56"/>
                      </a:cubicBezTo>
                      <a:cubicBezTo>
                        <a:pt x="17672" y="1"/>
                        <a:pt x="17612" y="1"/>
                        <a:pt x="174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8" name="Google Shape;14008;p33"/>
                <p:cNvSpPr/>
                <p:nvPr/>
              </p:nvSpPr>
              <p:spPr>
                <a:xfrm>
                  <a:off x="1160311" y="3123677"/>
                  <a:ext cx="192113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1864" extrusionOk="0">
                      <a:moveTo>
                        <a:pt x="13905" y="680"/>
                      </a:moveTo>
                      <a:lnTo>
                        <a:pt x="15930" y="6821"/>
                      </a:lnTo>
                      <a:lnTo>
                        <a:pt x="2721" y="11224"/>
                      </a:lnTo>
                      <a:lnTo>
                        <a:pt x="696" y="5028"/>
                      </a:lnTo>
                      <a:lnTo>
                        <a:pt x="13905" y="680"/>
                      </a:lnTo>
                      <a:close/>
                      <a:moveTo>
                        <a:pt x="14114" y="0"/>
                      </a:moveTo>
                      <a:cubicBezTo>
                        <a:pt x="14078" y="0"/>
                        <a:pt x="14049" y="15"/>
                        <a:pt x="14021" y="45"/>
                      </a:cubicBezTo>
                      <a:lnTo>
                        <a:pt x="233" y="4564"/>
                      </a:lnTo>
                      <a:cubicBezTo>
                        <a:pt x="56" y="4620"/>
                        <a:pt x="1" y="4796"/>
                        <a:pt x="56" y="4912"/>
                      </a:cubicBezTo>
                      <a:lnTo>
                        <a:pt x="2258" y="11688"/>
                      </a:lnTo>
                      <a:lnTo>
                        <a:pt x="2434" y="11864"/>
                      </a:lnTo>
                      <a:lnTo>
                        <a:pt x="2666" y="11864"/>
                      </a:lnTo>
                      <a:lnTo>
                        <a:pt x="16394" y="7285"/>
                      </a:lnTo>
                      <a:cubicBezTo>
                        <a:pt x="16570" y="7229"/>
                        <a:pt x="16626" y="7113"/>
                        <a:pt x="16570" y="6937"/>
                      </a:cubicBezTo>
                      <a:lnTo>
                        <a:pt x="14369" y="217"/>
                      </a:lnTo>
                      <a:cubicBezTo>
                        <a:pt x="14369" y="101"/>
                        <a:pt x="14308" y="45"/>
                        <a:pt x="14253" y="45"/>
                      </a:cubicBezTo>
                      <a:cubicBezTo>
                        <a:pt x="14195" y="15"/>
                        <a:pt x="14151" y="0"/>
                        <a:pt x="141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9" name="Google Shape;14009;p33"/>
                <p:cNvSpPr/>
                <p:nvPr/>
              </p:nvSpPr>
              <p:spPr>
                <a:xfrm>
                  <a:off x="1237267" y="3344239"/>
                  <a:ext cx="156016" cy="5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4827" extrusionOk="0">
                      <a:moveTo>
                        <a:pt x="13187" y="1"/>
                      </a:moveTo>
                      <a:cubicBezTo>
                        <a:pt x="13157" y="1"/>
                        <a:pt x="13125" y="5"/>
                        <a:pt x="13094" y="15"/>
                      </a:cubicBezTo>
                      <a:lnTo>
                        <a:pt x="233" y="4302"/>
                      </a:lnTo>
                      <a:cubicBezTo>
                        <a:pt x="61" y="4302"/>
                        <a:pt x="1" y="4478"/>
                        <a:pt x="61" y="4650"/>
                      </a:cubicBezTo>
                      <a:cubicBezTo>
                        <a:pt x="61" y="4766"/>
                        <a:pt x="177" y="4826"/>
                        <a:pt x="293" y="4826"/>
                      </a:cubicBezTo>
                      <a:lnTo>
                        <a:pt x="409" y="4826"/>
                      </a:lnTo>
                      <a:lnTo>
                        <a:pt x="13270" y="595"/>
                      </a:lnTo>
                      <a:cubicBezTo>
                        <a:pt x="13442" y="539"/>
                        <a:pt x="13502" y="363"/>
                        <a:pt x="13442" y="191"/>
                      </a:cubicBezTo>
                      <a:cubicBezTo>
                        <a:pt x="13442" y="96"/>
                        <a:pt x="13326" y="1"/>
                        <a:pt x="13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0" name="Google Shape;14010;p33"/>
                <p:cNvSpPr/>
                <p:nvPr/>
              </p:nvSpPr>
              <p:spPr>
                <a:xfrm>
                  <a:off x="1247978" y="3377714"/>
                  <a:ext cx="156663" cy="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" h="4826" extrusionOk="0">
                      <a:moveTo>
                        <a:pt x="13221" y="1"/>
                      </a:moveTo>
                      <a:cubicBezTo>
                        <a:pt x="13197" y="1"/>
                        <a:pt x="13175" y="5"/>
                        <a:pt x="13154" y="15"/>
                      </a:cubicBezTo>
                      <a:lnTo>
                        <a:pt x="233" y="4302"/>
                      </a:lnTo>
                      <a:cubicBezTo>
                        <a:pt x="117" y="4362"/>
                        <a:pt x="1" y="4478"/>
                        <a:pt x="61" y="4650"/>
                      </a:cubicBezTo>
                      <a:cubicBezTo>
                        <a:pt x="117" y="4765"/>
                        <a:pt x="233" y="4826"/>
                        <a:pt x="349" y="4826"/>
                      </a:cubicBezTo>
                      <a:lnTo>
                        <a:pt x="409" y="4826"/>
                      </a:lnTo>
                      <a:lnTo>
                        <a:pt x="13326" y="594"/>
                      </a:lnTo>
                      <a:cubicBezTo>
                        <a:pt x="13442" y="539"/>
                        <a:pt x="13558" y="362"/>
                        <a:pt x="13502" y="191"/>
                      </a:cubicBezTo>
                      <a:cubicBezTo>
                        <a:pt x="13452" y="96"/>
                        <a:pt x="13328" y="1"/>
                        <a:pt x="1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1" name="Google Shape;14011;p33"/>
              <p:cNvGrpSpPr/>
              <p:nvPr/>
            </p:nvGrpSpPr>
            <p:grpSpPr>
              <a:xfrm>
                <a:off x="1161593" y="4683761"/>
                <a:ext cx="322044" cy="371283"/>
                <a:chOff x="2027201" y="2578581"/>
                <a:chExt cx="376924" cy="434503"/>
              </a:xfrm>
            </p:grpSpPr>
            <p:sp>
              <p:nvSpPr>
                <p:cNvPr id="14012" name="Google Shape;14012;p33"/>
                <p:cNvSpPr/>
                <p:nvPr/>
              </p:nvSpPr>
              <p:spPr>
                <a:xfrm>
                  <a:off x="2027201" y="2578581"/>
                  <a:ext cx="376924" cy="43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0" h="37603" extrusionOk="0">
                      <a:moveTo>
                        <a:pt x="5391" y="872"/>
                      </a:moveTo>
                      <a:lnTo>
                        <a:pt x="31809" y="37023"/>
                      </a:lnTo>
                      <a:lnTo>
                        <a:pt x="31809" y="37023"/>
                      </a:lnTo>
                      <a:lnTo>
                        <a:pt x="524" y="32156"/>
                      </a:lnTo>
                      <a:lnTo>
                        <a:pt x="5391" y="872"/>
                      </a:lnTo>
                      <a:close/>
                      <a:moveTo>
                        <a:pt x="5159" y="1"/>
                      </a:moveTo>
                      <a:cubicBezTo>
                        <a:pt x="5099" y="61"/>
                        <a:pt x="5043" y="117"/>
                        <a:pt x="4983" y="233"/>
                      </a:cubicBezTo>
                      <a:lnTo>
                        <a:pt x="0" y="32328"/>
                      </a:lnTo>
                      <a:cubicBezTo>
                        <a:pt x="0" y="32444"/>
                        <a:pt x="61" y="32560"/>
                        <a:pt x="232" y="32620"/>
                      </a:cubicBezTo>
                      <a:lnTo>
                        <a:pt x="32328" y="37602"/>
                      </a:lnTo>
                      <a:lnTo>
                        <a:pt x="32443" y="37602"/>
                      </a:lnTo>
                      <a:cubicBezTo>
                        <a:pt x="32504" y="37542"/>
                        <a:pt x="32559" y="37542"/>
                        <a:pt x="32559" y="37486"/>
                      </a:cubicBezTo>
                      <a:cubicBezTo>
                        <a:pt x="32620" y="37426"/>
                        <a:pt x="32620" y="37310"/>
                        <a:pt x="32559" y="37194"/>
                      </a:cubicBezTo>
                      <a:lnTo>
                        <a:pt x="5446" y="117"/>
                      </a:lnTo>
                      <a:cubicBezTo>
                        <a:pt x="5391" y="61"/>
                        <a:pt x="5275" y="1"/>
                        <a:pt x="5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3" name="Google Shape;14013;p33"/>
                <p:cNvSpPr/>
                <p:nvPr/>
              </p:nvSpPr>
              <p:spPr>
                <a:xfrm>
                  <a:off x="2089483" y="2723585"/>
                  <a:ext cx="184776" cy="21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1" h="18375" extrusionOk="0">
                      <a:moveTo>
                        <a:pt x="2837" y="837"/>
                      </a:moveTo>
                      <a:lnTo>
                        <a:pt x="15235" y="17809"/>
                      </a:lnTo>
                      <a:lnTo>
                        <a:pt x="520" y="15492"/>
                      </a:lnTo>
                      <a:lnTo>
                        <a:pt x="2837" y="837"/>
                      </a:lnTo>
                      <a:close/>
                      <a:moveTo>
                        <a:pt x="2695" y="1"/>
                      </a:moveTo>
                      <a:cubicBezTo>
                        <a:pt x="2669" y="1"/>
                        <a:pt x="2639" y="8"/>
                        <a:pt x="2605" y="26"/>
                      </a:cubicBezTo>
                      <a:cubicBezTo>
                        <a:pt x="2489" y="26"/>
                        <a:pt x="2434" y="142"/>
                        <a:pt x="2434" y="197"/>
                      </a:cubicBezTo>
                      <a:lnTo>
                        <a:pt x="1" y="15668"/>
                      </a:lnTo>
                      <a:cubicBezTo>
                        <a:pt x="1" y="15724"/>
                        <a:pt x="56" y="15784"/>
                        <a:pt x="56" y="15839"/>
                      </a:cubicBezTo>
                      <a:cubicBezTo>
                        <a:pt x="116" y="15900"/>
                        <a:pt x="172" y="15955"/>
                        <a:pt x="232" y="15955"/>
                      </a:cubicBezTo>
                      <a:lnTo>
                        <a:pt x="15698" y="18333"/>
                      </a:lnTo>
                      <a:cubicBezTo>
                        <a:pt x="15729" y="18361"/>
                        <a:pt x="15744" y="18375"/>
                        <a:pt x="15758" y="18375"/>
                      </a:cubicBezTo>
                      <a:cubicBezTo>
                        <a:pt x="15773" y="18375"/>
                        <a:pt x="15786" y="18361"/>
                        <a:pt x="15814" y="18333"/>
                      </a:cubicBezTo>
                      <a:cubicBezTo>
                        <a:pt x="15874" y="18333"/>
                        <a:pt x="15930" y="18273"/>
                        <a:pt x="15930" y="18273"/>
                      </a:cubicBezTo>
                      <a:cubicBezTo>
                        <a:pt x="15990" y="18157"/>
                        <a:pt x="15990" y="18041"/>
                        <a:pt x="15930" y="17985"/>
                      </a:cubicBezTo>
                      <a:lnTo>
                        <a:pt x="2837" y="81"/>
                      </a:lnTo>
                      <a:cubicBezTo>
                        <a:pt x="2798" y="42"/>
                        <a:pt x="2756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4" name="Google Shape;14014;p33"/>
                <p:cNvSpPr/>
                <p:nvPr/>
              </p:nvSpPr>
              <p:spPr>
                <a:xfrm>
                  <a:off x="2047284" y="2942587"/>
                  <a:ext cx="7395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2" extrusionOk="0">
                      <a:moveTo>
                        <a:pt x="347" y="0"/>
                      </a:moveTo>
                      <a:cubicBezTo>
                        <a:pt x="255" y="0"/>
                        <a:pt x="176" y="96"/>
                        <a:pt x="176" y="191"/>
                      </a:cubicBezTo>
                      <a:lnTo>
                        <a:pt x="0" y="1118"/>
                      </a:lnTo>
                      <a:cubicBezTo>
                        <a:pt x="0" y="1234"/>
                        <a:pt x="61" y="1350"/>
                        <a:pt x="232" y="1350"/>
                      </a:cubicBezTo>
                      <a:cubicBezTo>
                        <a:pt x="232" y="1377"/>
                        <a:pt x="247" y="1391"/>
                        <a:pt x="269" y="1391"/>
                      </a:cubicBezTo>
                      <a:cubicBezTo>
                        <a:pt x="291" y="1391"/>
                        <a:pt x="320" y="1377"/>
                        <a:pt x="348" y="1350"/>
                      </a:cubicBezTo>
                      <a:cubicBezTo>
                        <a:pt x="408" y="1350"/>
                        <a:pt x="464" y="1289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8" y="15"/>
                      </a:cubicBezTo>
                      <a:cubicBezTo>
                        <a:pt x="388" y="5"/>
                        <a:pt x="367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5" name="Google Shape;14015;p33"/>
                <p:cNvSpPr/>
                <p:nvPr/>
              </p:nvSpPr>
              <p:spPr>
                <a:xfrm>
                  <a:off x="2065379" y="2945268"/>
                  <a:ext cx="8054" cy="1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405" extrusionOk="0">
                      <a:moveTo>
                        <a:pt x="376" y="0"/>
                      </a:moveTo>
                      <a:cubicBezTo>
                        <a:pt x="251" y="0"/>
                        <a:pt x="172" y="95"/>
                        <a:pt x="172" y="191"/>
                      </a:cubicBezTo>
                      <a:lnTo>
                        <a:pt x="57" y="1118"/>
                      </a:lnTo>
                      <a:cubicBezTo>
                        <a:pt x="1" y="1234"/>
                        <a:pt x="117" y="1349"/>
                        <a:pt x="233" y="1405"/>
                      </a:cubicBezTo>
                      <a:lnTo>
                        <a:pt x="348" y="1405"/>
                      </a:lnTo>
                      <a:cubicBezTo>
                        <a:pt x="404" y="1349"/>
                        <a:pt x="464" y="1289"/>
                        <a:pt x="520" y="1173"/>
                      </a:cubicBezTo>
                      <a:lnTo>
                        <a:pt x="636" y="246"/>
                      </a:lnTo>
                      <a:cubicBezTo>
                        <a:pt x="696" y="130"/>
                        <a:pt x="580" y="15"/>
                        <a:pt x="464" y="15"/>
                      </a:cubicBezTo>
                      <a:cubicBezTo>
                        <a:pt x="433" y="5"/>
                        <a:pt x="40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6" name="Google Shape;14016;p33"/>
                <p:cNvSpPr/>
                <p:nvPr/>
              </p:nvSpPr>
              <p:spPr>
                <a:xfrm>
                  <a:off x="2084133" y="2948110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61"/>
                        <a:pt x="116" y="176"/>
                      </a:cubicBezTo>
                      <a:lnTo>
                        <a:pt x="0" y="1103"/>
                      </a:lnTo>
                      <a:cubicBezTo>
                        <a:pt x="0" y="1219"/>
                        <a:pt x="56" y="1391"/>
                        <a:pt x="172" y="1391"/>
                      </a:cubicBezTo>
                      <a:lnTo>
                        <a:pt x="287" y="1391"/>
                      </a:lnTo>
                      <a:cubicBezTo>
                        <a:pt x="403" y="1335"/>
                        <a:pt x="464" y="1275"/>
                        <a:pt x="464" y="1219"/>
                      </a:cubicBezTo>
                      <a:lnTo>
                        <a:pt x="579" y="292"/>
                      </a:lnTo>
                      <a:cubicBezTo>
                        <a:pt x="635" y="116"/>
                        <a:pt x="519" y="0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7" name="Google Shape;14017;p33"/>
                <p:cNvSpPr/>
                <p:nvPr/>
              </p:nvSpPr>
              <p:spPr>
                <a:xfrm>
                  <a:off x="2102170" y="2950791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9" y="0"/>
                      </a:moveTo>
                      <a:cubicBezTo>
                        <a:pt x="293" y="0"/>
                        <a:pt x="177" y="60"/>
                        <a:pt x="177" y="232"/>
                      </a:cubicBezTo>
                      <a:lnTo>
                        <a:pt x="1" y="1103"/>
                      </a:lnTo>
                      <a:cubicBezTo>
                        <a:pt x="1" y="1275"/>
                        <a:pt x="61" y="1390"/>
                        <a:pt x="233" y="1390"/>
                      </a:cubicBezTo>
                      <a:lnTo>
                        <a:pt x="293" y="1390"/>
                      </a:lnTo>
                      <a:cubicBezTo>
                        <a:pt x="409" y="1390"/>
                        <a:pt x="464" y="1275"/>
                        <a:pt x="464" y="1219"/>
                      </a:cubicBezTo>
                      <a:lnTo>
                        <a:pt x="641" y="292"/>
                      </a:lnTo>
                      <a:cubicBezTo>
                        <a:pt x="641" y="176"/>
                        <a:pt x="580" y="6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8" name="Google Shape;14018;p33"/>
                <p:cNvSpPr/>
                <p:nvPr/>
              </p:nvSpPr>
              <p:spPr>
                <a:xfrm>
                  <a:off x="2120277" y="2953969"/>
                  <a:ext cx="7349" cy="1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74" extrusionOk="0">
                      <a:moveTo>
                        <a:pt x="371" y="1"/>
                      </a:moveTo>
                      <a:cubicBezTo>
                        <a:pt x="248" y="1"/>
                        <a:pt x="172" y="95"/>
                        <a:pt x="172" y="189"/>
                      </a:cubicBezTo>
                      <a:lnTo>
                        <a:pt x="0" y="1115"/>
                      </a:lnTo>
                      <a:cubicBezTo>
                        <a:pt x="0" y="1231"/>
                        <a:pt x="116" y="1347"/>
                        <a:pt x="232" y="1347"/>
                      </a:cubicBezTo>
                      <a:cubicBezTo>
                        <a:pt x="251" y="1367"/>
                        <a:pt x="263" y="1374"/>
                        <a:pt x="274" y="1374"/>
                      </a:cubicBezTo>
                      <a:cubicBezTo>
                        <a:pt x="295" y="1374"/>
                        <a:pt x="308" y="1347"/>
                        <a:pt x="348" y="1347"/>
                      </a:cubicBezTo>
                      <a:cubicBezTo>
                        <a:pt x="404" y="1347"/>
                        <a:pt x="464" y="1292"/>
                        <a:pt x="520" y="1176"/>
                      </a:cubicBezTo>
                      <a:lnTo>
                        <a:pt x="635" y="249"/>
                      </a:lnTo>
                      <a:cubicBezTo>
                        <a:pt x="635" y="133"/>
                        <a:pt x="580" y="17"/>
                        <a:pt x="464" y="17"/>
                      </a:cubicBezTo>
                      <a:cubicBezTo>
                        <a:pt x="431" y="6"/>
                        <a:pt x="400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19" name="Google Shape;14019;p33"/>
                <p:cNvSpPr/>
                <p:nvPr/>
              </p:nvSpPr>
              <p:spPr>
                <a:xfrm>
                  <a:off x="2138326" y="2956649"/>
                  <a:ext cx="8042" cy="1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408" extrusionOk="0">
                      <a:moveTo>
                        <a:pt x="399" y="0"/>
                      </a:moveTo>
                      <a:cubicBezTo>
                        <a:pt x="306" y="0"/>
                        <a:pt x="222" y="94"/>
                        <a:pt x="177" y="188"/>
                      </a:cubicBezTo>
                      <a:lnTo>
                        <a:pt x="61" y="1115"/>
                      </a:lnTo>
                      <a:cubicBezTo>
                        <a:pt x="0" y="1231"/>
                        <a:pt x="116" y="1347"/>
                        <a:pt x="232" y="1407"/>
                      </a:cubicBezTo>
                      <a:lnTo>
                        <a:pt x="348" y="1407"/>
                      </a:lnTo>
                      <a:cubicBezTo>
                        <a:pt x="408" y="1347"/>
                        <a:pt x="524" y="1291"/>
                        <a:pt x="524" y="1175"/>
                      </a:cubicBezTo>
                      <a:lnTo>
                        <a:pt x="640" y="249"/>
                      </a:lnTo>
                      <a:cubicBezTo>
                        <a:pt x="696" y="133"/>
                        <a:pt x="580" y="17"/>
                        <a:pt x="464" y="17"/>
                      </a:cubicBezTo>
                      <a:cubicBezTo>
                        <a:pt x="442" y="5"/>
                        <a:pt x="420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0" name="Google Shape;14020;p33"/>
                <p:cNvSpPr/>
                <p:nvPr/>
              </p:nvSpPr>
              <p:spPr>
                <a:xfrm>
                  <a:off x="2157068" y="2959515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8" y="1"/>
                      </a:moveTo>
                      <a:cubicBezTo>
                        <a:pt x="293" y="1"/>
                        <a:pt x="177" y="56"/>
                        <a:pt x="116" y="172"/>
                      </a:cubicBezTo>
                      <a:lnTo>
                        <a:pt x="1" y="1099"/>
                      </a:lnTo>
                      <a:cubicBezTo>
                        <a:pt x="1" y="1215"/>
                        <a:pt x="61" y="1391"/>
                        <a:pt x="177" y="1391"/>
                      </a:cubicBezTo>
                      <a:lnTo>
                        <a:pt x="293" y="1391"/>
                      </a:lnTo>
                      <a:cubicBezTo>
                        <a:pt x="408" y="1331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1" name="Google Shape;14021;p33"/>
                <p:cNvSpPr/>
                <p:nvPr/>
              </p:nvSpPr>
              <p:spPr>
                <a:xfrm>
                  <a:off x="2175175" y="2962196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56"/>
                        <a:pt x="172" y="232"/>
                      </a:cubicBezTo>
                      <a:lnTo>
                        <a:pt x="0" y="1099"/>
                      </a:lnTo>
                      <a:cubicBezTo>
                        <a:pt x="0" y="1275"/>
                        <a:pt x="5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464" y="1275"/>
                        <a:pt x="464" y="1215"/>
                      </a:cubicBezTo>
                      <a:lnTo>
                        <a:pt x="635" y="288"/>
                      </a:lnTo>
                      <a:cubicBezTo>
                        <a:pt x="635" y="172"/>
                        <a:pt x="579" y="56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2" name="Google Shape;14022;p33"/>
                <p:cNvSpPr/>
                <p:nvPr/>
              </p:nvSpPr>
              <p:spPr>
                <a:xfrm>
                  <a:off x="2193224" y="2964865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3" y="1"/>
                      </a:moveTo>
                      <a:cubicBezTo>
                        <a:pt x="292" y="1"/>
                        <a:pt x="176" y="117"/>
                        <a:pt x="176" y="233"/>
                      </a:cubicBezTo>
                      <a:lnTo>
                        <a:pt x="60" y="1160"/>
                      </a:lnTo>
                      <a:cubicBezTo>
                        <a:pt x="0" y="1276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91"/>
                        <a:pt x="463" y="1331"/>
                        <a:pt x="524" y="1215"/>
                      </a:cubicBezTo>
                      <a:lnTo>
                        <a:pt x="640" y="288"/>
                      </a:lnTo>
                      <a:cubicBezTo>
                        <a:pt x="695" y="172"/>
                        <a:pt x="579" y="57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3" name="Google Shape;14023;p33"/>
                <p:cNvSpPr/>
                <p:nvPr/>
              </p:nvSpPr>
              <p:spPr>
                <a:xfrm>
                  <a:off x="2211966" y="2968019"/>
                  <a:ext cx="7395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406" extrusionOk="0">
                      <a:moveTo>
                        <a:pt x="346" y="1"/>
                      </a:moveTo>
                      <a:cubicBezTo>
                        <a:pt x="253" y="1"/>
                        <a:pt x="166" y="96"/>
                        <a:pt x="116" y="191"/>
                      </a:cubicBezTo>
                      <a:lnTo>
                        <a:pt x="0" y="1118"/>
                      </a:lnTo>
                      <a:cubicBezTo>
                        <a:pt x="0" y="1234"/>
                        <a:pt x="60" y="1350"/>
                        <a:pt x="176" y="1406"/>
                      </a:cubicBezTo>
                      <a:cubicBezTo>
                        <a:pt x="232" y="1406"/>
                        <a:pt x="292" y="1406"/>
                        <a:pt x="292" y="1350"/>
                      </a:cubicBezTo>
                      <a:cubicBezTo>
                        <a:pt x="408" y="1350"/>
                        <a:pt x="464" y="1290"/>
                        <a:pt x="464" y="1174"/>
                      </a:cubicBezTo>
                      <a:lnTo>
                        <a:pt x="580" y="247"/>
                      </a:lnTo>
                      <a:cubicBezTo>
                        <a:pt x="640" y="131"/>
                        <a:pt x="524" y="15"/>
                        <a:pt x="408" y="15"/>
                      </a:cubicBezTo>
                      <a:cubicBezTo>
                        <a:pt x="387" y="5"/>
                        <a:pt x="36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4" name="Google Shape;14024;p33"/>
                <p:cNvSpPr/>
                <p:nvPr/>
              </p:nvSpPr>
              <p:spPr>
                <a:xfrm>
                  <a:off x="2230061" y="2970874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4" y="0"/>
                      </a:moveTo>
                      <a:cubicBezTo>
                        <a:pt x="288" y="0"/>
                        <a:pt x="172" y="60"/>
                        <a:pt x="172" y="176"/>
                      </a:cubicBezTo>
                      <a:lnTo>
                        <a:pt x="1" y="1103"/>
                      </a:lnTo>
                      <a:cubicBezTo>
                        <a:pt x="1" y="1219"/>
                        <a:pt x="56" y="1390"/>
                        <a:pt x="232" y="1390"/>
                      </a:cubicBezTo>
                      <a:lnTo>
                        <a:pt x="288" y="1390"/>
                      </a:lnTo>
                      <a:cubicBezTo>
                        <a:pt x="404" y="1335"/>
                        <a:pt x="464" y="1275"/>
                        <a:pt x="464" y="1159"/>
                      </a:cubicBezTo>
                      <a:lnTo>
                        <a:pt x="636" y="292"/>
                      </a:lnTo>
                      <a:cubicBezTo>
                        <a:pt x="636" y="116"/>
                        <a:pt x="580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5" name="Google Shape;14025;p33"/>
                <p:cNvSpPr/>
                <p:nvPr/>
              </p:nvSpPr>
              <p:spPr>
                <a:xfrm>
                  <a:off x="2248110" y="2973543"/>
                  <a:ext cx="7407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2" extrusionOk="0">
                      <a:moveTo>
                        <a:pt x="464" y="1"/>
                      </a:moveTo>
                      <a:cubicBezTo>
                        <a:pt x="293" y="1"/>
                        <a:pt x="177" y="61"/>
                        <a:pt x="177" y="233"/>
                      </a:cubicBezTo>
                      <a:lnTo>
                        <a:pt x="1" y="1104"/>
                      </a:lnTo>
                      <a:cubicBezTo>
                        <a:pt x="1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lnTo>
                        <a:pt x="524" y="1220"/>
                      </a:lnTo>
                      <a:lnTo>
                        <a:pt x="640" y="293"/>
                      </a:lnTo>
                      <a:cubicBezTo>
                        <a:pt x="640" y="177"/>
                        <a:pt x="580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6" name="Google Shape;14026;p33"/>
                <p:cNvSpPr/>
                <p:nvPr/>
              </p:nvSpPr>
              <p:spPr>
                <a:xfrm>
                  <a:off x="2266217" y="2976223"/>
                  <a:ext cx="8042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1" extrusionOk="0">
                      <a:moveTo>
                        <a:pt x="464" y="1"/>
                      </a:moveTo>
                      <a:cubicBezTo>
                        <a:pt x="348" y="1"/>
                        <a:pt x="232" y="116"/>
                        <a:pt x="172" y="232"/>
                      </a:cubicBezTo>
                      <a:lnTo>
                        <a:pt x="56" y="1159"/>
                      </a:lnTo>
                      <a:cubicBezTo>
                        <a:pt x="0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519" y="1275"/>
                        <a:pt x="519" y="1219"/>
                      </a:cubicBezTo>
                      <a:lnTo>
                        <a:pt x="635" y="293"/>
                      </a:lnTo>
                      <a:cubicBezTo>
                        <a:pt x="695" y="177"/>
                        <a:pt x="579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7" name="Google Shape;14027;p33"/>
                <p:cNvSpPr/>
                <p:nvPr/>
              </p:nvSpPr>
              <p:spPr>
                <a:xfrm>
                  <a:off x="2284959" y="2979413"/>
                  <a:ext cx="7349" cy="1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407" extrusionOk="0">
                      <a:moveTo>
                        <a:pt x="338" y="0"/>
                      </a:moveTo>
                      <a:cubicBezTo>
                        <a:pt x="246" y="0"/>
                        <a:pt x="161" y="94"/>
                        <a:pt x="116" y="188"/>
                      </a:cubicBezTo>
                      <a:lnTo>
                        <a:pt x="0" y="1115"/>
                      </a:lnTo>
                      <a:cubicBezTo>
                        <a:pt x="0" y="1231"/>
                        <a:pt x="56" y="1347"/>
                        <a:pt x="172" y="1407"/>
                      </a:cubicBezTo>
                      <a:cubicBezTo>
                        <a:pt x="232" y="1407"/>
                        <a:pt x="288" y="1407"/>
                        <a:pt x="288" y="1347"/>
                      </a:cubicBezTo>
                      <a:cubicBezTo>
                        <a:pt x="404" y="1347"/>
                        <a:pt x="464" y="1291"/>
                        <a:pt x="464" y="1175"/>
                      </a:cubicBezTo>
                      <a:lnTo>
                        <a:pt x="635" y="248"/>
                      </a:lnTo>
                      <a:cubicBezTo>
                        <a:pt x="635" y="132"/>
                        <a:pt x="519" y="17"/>
                        <a:pt x="404" y="17"/>
                      </a:cubicBezTo>
                      <a:cubicBezTo>
                        <a:pt x="382" y="5"/>
                        <a:pt x="360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8" name="Google Shape;14028;p33"/>
                <p:cNvSpPr/>
                <p:nvPr/>
              </p:nvSpPr>
              <p:spPr>
                <a:xfrm>
                  <a:off x="2303008" y="2982278"/>
                  <a:ext cx="7395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1" extrusionOk="0">
                      <a:moveTo>
                        <a:pt x="408" y="0"/>
                      </a:moveTo>
                      <a:cubicBezTo>
                        <a:pt x="292" y="0"/>
                        <a:pt x="176" y="56"/>
                        <a:pt x="176" y="172"/>
                      </a:cubicBezTo>
                      <a:lnTo>
                        <a:pt x="0" y="1099"/>
                      </a:lnTo>
                      <a:cubicBezTo>
                        <a:pt x="0" y="1215"/>
                        <a:pt x="60" y="1330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30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8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9" name="Google Shape;14029;p33"/>
                <p:cNvSpPr/>
                <p:nvPr/>
              </p:nvSpPr>
              <p:spPr>
                <a:xfrm>
                  <a:off x="2321103" y="2984947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4" y="1"/>
                      </a:moveTo>
                      <a:cubicBezTo>
                        <a:pt x="288" y="1"/>
                        <a:pt x="172" y="57"/>
                        <a:pt x="172" y="233"/>
                      </a:cubicBezTo>
                      <a:lnTo>
                        <a:pt x="56" y="1099"/>
                      </a:lnTo>
                      <a:cubicBezTo>
                        <a:pt x="1" y="1276"/>
                        <a:pt x="117" y="1391"/>
                        <a:pt x="232" y="1391"/>
                      </a:cubicBezTo>
                      <a:lnTo>
                        <a:pt x="348" y="1391"/>
                      </a:lnTo>
                      <a:lnTo>
                        <a:pt x="520" y="1215"/>
                      </a:lnTo>
                      <a:lnTo>
                        <a:pt x="636" y="288"/>
                      </a:lnTo>
                      <a:cubicBezTo>
                        <a:pt x="696" y="172"/>
                        <a:pt x="580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0" name="Google Shape;14030;p33"/>
                <p:cNvSpPr/>
                <p:nvPr/>
              </p:nvSpPr>
              <p:spPr>
                <a:xfrm>
                  <a:off x="2339845" y="2987628"/>
                  <a:ext cx="7349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2" extrusionOk="0">
                      <a:moveTo>
                        <a:pt x="404" y="1"/>
                      </a:moveTo>
                      <a:cubicBezTo>
                        <a:pt x="288" y="1"/>
                        <a:pt x="172" y="117"/>
                        <a:pt x="117" y="232"/>
                      </a:cubicBezTo>
                      <a:lnTo>
                        <a:pt x="1" y="1159"/>
                      </a:lnTo>
                      <a:cubicBezTo>
                        <a:pt x="1" y="1275"/>
                        <a:pt x="57" y="1391"/>
                        <a:pt x="172" y="1391"/>
                      </a:cubicBezTo>
                      <a:lnTo>
                        <a:pt x="288" y="1391"/>
                      </a:lnTo>
                      <a:cubicBezTo>
                        <a:pt x="404" y="1391"/>
                        <a:pt x="464" y="1275"/>
                        <a:pt x="464" y="1215"/>
                      </a:cubicBezTo>
                      <a:lnTo>
                        <a:pt x="580" y="288"/>
                      </a:lnTo>
                      <a:cubicBezTo>
                        <a:pt x="636" y="172"/>
                        <a:pt x="520" y="56"/>
                        <a:pt x="4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1" name="Google Shape;14031;p33"/>
                <p:cNvSpPr/>
                <p:nvPr/>
              </p:nvSpPr>
              <p:spPr>
                <a:xfrm>
                  <a:off x="2357894" y="2990783"/>
                  <a:ext cx="7407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406" extrusionOk="0">
                      <a:moveTo>
                        <a:pt x="347" y="1"/>
                      </a:moveTo>
                      <a:cubicBezTo>
                        <a:pt x="255" y="1"/>
                        <a:pt x="177" y="96"/>
                        <a:pt x="177" y="191"/>
                      </a:cubicBezTo>
                      <a:lnTo>
                        <a:pt x="1" y="1118"/>
                      </a:lnTo>
                      <a:cubicBezTo>
                        <a:pt x="1" y="1234"/>
                        <a:pt x="61" y="1350"/>
                        <a:pt x="233" y="1406"/>
                      </a:cubicBezTo>
                      <a:cubicBezTo>
                        <a:pt x="233" y="1406"/>
                        <a:pt x="293" y="1406"/>
                        <a:pt x="293" y="1350"/>
                      </a:cubicBezTo>
                      <a:cubicBezTo>
                        <a:pt x="409" y="1350"/>
                        <a:pt x="464" y="1290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9" y="15"/>
                      </a:cubicBezTo>
                      <a:cubicBezTo>
                        <a:pt x="388" y="5"/>
                        <a:pt x="36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2" name="Google Shape;14032;p33"/>
                <p:cNvSpPr/>
                <p:nvPr/>
              </p:nvSpPr>
              <p:spPr>
                <a:xfrm>
                  <a:off x="2032551" y="292116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1" y="191"/>
                      </a:cubicBezTo>
                      <a:cubicBezTo>
                        <a:pt x="1" y="307"/>
                        <a:pt x="61" y="478"/>
                        <a:pt x="233" y="478"/>
                      </a:cubicBezTo>
                      <a:lnTo>
                        <a:pt x="1044" y="594"/>
                      </a:lnTo>
                      <a:lnTo>
                        <a:pt x="1159" y="594"/>
                      </a:lnTo>
                      <a:cubicBezTo>
                        <a:pt x="1220" y="594"/>
                        <a:pt x="1275" y="478"/>
                        <a:pt x="1336" y="423"/>
                      </a:cubicBezTo>
                      <a:cubicBezTo>
                        <a:pt x="1336" y="247"/>
                        <a:pt x="1275" y="131"/>
                        <a:pt x="1104" y="131"/>
                      </a:cubicBezTo>
                      <a:lnTo>
                        <a:pt x="293" y="15"/>
                      </a:lnTo>
                      <a:cubicBezTo>
                        <a:pt x="272" y="5"/>
                        <a:pt x="25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3" name="Google Shape;14033;p33"/>
                <p:cNvSpPr/>
                <p:nvPr/>
              </p:nvSpPr>
              <p:spPr>
                <a:xfrm>
                  <a:off x="2035232" y="2903924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1" y="177"/>
                      </a:cubicBezTo>
                      <a:cubicBezTo>
                        <a:pt x="1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19" y="580"/>
                        <a:pt x="1335" y="464"/>
                        <a:pt x="1335" y="409"/>
                      </a:cubicBezTo>
                      <a:cubicBezTo>
                        <a:pt x="1335" y="293"/>
                        <a:pt x="1275" y="177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4" name="Google Shape;14034;p33"/>
                <p:cNvSpPr/>
                <p:nvPr/>
              </p:nvSpPr>
              <p:spPr>
                <a:xfrm>
                  <a:off x="2037913" y="2886522"/>
                  <a:ext cx="15437" cy="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07" extrusionOk="0">
                      <a:moveTo>
                        <a:pt x="292" y="0"/>
                      </a:moveTo>
                      <a:cubicBezTo>
                        <a:pt x="176" y="0"/>
                        <a:pt x="61" y="61"/>
                        <a:pt x="0" y="232"/>
                      </a:cubicBezTo>
                      <a:cubicBezTo>
                        <a:pt x="0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63" y="600"/>
                        <a:pt x="1077" y="607"/>
                        <a:pt x="1088" y="607"/>
                      </a:cubicBezTo>
                      <a:cubicBezTo>
                        <a:pt x="1110" y="607"/>
                        <a:pt x="1122" y="580"/>
                        <a:pt x="1159" y="580"/>
                      </a:cubicBezTo>
                      <a:cubicBezTo>
                        <a:pt x="1219" y="580"/>
                        <a:pt x="1335" y="524"/>
                        <a:pt x="1335" y="408"/>
                      </a:cubicBezTo>
                      <a:cubicBezTo>
                        <a:pt x="1335" y="292"/>
                        <a:pt x="1275" y="177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5" name="Google Shape;14035;p33"/>
                <p:cNvSpPr/>
                <p:nvPr/>
              </p:nvSpPr>
              <p:spPr>
                <a:xfrm>
                  <a:off x="2040594" y="2869120"/>
                  <a:ext cx="15426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0" extrusionOk="0">
                      <a:moveTo>
                        <a:pt x="292" y="0"/>
                      </a:moveTo>
                      <a:cubicBezTo>
                        <a:pt x="176" y="0"/>
                        <a:pt x="60" y="60"/>
                        <a:pt x="0" y="232"/>
                      </a:cubicBezTo>
                      <a:cubicBezTo>
                        <a:pt x="0" y="348"/>
                        <a:pt x="60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3" y="640"/>
                        <a:pt x="1103" y="640"/>
                        <a:pt x="1159" y="579"/>
                      </a:cubicBezTo>
                      <a:cubicBezTo>
                        <a:pt x="1219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6" name="Google Shape;14036;p33"/>
                <p:cNvSpPr/>
                <p:nvPr/>
              </p:nvSpPr>
              <p:spPr>
                <a:xfrm>
                  <a:off x="2043263" y="2851707"/>
                  <a:ext cx="15437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1" extrusionOk="0">
                      <a:moveTo>
                        <a:pt x="293" y="1"/>
                      </a:moveTo>
                      <a:cubicBezTo>
                        <a:pt x="177" y="1"/>
                        <a:pt x="61" y="117"/>
                        <a:pt x="1" y="233"/>
                      </a:cubicBezTo>
                      <a:cubicBezTo>
                        <a:pt x="1" y="348"/>
                        <a:pt x="117" y="464"/>
                        <a:pt x="232" y="525"/>
                      </a:cubicBezTo>
                      <a:lnTo>
                        <a:pt x="1044" y="640"/>
                      </a:lnTo>
                      <a:lnTo>
                        <a:pt x="1159" y="640"/>
                      </a:lnTo>
                      <a:cubicBezTo>
                        <a:pt x="1220" y="580"/>
                        <a:pt x="1336" y="525"/>
                        <a:pt x="1336" y="409"/>
                      </a:cubicBezTo>
                      <a:cubicBezTo>
                        <a:pt x="1336" y="293"/>
                        <a:pt x="1275" y="177"/>
                        <a:pt x="1104" y="17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7" name="Google Shape;14037;p33"/>
                <p:cNvSpPr/>
                <p:nvPr/>
              </p:nvSpPr>
              <p:spPr>
                <a:xfrm>
                  <a:off x="2045944" y="2834813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364"/>
                      </a:cubicBezTo>
                      <a:cubicBezTo>
                        <a:pt x="1335" y="249"/>
                        <a:pt x="1275" y="133"/>
                        <a:pt x="1104" y="133"/>
                      </a:cubicBezTo>
                      <a:lnTo>
                        <a:pt x="292" y="17"/>
                      </a:lnTo>
                      <a:cubicBezTo>
                        <a:pt x="271" y="5"/>
                        <a:pt x="249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8" name="Google Shape;14038;p33"/>
                <p:cNvSpPr/>
                <p:nvPr/>
              </p:nvSpPr>
              <p:spPr>
                <a:xfrm>
                  <a:off x="2048624" y="2817412"/>
                  <a:ext cx="15437" cy="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6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420"/>
                      </a:cubicBezTo>
                      <a:cubicBezTo>
                        <a:pt x="1335" y="248"/>
                        <a:pt x="1275" y="132"/>
                        <a:pt x="1103" y="132"/>
                      </a:cubicBezTo>
                      <a:lnTo>
                        <a:pt x="292" y="17"/>
                      </a:lnTo>
                      <a:cubicBezTo>
                        <a:pt x="270" y="5"/>
                        <a:pt x="24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9" name="Google Shape;14039;p33"/>
                <p:cNvSpPr/>
                <p:nvPr/>
              </p:nvSpPr>
              <p:spPr>
                <a:xfrm>
                  <a:off x="2051294" y="2799998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8" y="1"/>
                      </a:moveTo>
                      <a:cubicBezTo>
                        <a:pt x="135" y="1"/>
                        <a:pt x="50" y="95"/>
                        <a:pt x="1" y="189"/>
                      </a:cubicBezTo>
                      <a:cubicBezTo>
                        <a:pt x="1" y="365"/>
                        <a:pt x="117" y="481"/>
                        <a:pt x="233" y="481"/>
                      </a:cubicBezTo>
                      <a:lnTo>
                        <a:pt x="1044" y="597"/>
                      </a:lnTo>
                      <a:lnTo>
                        <a:pt x="1160" y="597"/>
                      </a:lnTo>
                      <a:cubicBezTo>
                        <a:pt x="1220" y="597"/>
                        <a:pt x="1336" y="481"/>
                        <a:pt x="1336" y="420"/>
                      </a:cubicBezTo>
                      <a:cubicBezTo>
                        <a:pt x="1336" y="305"/>
                        <a:pt x="1276" y="133"/>
                        <a:pt x="1104" y="133"/>
                      </a:cubicBezTo>
                      <a:lnTo>
                        <a:pt x="293" y="17"/>
                      </a:lnTo>
                      <a:cubicBezTo>
                        <a:pt x="271" y="6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0" name="Google Shape;14040;p33"/>
                <p:cNvSpPr/>
                <p:nvPr/>
              </p:nvSpPr>
              <p:spPr>
                <a:xfrm>
                  <a:off x="2053974" y="2782781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57"/>
                        <a:pt x="1" y="172"/>
                      </a:cubicBezTo>
                      <a:cubicBezTo>
                        <a:pt x="1" y="349"/>
                        <a:pt x="117" y="464"/>
                        <a:pt x="232" y="464"/>
                      </a:cubicBezTo>
                      <a:lnTo>
                        <a:pt x="1044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1" name="Google Shape;14041;p33"/>
                <p:cNvSpPr/>
                <p:nvPr/>
              </p:nvSpPr>
              <p:spPr>
                <a:xfrm>
                  <a:off x="2056655" y="2765379"/>
                  <a:ext cx="15437" cy="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22" extrusionOk="0">
                      <a:moveTo>
                        <a:pt x="292" y="1"/>
                      </a:moveTo>
                      <a:cubicBezTo>
                        <a:pt x="177" y="1"/>
                        <a:pt x="61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73" y="608"/>
                        <a:pt x="1102" y="622"/>
                        <a:pt x="1124" y="622"/>
                      </a:cubicBezTo>
                      <a:cubicBezTo>
                        <a:pt x="1145" y="622"/>
                        <a:pt x="1159" y="608"/>
                        <a:pt x="1159" y="580"/>
                      </a:cubicBez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3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2" name="Google Shape;14042;p33"/>
                <p:cNvSpPr/>
                <p:nvPr/>
              </p:nvSpPr>
              <p:spPr>
                <a:xfrm>
                  <a:off x="2059336" y="2747978"/>
                  <a:ext cx="15426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36" extrusionOk="0">
                      <a:moveTo>
                        <a:pt x="292" y="0"/>
                      </a:moveTo>
                      <a:cubicBezTo>
                        <a:pt x="176" y="0"/>
                        <a:pt x="60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35"/>
                      </a:lnTo>
                      <a:cubicBezTo>
                        <a:pt x="1103" y="635"/>
                        <a:pt x="1159" y="635"/>
                        <a:pt x="1159" y="580"/>
                      </a:cubicBezTo>
                      <a:cubicBezTo>
                        <a:pt x="1275" y="580"/>
                        <a:pt x="1335" y="519"/>
                        <a:pt x="1335" y="404"/>
                      </a:cubicBezTo>
                      <a:cubicBezTo>
                        <a:pt x="1335" y="288"/>
                        <a:pt x="1275" y="172"/>
                        <a:pt x="1103" y="172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3" name="Google Shape;14043;p33"/>
                <p:cNvSpPr/>
                <p:nvPr/>
              </p:nvSpPr>
              <p:spPr>
                <a:xfrm>
                  <a:off x="2062005" y="2730576"/>
                  <a:ext cx="15437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36" extrusionOk="0">
                      <a:moveTo>
                        <a:pt x="293" y="0"/>
                      </a:moveTo>
                      <a:cubicBezTo>
                        <a:pt x="177" y="0"/>
                        <a:pt x="61" y="116"/>
                        <a:pt x="1" y="232"/>
                      </a:cubicBezTo>
                      <a:cubicBezTo>
                        <a:pt x="1" y="348"/>
                        <a:pt x="117" y="464"/>
                        <a:pt x="233" y="519"/>
                      </a:cubicBezTo>
                      <a:lnTo>
                        <a:pt x="1044" y="635"/>
                      </a:lnTo>
                      <a:lnTo>
                        <a:pt x="1160" y="635"/>
                      </a:lnTo>
                      <a:cubicBezTo>
                        <a:pt x="1275" y="579"/>
                        <a:pt x="1336" y="519"/>
                        <a:pt x="1336" y="403"/>
                      </a:cubicBezTo>
                      <a:cubicBezTo>
                        <a:pt x="1336" y="287"/>
                        <a:pt x="1275" y="172"/>
                        <a:pt x="1104" y="172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4" name="Google Shape;14044;p33"/>
                <p:cNvSpPr/>
                <p:nvPr/>
              </p:nvSpPr>
              <p:spPr>
                <a:xfrm>
                  <a:off x="2064686" y="2713648"/>
                  <a:ext cx="15437" cy="6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4" extrusionOk="0">
                      <a:moveTo>
                        <a:pt x="231" y="0"/>
                      </a:moveTo>
                      <a:cubicBezTo>
                        <a:pt x="137" y="0"/>
                        <a:pt x="50" y="95"/>
                        <a:pt x="1" y="191"/>
                      </a:cubicBezTo>
                      <a:cubicBezTo>
                        <a:pt x="1" y="306"/>
                        <a:pt x="117" y="422"/>
                        <a:pt x="232" y="478"/>
                      </a:cubicBezTo>
                      <a:lnTo>
                        <a:pt x="1043" y="594"/>
                      </a:lnTo>
                      <a:lnTo>
                        <a:pt x="1159" y="594"/>
                      </a:lnTo>
                      <a:cubicBezTo>
                        <a:pt x="1275" y="538"/>
                        <a:pt x="1335" y="478"/>
                        <a:pt x="1335" y="422"/>
                      </a:cubicBezTo>
                      <a:cubicBezTo>
                        <a:pt x="1335" y="246"/>
                        <a:pt x="1275" y="130"/>
                        <a:pt x="1159" y="130"/>
                      </a:cubicBezTo>
                      <a:lnTo>
                        <a:pt x="293" y="14"/>
                      </a:lnTo>
                      <a:cubicBezTo>
                        <a:pt x="272" y="5"/>
                        <a:pt x="251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5" name="Google Shape;14045;p33"/>
                <p:cNvSpPr/>
                <p:nvPr/>
              </p:nvSpPr>
              <p:spPr>
                <a:xfrm>
                  <a:off x="2067367" y="269623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0" y="191"/>
                      </a:cubicBezTo>
                      <a:cubicBezTo>
                        <a:pt x="0" y="307"/>
                        <a:pt x="116" y="479"/>
                        <a:pt x="232" y="479"/>
                      </a:cubicBezTo>
                      <a:lnTo>
                        <a:pt x="1043" y="595"/>
                      </a:lnTo>
                      <a:lnTo>
                        <a:pt x="1159" y="595"/>
                      </a:lnTo>
                      <a:cubicBezTo>
                        <a:pt x="1275" y="539"/>
                        <a:pt x="1335" y="479"/>
                        <a:pt x="1335" y="423"/>
                      </a:cubicBezTo>
                      <a:cubicBezTo>
                        <a:pt x="1335" y="247"/>
                        <a:pt x="1275" y="131"/>
                        <a:pt x="1159" y="131"/>
                      </a:cubicBezTo>
                      <a:lnTo>
                        <a:pt x="292" y="15"/>
                      </a:lnTo>
                      <a:cubicBezTo>
                        <a:pt x="272" y="5"/>
                        <a:pt x="251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6" name="Google Shape;14046;p33"/>
                <p:cNvSpPr/>
                <p:nvPr/>
              </p:nvSpPr>
              <p:spPr>
                <a:xfrm>
                  <a:off x="2070047" y="2678994"/>
                  <a:ext cx="15426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581" extrusionOk="0">
                      <a:moveTo>
                        <a:pt x="292" y="1"/>
                      </a:moveTo>
                      <a:cubicBezTo>
                        <a:pt x="176" y="1"/>
                        <a:pt x="60" y="61"/>
                        <a:pt x="0" y="177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464"/>
                        <a:pt x="1335" y="409"/>
                      </a:cubicBezTo>
                      <a:cubicBezTo>
                        <a:pt x="1335" y="293"/>
                        <a:pt x="1275" y="117"/>
                        <a:pt x="1159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7" name="Google Shape;14047;p33"/>
                <p:cNvSpPr/>
                <p:nvPr/>
              </p:nvSpPr>
              <p:spPr>
                <a:xfrm>
                  <a:off x="2072717" y="2661592"/>
                  <a:ext cx="15437" cy="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0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61" y="177"/>
                      </a:cubicBezTo>
                      <a:cubicBezTo>
                        <a:pt x="1" y="348"/>
                        <a:pt x="117" y="464"/>
                        <a:pt x="233" y="464"/>
                      </a:cubicBezTo>
                      <a:lnTo>
                        <a:pt x="1044" y="580"/>
                      </a:lnTo>
                      <a:lnTo>
                        <a:pt x="1160" y="580"/>
                      </a:lnTo>
                      <a:cubicBezTo>
                        <a:pt x="1275" y="580"/>
                        <a:pt x="1336" y="524"/>
                        <a:pt x="1336" y="408"/>
                      </a:cubicBezTo>
                      <a:cubicBezTo>
                        <a:pt x="1336" y="293"/>
                        <a:pt x="1275" y="177"/>
                        <a:pt x="1160" y="116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8" name="Google Shape;14048;p33"/>
                <p:cNvSpPr/>
                <p:nvPr/>
              </p:nvSpPr>
              <p:spPr>
                <a:xfrm>
                  <a:off x="2075397" y="2644191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3" y="0"/>
                      </a:moveTo>
                      <a:cubicBezTo>
                        <a:pt x="177" y="0"/>
                        <a:pt x="61" y="61"/>
                        <a:pt x="61" y="232"/>
                      </a:cubicBezTo>
                      <a:cubicBezTo>
                        <a:pt x="1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4" y="640"/>
                        <a:pt x="1159" y="640"/>
                        <a:pt x="1159" y="580"/>
                      </a:cubicBezTo>
                      <a:cubicBezTo>
                        <a:pt x="1275" y="580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16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9" name="Google Shape;14049;p33"/>
                <p:cNvSpPr/>
                <p:nvPr/>
              </p:nvSpPr>
              <p:spPr>
                <a:xfrm>
                  <a:off x="2078078" y="2626789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2" y="0"/>
                      </a:moveTo>
                      <a:cubicBezTo>
                        <a:pt x="176" y="0"/>
                        <a:pt x="61" y="116"/>
                        <a:pt x="61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7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0" name="Google Shape;14050;p33"/>
                <p:cNvSpPr/>
                <p:nvPr/>
              </p:nvSpPr>
              <p:spPr>
                <a:xfrm>
                  <a:off x="2080759" y="2609375"/>
                  <a:ext cx="15426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1" extrusionOk="0">
                      <a:moveTo>
                        <a:pt x="292" y="1"/>
                      </a:moveTo>
                      <a:cubicBezTo>
                        <a:pt x="176" y="1"/>
                        <a:pt x="60" y="117"/>
                        <a:pt x="60" y="232"/>
                      </a:cubicBezTo>
                      <a:cubicBezTo>
                        <a:pt x="0" y="348"/>
                        <a:pt x="116" y="464"/>
                        <a:pt x="232" y="52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80"/>
                        <a:pt x="1335" y="524"/>
                        <a:pt x="1335" y="409"/>
                      </a:cubicBezTo>
                      <a:cubicBezTo>
                        <a:pt x="1335" y="293"/>
                        <a:pt x="1275" y="177"/>
                        <a:pt x="1159" y="17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51" name="Google Shape;14051;p33"/>
              <p:cNvGrpSpPr/>
              <p:nvPr/>
            </p:nvGrpSpPr>
            <p:grpSpPr>
              <a:xfrm>
                <a:off x="1209824" y="4401689"/>
                <a:ext cx="336017" cy="248833"/>
                <a:chOff x="3011953" y="1834589"/>
                <a:chExt cx="659375" cy="488291"/>
              </a:xfrm>
            </p:grpSpPr>
            <p:sp>
              <p:nvSpPr>
                <p:cNvPr id="14052" name="Google Shape;14052;p33"/>
                <p:cNvSpPr/>
                <p:nvPr/>
              </p:nvSpPr>
              <p:spPr>
                <a:xfrm>
                  <a:off x="3661310" y="2072495"/>
                  <a:ext cx="9383" cy="36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3190" extrusionOk="0">
                      <a:moveTo>
                        <a:pt x="403" y="1"/>
                      </a:moveTo>
                      <a:cubicBezTo>
                        <a:pt x="172" y="1"/>
                        <a:pt x="0" y="177"/>
                        <a:pt x="0" y="409"/>
                      </a:cubicBezTo>
                      <a:lnTo>
                        <a:pt x="0" y="2782"/>
                      </a:lnTo>
                      <a:cubicBezTo>
                        <a:pt x="0" y="2958"/>
                        <a:pt x="172" y="3189"/>
                        <a:pt x="403" y="3189"/>
                      </a:cubicBezTo>
                      <a:cubicBezTo>
                        <a:pt x="635" y="3189"/>
                        <a:pt x="811" y="2958"/>
                        <a:pt x="811" y="2782"/>
                      </a:cubicBezTo>
                      <a:lnTo>
                        <a:pt x="811" y="409"/>
                      </a:lnTo>
                      <a:cubicBezTo>
                        <a:pt x="811" y="177"/>
                        <a:pt x="635" y="1"/>
                        <a:pt x="4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3" name="Google Shape;14053;p33"/>
                <p:cNvSpPr/>
                <p:nvPr/>
              </p:nvSpPr>
              <p:spPr>
                <a:xfrm>
                  <a:off x="3035364" y="1834589"/>
                  <a:ext cx="635329" cy="37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83" h="32756" extrusionOk="0">
                      <a:moveTo>
                        <a:pt x="27174" y="892"/>
                      </a:moveTo>
                      <a:lnTo>
                        <a:pt x="53763" y="20882"/>
                      </a:lnTo>
                      <a:lnTo>
                        <a:pt x="27577" y="31889"/>
                      </a:lnTo>
                      <a:lnTo>
                        <a:pt x="1219" y="10801"/>
                      </a:lnTo>
                      <a:lnTo>
                        <a:pt x="27174" y="892"/>
                      </a:lnTo>
                      <a:close/>
                      <a:moveTo>
                        <a:pt x="27172" y="0"/>
                      </a:moveTo>
                      <a:cubicBezTo>
                        <a:pt x="27131" y="0"/>
                        <a:pt x="27092" y="8"/>
                        <a:pt x="27058" y="26"/>
                      </a:cubicBezTo>
                      <a:lnTo>
                        <a:pt x="292" y="10338"/>
                      </a:lnTo>
                      <a:cubicBezTo>
                        <a:pt x="116" y="10393"/>
                        <a:pt x="60" y="10509"/>
                        <a:pt x="0" y="10625"/>
                      </a:cubicBezTo>
                      <a:cubicBezTo>
                        <a:pt x="0" y="10801"/>
                        <a:pt x="60" y="10917"/>
                        <a:pt x="176" y="11033"/>
                      </a:cubicBezTo>
                      <a:lnTo>
                        <a:pt x="27229" y="32700"/>
                      </a:lnTo>
                      <a:cubicBezTo>
                        <a:pt x="27345" y="32756"/>
                        <a:pt x="27405" y="32756"/>
                        <a:pt x="27521" y="32756"/>
                      </a:cubicBezTo>
                      <a:lnTo>
                        <a:pt x="27637" y="32756"/>
                      </a:lnTo>
                      <a:lnTo>
                        <a:pt x="54750" y="21345"/>
                      </a:lnTo>
                      <a:cubicBezTo>
                        <a:pt x="54866" y="21345"/>
                        <a:pt x="54982" y="21169"/>
                        <a:pt x="54982" y="21053"/>
                      </a:cubicBezTo>
                      <a:cubicBezTo>
                        <a:pt x="54982" y="20882"/>
                        <a:pt x="54922" y="20766"/>
                        <a:pt x="54806" y="20706"/>
                      </a:cubicBezTo>
                      <a:lnTo>
                        <a:pt x="27461" y="81"/>
                      </a:lnTo>
                      <a:cubicBezTo>
                        <a:pt x="27379" y="42"/>
                        <a:pt x="27270" y="0"/>
                        <a:pt x="271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4" name="Google Shape;14054;p33"/>
                <p:cNvSpPr/>
                <p:nvPr/>
              </p:nvSpPr>
              <p:spPr>
                <a:xfrm>
                  <a:off x="3011953" y="1953479"/>
                  <a:ext cx="658739" cy="369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09" h="31969" extrusionOk="0">
                      <a:moveTo>
                        <a:pt x="2428" y="1"/>
                      </a:moveTo>
                      <a:cubicBezTo>
                        <a:pt x="2316" y="1"/>
                        <a:pt x="2209" y="62"/>
                        <a:pt x="2142" y="165"/>
                      </a:cubicBezTo>
                      <a:cubicBezTo>
                        <a:pt x="1" y="3293"/>
                        <a:pt x="1" y="6537"/>
                        <a:pt x="2086" y="9666"/>
                      </a:cubicBezTo>
                      <a:cubicBezTo>
                        <a:pt x="2142" y="9721"/>
                        <a:pt x="2142" y="9782"/>
                        <a:pt x="2202" y="9782"/>
                      </a:cubicBezTo>
                      <a:lnTo>
                        <a:pt x="29255" y="31852"/>
                      </a:lnTo>
                      <a:cubicBezTo>
                        <a:pt x="29371" y="31912"/>
                        <a:pt x="29431" y="31968"/>
                        <a:pt x="29547" y="31968"/>
                      </a:cubicBezTo>
                      <a:cubicBezTo>
                        <a:pt x="29603" y="31968"/>
                        <a:pt x="29663" y="31968"/>
                        <a:pt x="29719" y="31912"/>
                      </a:cubicBezTo>
                      <a:lnTo>
                        <a:pt x="56776" y="19515"/>
                      </a:lnTo>
                      <a:cubicBezTo>
                        <a:pt x="56892" y="19454"/>
                        <a:pt x="57008" y="19283"/>
                        <a:pt x="57008" y="19107"/>
                      </a:cubicBezTo>
                      <a:lnTo>
                        <a:pt x="57008" y="16673"/>
                      </a:lnTo>
                      <a:cubicBezTo>
                        <a:pt x="57008" y="16442"/>
                        <a:pt x="56832" y="16270"/>
                        <a:pt x="56600" y="16270"/>
                      </a:cubicBezTo>
                      <a:cubicBezTo>
                        <a:pt x="56369" y="16270"/>
                        <a:pt x="56197" y="16442"/>
                        <a:pt x="56197" y="16673"/>
                      </a:cubicBezTo>
                      <a:lnTo>
                        <a:pt x="56197" y="18875"/>
                      </a:lnTo>
                      <a:lnTo>
                        <a:pt x="29603" y="31101"/>
                      </a:lnTo>
                      <a:lnTo>
                        <a:pt x="2721" y="9202"/>
                      </a:lnTo>
                      <a:cubicBezTo>
                        <a:pt x="812" y="6306"/>
                        <a:pt x="812" y="3465"/>
                        <a:pt x="2782" y="628"/>
                      </a:cubicBezTo>
                      <a:cubicBezTo>
                        <a:pt x="2898" y="452"/>
                        <a:pt x="2837" y="220"/>
                        <a:pt x="2666" y="104"/>
                      </a:cubicBezTo>
                      <a:cubicBezTo>
                        <a:pt x="2592" y="33"/>
                        <a:pt x="2509" y="1"/>
                        <a:pt x="24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5" name="Google Shape;14055;p33"/>
                <p:cNvSpPr/>
                <p:nvPr/>
              </p:nvSpPr>
              <p:spPr>
                <a:xfrm>
                  <a:off x="3325255" y="2203841"/>
                  <a:ext cx="33475" cy="11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" h="10302" extrusionOk="0">
                      <a:moveTo>
                        <a:pt x="2423" y="1"/>
                      </a:moveTo>
                      <a:cubicBezTo>
                        <a:pt x="2305" y="1"/>
                        <a:pt x="2185" y="63"/>
                        <a:pt x="2086" y="165"/>
                      </a:cubicBezTo>
                      <a:cubicBezTo>
                        <a:pt x="56" y="2654"/>
                        <a:pt x="0" y="6014"/>
                        <a:pt x="2025" y="10069"/>
                      </a:cubicBezTo>
                      <a:cubicBezTo>
                        <a:pt x="2141" y="10245"/>
                        <a:pt x="2257" y="10301"/>
                        <a:pt x="2433" y="10301"/>
                      </a:cubicBezTo>
                      <a:cubicBezTo>
                        <a:pt x="2489" y="10301"/>
                        <a:pt x="2549" y="10301"/>
                        <a:pt x="2605" y="10245"/>
                      </a:cubicBezTo>
                      <a:cubicBezTo>
                        <a:pt x="2781" y="10185"/>
                        <a:pt x="2897" y="9898"/>
                        <a:pt x="2781" y="9722"/>
                      </a:cubicBezTo>
                      <a:cubicBezTo>
                        <a:pt x="867" y="5898"/>
                        <a:pt x="867" y="2946"/>
                        <a:pt x="2721" y="684"/>
                      </a:cubicBezTo>
                      <a:cubicBezTo>
                        <a:pt x="2837" y="513"/>
                        <a:pt x="2837" y="221"/>
                        <a:pt x="2665" y="105"/>
                      </a:cubicBezTo>
                      <a:cubicBezTo>
                        <a:pt x="2591" y="33"/>
                        <a:pt x="2508" y="1"/>
                        <a:pt x="2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6" name="Google Shape;14056;p33"/>
                <p:cNvSpPr/>
                <p:nvPr/>
              </p:nvSpPr>
              <p:spPr>
                <a:xfrm>
                  <a:off x="3355345" y="2099719"/>
                  <a:ext cx="315983" cy="182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6" h="15781" extrusionOk="0">
                      <a:moveTo>
                        <a:pt x="26874" y="1"/>
                      </a:moveTo>
                      <a:cubicBezTo>
                        <a:pt x="26821" y="1"/>
                        <a:pt x="26766" y="8"/>
                        <a:pt x="26711" y="22"/>
                      </a:cubicBezTo>
                      <a:lnTo>
                        <a:pt x="2147" y="10682"/>
                      </a:lnTo>
                      <a:cubicBezTo>
                        <a:pt x="1915" y="10798"/>
                        <a:pt x="1739" y="10914"/>
                        <a:pt x="1567" y="11085"/>
                      </a:cubicBezTo>
                      <a:cubicBezTo>
                        <a:pt x="233" y="12592"/>
                        <a:pt x="1" y="13927"/>
                        <a:pt x="872" y="15085"/>
                      </a:cubicBezTo>
                      <a:cubicBezTo>
                        <a:pt x="1220" y="15549"/>
                        <a:pt x="1739" y="15780"/>
                        <a:pt x="2318" y="15780"/>
                      </a:cubicBezTo>
                      <a:cubicBezTo>
                        <a:pt x="2550" y="15780"/>
                        <a:pt x="2842" y="15720"/>
                        <a:pt x="3074" y="15604"/>
                      </a:cubicBezTo>
                      <a:lnTo>
                        <a:pt x="27058" y="4365"/>
                      </a:lnTo>
                      <a:cubicBezTo>
                        <a:pt x="27230" y="4249"/>
                        <a:pt x="27346" y="4017"/>
                        <a:pt x="27230" y="3846"/>
                      </a:cubicBezTo>
                      <a:cubicBezTo>
                        <a:pt x="27187" y="3669"/>
                        <a:pt x="27043" y="3592"/>
                        <a:pt x="26874" y="3592"/>
                      </a:cubicBezTo>
                      <a:cubicBezTo>
                        <a:pt x="26821" y="3592"/>
                        <a:pt x="26766" y="3600"/>
                        <a:pt x="26711" y="3614"/>
                      </a:cubicBezTo>
                      <a:lnTo>
                        <a:pt x="2726" y="14909"/>
                      </a:lnTo>
                      <a:cubicBezTo>
                        <a:pt x="2599" y="14964"/>
                        <a:pt x="2461" y="14990"/>
                        <a:pt x="2323" y="14990"/>
                      </a:cubicBezTo>
                      <a:cubicBezTo>
                        <a:pt x="2017" y="14990"/>
                        <a:pt x="1708" y="14861"/>
                        <a:pt x="1507" y="14622"/>
                      </a:cubicBezTo>
                      <a:cubicBezTo>
                        <a:pt x="1104" y="14042"/>
                        <a:pt x="756" y="13171"/>
                        <a:pt x="2147" y="11665"/>
                      </a:cubicBezTo>
                      <a:cubicBezTo>
                        <a:pt x="2263" y="11549"/>
                        <a:pt x="2378" y="11493"/>
                        <a:pt x="2494" y="11433"/>
                      </a:cubicBezTo>
                      <a:lnTo>
                        <a:pt x="27058" y="773"/>
                      </a:lnTo>
                      <a:cubicBezTo>
                        <a:pt x="27230" y="657"/>
                        <a:pt x="27346" y="426"/>
                        <a:pt x="27230" y="254"/>
                      </a:cubicBezTo>
                      <a:cubicBezTo>
                        <a:pt x="27187" y="78"/>
                        <a:pt x="27043" y="1"/>
                        <a:pt x="268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7" name="Google Shape;14057;p33"/>
                <p:cNvSpPr/>
                <p:nvPr/>
              </p:nvSpPr>
              <p:spPr>
                <a:xfrm>
                  <a:off x="3647224" y="2105970"/>
                  <a:ext cx="9383" cy="47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4117" extrusionOk="0">
                      <a:moveTo>
                        <a:pt x="408" y="0"/>
                      </a:moveTo>
                      <a:cubicBezTo>
                        <a:pt x="176" y="0"/>
                        <a:pt x="0" y="177"/>
                        <a:pt x="0" y="408"/>
                      </a:cubicBezTo>
                      <a:lnTo>
                        <a:pt x="0" y="3708"/>
                      </a:lnTo>
                      <a:cubicBezTo>
                        <a:pt x="0" y="3940"/>
                        <a:pt x="176" y="4116"/>
                        <a:pt x="408" y="4116"/>
                      </a:cubicBezTo>
                      <a:cubicBezTo>
                        <a:pt x="640" y="4116"/>
                        <a:pt x="811" y="3940"/>
                        <a:pt x="811" y="3708"/>
                      </a:cubicBezTo>
                      <a:lnTo>
                        <a:pt x="811" y="408"/>
                      </a:lnTo>
                      <a:cubicBezTo>
                        <a:pt x="811" y="177"/>
                        <a:pt x="64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58" name="Google Shape;14058;p33"/>
              <p:cNvGrpSpPr/>
              <p:nvPr/>
            </p:nvGrpSpPr>
            <p:grpSpPr>
              <a:xfrm>
                <a:off x="1123955" y="4036563"/>
                <a:ext cx="269728" cy="270624"/>
                <a:chOff x="2451617" y="1982794"/>
                <a:chExt cx="595163" cy="597139"/>
              </a:xfrm>
            </p:grpSpPr>
            <p:sp>
              <p:nvSpPr>
                <p:cNvPr id="14059" name="Google Shape;14059;p33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0" name="Google Shape;14060;p33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1" name="Google Shape;14061;p33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2" name="Google Shape;14062;p33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3" name="Google Shape;14063;p33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064" name="Google Shape;14064;p33"/>
            <p:cNvSpPr/>
            <p:nvPr/>
          </p:nvSpPr>
          <p:spPr>
            <a:xfrm>
              <a:off x="4682575" y="3968275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65" name="Google Shape;14065;p33"/>
            <p:cNvGrpSpPr/>
            <p:nvPr/>
          </p:nvGrpSpPr>
          <p:grpSpPr>
            <a:xfrm>
              <a:off x="4676481" y="4184964"/>
              <a:ext cx="321989" cy="367291"/>
              <a:chOff x="3532772" y="2305456"/>
              <a:chExt cx="443816" cy="506329"/>
            </a:xfrm>
          </p:grpSpPr>
          <p:sp>
            <p:nvSpPr>
              <p:cNvPr id="14066" name="Google Shape;14066;p33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33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33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33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33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33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72" name="Google Shape;14072;p33"/>
            <p:cNvSpPr/>
            <p:nvPr/>
          </p:nvSpPr>
          <p:spPr>
            <a:xfrm>
              <a:off x="4682575" y="3968275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73" name="Google Shape;14073;p33"/>
            <p:cNvGrpSpPr/>
            <p:nvPr/>
          </p:nvGrpSpPr>
          <p:grpSpPr>
            <a:xfrm>
              <a:off x="4681813" y="4715925"/>
              <a:ext cx="311321" cy="251704"/>
              <a:chOff x="2355918" y="2641256"/>
              <a:chExt cx="348117" cy="281422"/>
            </a:xfrm>
          </p:grpSpPr>
          <p:sp>
            <p:nvSpPr>
              <p:cNvPr id="14074" name="Google Shape;14074;p33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5" name="Google Shape;14075;p33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6" name="Google Shape;14076;p33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7" name="Google Shape;14077;p33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78" name="Google Shape;14078;p33"/>
            <p:cNvGrpSpPr/>
            <p:nvPr/>
          </p:nvGrpSpPr>
          <p:grpSpPr>
            <a:xfrm rot="-999752">
              <a:off x="5067681" y="4065065"/>
              <a:ext cx="246377" cy="287787"/>
              <a:chOff x="1972304" y="3421391"/>
              <a:chExt cx="366224" cy="427778"/>
            </a:xfrm>
          </p:grpSpPr>
          <p:sp>
            <p:nvSpPr>
              <p:cNvPr id="14079" name="Google Shape;14079;p33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0" name="Google Shape;14080;p33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1" name="Google Shape;14081;p33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2" name="Google Shape;14082;p33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3" name="Google Shape;14083;p33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4" name="Google Shape;14084;p33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5" name="Google Shape;14085;p33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6" name="Google Shape;14086;p33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7" name="Google Shape;14087;p33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8" name="Google Shape;14088;p33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9" name="Google Shape;14089;p33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0" name="Google Shape;14090;p33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1" name="Google Shape;14091;p33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2" name="Google Shape;14092;p33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93" name="Google Shape;14093;p33"/>
            <p:cNvSpPr/>
            <p:nvPr/>
          </p:nvSpPr>
          <p:spPr>
            <a:xfrm rot="-2700000">
              <a:off x="5086820" y="4438733"/>
              <a:ext cx="288515" cy="184003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94" name="Google Shape;14094;p33"/>
            <p:cNvGrpSpPr/>
            <p:nvPr/>
          </p:nvGrpSpPr>
          <p:grpSpPr>
            <a:xfrm>
              <a:off x="5070064" y="4645646"/>
              <a:ext cx="322037" cy="361644"/>
              <a:chOff x="1053854" y="3044941"/>
              <a:chExt cx="448519" cy="503682"/>
            </a:xfrm>
          </p:grpSpPr>
          <p:sp>
            <p:nvSpPr>
              <p:cNvPr id="14095" name="Google Shape;14095;p33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6" name="Google Shape;14096;p33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7" name="Google Shape;14097;p33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8" name="Google Shape;14098;p33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9" name="Google Shape;14099;p33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0" name="Google Shape;14100;p33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1" name="Google Shape;14101;p33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2" name="Google Shape;14102;p33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3" name="Google Shape;14103;p33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4" name="Google Shape;14104;p33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5" name="Google Shape;14105;p33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6" name="Google Shape;14106;p33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7" name="Google Shape;14107;p33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8" name="Google Shape;14108;p33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9" name="Google Shape;14109;p33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0" name="Google Shape;14110;p33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1" name="Google Shape;14111;p33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2" name="Google Shape;14112;p33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3" name="Google Shape;14113;p33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4" name="Google Shape;14114;p33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5" name="Google Shape;14115;p33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6" name="Google Shape;14116;p33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7" name="Google Shape;14117;p33"/>
            <p:cNvGrpSpPr/>
            <p:nvPr/>
          </p:nvGrpSpPr>
          <p:grpSpPr>
            <a:xfrm>
              <a:off x="5438505" y="3968275"/>
              <a:ext cx="1492436" cy="1086768"/>
              <a:chOff x="53405" y="3968275"/>
              <a:chExt cx="1492436" cy="1086768"/>
            </a:xfrm>
          </p:grpSpPr>
          <p:grpSp>
            <p:nvGrpSpPr>
              <p:cNvPr id="14118" name="Google Shape;14118;p33"/>
              <p:cNvGrpSpPr/>
              <p:nvPr/>
            </p:nvGrpSpPr>
            <p:grpSpPr>
              <a:xfrm>
                <a:off x="53405" y="4036563"/>
                <a:ext cx="269728" cy="270624"/>
                <a:chOff x="2451617" y="1982794"/>
                <a:chExt cx="595163" cy="597139"/>
              </a:xfrm>
            </p:grpSpPr>
            <p:sp>
              <p:nvSpPr>
                <p:cNvPr id="14119" name="Google Shape;14119;p33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0" name="Google Shape;14120;p33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1" name="Google Shape;14121;p33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2" name="Google Shape;14122;p33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3" name="Google Shape;14123;p33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24" name="Google Shape;14124;p33"/>
              <p:cNvSpPr/>
              <p:nvPr/>
            </p:nvSpPr>
            <p:spPr>
              <a:xfrm>
                <a:off x="372375" y="3968275"/>
                <a:ext cx="288497" cy="183992"/>
              </a:xfrm>
              <a:custGeom>
                <a:avLst/>
                <a:gdLst/>
                <a:ahLst/>
                <a:cxnLst/>
                <a:rect l="l" t="t" r="r" b="b"/>
                <a:pathLst>
                  <a:path w="35573" h="22687" extrusionOk="0">
                    <a:moveTo>
                      <a:pt x="5918" y="1"/>
                    </a:moveTo>
                    <a:cubicBezTo>
                      <a:pt x="3452" y="1"/>
                      <a:pt x="1670" y="1687"/>
                      <a:pt x="927" y="3636"/>
                    </a:cubicBezTo>
                    <a:cubicBezTo>
                      <a:pt x="1" y="6069"/>
                      <a:pt x="580" y="9313"/>
                      <a:pt x="4056" y="10764"/>
                    </a:cubicBezTo>
                    <a:cubicBezTo>
                      <a:pt x="8056" y="12386"/>
                      <a:pt x="17209" y="15686"/>
                      <a:pt x="23406" y="17600"/>
                    </a:cubicBezTo>
                    <a:cubicBezTo>
                      <a:pt x="24192" y="17856"/>
                      <a:pt x="24923" y="17981"/>
                      <a:pt x="25582" y="17981"/>
                    </a:cubicBezTo>
                    <a:cubicBezTo>
                      <a:pt x="27157" y="17981"/>
                      <a:pt x="28322" y="17267"/>
                      <a:pt x="28852" y="15918"/>
                    </a:cubicBezTo>
                    <a:cubicBezTo>
                      <a:pt x="29607" y="14008"/>
                      <a:pt x="28736" y="11515"/>
                      <a:pt x="27058" y="10704"/>
                    </a:cubicBezTo>
                    <a:cubicBezTo>
                      <a:pt x="23930" y="9313"/>
                      <a:pt x="20857" y="8099"/>
                      <a:pt x="13789" y="5666"/>
                    </a:cubicBezTo>
                    <a:cubicBezTo>
                      <a:pt x="13746" y="5651"/>
                      <a:pt x="13702" y="5643"/>
                      <a:pt x="13660" y="5643"/>
                    </a:cubicBezTo>
                    <a:cubicBezTo>
                      <a:pt x="13536" y="5643"/>
                      <a:pt x="13427" y="5709"/>
                      <a:pt x="13386" y="5837"/>
                    </a:cubicBezTo>
                    <a:cubicBezTo>
                      <a:pt x="13325" y="5953"/>
                      <a:pt x="13441" y="6129"/>
                      <a:pt x="13557" y="6185"/>
                    </a:cubicBezTo>
                    <a:cubicBezTo>
                      <a:pt x="20625" y="8678"/>
                      <a:pt x="23754" y="9837"/>
                      <a:pt x="26766" y="11227"/>
                    </a:cubicBezTo>
                    <a:cubicBezTo>
                      <a:pt x="28217" y="11923"/>
                      <a:pt x="28968" y="14064"/>
                      <a:pt x="28333" y="15686"/>
                    </a:cubicBezTo>
                    <a:cubicBezTo>
                      <a:pt x="27886" y="16819"/>
                      <a:pt x="26904" y="17416"/>
                      <a:pt x="25544" y="17416"/>
                    </a:cubicBezTo>
                    <a:cubicBezTo>
                      <a:pt x="24956" y="17416"/>
                      <a:pt x="24298" y="17304"/>
                      <a:pt x="23582" y="17076"/>
                    </a:cubicBezTo>
                    <a:cubicBezTo>
                      <a:pt x="17381" y="15107"/>
                      <a:pt x="8287" y="11862"/>
                      <a:pt x="4288" y="10185"/>
                    </a:cubicBezTo>
                    <a:cubicBezTo>
                      <a:pt x="1219" y="8910"/>
                      <a:pt x="640" y="6013"/>
                      <a:pt x="1451" y="3812"/>
                    </a:cubicBezTo>
                    <a:cubicBezTo>
                      <a:pt x="2140" y="2107"/>
                      <a:pt x="3709" y="587"/>
                      <a:pt x="5893" y="587"/>
                    </a:cubicBezTo>
                    <a:cubicBezTo>
                      <a:pt x="6459" y="587"/>
                      <a:pt x="7065" y="689"/>
                      <a:pt x="7708" y="915"/>
                    </a:cubicBezTo>
                    <a:cubicBezTo>
                      <a:pt x="11819" y="2361"/>
                      <a:pt x="27290" y="8271"/>
                      <a:pt x="31693" y="10240"/>
                    </a:cubicBezTo>
                    <a:cubicBezTo>
                      <a:pt x="34761" y="11575"/>
                      <a:pt x="34937" y="14991"/>
                      <a:pt x="33834" y="17656"/>
                    </a:cubicBezTo>
                    <a:cubicBezTo>
                      <a:pt x="32779" y="20093"/>
                      <a:pt x="30555" y="22090"/>
                      <a:pt x="27887" y="22090"/>
                    </a:cubicBezTo>
                    <a:cubicBezTo>
                      <a:pt x="27192" y="22090"/>
                      <a:pt x="26466" y="21955"/>
                      <a:pt x="25723" y="21656"/>
                    </a:cubicBezTo>
                    <a:cubicBezTo>
                      <a:pt x="18424" y="18699"/>
                      <a:pt x="7708" y="14759"/>
                      <a:pt x="7592" y="14759"/>
                    </a:cubicBezTo>
                    <a:cubicBezTo>
                      <a:pt x="7564" y="14745"/>
                      <a:pt x="7531" y="14738"/>
                      <a:pt x="7498" y="14738"/>
                    </a:cubicBezTo>
                    <a:cubicBezTo>
                      <a:pt x="7397" y="14738"/>
                      <a:pt x="7286" y="14803"/>
                      <a:pt x="7245" y="14935"/>
                    </a:cubicBezTo>
                    <a:cubicBezTo>
                      <a:pt x="7184" y="15051"/>
                      <a:pt x="7245" y="15223"/>
                      <a:pt x="7416" y="15283"/>
                    </a:cubicBezTo>
                    <a:cubicBezTo>
                      <a:pt x="7532" y="15338"/>
                      <a:pt x="18252" y="19222"/>
                      <a:pt x="25492" y="22175"/>
                    </a:cubicBezTo>
                    <a:cubicBezTo>
                      <a:pt x="25899" y="22351"/>
                      <a:pt x="26363" y="22522"/>
                      <a:pt x="26766" y="22583"/>
                    </a:cubicBezTo>
                    <a:cubicBezTo>
                      <a:pt x="27144" y="22653"/>
                      <a:pt x="27515" y="22686"/>
                      <a:pt x="27879" y="22686"/>
                    </a:cubicBezTo>
                    <a:cubicBezTo>
                      <a:pt x="30807" y="22686"/>
                      <a:pt x="33224" y="20518"/>
                      <a:pt x="34358" y="17888"/>
                    </a:cubicBezTo>
                    <a:cubicBezTo>
                      <a:pt x="35572" y="14991"/>
                      <a:pt x="35340" y="11227"/>
                      <a:pt x="31925" y="9721"/>
                    </a:cubicBezTo>
                    <a:cubicBezTo>
                      <a:pt x="27522" y="7751"/>
                      <a:pt x="11995" y="1782"/>
                      <a:pt x="7880" y="336"/>
                    </a:cubicBezTo>
                    <a:cubicBezTo>
                      <a:pt x="7187" y="105"/>
                      <a:pt x="6531" y="1"/>
                      <a:pt x="5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25" name="Google Shape;14125;p33"/>
              <p:cNvGrpSpPr/>
              <p:nvPr/>
            </p:nvGrpSpPr>
            <p:grpSpPr>
              <a:xfrm>
                <a:off x="91043" y="4683761"/>
                <a:ext cx="322044" cy="371283"/>
                <a:chOff x="2027201" y="2578581"/>
                <a:chExt cx="376924" cy="434503"/>
              </a:xfrm>
            </p:grpSpPr>
            <p:sp>
              <p:nvSpPr>
                <p:cNvPr id="14126" name="Google Shape;14126;p33"/>
                <p:cNvSpPr/>
                <p:nvPr/>
              </p:nvSpPr>
              <p:spPr>
                <a:xfrm>
                  <a:off x="2027201" y="2578581"/>
                  <a:ext cx="376924" cy="43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0" h="37603" extrusionOk="0">
                      <a:moveTo>
                        <a:pt x="5391" y="872"/>
                      </a:moveTo>
                      <a:lnTo>
                        <a:pt x="31809" y="37023"/>
                      </a:lnTo>
                      <a:lnTo>
                        <a:pt x="31809" y="37023"/>
                      </a:lnTo>
                      <a:lnTo>
                        <a:pt x="524" y="32156"/>
                      </a:lnTo>
                      <a:lnTo>
                        <a:pt x="5391" y="872"/>
                      </a:lnTo>
                      <a:close/>
                      <a:moveTo>
                        <a:pt x="5159" y="1"/>
                      </a:moveTo>
                      <a:cubicBezTo>
                        <a:pt x="5099" y="61"/>
                        <a:pt x="5043" y="117"/>
                        <a:pt x="4983" y="233"/>
                      </a:cubicBezTo>
                      <a:lnTo>
                        <a:pt x="0" y="32328"/>
                      </a:lnTo>
                      <a:cubicBezTo>
                        <a:pt x="0" y="32444"/>
                        <a:pt x="61" y="32560"/>
                        <a:pt x="232" y="32620"/>
                      </a:cubicBezTo>
                      <a:lnTo>
                        <a:pt x="32328" y="37602"/>
                      </a:lnTo>
                      <a:lnTo>
                        <a:pt x="32443" y="37602"/>
                      </a:lnTo>
                      <a:cubicBezTo>
                        <a:pt x="32504" y="37542"/>
                        <a:pt x="32559" y="37542"/>
                        <a:pt x="32559" y="37486"/>
                      </a:cubicBezTo>
                      <a:cubicBezTo>
                        <a:pt x="32620" y="37426"/>
                        <a:pt x="32620" y="37310"/>
                        <a:pt x="32559" y="37194"/>
                      </a:cubicBezTo>
                      <a:lnTo>
                        <a:pt x="5446" y="117"/>
                      </a:lnTo>
                      <a:cubicBezTo>
                        <a:pt x="5391" y="61"/>
                        <a:pt x="5275" y="1"/>
                        <a:pt x="5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7" name="Google Shape;14127;p33"/>
                <p:cNvSpPr/>
                <p:nvPr/>
              </p:nvSpPr>
              <p:spPr>
                <a:xfrm>
                  <a:off x="2089483" y="2723585"/>
                  <a:ext cx="184776" cy="21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1" h="18375" extrusionOk="0">
                      <a:moveTo>
                        <a:pt x="2837" y="837"/>
                      </a:moveTo>
                      <a:lnTo>
                        <a:pt x="15235" y="17809"/>
                      </a:lnTo>
                      <a:lnTo>
                        <a:pt x="520" y="15492"/>
                      </a:lnTo>
                      <a:lnTo>
                        <a:pt x="2837" y="837"/>
                      </a:lnTo>
                      <a:close/>
                      <a:moveTo>
                        <a:pt x="2695" y="1"/>
                      </a:moveTo>
                      <a:cubicBezTo>
                        <a:pt x="2669" y="1"/>
                        <a:pt x="2639" y="8"/>
                        <a:pt x="2605" y="26"/>
                      </a:cubicBezTo>
                      <a:cubicBezTo>
                        <a:pt x="2489" y="26"/>
                        <a:pt x="2434" y="142"/>
                        <a:pt x="2434" y="197"/>
                      </a:cubicBezTo>
                      <a:lnTo>
                        <a:pt x="1" y="15668"/>
                      </a:lnTo>
                      <a:cubicBezTo>
                        <a:pt x="1" y="15724"/>
                        <a:pt x="56" y="15784"/>
                        <a:pt x="56" y="15839"/>
                      </a:cubicBezTo>
                      <a:cubicBezTo>
                        <a:pt x="116" y="15900"/>
                        <a:pt x="172" y="15955"/>
                        <a:pt x="232" y="15955"/>
                      </a:cubicBezTo>
                      <a:lnTo>
                        <a:pt x="15698" y="18333"/>
                      </a:lnTo>
                      <a:cubicBezTo>
                        <a:pt x="15729" y="18361"/>
                        <a:pt x="15744" y="18375"/>
                        <a:pt x="15758" y="18375"/>
                      </a:cubicBezTo>
                      <a:cubicBezTo>
                        <a:pt x="15773" y="18375"/>
                        <a:pt x="15786" y="18361"/>
                        <a:pt x="15814" y="18333"/>
                      </a:cubicBezTo>
                      <a:cubicBezTo>
                        <a:pt x="15874" y="18333"/>
                        <a:pt x="15930" y="18273"/>
                        <a:pt x="15930" y="18273"/>
                      </a:cubicBezTo>
                      <a:cubicBezTo>
                        <a:pt x="15990" y="18157"/>
                        <a:pt x="15990" y="18041"/>
                        <a:pt x="15930" y="17985"/>
                      </a:cubicBezTo>
                      <a:lnTo>
                        <a:pt x="2837" y="81"/>
                      </a:lnTo>
                      <a:cubicBezTo>
                        <a:pt x="2798" y="42"/>
                        <a:pt x="2756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8" name="Google Shape;14128;p33"/>
                <p:cNvSpPr/>
                <p:nvPr/>
              </p:nvSpPr>
              <p:spPr>
                <a:xfrm>
                  <a:off x="2047284" y="2942587"/>
                  <a:ext cx="7395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2" extrusionOk="0">
                      <a:moveTo>
                        <a:pt x="347" y="0"/>
                      </a:moveTo>
                      <a:cubicBezTo>
                        <a:pt x="255" y="0"/>
                        <a:pt x="176" y="96"/>
                        <a:pt x="176" y="191"/>
                      </a:cubicBezTo>
                      <a:lnTo>
                        <a:pt x="0" y="1118"/>
                      </a:lnTo>
                      <a:cubicBezTo>
                        <a:pt x="0" y="1234"/>
                        <a:pt x="61" y="1350"/>
                        <a:pt x="232" y="1350"/>
                      </a:cubicBezTo>
                      <a:cubicBezTo>
                        <a:pt x="232" y="1377"/>
                        <a:pt x="247" y="1391"/>
                        <a:pt x="269" y="1391"/>
                      </a:cubicBezTo>
                      <a:cubicBezTo>
                        <a:pt x="291" y="1391"/>
                        <a:pt x="320" y="1377"/>
                        <a:pt x="348" y="1350"/>
                      </a:cubicBezTo>
                      <a:cubicBezTo>
                        <a:pt x="408" y="1350"/>
                        <a:pt x="464" y="1289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8" y="15"/>
                      </a:cubicBezTo>
                      <a:cubicBezTo>
                        <a:pt x="388" y="5"/>
                        <a:pt x="367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9" name="Google Shape;14129;p33"/>
                <p:cNvSpPr/>
                <p:nvPr/>
              </p:nvSpPr>
              <p:spPr>
                <a:xfrm>
                  <a:off x="2065379" y="2945268"/>
                  <a:ext cx="8054" cy="1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405" extrusionOk="0">
                      <a:moveTo>
                        <a:pt x="376" y="0"/>
                      </a:moveTo>
                      <a:cubicBezTo>
                        <a:pt x="251" y="0"/>
                        <a:pt x="172" y="95"/>
                        <a:pt x="172" y="191"/>
                      </a:cubicBezTo>
                      <a:lnTo>
                        <a:pt x="57" y="1118"/>
                      </a:lnTo>
                      <a:cubicBezTo>
                        <a:pt x="1" y="1234"/>
                        <a:pt x="117" y="1349"/>
                        <a:pt x="233" y="1405"/>
                      </a:cubicBezTo>
                      <a:lnTo>
                        <a:pt x="348" y="1405"/>
                      </a:lnTo>
                      <a:cubicBezTo>
                        <a:pt x="404" y="1349"/>
                        <a:pt x="464" y="1289"/>
                        <a:pt x="520" y="1173"/>
                      </a:cubicBezTo>
                      <a:lnTo>
                        <a:pt x="636" y="246"/>
                      </a:lnTo>
                      <a:cubicBezTo>
                        <a:pt x="696" y="130"/>
                        <a:pt x="580" y="15"/>
                        <a:pt x="464" y="15"/>
                      </a:cubicBezTo>
                      <a:cubicBezTo>
                        <a:pt x="433" y="5"/>
                        <a:pt x="40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0" name="Google Shape;14130;p33"/>
                <p:cNvSpPr/>
                <p:nvPr/>
              </p:nvSpPr>
              <p:spPr>
                <a:xfrm>
                  <a:off x="2084133" y="2948110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61"/>
                        <a:pt x="116" y="176"/>
                      </a:cubicBezTo>
                      <a:lnTo>
                        <a:pt x="0" y="1103"/>
                      </a:lnTo>
                      <a:cubicBezTo>
                        <a:pt x="0" y="1219"/>
                        <a:pt x="56" y="1391"/>
                        <a:pt x="172" y="1391"/>
                      </a:cubicBezTo>
                      <a:lnTo>
                        <a:pt x="287" y="1391"/>
                      </a:lnTo>
                      <a:cubicBezTo>
                        <a:pt x="403" y="1335"/>
                        <a:pt x="464" y="1275"/>
                        <a:pt x="464" y="1219"/>
                      </a:cubicBezTo>
                      <a:lnTo>
                        <a:pt x="579" y="292"/>
                      </a:lnTo>
                      <a:cubicBezTo>
                        <a:pt x="635" y="116"/>
                        <a:pt x="519" y="0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1" name="Google Shape;14131;p33"/>
                <p:cNvSpPr/>
                <p:nvPr/>
              </p:nvSpPr>
              <p:spPr>
                <a:xfrm>
                  <a:off x="2102170" y="2950791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9" y="0"/>
                      </a:moveTo>
                      <a:cubicBezTo>
                        <a:pt x="293" y="0"/>
                        <a:pt x="177" y="60"/>
                        <a:pt x="177" y="232"/>
                      </a:cubicBezTo>
                      <a:lnTo>
                        <a:pt x="1" y="1103"/>
                      </a:lnTo>
                      <a:cubicBezTo>
                        <a:pt x="1" y="1275"/>
                        <a:pt x="61" y="1390"/>
                        <a:pt x="233" y="1390"/>
                      </a:cubicBezTo>
                      <a:lnTo>
                        <a:pt x="293" y="1390"/>
                      </a:lnTo>
                      <a:cubicBezTo>
                        <a:pt x="409" y="1390"/>
                        <a:pt x="464" y="1275"/>
                        <a:pt x="464" y="1219"/>
                      </a:cubicBezTo>
                      <a:lnTo>
                        <a:pt x="641" y="292"/>
                      </a:lnTo>
                      <a:cubicBezTo>
                        <a:pt x="641" y="176"/>
                        <a:pt x="580" y="6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2" name="Google Shape;14132;p33"/>
                <p:cNvSpPr/>
                <p:nvPr/>
              </p:nvSpPr>
              <p:spPr>
                <a:xfrm>
                  <a:off x="2120277" y="2953969"/>
                  <a:ext cx="7349" cy="1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74" extrusionOk="0">
                      <a:moveTo>
                        <a:pt x="371" y="1"/>
                      </a:moveTo>
                      <a:cubicBezTo>
                        <a:pt x="248" y="1"/>
                        <a:pt x="172" y="95"/>
                        <a:pt x="172" y="189"/>
                      </a:cubicBezTo>
                      <a:lnTo>
                        <a:pt x="0" y="1115"/>
                      </a:lnTo>
                      <a:cubicBezTo>
                        <a:pt x="0" y="1231"/>
                        <a:pt x="116" y="1347"/>
                        <a:pt x="232" y="1347"/>
                      </a:cubicBezTo>
                      <a:cubicBezTo>
                        <a:pt x="251" y="1367"/>
                        <a:pt x="263" y="1374"/>
                        <a:pt x="274" y="1374"/>
                      </a:cubicBezTo>
                      <a:cubicBezTo>
                        <a:pt x="295" y="1374"/>
                        <a:pt x="308" y="1347"/>
                        <a:pt x="348" y="1347"/>
                      </a:cubicBezTo>
                      <a:cubicBezTo>
                        <a:pt x="404" y="1347"/>
                        <a:pt x="464" y="1292"/>
                        <a:pt x="520" y="1176"/>
                      </a:cubicBezTo>
                      <a:lnTo>
                        <a:pt x="635" y="249"/>
                      </a:lnTo>
                      <a:cubicBezTo>
                        <a:pt x="635" y="133"/>
                        <a:pt x="580" y="17"/>
                        <a:pt x="464" y="17"/>
                      </a:cubicBezTo>
                      <a:cubicBezTo>
                        <a:pt x="431" y="6"/>
                        <a:pt x="400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3" name="Google Shape;14133;p33"/>
                <p:cNvSpPr/>
                <p:nvPr/>
              </p:nvSpPr>
              <p:spPr>
                <a:xfrm>
                  <a:off x="2138326" y="2956649"/>
                  <a:ext cx="8042" cy="1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408" extrusionOk="0">
                      <a:moveTo>
                        <a:pt x="399" y="0"/>
                      </a:moveTo>
                      <a:cubicBezTo>
                        <a:pt x="306" y="0"/>
                        <a:pt x="222" y="94"/>
                        <a:pt x="177" y="188"/>
                      </a:cubicBezTo>
                      <a:lnTo>
                        <a:pt x="61" y="1115"/>
                      </a:lnTo>
                      <a:cubicBezTo>
                        <a:pt x="0" y="1231"/>
                        <a:pt x="116" y="1347"/>
                        <a:pt x="232" y="1407"/>
                      </a:cubicBezTo>
                      <a:lnTo>
                        <a:pt x="348" y="1407"/>
                      </a:lnTo>
                      <a:cubicBezTo>
                        <a:pt x="408" y="1347"/>
                        <a:pt x="524" y="1291"/>
                        <a:pt x="524" y="1175"/>
                      </a:cubicBezTo>
                      <a:lnTo>
                        <a:pt x="640" y="249"/>
                      </a:lnTo>
                      <a:cubicBezTo>
                        <a:pt x="696" y="133"/>
                        <a:pt x="580" y="17"/>
                        <a:pt x="464" y="17"/>
                      </a:cubicBezTo>
                      <a:cubicBezTo>
                        <a:pt x="442" y="5"/>
                        <a:pt x="420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4" name="Google Shape;14134;p33"/>
                <p:cNvSpPr/>
                <p:nvPr/>
              </p:nvSpPr>
              <p:spPr>
                <a:xfrm>
                  <a:off x="2157068" y="2959515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8" y="1"/>
                      </a:moveTo>
                      <a:cubicBezTo>
                        <a:pt x="293" y="1"/>
                        <a:pt x="177" y="56"/>
                        <a:pt x="116" y="172"/>
                      </a:cubicBezTo>
                      <a:lnTo>
                        <a:pt x="1" y="1099"/>
                      </a:lnTo>
                      <a:cubicBezTo>
                        <a:pt x="1" y="1215"/>
                        <a:pt x="61" y="1391"/>
                        <a:pt x="177" y="1391"/>
                      </a:cubicBezTo>
                      <a:lnTo>
                        <a:pt x="293" y="1391"/>
                      </a:lnTo>
                      <a:cubicBezTo>
                        <a:pt x="408" y="1331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5" name="Google Shape;14135;p33"/>
                <p:cNvSpPr/>
                <p:nvPr/>
              </p:nvSpPr>
              <p:spPr>
                <a:xfrm>
                  <a:off x="2175175" y="2962196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56"/>
                        <a:pt x="172" y="232"/>
                      </a:cubicBezTo>
                      <a:lnTo>
                        <a:pt x="0" y="1099"/>
                      </a:lnTo>
                      <a:cubicBezTo>
                        <a:pt x="0" y="1275"/>
                        <a:pt x="5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464" y="1275"/>
                        <a:pt x="464" y="1215"/>
                      </a:cubicBezTo>
                      <a:lnTo>
                        <a:pt x="635" y="288"/>
                      </a:lnTo>
                      <a:cubicBezTo>
                        <a:pt x="635" y="172"/>
                        <a:pt x="579" y="56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6" name="Google Shape;14136;p33"/>
                <p:cNvSpPr/>
                <p:nvPr/>
              </p:nvSpPr>
              <p:spPr>
                <a:xfrm>
                  <a:off x="2193224" y="2964865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3" y="1"/>
                      </a:moveTo>
                      <a:cubicBezTo>
                        <a:pt x="292" y="1"/>
                        <a:pt x="176" y="117"/>
                        <a:pt x="176" y="233"/>
                      </a:cubicBezTo>
                      <a:lnTo>
                        <a:pt x="60" y="1160"/>
                      </a:lnTo>
                      <a:cubicBezTo>
                        <a:pt x="0" y="1276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91"/>
                        <a:pt x="463" y="1331"/>
                        <a:pt x="524" y="1215"/>
                      </a:cubicBezTo>
                      <a:lnTo>
                        <a:pt x="640" y="288"/>
                      </a:lnTo>
                      <a:cubicBezTo>
                        <a:pt x="695" y="172"/>
                        <a:pt x="579" y="57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7" name="Google Shape;14137;p33"/>
                <p:cNvSpPr/>
                <p:nvPr/>
              </p:nvSpPr>
              <p:spPr>
                <a:xfrm>
                  <a:off x="2211966" y="2968019"/>
                  <a:ext cx="7395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406" extrusionOk="0">
                      <a:moveTo>
                        <a:pt x="346" y="1"/>
                      </a:moveTo>
                      <a:cubicBezTo>
                        <a:pt x="253" y="1"/>
                        <a:pt x="166" y="96"/>
                        <a:pt x="116" y="191"/>
                      </a:cubicBezTo>
                      <a:lnTo>
                        <a:pt x="0" y="1118"/>
                      </a:lnTo>
                      <a:cubicBezTo>
                        <a:pt x="0" y="1234"/>
                        <a:pt x="60" y="1350"/>
                        <a:pt x="176" y="1406"/>
                      </a:cubicBezTo>
                      <a:cubicBezTo>
                        <a:pt x="232" y="1406"/>
                        <a:pt x="292" y="1406"/>
                        <a:pt x="292" y="1350"/>
                      </a:cubicBezTo>
                      <a:cubicBezTo>
                        <a:pt x="408" y="1350"/>
                        <a:pt x="464" y="1290"/>
                        <a:pt x="464" y="1174"/>
                      </a:cubicBezTo>
                      <a:lnTo>
                        <a:pt x="580" y="247"/>
                      </a:lnTo>
                      <a:cubicBezTo>
                        <a:pt x="640" y="131"/>
                        <a:pt x="524" y="15"/>
                        <a:pt x="408" y="15"/>
                      </a:cubicBezTo>
                      <a:cubicBezTo>
                        <a:pt x="387" y="5"/>
                        <a:pt x="36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8" name="Google Shape;14138;p33"/>
                <p:cNvSpPr/>
                <p:nvPr/>
              </p:nvSpPr>
              <p:spPr>
                <a:xfrm>
                  <a:off x="2230061" y="2970874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4" y="0"/>
                      </a:moveTo>
                      <a:cubicBezTo>
                        <a:pt x="288" y="0"/>
                        <a:pt x="172" y="60"/>
                        <a:pt x="172" y="176"/>
                      </a:cubicBezTo>
                      <a:lnTo>
                        <a:pt x="1" y="1103"/>
                      </a:lnTo>
                      <a:cubicBezTo>
                        <a:pt x="1" y="1219"/>
                        <a:pt x="56" y="1390"/>
                        <a:pt x="232" y="1390"/>
                      </a:cubicBezTo>
                      <a:lnTo>
                        <a:pt x="288" y="1390"/>
                      </a:lnTo>
                      <a:cubicBezTo>
                        <a:pt x="404" y="1335"/>
                        <a:pt x="464" y="1275"/>
                        <a:pt x="464" y="1159"/>
                      </a:cubicBezTo>
                      <a:lnTo>
                        <a:pt x="636" y="292"/>
                      </a:lnTo>
                      <a:cubicBezTo>
                        <a:pt x="636" y="116"/>
                        <a:pt x="580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9" name="Google Shape;14139;p33"/>
                <p:cNvSpPr/>
                <p:nvPr/>
              </p:nvSpPr>
              <p:spPr>
                <a:xfrm>
                  <a:off x="2248110" y="2973543"/>
                  <a:ext cx="7407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2" extrusionOk="0">
                      <a:moveTo>
                        <a:pt x="464" y="1"/>
                      </a:moveTo>
                      <a:cubicBezTo>
                        <a:pt x="293" y="1"/>
                        <a:pt x="177" y="61"/>
                        <a:pt x="177" y="233"/>
                      </a:cubicBezTo>
                      <a:lnTo>
                        <a:pt x="1" y="1104"/>
                      </a:lnTo>
                      <a:cubicBezTo>
                        <a:pt x="1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lnTo>
                        <a:pt x="524" y="1220"/>
                      </a:lnTo>
                      <a:lnTo>
                        <a:pt x="640" y="293"/>
                      </a:lnTo>
                      <a:cubicBezTo>
                        <a:pt x="640" y="177"/>
                        <a:pt x="580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0" name="Google Shape;14140;p33"/>
                <p:cNvSpPr/>
                <p:nvPr/>
              </p:nvSpPr>
              <p:spPr>
                <a:xfrm>
                  <a:off x="2266217" y="2976223"/>
                  <a:ext cx="8042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1" extrusionOk="0">
                      <a:moveTo>
                        <a:pt x="464" y="1"/>
                      </a:moveTo>
                      <a:cubicBezTo>
                        <a:pt x="348" y="1"/>
                        <a:pt x="232" y="116"/>
                        <a:pt x="172" y="232"/>
                      </a:cubicBezTo>
                      <a:lnTo>
                        <a:pt x="56" y="1159"/>
                      </a:lnTo>
                      <a:cubicBezTo>
                        <a:pt x="0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519" y="1275"/>
                        <a:pt x="519" y="1219"/>
                      </a:cubicBezTo>
                      <a:lnTo>
                        <a:pt x="635" y="293"/>
                      </a:lnTo>
                      <a:cubicBezTo>
                        <a:pt x="695" y="177"/>
                        <a:pt x="579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1" name="Google Shape;14141;p33"/>
                <p:cNvSpPr/>
                <p:nvPr/>
              </p:nvSpPr>
              <p:spPr>
                <a:xfrm>
                  <a:off x="2284959" y="2979413"/>
                  <a:ext cx="7349" cy="1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407" extrusionOk="0">
                      <a:moveTo>
                        <a:pt x="338" y="0"/>
                      </a:moveTo>
                      <a:cubicBezTo>
                        <a:pt x="246" y="0"/>
                        <a:pt x="161" y="94"/>
                        <a:pt x="116" y="188"/>
                      </a:cubicBezTo>
                      <a:lnTo>
                        <a:pt x="0" y="1115"/>
                      </a:lnTo>
                      <a:cubicBezTo>
                        <a:pt x="0" y="1231"/>
                        <a:pt x="56" y="1347"/>
                        <a:pt x="172" y="1407"/>
                      </a:cubicBezTo>
                      <a:cubicBezTo>
                        <a:pt x="232" y="1407"/>
                        <a:pt x="288" y="1407"/>
                        <a:pt x="288" y="1347"/>
                      </a:cubicBezTo>
                      <a:cubicBezTo>
                        <a:pt x="404" y="1347"/>
                        <a:pt x="464" y="1291"/>
                        <a:pt x="464" y="1175"/>
                      </a:cubicBezTo>
                      <a:lnTo>
                        <a:pt x="635" y="248"/>
                      </a:lnTo>
                      <a:cubicBezTo>
                        <a:pt x="635" y="132"/>
                        <a:pt x="519" y="17"/>
                        <a:pt x="404" y="17"/>
                      </a:cubicBezTo>
                      <a:cubicBezTo>
                        <a:pt x="382" y="5"/>
                        <a:pt x="360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2" name="Google Shape;14142;p33"/>
                <p:cNvSpPr/>
                <p:nvPr/>
              </p:nvSpPr>
              <p:spPr>
                <a:xfrm>
                  <a:off x="2303008" y="2982278"/>
                  <a:ext cx="7395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1" extrusionOk="0">
                      <a:moveTo>
                        <a:pt x="408" y="0"/>
                      </a:moveTo>
                      <a:cubicBezTo>
                        <a:pt x="292" y="0"/>
                        <a:pt x="176" y="56"/>
                        <a:pt x="176" y="172"/>
                      </a:cubicBezTo>
                      <a:lnTo>
                        <a:pt x="0" y="1099"/>
                      </a:lnTo>
                      <a:cubicBezTo>
                        <a:pt x="0" y="1215"/>
                        <a:pt x="60" y="1330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30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8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3" name="Google Shape;14143;p33"/>
                <p:cNvSpPr/>
                <p:nvPr/>
              </p:nvSpPr>
              <p:spPr>
                <a:xfrm>
                  <a:off x="2321103" y="2984947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4" y="1"/>
                      </a:moveTo>
                      <a:cubicBezTo>
                        <a:pt x="288" y="1"/>
                        <a:pt x="172" y="57"/>
                        <a:pt x="172" y="233"/>
                      </a:cubicBezTo>
                      <a:lnTo>
                        <a:pt x="56" y="1099"/>
                      </a:lnTo>
                      <a:cubicBezTo>
                        <a:pt x="1" y="1276"/>
                        <a:pt x="117" y="1391"/>
                        <a:pt x="232" y="1391"/>
                      </a:cubicBezTo>
                      <a:lnTo>
                        <a:pt x="348" y="1391"/>
                      </a:lnTo>
                      <a:lnTo>
                        <a:pt x="520" y="1215"/>
                      </a:lnTo>
                      <a:lnTo>
                        <a:pt x="636" y="288"/>
                      </a:lnTo>
                      <a:cubicBezTo>
                        <a:pt x="696" y="172"/>
                        <a:pt x="580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4" name="Google Shape;14144;p33"/>
                <p:cNvSpPr/>
                <p:nvPr/>
              </p:nvSpPr>
              <p:spPr>
                <a:xfrm>
                  <a:off x="2339845" y="2987628"/>
                  <a:ext cx="7349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2" extrusionOk="0">
                      <a:moveTo>
                        <a:pt x="404" y="1"/>
                      </a:moveTo>
                      <a:cubicBezTo>
                        <a:pt x="288" y="1"/>
                        <a:pt x="172" y="117"/>
                        <a:pt x="117" y="232"/>
                      </a:cubicBezTo>
                      <a:lnTo>
                        <a:pt x="1" y="1159"/>
                      </a:lnTo>
                      <a:cubicBezTo>
                        <a:pt x="1" y="1275"/>
                        <a:pt x="57" y="1391"/>
                        <a:pt x="172" y="1391"/>
                      </a:cubicBezTo>
                      <a:lnTo>
                        <a:pt x="288" y="1391"/>
                      </a:lnTo>
                      <a:cubicBezTo>
                        <a:pt x="404" y="1391"/>
                        <a:pt x="464" y="1275"/>
                        <a:pt x="464" y="1215"/>
                      </a:cubicBezTo>
                      <a:lnTo>
                        <a:pt x="580" y="288"/>
                      </a:lnTo>
                      <a:cubicBezTo>
                        <a:pt x="636" y="172"/>
                        <a:pt x="520" y="56"/>
                        <a:pt x="4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5" name="Google Shape;14145;p33"/>
                <p:cNvSpPr/>
                <p:nvPr/>
              </p:nvSpPr>
              <p:spPr>
                <a:xfrm>
                  <a:off x="2357894" y="2990783"/>
                  <a:ext cx="7407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406" extrusionOk="0">
                      <a:moveTo>
                        <a:pt x="347" y="1"/>
                      </a:moveTo>
                      <a:cubicBezTo>
                        <a:pt x="255" y="1"/>
                        <a:pt x="177" y="96"/>
                        <a:pt x="177" y="191"/>
                      </a:cubicBezTo>
                      <a:lnTo>
                        <a:pt x="1" y="1118"/>
                      </a:lnTo>
                      <a:cubicBezTo>
                        <a:pt x="1" y="1234"/>
                        <a:pt x="61" y="1350"/>
                        <a:pt x="233" y="1406"/>
                      </a:cubicBezTo>
                      <a:cubicBezTo>
                        <a:pt x="233" y="1406"/>
                        <a:pt x="293" y="1406"/>
                        <a:pt x="293" y="1350"/>
                      </a:cubicBezTo>
                      <a:cubicBezTo>
                        <a:pt x="409" y="1350"/>
                        <a:pt x="464" y="1290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9" y="15"/>
                      </a:cubicBezTo>
                      <a:cubicBezTo>
                        <a:pt x="388" y="5"/>
                        <a:pt x="36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6" name="Google Shape;14146;p33"/>
                <p:cNvSpPr/>
                <p:nvPr/>
              </p:nvSpPr>
              <p:spPr>
                <a:xfrm>
                  <a:off x="2032551" y="292116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1" y="191"/>
                      </a:cubicBezTo>
                      <a:cubicBezTo>
                        <a:pt x="1" y="307"/>
                        <a:pt x="61" y="478"/>
                        <a:pt x="233" y="478"/>
                      </a:cubicBezTo>
                      <a:lnTo>
                        <a:pt x="1044" y="594"/>
                      </a:lnTo>
                      <a:lnTo>
                        <a:pt x="1159" y="594"/>
                      </a:lnTo>
                      <a:cubicBezTo>
                        <a:pt x="1220" y="594"/>
                        <a:pt x="1275" y="478"/>
                        <a:pt x="1336" y="423"/>
                      </a:cubicBezTo>
                      <a:cubicBezTo>
                        <a:pt x="1336" y="247"/>
                        <a:pt x="1275" y="131"/>
                        <a:pt x="1104" y="131"/>
                      </a:cubicBezTo>
                      <a:lnTo>
                        <a:pt x="293" y="15"/>
                      </a:lnTo>
                      <a:cubicBezTo>
                        <a:pt x="272" y="5"/>
                        <a:pt x="25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7" name="Google Shape;14147;p33"/>
                <p:cNvSpPr/>
                <p:nvPr/>
              </p:nvSpPr>
              <p:spPr>
                <a:xfrm>
                  <a:off x="2035232" y="2903924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1" y="177"/>
                      </a:cubicBezTo>
                      <a:cubicBezTo>
                        <a:pt x="1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19" y="580"/>
                        <a:pt x="1335" y="464"/>
                        <a:pt x="1335" y="409"/>
                      </a:cubicBezTo>
                      <a:cubicBezTo>
                        <a:pt x="1335" y="293"/>
                        <a:pt x="1275" y="177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8" name="Google Shape;14148;p33"/>
                <p:cNvSpPr/>
                <p:nvPr/>
              </p:nvSpPr>
              <p:spPr>
                <a:xfrm>
                  <a:off x="2037913" y="2886522"/>
                  <a:ext cx="15437" cy="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07" extrusionOk="0">
                      <a:moveTo>
                        <a:pt x="292" y="0"/>
                      </a:moveTo>
                      <a:cubicBezTo>
                        <a:pt x="176" y="0"/>
                        <a:pt x="61" y="61"/>
                        <a:pt x="0" y="232"/>
                      </a:cubicBezTo>
                      <a:cubicBezTo>
                        <a:pt x="0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63" y="600"/>
                        <a:pt x="1077" y="607"/>
                        <a:pt x="1088" y="607"/>
                      </a:cubicBezTo>
                      <a:cubicBezTo>
                        <a:pt x="1110" y="607"/>
                        <a:pt x="1122" y="580"/>
                        <a:pt x="1159" y="580"/>
                      </a:cubicBezTo>
                      <a:cubicBezTo>
                        <a:pt x="1219" y="580"/>
                        <a:pt x="1335" y="524"/>
                        <a:pt x="1335" y="408"/>
                      </a:cubicBezTo>
                      <a:cubicBezTo>
                        <a:pt x="1335" y="292"/>
                        <a:pt x="1275" y="177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9" name="Google Shape;14149;p33"/>
                <p:cNvSpPr/>
                <p:nvPr/>
              </p:nvSpPr>
              <p:spPr>
                <a:xfrm>
                  <a:off x="2040594" y="2869120"/>
                  <a:ext cx="15426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0" extrusionOk="0">
                      <a:moveTo>
                        <a:pt x="292" y="0"/>
                      </a:moveTo>
                      <a:cubicBezTo>
                        <a:pt x="176" y="0"/>
                        <a:pt x="60" y="60"/>
                        <a:pt x="0" y="232"/>
                      </a:cubicBezTo>
                      <a:cubicBezTo>
                        <a:pt x="0" y="348"/>
                        <a:pt x="60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3" y="640"/>
                        <a:pt x="1103" y="640"/>
                        <a:pt x="1159" y="579"/>
                      </a:cubicBezTo>
                      <a:cubicBezTo>
                        <a:pt x="1219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0" name="Google Shape;14150;p33"/>
                <p:cNvSpPr/>
                <p:nvPr/>
              </p:nvSpPr>
              <p:spPr>
                <a:xfrm>
                  <a:off x="2043263" y="2851707"/>
                  <a:ext cx="15437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1" extrusionOk="0">
                      <a:moveTo>
                        <a:pt x="293" y="1"/>
                      </a:moveTo>
                      <a:cubicBezTo>
                        <a:pt x="177" y="1"/>
                        <a:pt x="61" y="117"/>
                        <a:pt x="1" y="233"/>
                      </a:cubicBezTo>
                      <a:cubicBezTo>
                        <a:pt x="1" y="348"/>
                        <a:pt x="117" y="464"/>
                        <a:pt x="232" y="525"/>
                      </a:cubicBezTo>
                      <a:lnTo>
                        <a:pt x="1044" y="640"/>
                      </a:lnTo>
                      <a:lnTo>
                        <a:pt x="1159" y="640"/>
                      </a:lnTo>
                      <a:cubicBezTo>
                        <a:pt x="1220" y="580"/>
                        <a:pt x="1336" y="525"/>
                        <a:pt x="1336" y="409"/>
                      </a:cubicBezTo>
                      <a:cubicBezTo>
                        <a:pt x="1336" y="293"/>
                        <a:pt x="1275" y="177"/>
                        <a:pt x="1104" y="17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1" name="Google Shape;14151;p33"/>
                <p:cNvSpPr/>
                <p:nvPr/>
              </p:nvSpPr>
              <p:spPr>
                <a:xfrm>
                  <a:off x="2045944" y="2834813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364"/>
                      </a:cubicBezTo>
                      <a:cubicBezTo>
                        <a:pt x="1335" y="249"/>
                        <a:pt x="1275" y="133"/>
                        <a:pt x="1104" y="133"/>
                      </a:cubicBezTo>
                      <a:lnTo>
                        <a:pt x="292" y="17"/>
                      </a:lnTo>
                      <a:cubicBezTo>
                        <a:pt x="271" y="5"/>
                        <a:pt x="249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2" name="Google Shape;14152;p33"/>
                <p:cNvSpPr/>
                <p:nvPr/>
              </p:nvSpPr>
              <p:spPr>
                <a:xfrm>
                  <a:off x="2048624" y="2817412"/>
                  <a:ext cx="15437" cy="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6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420"/>
                      </a:cubicBezTo>
                      <a:cubicBezTo>
                        <a:pt x="1335" y="248"/>
                        <a:pt x="1275" y="132"/>
                        <a:pt x="1103" y="132"/>
                      </a:cubicBezTo>
                      <a:lnTo>
                        <a:pt x="292" y="17"/>
                      </a:lnTo>
                      <a:cubicBezTo>
                        <a:pt x="270" y="5"/>
                        <a:pt x="24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3" name="Google Shape;14153;p33"/>
                <p:cNvSpPr/>
                <p:nvPr/>
              </p:nvSpPr>
              <p:spPr>
                <a:xfrm>
                  <a:off x="2051294" y="2799998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8" y="1"/>
                      </a:moveTo>
                      <a:cubicBezTo>
                        <a:pt x="135" y="1"/>
                        <a:pt x="50" y="95"/>
                        <a:pt x="1" y="189"/>
                      </a:cubicBezTo>
                      <a:cubicBezTo>
                        <a:pt x="1" y="365"/>
                        <a:pt x="117" y="481"/>
                        <a:pt x="233" y="481"/>
                      </a:cubicBezTo>
                      <a:lnTo>
                        <a:pt x="1044" y="597"/>
                      </a:lnTo>
                      <a:lnTo>
                        <a:pt x="1160" y="597"/>
                      </a:lnTo>
                      <a:cubicBezTo>
                        <a:pt x="1220" y="597"/>
                        <a:pt x="1336" y="481"/>
                        <a:pt x="1336" y="420"/>
                      </a:cubicBezTo>
                      <a:cubicBezTo>
                        <a:pt x="1336" y="305"/>
                        <a:pt x="1276" y="133"/>
                        <a:pt x="1104" y="133"/>
                      </a:cubicBezTo>
                      <a:lnTo>
                        <a:pt x="293" y="17"/>
                      </a:lnTo>
                      <a:cubicBezTo>
                        <a:pt x="271" y="6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4" name="Google Shape;14154;p33"/>
                <p:cNvSpPr/>
                <p:nvPr/>
              </p:nvSpPr>
              <p:spPr>
                <a:xfrm>
                  <a:off x="2053974" y="2782781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57"/>
                        <a:pt x="1" y="172"/>
                      </a:cubicBezTo>
                      <a:cubicBezTo>
                        <a:pt x="1" y="349"/>
                        <a:pt x="117" y="464"/>
                        <a:pt x="232" y="464"/>
                      </a:cubicBezTo>
                      <a:lnTo>
                        <a:pt x="1044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5" name="Google Shape;14155;p33"/>
                <p:cNvSpPr/>
                <p:nvPr/>
              </p:nvSpPr>
              <p:spPr>
                <a:xfrm>
                  <a:off x="2056655" y="2765379"/>
                  <a:ext cx="15437" cy="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22" extrusionOk="0">
                      <a:moveTo>
                        <a:pt x="292" y="1"/>
                      </a:moveTo>
                      <a:cubicBezTo>
                        <a:pt x="177" y="1"/>
                        <a:pt x="61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73" y="608"/>
                        <a:pt x="1102" y="622"/>
                        <a:pt x="1124" y="622"/>
                      </a:cubicBezTo>
                      <a:cubicBezTo>
                        <a:pt x="1145" y="622"/>
                        <a:pt x="1159" y="608"/>
                        <a:pt x="1159" y="580"/>
                      </a:cubicBez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3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6" name="Google Shape;14156;p33"/>
                <p:cNvSpPr/>
                <p:nvPr/>
              </p:nvSpPr>
              <p:spPr>
                <a:xfrm>
                  <a:off x="2059336" y="2747978"/>
                  <a:ext cx="15426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36" extrusionOk="0">
                      <a:moveTo>
                        <a:pt x="292" y="0"/>
                      </a:moveTo>
                      <a:cubicBezTo>
                        <a:pt x="176" y="0"/>
                        <a:pt x="60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35"/>
                      </a:lnTo>
                      <a:cubicBezTo>
                        <a:pt x="1103" y="635"/>
                        <a:pt x="1159" y="635"/>
                        <a:pt x="1159" y="580"/>
                      </a:cubicBezTo>
                      <a:cubicBezTo>
                        <a:pt x="1275" y="580"/>
                        <a:pt x="1335" y="519"/>
                        <a:pt x="1335" y="404"/>
                      </a:cubicBezTo>
                      <a:cubicBezTo>
                        <a:pt x="1335" y="288"/>
                        <a:pt x="1275" y="172"/>
                        <a:pt x="1103" y="172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7" name="Google Shape;14157;p33"/>
                <p:cNvSpPr/>
                <p:nvPr/>
              </p:nvSpPr>
              <p:spPr>
                <a:xfrm>
                  <a:off x="2062005" y="2730576"/>
                  <a:ext cx="15437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36" extrusionOk="0">
                      <a:moveTo>
                        <a:pt x="293" y="0"/>
                      </a:moveTo>
                      <a:cubicBezTo>
                        <a:pt x="177" y="0"/>
                        <a:pt x="61" y="116"/>
                        <a:pt x="1" y="232"/>
                      </a:cubicBezTo>
                      <a:cubicBezTo>
                        <a:pt x="1" y="348"/>
                        <a:pt x="117" y="464"/>
                        <a:pt x="233" y="519"/>
                      </a:cubicBezTo>
                      <a:lnTo>
                        <a:pt x="1044" y="635"/>
                      </a:lnTo>
                      <a:lnTo>
                        <a:pt x="1160" y="635"/>
                      </a:lnTo>
                      <a:cubicBezTo>
                        <a:pt x="1275" y="579"/>
                        <a:pt x="1336" y="519"/>
                        <a:pt x="1336" y="403"/>
                      </a:cubicBezTo>
                      <a:cubicBezTo>
                        <a:pt x="1336" y="287"/>
                        <a:pt x="1275" y="172"/>
                        <a:pt x="1104" y="172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8" name="Google Shape;14158;p33"/>
                <p:cNvSpPr/>
                <p:nvPr/>
              </p:nvSpPr>
              <p:spPr>
                <a:xfrm>
                  <a:off x="2064686" y="2713648"/>
                  <a:ext cx="15437" cy="6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4" extrusionOk="0">
                      <a:moveTo>
                        <a:pt x="231" y="0"/>
                      </a:moveTo>
                      <a:cubicBezTo>
                        <a:pt x="137" y="0"/>
                        <a:pt x="50" y="95"/>
                        <a:pt x="1" y="191"/>
                      </a:cubicBezTo>
                      <a:cubicBezTo>
                        <a:pt x="1" y="306"/>
                        <a:pt x="117" y="422"/>
                        <a:pt x="232" y="478"/>
                      </a:cubicBezTo>
                      <a:lnTo>
                        <a:pt x="1043" y="594"/>
                      </a:lnTo>
                      <a:lnTo>
                        <a:pt x="1159" y="594"/>
                      </a:lnTo>
                      <a:cubicBezTo>
                        <a:pt x="1275" y="538"/>
                        <a:pt x="1335" y="478"/>
                        <a:pt x="1335" y="422"/>
                      </a:cubicBezTo>
                      <a:cubicBezTo>
                        <a:pt x="1335" y="246"/>
                        <a:pt x="1275" y="130"/>
                        <a:pt x="1159" y="130"/>
                      </a:cubicBezTo>
                      <a:lnTo>
                        <a:pt x="293" y="14"/>
                      </a:lnTo>
                      <a:cubicBezTo>
                        <a:pt x="272" y="5"/>
                        <a:pt x="251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9" name="Google Shape;14159;p33"/>
                <p:cNvSpPr/>
                <p:nvPr/>
              </p:nvSpPr>
              <p:spPr>
                <a:xfrm>
                  <a:off x="2067367" y="269623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0" y="191"/>
                      </a:cubicBezTo>
                      <a:cubicBezTo>
                        <a:pt x="0" y="307"/>
                        <a:pt x="116" y="479"/>
                        <a:pt x="232" y="479"/>
                      </a:cubicBezTo>
                      <a:lnTo>
                        <a:pt x="1043" y="595"/>
                      </a:lnTo>
                      <a:lnTo>
                        <a:pt x="1159" y="595"/>
                      </a:lnTo>
                      <a:cubicBezTo>
                        <a:pt x="1275" y="539"/>
                        <a:pt x="1335" y="479"/>
                        <a:pt x="1335" y="423"/>
                      </a:cubicBezTo>
                      <a:cubicBezTo>
                        <a:pt x="1335" y="247"/>
                        <a:pt x="1275" y="131"/>
                        <a:pt x="1159" y="131"/>
                      </a:cubicBezTo>
                      <a:lnTo>
                        <a:pt x="292" y="15"/>
                      </a:lnTo>
                      <a:cubicBezTo>
                        <a:pt x="272" y="5"/>
                        <a:pt x="251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0" name="Google Shape;14160;p33"/>
                <p:cNvSpPr/>
                <p:nvPr/>
              </p:nvSpPr>
              <p:spPr>
                <a:xfrm>
                  <a:off x="2070047" y="2678994"/>
                  <a:ext cx="15426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581" extrusionOk="0">
                      <a:moveTo>
                        <a:pt x="292" y="1"/>
                      </a:moveTo>
                      <a:cubicBezTo>
                        <a:pt x="176" y="1"/>
                        <a:pt x="60" y="61"/>
                        <a:pt x="0" y="177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464"/>
                        <a:pt x="1335" y="409"/>
                      </a:cubicBezTo>
                      <a:cubicBezTo>
                        <a:pt x="1335" y="293"/>
                        <a:pt x="1275" y="117"/>
                        <a:pt x="1159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1" name="Google Shape;14161;p33"/>
                <p:cNvSpPr/>
                <p:nvPr/>
              </p:nvSpPr>
              <p:spPr>
                <a:xfrm>
                  <a:off x="2072717" y="2661592"/>
                  <a:ext cx="15437" cy="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0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61" y="177"/>
                      </a:cubicBezTo>
                      <a:cubicBezTo>
                        <a:pt x="1" y="348"/>
                        <a:pt x="117" y="464"/>
                        <a:pt x="233" y="464"/>
                      </a:cubicBezTo>
                      <a:lnTo>
                        <a:pt x="1044" y="580"/>
                      </a:lnTo>
                      <a:lnTo>
                        <a:pt x="1160" y="580"/>
                      </a:lnTo>
                      <a:cubicBezTo>
                        <a:pt x="1275" y="580"/>
                        <a:pt x="1336" y="524"/>
                        <a:pt x="1336" y="408"/>
                      </a:cubicBezTo>
                      <a:cubicBezTo>
                        <a:pt x="1336" y="293"/>
                        <a:pt x="1275" y="177"/>
                        <a:pt x="1160" y="116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2" name="Google Shape;14162;p33"/>
                <p:cNvSpPr/>
                <p:nvPr/>
              </p:nvSpPr>
              <p:spPr>
                <a:xfrm>
                  <a:off x="2075397" y="2644191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3" y="0"/>
                      </a:moveTo>
                      <a:cubicBezTo>
                        <a:pt x="177" y="0"/>
                        <a:pt x="61" y="61"/>
                        <a:pt x="61" y="232"/>
                      </a:cubicBezTo>
                      <a:cubicBezTo>
                        <a:pt x="1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4" y="640"/>
                        <a:pt x="1159" y="640"/>
                        <a:pt x="1159" y="580"/>
                      </a:cubicBezTo>
                      <a:cubicBezTo>
                        <a:pt x="1275" y="580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16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3" name="Google Shape;14163;p33"/>
                <p:cNvSpPr/>
                <p:nvPr/>
              </p:nvSpPr>
              <p:spPr>
                <a:xfrm>
                  <a:off x="2078078" y="2626789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2" y="0"/>
                      </a:moveTo>
                      <a:cubicBezTo>
                        <a:pt x="176" y="0"/>
                        <a:pt x="61" y="116"/>
                        <a:pt x="61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7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4" name="Google Shape;14164;p33"/>
                <p:cNvSpPr/>
                <p:nvPr/>
              </p:nvSpPr>
              <p:spPr>
                <a:xfrm>
                  <a:off x="2080759" y="2609375"/>
                  <a:ext cx="15426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1" extrusionOk="0">
                      <a:moveTo>
                        <a:pt x="292" y="1"/>
                      </a:moveTo>
                      <a:cubicBezTo>
                        <a:pt x="176" y="1"/>
                        <a:pt x="60" y="117"/>
                        <a:pt x="60" y="232"/>
                      </a:cubicBezTo>
                      <a:cubicBezTo>
                        <a:pt x="0" y="348"/>
                        <a:pt x="116" y="464"/>
                        <a:pt x="232" y="52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80"/>
                        <a:pt x="1335" y="524"/>
                        <a:pt x="1335" y="409"/>
                      </a:cubicBezTo>
                      <a:cubicBezTo>
                        <a:pt x="1335" y="293"/>
                        <a:pt x="1275" y="177"/>
                        <a:pt x="1159" y="17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65" name="Google Shape;14165;p33"/>
              <p:cNvGrpSpPr/>
              <p:nvPr/>
            </p:nvGrpSpPr>
            <p:grpSpPr>
              <a:xfrm>
                <a:off x="139274" y="4401689"/>
                <a:ext cx="336017" cy="248833"/>
                <a:chOff x="3011953" y="1834589"/>
                <a:chExt cx="659375" cy="488291"/>
              </a:xfrm>
            </p:grpSpPr>
            <p:sp>
              <p:nvSpPr>
                <p:cNvPr id="14166" name="Google Shape;14166;p33"/>
                <p:cNvSpPr/>
                <p:nvPr/>
              </p:nvSpPr>
              <p:spPr>
                <a:xfrm>
                  <a:off x="3661310" y="2072495"/>
                  <a:ext cx="9383" cy="36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3190" extrusionOk="0">
                      <a:moveTo>
                        <a:pt x="403" y="1"/>
                      </a:moveTo>
                      <a:cubicBezTo>
                        <a:pt x="172" y="1"/>
                        <a:pt x="0" y="177"/>
                        <a:pt x="0" y="409"/>
                      </a:cubicBezTo>
                      <a:lnTo>
                        <a:pt x="0" y="2782"/>
                      </a:lnTo>
                      <a:cubicBezTo>
                        <a:pt x="0" y="2958"/>
                        <a:pt x="172" y="3189"/>
                        <a:pt x="403" y="3189"/>
                      </a:cubicBezTo>
                      <a:cubicBezTo>
                        <a:pt x="635" y="3189"/>
                        <a:pt x="811" y="2958"/>
                        <a:pt x="811" y="2782"/>
                      </a:cubicBezTo>
                      <a:lnTo>
                        <a:pt x="811" y="409"/>
                      </a:lnTo>
                      <a:cubicBezTo>
                        <a:pt x="811" y="177"/>
                        <a:pt x="635" y="1"/>
                        <a:pt x="4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7" name="Google Shape;14167;p33"/>
                <p:cNvSpPr/>
                <p:nvPr/>
              </p:nvSpPr>
              <p:spPr>
                <a:xfrm>
                  <a:off x="3035364" y="1834589"/>
                  <a:ext cx="635329" cy="37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83" h="32756" extrusionOk="0">
                      <a:moveTo>
                        <a:pt x="27174" y="892"/>
                      </a:moveTo>
                      <a:lnTo>
                        <a:pt x="53763" y="20882"/>
                      </a:lnTo>
                      <a:lnTo>
                        <a:pt x="27577" y="31889"/>
                      </a:lnTo>
                      <a:lnTo>
                        <a:pt x="1219" y="10801"/>
                      </a:lnTo>
                      <a:lnTo>
                        <a:pt x="27174" y="892"/>
                      </a:lnTo>
                      <a:close/>
                      <a:moveTo>
                        <a:pt x="27172" y="0"/>
                      </a:moveTo>
                      <a:cubicBezTo>
                        <a:pt x="27131" y="0"/>
                        <a:pt x="27092" y="8"/>
                        <a:pt x="27058" y="26"/>
                      </a:cubicBezTo>
                      <a:lnTo>
                        <a:pt x="292" y="10338"/>
                      </a:lnTo>
                      <a:cubicBezTo>
                        <a:pt x="116" y="10393"/>
                        <a:pt x="60" y="10509"/>
                        <a:pt x="0" y="10625"/>
                      </a:cubicBezTo>
                      <a:cubicBezTo>
                        <a:pt x="0" y="10801"/>
                        <a:pt x="60" y="10917"/>
                        <a:pt x="176" y="11033"/>
                      </a:cubicBezTo>
                      <a:lnTo>
                        <a:pt x="27229" y="32700"/>
                      </a:lnTo>
                      <a:cubicBezTo>
                        <a:pt x="27345" y="32756"/>
                        <a:pt x="27405" y="32756"/>
                        <a:pt x="27521" y="32756"/>
                      </a:cubicBezTo>
                      <a:lnTo>
                        <a:pt x="27637" y="32756"/>
                      </a:lnTo>
                      <a:lnTo>
                        <a:pt x="54750" y="21345"/>
                      </a:lnTo>
                      <a:cubicBezTo>
                        <a:pt x="54866" y="21345"/>
                        <a:pt x="54982" y="21169"/>
                        <a:pt x="54982" y="21053"/>
                      </a:cubicBezTo>
                      <a:cubicBezTo>
                        <a:pt x="54982" y="20882"/>
                        <a:pt x="54922" y="20766"/>
                        <a:pt x="54806" y="20706"/>
                      </a:cubicBezTo>
                      <a:lnTo>
                        <a:pt x="27461" y="81"/>
                      </a:lnTo>
                      <a:cubicBezTo>
                        <a:pt x="27379" y="42"/>
                        <a:pt x="27270" y="0"/>
                        <a:pt x="271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8" name="Google Shape;14168;p33"/>
                <p:cNvSpPr/>
                <p:nvPr/>
              </p:nvSpPr>
              <p:spPr>
                <a:xfrm>
                  <a:off x="3011953" y="1953479"/>
                  <a:ext cx="658739" cy="369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09" h="31969" extrusionOk="0">
                      <a:moveTo>
                        <a:pt x="2428" y="1"/>
                      </a:moveTo>
                      <a:cubicBezTo>
                        <a:pt x="2316" y="1"/>
                        <a:pt x="2209" y="62"/>
                        <a:pt x="2142" y="165"/>
                      </a:cubicBezTo>
                      <a:cubicBezTo>
                        <a:pt x="1" y="3293"/>
                        <a:pt x="1" y="6537"/>
                        <a:pt x="2086" y="9666"/>
                      </a:cubicBezTo>
                      <a:cubicBezTo>
                        <a:pt x="2142" y="9721"/>
                        <a:pt x="2142" y="9782"/>
                        <a:pt x="2202" y="9782"/>
                      </a:cubicBezTo>
                      <a:lnTo>
                        <a:pt x="29255" y="31852"/>
                      </a:lnTo>
                      <a:cubicBezTo>
                        <a:pt x="29371" y="31912"/>
                        <a:pt x="29431" y="31968"/>
                        <a:pt x="29547" y="31968"/>
                      </a:cubicBezTo>
                      <a:cubicBezTo>
                        <a:pt x="29603" y="31968"/>
                        <a:pt x="29663" y="31968"/>
                        <a:pt x="29719" y="31912"/>
                      </a:cubicBezTo>
                      <a:lnTo>
                        <a:pt x="56776" y="19515"/>
                      </a:lnTo>
                      <a:cubicBezTo>
                        <a:pt x="56892" y="19454"/>
                        <a:pt x="57008" y="19283"/>
                        <a:pt x="57008" y="19107"/>
                      </a:cubicBezTo>
                      <a:lnTo>
                        <a:pt x="57008" y="16673"/>
                      </a:lnTo>
                      <a:cubicBezTo>
                        <a:pt x="57008" y="16442"/>
                        <a:pt x="56832" y="16270"/>
                        <a:pt x="56600" y="16270"/>
                      </a:cubicBezTo>
                      <a:cubicBezTo>
                        <a:pt x="56369" y="16270"/>
                        <a:pt x="56197" y="16442"/>
                        <a:pt x="56197" y="16673"/>
                      </a:cubicBezTo>
                      <a:lnTo>
                        <a:pt x="56197" y="18875"/>
                      </a:lnTo>
                      <a:lnTo>
                        <a:pt x="29603" y="31101"/>
                      </a:lnTo>
                      <a:lnTo>
                        <a:pt x="2721" y="9202"/>
                      </a:lnTo>
                      <a:cubicBezTo>
                        <a:pt x="812" y="6306"/>
                        <a:pt x="812" y="3465"/>
                        <a:pt x="2782" y="628"/>
                      </a:cubicBezTo>
                      <a:cubicBezTo>
                        <a:pt x="2898" y="452"/>
                        <a:pt x="2837" y="220"/>
                        <a:pt x="2666" y="104"/>
                      </a:cubicBezTo>
                      <a:cubicBezTo>
                        <a:pt x="2592" y="33"/>
                        <a:pt x="2509" y="1"/>
                        <a:pt x="24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9" name="Google Shape;14169;p33"/>
                <p:cNvSpPr/>
                <p:nvPr/>
              </p:nvSpPr>
              <p:spPr>
                <a:xfrm>
                  <a:off x="3325255" y="2203841"/>
                  <a:ext cx="33475" cy="11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" h="10302" extrusionOk="0">
                      <a:moveTo>
                        <a:pt x="2423" y="1"/>
                      </a:moveTo>
                      <a:cubicBezTo>
                        <a:pt x="2305" y="1"/>
                        <a:pt x="2185" y="63"/>
                        <a:pt x="2086" y="165"/>
                      </a:cubicBezTo>
                      <a:cubicBezTo>
                        <a:pt x="56" y="2654"/>
                        <a:pt x="0" y="6014"/>
                        <a:pt x="2025" y="10069"/>
                      </a:cubicBezTo>
                      <a:cubicBezTo>
                        <a:pt x="2141" y="10245"/>
                        <a:pt x="2257" y="10301"/>
                        <a:pt x="2433" y="10301"/>
                      </a:cubicBezTo>
                      <a:cubicBezTo>
                        <a:pt x="2489" y="10301"/>
                        <a:pt x="2549" y="10301"/>
                        <a:pt x="2605" y="10245"/>
                      </a:cubicBezTo>
                      <a:cubicBezTo>
                        <a:pt x="2781" y="10185"/>
                        <a:pt x="2897" y="9898"/>
                        <a:pt x="2781" y="9722"/>
                      </a:cubicBezTo>
                      <a:cubicBezTo>
                        <a:pt x="867" y="5898"/>
                        <a:pt x="867" y="2946"/>
                        <a:pt x="2721" y="684"/>
                      </a:cubicBezTo>
                      <a:cubicBezTo>
                        <a:pt x="2837" y="513"/>
                        <a:pt x="2837" y="221"/>
                        <a:pt x="2665" y="105"/>
                      </a:cubicBezTo>
                      <a:cubicBezTo>
                        <a:pt x="2591" y="33"/>
                        <a:pt x="2508" y="1"/>
                        <a:pt x="2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0" name="Google Shape;14170;p33"/>
                <p:cNvSpPr/>
                <p:nvPr/>
              </p:nvSpPr>
              <p:spPr>
                <a:xfrm>
                  <a:off x="3355345" y="2099719"/>
                  <a:ext cx="315983" cy="182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6" h="15781" extrusionOk="0">
                      <a:moveTo>
                        <a:pt x="26874" y="1"/>
                      </a:moveTo>
                      <a:cubicBezTo>
                        <a:pt x="26821" y="1"/>
                        <a:pt x="26766" y="8"/>
                        <a:pt x="26711" y="22"/>
                      </a:cubicBezTo>
                      <a:lnTo>
                        <a:pt x="2147" y="10682"/>
                      </a:lnTo>
                      <a:cubicBezTo>
                        <a:pt x="1915" y="10798"/>
                        <a:pt x="1739" y="10914"/>
                        <a:pt x="1567" y="11085"/>
                      </a:cubicBezTo>
                      <a:cubicBezTo>
                        <a:pt x="233" y="12592"/>
                        <a:pt x="1" y="13927"/>
                        <a:pt x="872" y="15085"/>
                      </a:cubicBezTo>
                      <a:cubicBezTo>
                        <a:pt x="1220" y="15549"/>
                        <a:pt x="1739" y="15780"/>
                        <a:pt x="2318" y="15780"/>
                      </a:cubicBezTo>
                      <a:cubicBezTo>
                        <a:pt x="2550" y="15780"/>
                        <a:pt x="2842" y="15720"/>
                        <a:pt x="3074" y="15604"/>
                      </a:cubicBezTo>
                      <a:lnTo>
                        <a:pt x="27058" y="4365"/>
                      </a:lnTo>
                      <a:cubicBezTo>
                        <a:pt x="27230" y="4249"/>
                        <a:pt x="27346" y="4017"/>
                        <a:pt x="27230" y="3846"/>
                      </a:cubicBezTo>
                      <a:cubicBezTo>
                        <a:pt x="27187" y="3669"/>
                        <a:pt x="27043" y="3592"/>
                        <a:pt x="26874" y="3592"/>
                      </a:cubicBezTo>
                      <a:cubicBezTo>
                        <a:pt x="26821" y="3592"/>
                        <a:pt x="26766" y="3600"/>
                        <a:pt x="26711" y="3614"/>
                      </a:cubicBezTo>
                      <a:lnTo>
                        <a:pt x="2726" y="14909"/>
                      </a:lnTo>
                      <a:cubicBezTo>
                        <a:pt x="2599" y="14964"/>
                        <a:pt x="2461" y="14990"/>
                        <a:pt x="2323" y="14990"/>
                      </a:cubicBezTo>
                      <a:cubicBezTo>
                        <a:pt x="2017" y="14990"/>
                        <a:pt x="1708" y="14861"/>
                        <a:pt x="1507" y="14622"/>
                      </a:cubicBezTo>
                      <a:cubicBezTo>
                        <a:pt x="1104" y="14042"/>
                        <a:pt x="756" y="13171"/>
                        <a:pt x="2147" y="11665"/>
                      </a:cubicBezTo>
                      <a:cubicBezTo>
                        <a:pt x="2263" y="11549"/>
                        <a:pt x="2378" y="11493"/>
                        <a:pt x="2494" y="11433"/>
                      </a:cubicBezTo>
                      <a:lnTo>
                        <a:pt x="27058" y="773"/>
                      </a:lnTo>
                      <a:cubicBezTo>
                        <a:pt x="27230" y="657"/>
                        <a:pt x="27346" y="426"/>
                        <a:pt x="27230" y="254"/>
                      </a:cubicBezTo>
                      <a:cubicBezTo>
                        <a:pt x="27187" y="78"/>
                        <a:pt x="27043" y="1"/>
                        <a:pt x="268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1" name="Google Shape;14171;p33"/>
                <p:cNvSpPr/>
                <p:nvPr/>
              </p:nvSpPr>
              <p:spPr>
                <a:xfrm>
                  <a:off x="3647224" y="2105970"/>
                  <a:ext cx="9383" cy="47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4117" extrusionOk="0">
                      <a:moveTo>
                        <a:pt x="408" y="0"/>
                      </a:moveTo>
                      <a:cubicBezTo>
                        <a:pt x="176" y="0"/>
                        <a:pt x="0" y="177"/>
                        <a:pt x="0" y="408"/>
                      </a:cubicBezTo>
                      <a:lnTo>
                        <a:pt x="0" y="3708"/>
                      </a:lnTo>
                      <a:cubicBezTo>
                        <a:pt x="0" y="3940"/>
                        <a:pt x="176" y="4116"/>
                        <a:pt x="408" y="4116"/>
                      </a:cubicBezTo>
                      <a:cubicBezTo>
                        <a:pt x="640" y="4116"/>
                        <a:pt x="811" y="3940"/>
                        <a:pt x="811" y="3708"/>
                      </a:cubicBezTo>
                      <a:lnTo>
                        <a:pt x="811" y="408"/>
                      </a:lnTo>
                      <a:cubicBezTo>
                        <a:pt x="811" y="177"/>
                        <a:pt x="64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72" name="Google Shape;14172;p33"/>
              <p:cNvGrpSpPr/>
              <p:nvPr/>
            </p:nvGrpSpPr>
            <p:grpSpPr>
              <a:xfrm>
                <a:off x="366281" y="4184964"/>
                <a:ext cx="321989" cy="367291"/>
                <a:chOff x="3532772" y="2305456"/>
                <a:chExt cx="443816" cy="506329"/>
              </a:xfrm>
            </p:grpSpPr>
            <p:sp>
              <p:nvSpPr>
                <p:cNvPr id="14173" name="Google Shape;14173;p33"/>
                <p:cNvSpPr/>
                <p:nvPr/>
              </p:nvSpPr>
              <p:spPr>
                <a:xfrm>
                  <a:off x="3574277" y="2422635"/>
                  <a:ext cx="320004" cy="370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4" h="32036" extrusionOk="0">
                      <a:moveTo>
                        <a:pt x="812" y="927"/>
                      </a:moveTo>
                      <a:lnTo>
                        <a:pt x="2666" y="1678"/>
                      </a:lnTo>
                      <a:lnTo>
                        <a:pt x="26882" y="29834"/>
                      </a:lnTo>
                      <a:lnTo>
                        <a:pt x="25316" y="31225"/>
                      </a:lnTo>
                      <a:lnTo>
                        <a:pt x="1215" y="3185"/>
                      </a:lnTo>
                      <a:lnTo>
                        <a:pt x="812" y="927"/>
                      </a:lnTo>
                      <a:close/>
                      <a:moveTo>
                        <a:pt x="1" y="1"/>
                      </a:moveTo>
                      <a:lnTo>
                        <a:pt x="636" y="3416"/>
                      </a:lnTo>
                      <a:lnTo>
                        <a:pt x="25028" y="31804"/>
                      </a:lnTo>
                      <a:lnTo>
                        <a:pt x="25200" y="32036"/>
                      </a:lnTo>
                      <a:lnTo>
                        <a:pt x="27693" y="29894"/>
                      </a:lnTo>
                      <a:lnTo>
                        <a:pt x="3069" y="1215"/>
                      </a:lnTo>
                      <a:lnTo>
                        <a:pt x="3013" y="115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4" name="Google Shape;14174;p33"/>
                <p:cNvSpPr/>
                <p:nvPr/>
              </p:nvSpPr>
              <p:spPr>
                <a:xfrm>
                  <a:off x="3605071" y="2396498"/>
                  <a:ext cx="332044" cy="37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6" h="32560" extrusionOk="0">
                      <a:moveTo>
                        <a:pt x="751" y="640"/>
                      </a:moveTo>
                      <a:lnTo>
                        <a:pt x="3708" y="812"/>
                      </a:lnTo>
                      <a:lnTo>
                        <a:pt x="27925" y="28912"/>
                      </a:lnTo>
                      <a:lnTo>
                        <a:pt x="24681" y="31693"/>
                      </a:lnTo>
                      <a:lnTo>
                        <a:pt x="580" y="3709"/>
                      </a:lnTo>
                      <a:lnTo>
                        <a:pt x="751" y="640"/>
                      </a:lnTo>
                      <a:close/>
                      <a:moveTo>
                        <a:pt x="232" y="1"/>
                      </a:moveTo>
                      <a:lnTo>
                        <a:pt x="1" y="3940"/>
                      </a:lnTo>
                      <a:lnTo>
                        <a:pt x="24449" y="32328"/>
                      </a:lnTo>
                      <a:lnTo>
                        <a:pt x="24620" y="32560"/>
                      </a:lnTo>
                      <a:lnTo>
                        <a:pt x="28736" y="28968"/>
                      </a:lnTo>
                      <a:lnTo>
                        <a:pt x="4112" y="348"/>
                      </a:lnTo>
                      <a:lnTo>
                        <a:pt x="3996" y="233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5" name="Google Shape;14175;p33"/>
                <p:cNvSpPr/>
                <p:nvPr/>
              </p:nvSpPr>
              <p:spPr>
                <a:xfrm>
                  <a:off x="3640522" y="2366408"/>
                  <a:ext cx="322038" cy="369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0" h="31980" extrusionOk="0">
                      <a:moveTo>
                        <a:pt x="756" y="811"/>
                      </a:moveTo>
                      <a:lnTo>
                        <a:pt x="2842" y="1506"/>
                      </a:lnTo>
                      <a:lnTo>
                        <a:pt x="27058" y="29662"/>
                      </a:lnTo>
                      <a:lnTo>
                        <a:pt x="25260" y="31169"/>
                      </a:lnTo>
                      <a:lnTo>
                        <a:pt x="1159" y="3129"/>
                      </a:lnTo>
                      <a:lnTo>
                        <a:pt x="756" y="811"/>
                      </a:lnTo>
                      <a:close/>
                      <a:moveTo>
                        <a:pt x="1" y="0"/>
                      </a:moveTo>
                      <a:lnTo>
                        <a:pt x="640" y="3360"/>
                      </a:lnTo>
                      <a:lnTo>
                        <a:pt x="25028" y="31748"/>
                      </a:lnTo>
                      <a:lnTo>
                        <a:pt x="25204" y="31980"/>
                      </a:lnTo>
                      <a:lnTo>
                        <a:pt x="27869" y="29718"/>
                      </a:lnTo>
                      <a:lnTo>
                        <a:pt x="3189" y="1043"/>
                      </a:lnTo>
                      <a:lnTo>
                        <a:pt x="3129" y="98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6" name="Google Shape;14176;p33"/>
                <p:cNvSpPr/>
                <p:nvPr/>
              </p:nvSpPr>
              <p:spPr>
                <a:xfrm>
                  <a:off x="3532772" y="2305456"/>
                  <a:ext cx="143918" cy="15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5" h="13558" extrusionOk="0">
                      <a:moveTo>
                        <a:pt x="983" y="1104"/>
                      </a:moveTo>
                      <a:lnTo>
                        <a:pt x="9326" y="5331"/>
                      </a:lnTo>
                      <a:lnTo>
                        <a:pt x="9849" y="8227"/>
                      </a:lnTo>
                      <a:lnTo>
                        <a:pt x="6489" y="7880"/>
                      </a:lnTo>
                      <a:lnTo>
                        <a:pt x="6313" y="11240"/>
                      </a:lnTo>
                      <a:lnTo>
                        <a:pt x="3824" y="10197"/>
                      </a:lnTo>
                      <a:lnTo>
                        <a:pt x="983" y="1104"/>
                      </a:lnTo>
                      <a:close/>
                      <a:moveTo>
                        <a:pt x="1" y="1"/>
                      </a:moveTo>
                      <a:lnTo>
                        <a:pt x="4228" y="13557"/>
                      </a:lnTo>
                      <a:lnTo>
                        <a:pt x="4807" y="13386"/>
                      </a:lnTo>
                      <a:lnTo>
                        <a:pt x="4404" y="11068"/>
                      </a:lnTo>
                      <a:lnTo>
                        <a:pt x="6837" y="12111"/>
                      </a:lnTo>
                      <a:lnTo>
                        <a:pt x="7008" y="8519"/>
                      </a:lnTo>
                      <a:lnTo>
                        <a:pt x="10600" y="8867"/>
                      </a:lnTo>
                      <a:lnTo>
                        <a:pt x="10081" y="6086"/>
                      </a:lnTo>
                      <a:lnTo>
                        <a:pt x="10081" y="6086"/>
                      </a:lnTo>
                      <a:lnTo>
                        <a:pt x="12222" y="6781"/>
                      </a:lnTo>
                      <a:lnTo>
                        <a:pt x="12454" y="625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7" name="Google Shape;14177;p33"/>
                <p:cNvSpPr/>
                <p:nvPr/>
              </p:nvSpPr>
              <p:spPr>
                <a:xfrm>
                  <a:off x="3538133" y="2312158"/>
                  <a:ext cx="30806" cy="32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2781" extrusionOk="0">
                      <a:moveTo>
                        <a:pt x="0" y="0"/>
                      </a:moveTo>
                      <a:lnTo>
                        <a:pt x="927" y="2781"/>
                      </a:lnTo>
                      <a:cubicBezTo>
                        <a:pt x="1275" y="2665"/>
                        <a:pt x="1622" y="2494"/>
                        <a:pt x="1970" y="2202"/>
                      </a:cubicBezTo>
                      <a:cubicBezTo>
                        <a:pt x="2257" y="1970"/>
                        <a:pt x="2489" y="1622"/>
                        <a:pt x="2665" y="133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8" name="Google Shape;14178;p33"/>
                <p:cNvSpPr/>
                <p:nvPr/>
              </p:nvSpPr>
              <p:spPr>
                <a:xfrm>
                  <a:off x="3861442" y="2704438"/>
                  <a:ext cx="115146" cy="107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5" h="9290" extrusionOk="0">
                      <a:moveTo>
                        <a:pt x="8287" y="872"/>
                      </a:moveTo>
                      <a:cubicBezTo>
                        <a:pt x="8982" y="1799"/>
                        <a:pt x="9330" y="2897"/>
                        <a:pt x="9270" y="4116"/>
                      </a:cubicBezTo>
                      <a:cubicBezTo>
                        <a:pt x="9154" y="5391"/>
                        <a:pt x="8574" y="6549"/>
                        <a:pt x="7592" y="7360"/>
                      </a:cubicBezTo>
                      <a:lnTo>
                        <a:pt x="7416" y="7532"/>
                      </a:lnTo>
                      <a:cubicBezTo>
                        <a:pt x="6496" y="8317"/>
                        <a:pt x="5375" y="8697"/>
                        <a:pt x="4264" y="8697"/>
                      </a:cubicBezTo>
                      <a:cubicBezTo>
                        <a:pt x="2994" y="8697"/>
                        <a:pt x="1738" y="8201"/>
                        <a:pt x="811" y="7244"/>
                      </a:cubicBezTo>
                      <a:lnTo>
                        <a:pt x="8287" y="872"/>
                      </a:lnTo>
                      <a:close/>
                      <a:moveTo>
                        <a:pt x="8343" y="0"/>
                      </a:moveTo>
                      <a:lnTo>
                        <a:pt x="0" y="7184"/>
                      </a:lnTo>
                      <a:lnTo>
                        <a:pt x="176" y="7416"/>
                      </a:lnTo>
                      <a:cubicBezTo>
                        <a:pt x="1103" y="8519"/>
                        <a:pt x="2433" y="9154"/>
                        <a:pt x="3768" y="9270"/>
                      </a:cubicBezTo>
                      <a:cubicBezTo>
                        <a:pt x="3922" y="9283"/>
                        <a:pt x="4077" y="9289"/>
                        <a:pt x="4232" y="9289"/>
                      </a:cubicBezTo>
                      <a:cubicBezTo>
                        <a:pt x="5476" y="9289"/>
                        <a:pt x="6733" y="8873"/>
                        <a:pt x="7763" y="7995"/>
                      </a:cubicBezTo>
                      <a:lnTo>
                        <a:pt x="7995" y="7824"/>
                      </a:lnTo>
                      <a:cubicBezTo>
                        <a:pt x="9038" y="6897"/>
                        <a:pt x="9733" y="5562"/>
                        <a:pt x="9849" y="4172"/>
                      </a:cubicBezTo>
                      <a:cubicBezTo>
                        <a:pt x="9965" y="2726"/>
                        <a:pt x="9501" y="1335"/>
                        <a:pt x="8519" y="232"/>
                      </a:cubicBezTo>
                      <a:lnTo>
                        <a:pt x="83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79" name="Google Shape;14179;p33"/>
              <p:cNvGrpSpPr/>
              <p:nvPr/>
            </p:nvGrpSpPr>
            <p:grpSpPr>
              <a:xfrm>
                <a:off x="53405" y="4036563"/>
                <a:ext cx="269728" cy="270624"/>
                <a:chOff x="2451617" y="1982794"/>
                <a:chExt cx="595163" cy="597139"/>
              </a:xfrm>
            </p:grpSpPr>
            <p:sp>
              <p:nvSpPr>
                <p:cNvPr id="14180" name="Google Shape;14180;p33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1" name="Google Shape;14181;p33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2" name="Google Shape;14182;p33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3" name="Google Shape;14183;p33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4" name="Google Shape;14184;p33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185" name="Google Shape;14185;p33"/>
              <p:cNvSpPr/>
              <p:nvPr/>
            </p:nvSpPr>
            <p:spPr>
              <a:xfrm>
                <a:off x="372375" y="3968275"/>
                <a:ext cx="288497" cy="183992"/>
              </a:xfrm>
              <a:custGeom>
                <a:avLst/>
                <a:gdLst/>
                <a:ahLst/>
                <a:cxnLst/>
                <a:rect l="l" t="t" r="r" b="b"/>
                <a:pathLst>
                  <a:path w="35573" h="22687" extrusionOk="0">
                    <a:moveTo>
                      <a:pt x="5918" y="1"/>
                    </a:moveTo>
                    <a:cubicBezTo>
                      <a:pt x="3452" y="1"/>
                      <a:pt x="1670" y="1687"/>
                      <a:pt x="927" y="3636"/>
                    </a:cubicBezTo>
                    <a:cubicBezTo>
                      <a:pt x="1" y="6069"/>
                      <a:pt x="580" y="9313"/>
                      <a:pt x="4056" y="10764"/>
                    </a:cubicBezTo>
                    <a:cubicBezTo>
                      <a:pt x="8056" y="12386"/>
                      <a:pt x="17209" y="15686"/>
                      <a:pt x="23406" y="17600"/>
                    </a:cubicBezTo>
                    <a:cubicBezTo>
                      <a:pt x="24192" y="17856"/>
                      <a:pt x="24923" y="17981"/>
                      <a:pt x="25582" y="17981"/>
                    </a:cubicBezTo>
                    <a:cubicBezTo>
                      <a:pt x="27157" y="17981"/>
                      <a:pt x="28322" y="17267"/>
                      <a:pt x="28852" y="15918"/>
                    </a:cubicBezTo>
                    <a:cubicBezTo>
                      <a:pt x="29607" y="14008"/>
                      <a:pt x="28736" y="11515"/>
                      <a:pt x="27058" y="10704"/>
                    </a:cubicBezTo>
                    <a:cubicBezTo>
                      <a:pt x="23930" y="9313"/>
                      <a:pt x="20857" y="8099"/>
                      <a:pt x="13789" y="5666"/>
                    </a:cubicBezTo>
                    <a:cubicBezTo>
                      <a:pt x="13746" y="5651"/>
                      <a:pt x="13702" y="5643"/>
                      <a:pt x="13660" y="5643"/>
                    </a:cubicBezTo>
                    <a:cubicBezTo>
                      <a:pt x="13536" y="5643"/>
                      <a:pt x="13427" y="5709"/>
                      <a:pt x="13386" y="5837"/>
                    </a:cubicBezTo>
                    <a:cubicBezTo>
                      <a:pt x="13325" y="5953"/>
                      <a:pt x="13441" y="6129"/>
                      <a:pt x="13557" y="6185"/>
                    </a:cubicBezTo>
                    <a:cubicBezTo>
                      <a:pt x="20625" y="8678"/>
                      <a:pt x="23754" y="9837"/>
                      <a:pt x="26766" y="11227"/>
                    </a:cubicBezTo>
                    <a:cubicBezTo>
                      <a:pt x="28217" y="11923"/>
                      <a:pt x="28968" y="14064"/>
                      <a:pt x="28333" y="15686"/>
                    </a:cubicBezTo>
                    <a:cubicBezTo>
                      <a:pt x="27886" y="16819"/>
                      <a:pt x="26904" y="17416"/>
                      <a:pt x="25544" y="17416"/>
                    </a:cubicBezTo>
                    <a:cubicBezTo>
                      <a:pt x="24956" y="17416"/>
                      <a:pt x="24298" y="17304"/>
                      <a:pt x="23582" y="17076"/>
                    </a:cubicBezTo>
                    <a:cubicBezTo>
                      <a:pt x="17381" y="15107"/>
                      <a:pt x="8287" y="11862"/>
                      <a:pt x="4288" y="10185"/>
                    </a:cubicBezTo>
                    <a:cubicBezTo>
                      <a:pt x="1219" y="8910"/>
                      <a:pt x="640" y="6013"/>
                      <a:pt x="1451" y="3812"/>
                    </a:cubicBezTo>
                    <a:cubicBezTo>
                      <a:pt x="2140" y="2107"/>
                      <a:pt x="3709" y="587"/>
                      <a:pt x="5893" y="587"/>
                    </a:cubicBezTo>
                    <a:cubicBezTo>
                      <a:pt x="6459" y="587"/>
                      <a:pt x="7065" y="689"/>
                      <a:pt x="7708" y="915"/>
                    </a:cubicBezTo>
                    <a:cubicBezTo>
                      <a:pt x="11819" y="2361"/>
                      <a:pt x="27290" y="8271"/>
                      <a:pt x="31693" y="10240"/>
                    </a:cubicBezTo>
                    <a:cubicBezTo>
                      <a:pt x="34761" y="11575"/>
                      <a:pt x="34937" y="14991"/>
                      <a:pt x="33834" y="17656"/>
                    </a:cubicBezTo>
                    <a:cubicBezTo>
                      <a:pt x="32779" y="20093"/>
                      <a:pt x="30555" y="22090"/>
                      <a:pt x="27887" y="22090"/>
                    </a:cubicBezTo>
                    <a:cubicBezTo>
                      <a:pt x="27192" y="22090"/>
                      <a:pt x="26466" y="21955"/>
                      <a:pt x="25723" y="21656"/>
                    </a:cubicBezTo>
                    <a:cubicBezTo>
                      <a:pt x="18424" y="18699"/>
                      <a:pt x="7708" y="14759"/>
                      <a:pt x="7592" y="14759"/>
                    </a:cubicBezTo>
                    <a:cubicBezTo>
                      <a:pt x="7564" y="14745"/>
                      <a:pt x="7531" y="14738"/>
                      <a:pt x="7498" y="14738"/>
                    </a:cubicBezTo>
                    <a:cubicBezTo>
                      <a:pt x="7397" y="14738"/>
                      <a:pt x="7286" y="14803"/>
                      <a:pt x="7245" y="14935"/>
                    </a:cubicBezTo>
                    <a:cubicBezTo>
                      <a:pt x="7184" y="15051"/>
                      <a:pt x="7245" y="15223"/>
                      <a:pt x="7416" y="15283"/>
                    </a:cubicBezTo>
                    <a:cubicBezTo>
                      <a:pt x="7532" y="15338"/>
                      <a:pt x="18252" y="19222"/>
                      <a:pt x="25492" y="22175"/>
                    </a:cubicBezTo>
                    <a:cubicBezTo>
                      <a:pt x="25899" y="22351"/>
                      <a:pt x="26363" y="22522"/>
                      <a:pt x="26766" y="22583"/>
                    </a:cubicBezTo>
                    <a:cubicBezTo>
                      <a:pt x="27144" y="22653"/>
                      <a:pt x="27515" y="22686"/>
                      <a:pt x="27879" y="22686"/>
                    </a:cubicBezTo>
                    <a:cubicBezTo>
                      <a:pt x="30807" y="22686"/>
                      <a:pt x="33224" y="20518"/>
                      <a:pt x="34358" y="17888"/>
                    </a:cubicBezTo>
                    <a:cubicBezTo>
                      <a:pt x="35572" y="14991"/>
                      <a:pt x="35340" y="11227"/>
                      <a:pt x="31925" y="9721"/>
                    </a:cubicBezTo>
                    <a:cubicBezTo>
                      <a:pt x="27522" y="7751"/>
                      <a:pt x="11995" y="1782"/>
                      <a:pt x="7880" y="336"/>
                    </a:cubicBezTo>
                    <a:cubicBezTo>
                      <a:pt x="7187" y="105"/>
                      <a:pt x="6531" y="1"/>
                      <a:pt x="5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186" name="Google Shape;14186;p33"/>
              <p:cNvGrpSpPr/>
              <p:nvPr/>
            </p:nvGrpSpPr>
            <p:grpSpPr>
              <a:xfrm>
                <a:off x="371613" y="4715925"/>
                <a:ext cx="311321" cy="251704"/>
                <a:chOff x="2355918" y="2641256"/>
                <a:chExt cx="348117" cy="281422"/>
              </a:xfrm>
            </p:grpSpPr>
            <p:sp>
              <p:nvSpPr>
                <p:cNvPr id="14187" name="Google Shape;14187;p33"/>
                <p:cNvSpPr/>
                <p:nvPr/>
              </p:nvSpPr>
              <p:spPr>
                <a:xfrm>
                  <a:off x="2355918" y="2641510"/>
                  <a:ext cx="348117" cy="281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27" h="24333" extrusionOk="0">
                      <a:moveTo>
                        <a:pt x="6313" y="580"/>
                      </a:moveTo>
                      <a:lnTo>
                        <a:pt x="29487" y="11124"/>
                      </a:lnTo>
                      <a:lnTo>
                        <a:pt x="23753" y="23753"/>
                      </a:lnTo>
                      <a:lnTo>
                        <a:pt x="580" y="13210"/>
                      </a:lnTo>
                      <a:lnTo>
                        <a:pt x="6313" y="580"/>
                      </a:lnTo>
                      <a:close/>
                      <a:moveTo>
                        <a:pt x="6141" y="1"/>
                      </a:moveTo>
                      <a:cubicBezTo>
                        <a:pt x="6081" y="61"/>
                        <a:pt x="6025" y="61"/>
                        <a:pt x="5965" y="116"/>
                      </a:cubicBezTo>
                      <a:lnTo>
                        <a:pt x="56" y="13210"/>
                      </a:lnTo>
                      <a:cubicBezTo>
                        <a:pt x="0" y="13325"/>
                        <a:pt x="56" y="13502"/>
                        <a:pt x="172" y="13557"/>
                      </a:cubicBezTo>
                      <a:lnTo>
                        <a:pt x="23753" y="24277"/>
                      </a:lnTo>
                      <a:cubicBezTo>
                        <a:pt x="23809" y="24333"/>
                        <a:pt x="23809" y="24333"/>
                        <a:pt x="23869" y="24333"/>
                      </a:cubicBezTo>
                      <a:cubicBezTo>
                        <a:pt x="23869" y="24333"/>
                        <a:pt x="23925" y="24333"/>
                        <a:pt x="23925" y="24277"/>
                      </a:cubicBezTo>
                      <a:cubicBezTo>
                        <a:pt x="24041" y="24277"/>
                        <a:pt x="24041" y="24217"/>
                        <a:pt x="24101" y="24161"/>
                      </a:cubicBezTo>
                      <a:lnTo>
                        <a:pt x="30066" y="11068"/>
                      </a:lnTo>
                      <a:cubicBezTo>
                        <a:pt x="30126" y="10952"/>
                        <a:pt x="30066" y="10837"/>
                        <a:pt x="29950" y="10776"/>
                      </a:cubicBezTo>
                      <a:lnTo>
                        <a:pt x="63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8" name="Google Shape;14188;p33"/>
                <p:cNvSpPr/>
                <p:nvPr/>
              </p:nvSpPr>
              <p:spPr>
                <a:xfrm>
                  <a:off x="2424197" y="2641256"/>
                  <a:ext cx="279134" cy="172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57" h="14914" extrusionOk="0">
                      <a:moveTo>
                        <a:pt x="274" y="1"/>
                      </a:moveTo>
                      <a:cubicBezTo>
                        <a:pt x="238" y="1"/>
                        <a:pt x="203" y="8"/>
                        <a:pt x="172" y="23"/>
                      </a:cubicBezTo>
                      <a:cubicBezTo>
                        <a:pt x="56" y="83"/>
                        <a:pt x="1" y="254"/>
                        <a:pt x="116" y="370"/>
                      </a:cubicBezTo>
                      <a:lnTo>
                        <a:pt x="7764" y="14798"/>
                      </a:lnTo>
                      <a:cubicBezTo>
                        <a:pt x="7819" y="14854"/>
                        <a:pt x="7880" y="14914"/>
                        <a:pt x="7996" y="14914"/>
                      </a:cubicBezTo>
                      <a:lnTo>
                        <a:pt x="8051" y="14914"/>
                      </a:lnTo>
                      <a:lnTo>
                        <a:pt x="23985" y="11262"/>
                      </a:lnTo>
                      <a:cubicBezTo>
                        <a:pt x="24101" y="11206"/>
                        <a:pt x="24157" y="11090"/>
                        <a:pt x="24157" y="10974"/>
                      </a:cubicBezTo>
                      <a:cubicBezTo>
                        <a:pt x="24111" y="10879"/>
                        <a:pt x="24025" y="10784"/>
                        <a:pt x="23931" y="10784"/>
                      </a:cubicBezTo>
                      <a:cubicBezTo>
                        <a:pt x="23911" y="10784"/>
                        <a:pt x="23890" y="10788"/>
                        <a:pt x="23870" y="10798"/>
                      </a:cubicBezTo>
                      <a:lnTo>
                        <a:pt x="8111" y="14390"/>
                      </a:lnTo>
                      <a:lnTo>
                        <a:pt x="520" y="138"/>
                      </a:lnTo>
                      <a:cubicBezTo>
                        <a:pt x="479" y="53"/>
                        <a:pt x="373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9" name="Google Shape;14189;p33"/>
                <p:cNvSpPr/>
                <p:nvPr/>
              </p:nvSpPr>
              <p:spPr>
                <a:xfrm>
                  <a:off x="2543999" y="2802413"/>
                  <a:ext cx="91053" cy="120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0" h="10408" extrusionOk="0">
                      <a:moveTo>
                        <a:pt x="262" y="0"/>
                      </a:moveTo>
                      <a:cubicBezTo>
                        <a:pt x="213" y="0"/>
                        <a:pt x="165" y="15"/>
                        <a:pt x="116" y="40"/>
                      </a:cubicBezTo>
                      <a:cubicBezTo>
                        <a:pt x="1" y="156"/>
                        <a:pt x="1" y="272"/>
                        <a:pt x="61" y="388"/>
                      </a:cubicBezTo>
                      <a:lnTo>
                        <a:pt x="7416" y="10292"/>
                      </a:lnTo>
                      <a:cubicBezTo>
                        <a:pt x="7416" y="10352"/>
                        <a:pt x="7532" y="10408"/>
                        <a:pt x="7592" y="10408"/>
                      </a:cubicBezTo>
                      <a:cubicBezTo>
                        <a:pt x="7648" y="10408"/>
                        <a:pt x="7708" y="10408"/>
                        <a:pt x="7764" y="10352"/>
                      </a:cubicBezTo>
                      <a:cubicBezTo>
                        <a:pt x="7824" y="10292"/>
                        <a:pt x="7880" y="10120"/>
                        <a:pt x="7764" y="10005"/>
                      </a:cubicBezTo>
                      <a:lnTo>
                        <a:pt x="464" y="96"/>
                      </a:lnTo>
                      <a:cubicBezTo>
                        <a:pt x="397" y="28"/>
                        <a:pt x="32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0" name="Google Shape;14190;p33"/>
                <p:cNvSpPr/>
                <p:nvPr/>
              </p:nvSpPr>
              <p:spPr>
                <a:xfrm>
                  <a:off x="2355918" y="2781452"/>
                  <a:ext cx="147927" cy="1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2" h="1447" extrusionOk="0">
                      <a:moveTo>
                        <a:pt x="12514" y="0"/>
                      </a:moveTo>
                      <a:lnTo>
                        <a:pt x="232" y="983"/>
                      </a:lnTo>
                      <a:cubicBezTo>
                        <a:pt x="116" y="983"/>
                        <a:pt x="0" y="1099"/>
                        <a:pt x="0" y="1214"/>
                      </a:cubicBezTo>
                      <a:cubicBezTo>
                        <a:pt x="0" y="1330"/>
                        <a:pt x="116" y="1446"/>
                        <a:pt x="232" y="1446"/>
                      </a:cubicBezTo>
                      <a:lnTo>
                        <a:pt x="288" y="1446"/>
                      </a:lnTo>
                      <a:lnTo>
                        <a:pt x="12570" y="464"/>
                      </a:lnTo>
                      <a:cubicBezTo>
                        <a:pt x="12686" y="464"/>
                        <a:pt x="12801" y="348"/>
                        <a:pt x="12801" y="232"/>
                      </a:cubicBezTo>
                      <a:cubicBezTo>
                        <a:pt x="12801" y="116"/>
                        <a:pt x="12686" y="0"/>
                        <a:pt x="125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91" name="Google Shape;14191;p33"/>
              <p:cNvGrpSpPr/>
              <p:nvPr/>
            </p:nvGrpSpPr>
            <p:grpSpPr>
              <a:xfrm rot="-999752">
                <a:off x="757481" y="4065065"/>
                <a:ext cx="246377" cy="287787"/>
                <a:chOff x="1972304" y="3421391"/>
                <a:chExt cx="366224" cy="427778"/>
              </a:xfrm>
            </p:grpSpPr>
            <p:sp>
              <p:nvSpPr>
                <p:cNvPr id="14192" name="Google Shape;14192;p33"/>
                <p:cNvSpPr/>
                <p:nvPr/>
              </p:nvSpPr>
              <p:spPr>
                <a:xfrm>
                  <a:off x="1972304" y="3421391"/>
                  <a:ext cx="366224" cy="42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4" h="37021" extrusionOk="0">
                      <a:moveTo>
                        <a:pt x="4757" y="579"/>
                      </a:moveTo>
                      <a:cubicBezTo>
                        <a:pt x="4794" y="579"/>
                        <a:pt x="4830" y="580"/>
                        <a:pt x="4867" y="582"/>
                      </a:cubicBezTo>
                      <a:lnTo>
                        <a:pt x="29431" y="2492"/>
                      </a:lnTo>
                      <a:cubicBezTo>
                        <a:pt x="29895" y="2492"/>
                        <a:pt x="30358" y="2723"/>
                        <a:pt x="30650" y="3071"/>
                      </a:cubicBezTo>
                      <a:cubicBezTo>
                        <a:pt x="30938" y="3479"/>
                        <a:pt x="31114" y="3942"/>
                        <a:pt x="31053" y="4406"/>
                      </a:cubicBezTo>
                      <a:lnTo>
                        <a:pt x="28736" y="35051"/>
                      </a:lnTo>
                      <a:cubicBezTo>
                        <a:pt x="28625" y="35826"/>
                        <a:pt x="27985" y="36445"/>
                        <a:pt x="27171" y="36445"/>
                      </a:cubicBezTo>
                      <a:cubicBezTo>
                        <a:pt x="27134" y="36445"/>
                        <a:pt x="27096" y="36444"/>
                        <a:pt x="27058" y="36441"/>
                      </a:cubicBezTo>
                      <a:lnTo>
                        <a:pt x="2031" y="34532"/>
                      </a:lnTo>
                      <a:cubicBezTo>
                        <a:pt x="1623" y="34532"/>
                        <a:pt x="1220" y="34300"/>
                        <a:pt x="988" y="34008"/>
                      </a:cubicBezTo>
                      <a:cubicBezTo>
                        <a:pt x="696" y="33720"/>
                        <a:pt x="580" y="33313"/>
                        <a:pt x="580" y="32909"/>
                      </a:cubicBezTo>
                      <a:lnTo>
                        <a:pt x="2958" y="2260"/>
                      </a:lnTo>
                      <a:cubicBezTo>
                        <a:pt x="3011" y="1314"/>
                        <a:pt x="3821" y="579"/>
                        <a:pt x="4757" y="579"/>
                      </a:cubicBezTo>
                      <a:close/>
                      <a:moveTo>
                        <a:pt x="4817" y="0"/>
                      </a:moveTo>
                      <a:cubicBezTo>
                        <a:pt x="3586" y="0"/>
                        <a:pt x="2491" y="967"/>
                        <a:pt x="2378" y="2204"/>
                      </a:cubicBezTo>
                      <a:lnTo>
                        <a:pt x="61" y="32849"/>
                      </a:lnTo>
                      <a:cubicBezTo>
                        <a:pt x="1" y="33428"/>
                        <a:pt x="177" y="33952"/>
                        <a:pt x="524" y="34355"/>
                      </a:cubicBezTo>
                      <a:cubicBezTo>
                        <a:pt x="928" y="34819"/>
                        <a:pt x="1391" y="35051"/>
                        <a:pt x="1970" y="35111"/>
                      </a:cubicBezTo>
                      <a:lnTo>
                        <a:pt x="26998" y="37020"/>
                      </a:lnTo>
                      <a:lnTo>
                        <a:pt x="27174" y="37020"/>
                      </a:lnTo>
                      <a:cubicBezTo>
                        <a:pt x="28273" y="37020"/>
                        <a:pt x="29200" y="36209"/>
                        <a:pt x="29260" y="35111"/>
                      </a:cubicBezTo>
                      <a:lnTo>
                        <a:pt x="31633" y="4406"/>
                      </a:lnTo>
                      <a:cubicBezTo>
                        <a:pt x="31693" y="3827"/>
                        <a:pt x="31461" y="3187"/>
                        <a:pt x="31053" y="2723"/>
                      </a:cubicBezTo>
                      <a:cubicBezTo>
                        <a:pt x="30650" y="2260"/>
                        <a:pt x="30127" y="1973"/>
                        <a:pt x="29492" y="1912"/>
                      </a:cubicBezTo>
                      <a:lnTo>
                        <a:pt x="4927" y="3"/>
                      </a:lnTo>
                      <a:cubicBezTo>
                        <a:pt x="4890" y="1"/>
                        <a:pt x="4853" y="0"/>
                        <a:pt x="48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3" name="Google Shape;14193;p33"/>
                <p:cNvSpPr/>
                <p:nvPr/>
              </p:nvSpPr>
              <p:spPr>
                <a:xfrm>
                  <a:off x="2039947" y="3480333"/>
                  <a:ext cx="249680" cy="6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8" h="5734" extrusionOk="0">
                      <a:moveTo>
                        <a:pt x="867" y="579"/>
                      </a:moveTo>
                      <a:lnTo>
                        <a:pt x="20973" y="2141"/>
                      </a:lnTo>
                      <a:lnTo>
                        <a:pt x="20741" y="5154"/>
                      </a:lnTo>
                      <a:lnTo>
                        <a:pt x="635" y="3592"/>
                      </a:lnTo>
                      <a:lnTo>
                        <a:pt x="867" y="579"/>
                      </a:lnTo>
                      <a:close/>
                      <a:moveTo>
                        <a:pt x="348" y="0"/>
                      </a:moveTo>
                      <a:lnTo>
                        <a:pt x="0" y="4111"/>
                      </a:lnTo>
                      <a:lnTo>
                        <a:pt x="21260" y="5733"/>
                      </a:lnTo>
                      <a:lnTo>
                        <a:pt x="21608" y="1622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4" name="Google Shape;14194;p33"/>
                <p:cNvSpPr/>
                <p:nvPr/>
              </p:nvSpPr>
              <p:spPr>
                <a:xfrm>
                  <a:off x="2020500" y="3566661"/>
                  <a:ext cx="52933" cy="52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4580" extrusionOk="0">
                      <a:moveTo>
                        <a:pt x="872" y="640"/>
                      </a:moveTo>
                      <a:lnTo>
                        <a:pt x="3941" y="872"/>
                      </a:lnTo>
                      <a:lnTo>
                        <a:pt x="3709" y="4000"/>
                      </a:lnTo>
                      <a:lnTo>
                        <a:pt x="580" y="3768"/>
                      </a:lnTo>
                      <a:lnTo>
                        <a:pt x="872" y="640"/>
                      </a:lnTo>
                      <a:close/>
                      <a:moveTo>
                        <a:pt x="349" y="0"/>
                      </a:moveTo>
                      <a:lnTo>
                        <a:pt x="1" y="4287"/>
                      </a:lnTo>
                      <a:lnTo>
                        <a:pt x="4232" y="4579"/>
                      </a:lnTo>
                      <a:lnTo>
                        <a:pt x="4580" y="348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5" name="Google Shape;14195;p33"/>
                <p:cNvSpPr/>
                <p:nvPr/>
              </p:nvSpPr>
              <p:spPr>
                <a:xfrm>
                  <a:off x="2094833" y="3572704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68" y="580"/>
                      </a:moveTo>
                      <a:lnTo>
                        <a:pt x="3996" y="868"/>
                      </a:lnTo>
                      <a:lnTo>
                        <a:pt x="3764" y="3940"/>
                      </a:lnTo>
                      <a:lnTo>
                        <a:pt x="636" y="3709"/>
                      </a:lnTo>
                      <a:lnTo>
                        <a:pt x="868" y="580"/>
                      </a:lnTo>
                      <a:close/>
                      <a:moveTo>
                        <a:pt x="349" y="1"/>
                      </a:moveTo>
                      <a:lnTo>
                        <a:pt x="1" y="4228"/>
                      </a:lnTo>
                      <a:lnTo>
                        <a:pt x="4288" y="4575"/>
                      </a:lnTo>
                      <a:lnTo>
                        <a:pt x="4575" y="349"/>
                      </a:lnTo>
                      <a:lnTo>
                        <a:pt x="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6" name="Google Shape;14196;p33"/>
                <p:cNvSpPr/>
                <p:nvPr/>
              </p:nvSpPr>
              <p:spPr>
                <a:xfrm>
                  <a:off x="2165804" y="3578066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11" y="635"/>
                      </a:moveTo>
                      <a:lnTo>
                        <a:pt x="3940" y="867"/>
                      </a:lnTo>
                      <a:lnTo>
                        <a:pt x="3708" y="3940"/>
                      </a:lnTo>
                      <a:lnTo>
                        <a:pt x="579" y="3708"/>
                      </a:lnTo>
                      <a:lnTo>
                        <a:pt x="811" y="635"/>
                      </a:lnTo>
                      <a:close/>
                      <a:moveTo>
                        <a:pt x="287" y="0"/>
                      </a:moveTo>
                      <a:lnTo>
                        <a:pt x="0" y="4227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7" name="Google Shape;14197;p33"/>
                <p:cNvSpPr/>
                <p:nvPr/>
              </p:nvSpPr>
              <p:spPr>
                <a:xfrm>
                  <a:off x="2013809" y="3652341"/>
                  <a:ext cx="52922" cy="53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636" extrusionOk="0">
                      <a:moveTo>
                        <a:pt x="872" y="640"/>
                      </a:moveTo>
                      <a:lnTo>
                        <a:pt x="4000" y="872"/>
                      </a:lnTo>
                      <a:lnTo>
                        <a:pt x="3708" y="4001"/>
                      </a:lnTo>
                      <a:lnTo>
                        <a:pt x="640" y="3769"/>
                      </a:lnTo>
                      <a:lnTo>
                        <a:pt x="872" y="640"/>
                      </a:lnTo>
                      <a:close/>
                      <a:moveTo>
                        <a:pt x="348" y="1"/>
                      </a:moveTo>
                      <a:lnTo>
                        <a:pt x="1" y="4288"/>
                      </a:lnTo>
                      <a:lnTo>
                        <a:pt x="4288" y="4635"/>
                      </a:lnTo>
                      <a:lnTo>
                        <a:pt x="4580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8" name="Google Shape;14198;p33"/>
                <p:cNvSpPr/>
                <p:nvPr/>
              </p:nvSpPr>
              <p:spPr>
                <a:xfrm>
                  <a:off x="2088142" y="3658396"/>
                  <a:ext cx="52876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5" extrusionOk="0">
                      <a:moveTo>
                        <a:pt x="867" y="635"/>
                      </a:moveTo>
                      <a:lnTo>
                        <a:pt x="3996" y="867"/>
                      </a:lnTo>
                      <a:lnTo>
                        <a:pt x="3764" y="3996"/>
                      </a:lnTo>
                      <a:lnTo>
                        <a:pt x="636" y="3708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1" y="4227"/>
                      </a:lnTo>
                      <a:lnTo>
                        <a:pt x="4288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9" name="Google Shape;14199;p33"/>
                <p:cNvSpPr/>
                <p:nvPr/>
              </p:nvSpPr>
              <p:spPr>
                <a:xfrm>
                  <a:off x="2159102" y="3663746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12" y="636"/>
                      </a:moveTo>
                      <a:lnTo>
                        <a:pt x="3940" y="868"/>
                      </a:lnTo>
                      <a:lnTo>
                        <a:pt x="3708" y="3996"/>
                      </a:lnTo>
                      <a:lnTo>
                        <a:pt x="580" y="3709"/>
                      </a:lnTo>
                      <a:lnTo>
                        <a:pt x="812" y="636"/>
                      </a:lnTo>
                      <a:close/>
                      <a:moveTo>
                        <a:pt x="288" y="1"/>
                      </a:moveTo>
                      <a:lnTo>
                        <a:pt x="1" y="4228"/>
                      </a:lnTo>
                      <a:lnTo>
                        <a:pt x="4228" y="4575"/>
                      </a:lnTo>
                      <a:lnTo>
                        <a:pt x="4575" y="349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0" name="Google Shape;14200;p33"/>
                <p:cNvSpPr/>
                <p:nvPr/>
              </p:nvSpPr>
              <p:spPr>
                <a:xfrm>
                  <a:off x="2007119" y="3738726"/>
                  <a:ext cx="52922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576" extrusionOk="0">
                      <a:moveTo>
                        <a:pt x="872" y="580"/>
                      </a:moveTo>
                      <a:lnTo>
                        <a:pt x="4000" y="812"/>
                      </a:lnTo>
                      <a:lnTo>
                        <a:pt x="3768" y="3940"/>
                      </a:lnTo>
                      <a:lnTo>
                        <a:pt x="640" y="3708"/>
                      </a:lnTo>
                      <a:lnTo>
                        <a:pt x="872" y="580"/>
                      </a:lnTo>
                      <a:close/>
                      <a:moveTo>
                        <a:pt x="348" y="1"/>
                      </a:moveTo>
                      <a:lnTo>
                        <a:pt x="0" y="4227"/>
                      </a:lnTo>
                      <a:lnTo>
                        <a:pt x="4287" y="4575"/>
                      </a:lnTo>
                      <a:lnTo>
                        <a:pt x="4579" y="28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1" name="Google Shape;14201;p33"/>
                <p:cNvSpPr/>
                <p:nvPr/>
              </p:nvSpPr>
              <p:spPr>
                <a:xfrm>
                  <a:off x="2081452" y="3744088"/>
                  <a:ext cx="53569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6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64" y="3995"/>
                      </a:lnTo>
                      <a:lnTo>
                        <a:pt x="635" y="3708"/>
                      </a:lnTo>
                      <a:lnTo>
                        <a:pt x="867" y="635"/>
                      </a:lnTo>
                      <a:close/>
                      <a:moveTo>
                        <a:pt x="348" y="0"/>
                      </a:moveTo>
                      <a:lnTo>
                        <a:pt x="0" y="4287"/>
                      </a:lnTo>
                      <a:lnTo>
                        <a:pt x="4287" y="4575"/>
                      </a:lnTo>
                      <a:lnTo>
                        <a:pt x="4635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2" name="Google Shape;14202;p33"/>
                <p:cNvSpPr/>
                <p:nvPr/>
              </p:nvSpPr>
              <p:spPr>
                <a:xfrm>
                  <a:off x="2152411" y="3749438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08" y="3996"/>
                      </a:lnTo>
                      <a:lnTo>
                        <a:pt x="580" y="3764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0" y="4288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3" name="Google Shape;14203;p33"/>
                <p:cNvSpPr/>
                <p:nvPr/>
              </p:nvSpPr>
              <p:spPr>
                <a:xfrm>
                  <a:off x="2223371" y="3723300"/>
                  <a:ext cx="61600" cy="90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" h="7825" extrusionOk="0">
                      <a:moveTo>
                        <a:pt x="1099" y="640"/>
                      </a:moveTo>
                      <a:lnTo>
                        <a:pt x="4691" y="928"/>
                      </a:lnTo>
                      <a:lnTo>
                        <a:pt x="4227" y="7245"/>
                      </a:lnTo>
                      <a:lnTo>
                        <a:pt x="580" y="6953"/>
                      </a:lnTo>
                      <a:lnTo>
                        <a:pt x="1099" y="640"/>
                      </a:lnTo>
                      <a:close/>
                      <a:moveTo>
                        <a:pt x="580" y="1"/>
                      </a:moveTo>
                      <a:lnTo>
                        <a:pt x="0" y="7477"/>
                      </a:lnTo>
                      <a:lnTo>
                        <a:pt x="4751" y="7824"/>
                      </a:lnTo>
                      <a:lnTo>
                        <a:pt x="5330" y="409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4" name="Google Shape;14204;p33"/>
                <p:cNvSpPr/>
                <p:nvPr/>
              </p:nvSpPr>
              <p:spPr>
                <a:xfrm>
                  <a:off x="2231401" y="3646991"/>
                  <a:ext cx="56885" cy="5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" h="4867" extrusionOk="0">
                      <a:moveTo>
                        <a:pt x="867" y="640"/>
                      </a:moveTo>
                      <a:lnTo>
                        <a:pt x="4288" y="872"/>
                      </a:lnTo>
                      <a:lnTo>
                        <a:pt x="4056" y="4287"/>
                      </a:lnTo>
                      <a:lnTo>
                        <a:pt x="636" y="4000"/>
                      </a:lnTo>
                      <a:lnTo>
                        <a:pt x="867" y="640"/>
                      </a:lnTo>
                      <a:close/>
                      <a:moveTo>
                        <a:pt x="348" y="0"/>
                      </a:moveTo>
                      <a:lnTo>
                        <a:pt x="1" y="4519"/>
                      </a:lnTo>
                      <a:lnTo>
                        <a:pt x="4575" y="4867"/>
                      </a:lnTo>
                      <a:lnTo>
                        <a:pt x="4923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5" name="Google Shape;14205;p33"/>
                <p:cNvSpPr/>
                <p:nvPr/>
              </p:nvSpPr>
              <p:spPr>
                <a:xfrm>
                  <a:off x="2233389" y="3581347"/>
                  <a:ext cx="58919" cy="4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" h="3828" extrusionOk="0">
                      <a:moveTo>
                        <a:pt x="1970" y="583"/>
                      </a:moveTo>
                      <a:lnTo>
                        <a:pt x="3305" y="643"/>
                      </a:lnTo>
                      <a:cubicBezTo>
                        <a:pt x="3592" y="699"/>
                        <a:pt x="3940" y="875"/>
                        <a:pt x="4171" y="1107"/>
                      </a:cubicBezTo>
                      <a:cubicBezTo>
                        <a:pt x="4403" y="1394"/>
                        <a:pt x="4519" y="1686"/>
                        <a:pt x="4463" y="2034"/>
                      </a:cubicBezTo>
                      <a:cubicBezTo>
                        <a:pt x="4406" y="2745"/>
                        <a:pt x="3833" y="3253"/>
                        <a:pt x="3182" y="3253"/>
                      </a:cubicBezTo>
                      <a:cubicBezTo>
                        <a:pt x="3146" y="3253"/>
                        <a:pt x="3109" y="3251"/>
                        <a:pt x="3073" y="3248"/>
                      </a:cubicBezTo>
                      <a:lnTo>
                        <a:pt x="1798" y="3132"/>
                      </a:lnTo>
                      <a:cubicBezTo>
                        <a:pt x="1451" y="3132"/>
                        <a:pt x="1103" y="2961"/>
                        <a:pt x="927" y="2729"/>
                      </a:cubicBezTo>
                      <a:cubicBezTo>
                        <a:pt x="695" y="2437"/>
                        <a:pt x="579" y="2089"/>
                        <a:pt x="579" y="1742"/>
                      </a:cubicBezTo>
                      <a:cubicBezTo>
                        <a:pt x="640" y="1107"/>
                        <a:pt x="1219" y="583"/>
                        <a:pt x="1914" y="583"/>
                      </a:cubicBezTo>
                      <a:close/>
                      <a:moveTo>
                        <a:pt x="1922" y="1"/>
                      </a:moveTo>
                      <a:cubicBezTo>
                        <a:pt x="927" y="1"/>
                        <a:pt x="112" y="735"/>
                        <a:pt x="0" y="1742"/>
                      </a:cubicBezTo>
                      <a:cubicBezTo>
                        <a:pt x="0" y="2205"/>
                        <a:pt x="176" y="2669"/>
                        <a:pt x="464" y="3077"/>
                      </a:cubicBezTo>
                      <a:cubicBezTo>
                        <a:pt x="811" y="3424"/>
                        <a:pt x="1275" y="3656"/>
                        <a:pt x="1738" y="3712"/>
                      </a:cubicBezTo>
                      <a:lnTo>
                        <a:pt x="3013" y="3827"/>
                      </a:lnTo>
                      <a:lnTo>
                        <a:pt x="3189" y="3827"/>
                      </a:lnTo>
                      <a:cubicBezTo>
                        <a:pt x="4116" y="3827"/>
                        <a:pt x="4982" y="3077"/>
                        <a:pt x="5043" y="2089"/>
                      </a:cubicBezTo>
                      <a:cubicBezTo>
                        <a:pt x="5098" y="1626"/>
                        <a:pt x="4927" y="1107"/>
                        <a:pt x="4579" y="759"/>
                      </a:cubicBezTo>
                      <a:cubicBezTo>
                        <a:pt x="4287" y="351"/>
                        <a:pt x="3824" y="120"/>
                        <a:pt x="3305" y="120"/>
                      </a:cubicBezTo>
                      <a:lnTo>
                        <a:pt x="2030" y="4"/>
                      </a:lnTo>
                      <a:cubicBezTo>
                        <a:pt x="1994" y="2"/>
                        <a:pt x="1958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06" name="Google Shape;14206;p33"/>
              <p:cNvSpPr/>
              <p:nvPr/>
            </p:nvSpPr>
            <p:spPr>
              <a:xfrm rot="-2700000">
                <a:off x="776620" y="4438733"/>
                <a:ext cx="288515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35573" h="22687" extrusionOk="0">
                    <a:moveTo>
                      <a:pt x="5918" y="1"/>
                    </a:moveTo>
                    <a:cubicBezTo>
                      <a:pt x="3452" y="1"/>
                      <a:pt x="1670" y="1687"/>
                      <a:pt x="927" y="3636"/>
                    </a:cubicBezTo>
                    <a:cubicBezTo>
                      <a:pt x="1" y="6069"/>
                      <a:pt x="580" y="9313"/>
                      <a:pt x="4056" y="10764"/>
                    </a:cubicBezTo>
                    <a:cubicBezTo>
                      <a:pt x="8056" y="12386"/>
                      <a:pt x="17209" y="15686"/>
                      <a:pt x="23406" y="17600"/>
                    </a:cubicBezTo>
                    <a:cubicBezTo>
                      <a:pt x="24192" y="17856"/>
                      <a:pt x="24923" y="17981"/>
                      <a:pt x="25582" y="17981"/>
                    </a:cubicBezTo>
                    <a:cubicBezTo>
                      <a:pt x="27157" y="17981"/>
                      <a:pt x="28322" y="17267"/>
                      <a:pt x="28852" y="15918"/>
                    </a:cubicBezTo>
                    <a:cubicBezTo>
                      <a:pt x="29607" y="14008"/>
                      <a:pt x="28736" y="11515"/>
                      <a:pt x="27058" y="10704"/>
                    </a:cubicBezTo>
                    <a:cubicBezTo>
                      <a:pt x="23930" y="9313"/>
                      <a:pt x="20857" y="8099"/>
                      <a:pt x="13789" y="5666"/>
                    </a:cubicBezTo>
                    <a:cubicBezTo>
                      <a:pt x="13746" y="5651"/>
                      <a:pt x="13702" y="5643"/>
                      <a:pt x="13660" y="5643"/>
                    </a:cubicBezTo>
                    <a:cubicBezTo>
                      <a:pt x="13536" y="5643"/>
                      <a:pt x="13427" y="5709"/>
                      <a:pt x="13386" y="5837"/>
                    </a:cubicBezTo>
                    <a:cubicBezTo>
                      <a:pt x="13325" y="5953"/>
                      <a:pt x="13441" y="6129"/>
                      <a:pt x="13557" y="6185"/>
                    </a:cubicBezTo>
                    <a:cubicBezTo>
                      <a:pt x="20625" y="8678"/>
                      <a:pt x="23754" y="9837"/>
                      <a:pt x="26766" y="11227"/>
                    </a:cubicBezTo>
                    <a:cubicBezTo>
                      <a:pt x="28217" y="11923"/>
                      <a:pt x="28968" y="14064"/>
                      <a:pt x="28333" y="15686"/>
                    </a:cubicBezTo>
                    <a:cubicBezTo>
                      <a:pt x="27886" y="16819"/>
                      <a:pt x="26904" y="17416"/>
                      <a:pt x="25544" y="17416"/>
                    </a:cubicBezTo>
                    <a:cubicBezTo>
                      <a:pt x="24956" y="17416"/>
                      <a:pt x="24298" y="17304"/>
                      <a:pt x="23582" y="17076"/>
                    </a:cubicBezTo>
                    <a:cubicBezTo>
                      <a:pt x="17381" y="15107"/>
                      <a:pt x="8287" y="11862"/>
                      <a:pt x="4288" y="10185"/>
                    </a:cubicBezTo>
                    <a:cubicBezTo>
                      <a:pt x="1219" y="8910"/>
                      <a:pt x="640" y="6013"/>
                      <a:pt x="1451" y="3812"/>
                    </a:cubicBezTo>
                    <a:cubicBezTo>
                      <a:pt x="2140" y="2107"/>
                      <a:pt x="3709" y="587"/>
                      <a:pt x="5893" y="587"/>
                    </a:cubicBezTo>
                    <a:cubicBezTo>
                      <a:pt x="6459" y="587"/>
                      <a:pt x="7065" y="689"/>
                      <a:pt x="7708" y="915"/>
                    </a:cubicBezTo>
                    <a:cubicBezTo>
                      <a:pt x="11819" y="2361"/>
                      <a:pt x="27290" y="8271"/>
                      <a:pt x="31693" y="10240"/>
                    </a:cubicBezTo>
                    <a:cubicBezTo>
                      <a:pt x="34761" y="11575"/>
                      <a:pt x="34937" y="14991"/>
                      <a:pt x="33834" y="17656"/>
                    </a:cubicBezTo>
                    <a:cubicBezTo>
                      <a:pt x="32779" y="20093"/>
                      <a:pt x="30555" y="22090"/>
                      <a:pt x="27887" y="22090"/>
                    </a:cubicBezTo>
                    <a:cubicBezTo>
                      <a:pt x="27192" y="22090"/>
                      <a:pt x="26466" y="21955"/>
                      <a:pt x="25723" y="21656"/>
                    </a:cubicBezTo>
                    <a:cubicBezTo>
                      <a:pt x="18424" y="18699"/>
                      <a:pt x="7708" y="14759"/>
                      <a:pt x="7592" y="14759"/>
                    </a:cubicBezTo>
                    <a:cubicBezTo>
                      <a:pt x="7564" y="14745"/>
                      <a:pt x="7531" y="14738"/>
                      <a:pt x="7498" y="14738"/>
                    </a:cubicBezTo>
                    <a:cubicBezTo>
                      <a:pt x="7397" y="14738"/>
                      <a:pt x="7286" y="14803"/>
                      <a:pt x="7245" y="14935"/>
                    </a:cubicBezTo>
                    <a:cubicBezTo>
                      <a:pt x="7184" y="15051"/>
                      <a:pt x="7245" y="15223"/>
                      <a:pt x="7416" y="15283"/>
                    </a:cubicBezTo>
                    <a:cubicBezTo>
                      <a:pt x="7532" y="15338"/>
                      <a:pt x="18252" y="19222"/>
                      <a:pt x="25492" y="22175"/>
                    </a:cubicBezTo>
                    <a:cubicBezTo>
                      <a:pt x="25899" y="22351"/>
                      <a:pt x="26363" y="22522"/>
                      <a:pt x="26766" y="22583"/>
                    </a:cubicBezTo>
                    <a:cubicBezTo>
                      <a:pt x="27144" y="22653"/>
                      <a:pt x="27515" y="22686"/>
                      <a:pt x="27879" y="22686"/>
                    </a:cubicBezTo>
                    <a:cubicBezTo>
                      <a:pt x="30807" y="22686"/>
                      <a:pt x="33224" y="20518"/>
                      <a:pt x="34358" y="17888"/>
                    </a:cubicBezTo>
                    <a:cubicBezTo>
                      <a:pt x="35572" y="14991"/>
                      <a:pt x="35340" y="11227"/>
                      <a:pt x="31925" y="9721"/>
                    </a:cubicBezTo>
                    <a:cubicBezTo>
                      <a:pt x="27522" y="7751"/>
                      <a:pt x="11995" y="1782"/>
                      <a:pt x="7880" y="336"/>
                    </a:cubicBezTo>
                    <a:cubicBezTo>
                      <a:pt x="7187" y="105"/>
                      <a:pt x="6531" y="1"/>
                      <a:pt x="5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07" name="Google Shape;14207;p33"/>
              <p:cNvGrpSpPr/>
              <p:nvPr/>
            </p:nvGrpSpPr>
            <p:grpSpPr>
              <a:xfrm>
                <a:off x="759864" y="4645646"/>
                <a:ext cx="322037" cy="361644"/>
                <a:chOff x="1053854" y="3044941"/>
                <a:chExt cx="448519" cy="503682"/>
              </a:xfrm>
            </p:grpSpPr>
            <p:sp>
              <p:nvSpPr>
                <p:cNvPr id="14208" name="Google Shape;14208;p33"/>
                <p:cNvSpPr/>
                <p:nvPr/>
              </p:nvSpPr>
              <p:spPr>
                <a:xfrm>
                  <a:off x="1070609" y="3181579"/>
                  <a:ext cx="12063" cy="2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811" extrusionOk="0">
                      <a:moveTo>
                        <a:pt x="329" y="0"/>
                      </a:moveTo>
                      <a:cubicBezTo>
                        <a:pt x="297" y="0"/>
                        <a:pt x="265" y="5"/>
                        <a:pt x="232" y="17"/>
                      </a:cubicBezTo>
                      <a:cubicBezTo>
                        <a:pt x="117" y="72"/>
                        <a:pt x="1" y="248"/>
                        <a:pt x="56" y="364"/>
                      </a:cubicBezTo>
                      <a:lnTo>
                        <a:pt x="464" y="1578"/>
                      </a:lnTo>
                      <a:cubicBezTo>
                        <a:pt x="520" y="1755"/>
                        <a:pt x="636" y="1810"/>
                        <a:pt x="751" y="1810"/>
                      </a:cubicBezTo>
                      <a:lnTo>
                        <a:pt x="812" y="1810"/>
                      </a:lnTo>
                      <a:cubicBezTo>
                        <a:pt x="983" y="1755"/>
                        <a:pt x="1043" y="1578"/>
                        <a:pt x="983" y="1407"/>
                      </a:cubicBezTo>
                      <a:lnTo>
                        <a:pt x="580" y="188"/>
                      </a:lnTo>
                      <a:cubicBezTo>
                        <a:pt x="580" y="94"/>
                        <a:pt x="464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9" name="Google Shape;14209;p33"/>
                <p:cNvSpPr/>
                <p:nvPr/>
              </p:nvSpPr>
              <p:spPr>
                <a:xfrm>
                  <a:off x="1082661" y="3217053"/>
                  <a:ext cx="1474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2564" extrusionOk="0">
                      <a:moveTo>
                        <a:pt x="298" y="0"/>
                      </a:moveTo>
                      <a:cubicBezTo>
                        <a:pt x="275" y="0"/>
                        <a:pt x="253" y="5"/>
                        <a:pt x="232" y="15"/>
                      </a:cubicBezTo>
                      <a:cubicBezTo>
                        <a:pt x="56" y="75"/>
                        <a:pt x="0" y="246"/>
                        <a:pt x="56" y="423"/>
                      </a:cubicBezTo>
                      <a:lnTo>
                        <a:pt x="696" y="2392"/>
                      </a:lnTo>
                      <a:cubicBezTo>
                        <a:pt x="751" y="2508"/>
                        <a:pt x="867" y="2564"/>
                        <a:pt x="983" y="2564"/>
                      </a:cubicBezTo>
                      <a:lnTo>
                        <a:pt x="1043" y="2564"/>
                      </a:lnTo>
                      <a:cubicBezTo>
                        <a:pt x="1215" y="2508"/>
                        <a:pt x="1275" y="2392"/>
                        <a:pt x="1215" y="2216"/>
                      </a:cubicBezTo>
                      <a:lnTo>
                        <a:pt x="580" y="191"/>
                      </a:lnTo>
                      <a:cubicBezTo>
                        <a:pt x="530" y="96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0" name="Google Shape;14210;p33"/>
                <p:cNvSpPr/>
                <p:nvPr/>
              </p:nvSpPr>
              <p:spPr>
                <a:xfrm>
                  <a:off x="1097394" y="3262741"/>
                  <a:ext cx="16073" cy="3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82" extrusionOk="0">
                      <a:moveTo>
                        <a:pt x="232" y="0"/>
                      </a:moveTo>
                      <a:cubicBezTo>
                        <a:pt x="116" y="61"/>
                        <a:pt x="0" y="232"/>
                        <a:pt x="56" y="408"/>
                      </a:cubicBezTo>
                      <a:lnTo>
                        <a:pt x="811" y="2610"/>
                      </a:lnTo>
                      <a:cubicBezTo>
                        <a:pt x="811" y="2725"/>
                        <a:pt x="927" y="2781"/>
                        <a:pt x="1043" y="2781"/>
                      </a:cubicBezTo>
                      <a:lnTo>
                        <a:pt x="1159" y="2781"/>
                      </a:lnTo>
                      <a:cubicBezTo>
                        <a:pt x="1330" y="2725"/>
                        <a:pt x="1390" y="2610"/>
                        <a:pt x="1330" y="2433"/>
                      </a:cubicBezTo>
                      <a:lnTo>
                        <a:pt x="579" y="232"/>
                      </a:lnTo>
                      <a:cubicBezTo>
                        <a:pt x="579" y="61"/>
                        <a:pt x="403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1" name="Google Shape;14211;p33"/>
                <p:cNvSpPr/>
                <p:nvPr/>
              </p:nvSpPr>
              <p:spPr>
                <a:xfrm>
                  <a:off x="1112762" y="3309435"/>
                  <a:ext cx="16073" cy="3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40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6"/>
                        <a:pt x="60" y="362"/>
                      </a:cubicBezTo>
                      <a:lnTo>
                        <a:pt x="756" y="2564"/>
                      </a:lnTo>
                      <a:cubicBezTo>
                        <a:pt x="811" y="2680"/>
                        <a:pt x="927" y="2740"/>
                        <a:pt x="1043" y="2740"/>
                      </a:cubicBezTo>
                      <a:lnTo>
                        <a:pt x="1159" y="2740"/>
                      </a:lnTo>
                      <a:cubicBezTo>
                        <a:pt x="1275" y="2680"/>
                        <a:pt x="1391" y="2508"/>
                        <a:pt x="1335" y="2392"/>
                      </a:cubicBezTo>
                      <a:lnTo>
                        <a:pt x="580" y="191"/>
                      </a:lnTo>
                      <a:cubicBezTo>
                        <a:pt x="580" y="96"/>
                        <a:pt x="46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2" name="Google Shape;14212;p33"/>
                <p:cNvSpPr/>
                <p:nvPr/>
              </p:nvSpPr>
              <p:spPr>
                <a:xfrm>
                  <a:off x="1127483" y="3354211"/>
                  <a:ext cx="16085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2805" extrusionOk="0">
                      <a:moveTo>
                        <a:pt x="362" y="1"/>
                      </a:moveTo>
                      <a:cubicBezTo>
                        <a:pt x="321" y="1"/>
                        <a:pt x="277" y="8"/>
                        <a:pt x="232" y="24"/>
                      </a:cubicBezTo>
                      <a:cubicBezTo>
                        <a:pt x="117" y="79"/>
                        <a:pt x="1" y="195"/>
                        <a:pt x="61" y="371"/>
                      </a:cubicBezTo>
                      <a:lnTo>
                        <a:pt x="812" y="2628"/>
                      </a:lnTo>
                      <a:cubicBezTo>
                        <a:pt x="872" y="2744"/>
                        <a:pt x="988" y="2804"/>
                        <a:pt x="1104" y="2804"/>
                      </a:cubicBezTo>
                      <a:lnTo>
                        <a:pt x="1159" y="2804"/>
                      </a:lnTo>
                      <a:cubicBezTo>
                        <a:pt x="1336" y="2744"/>
                        <a:pt x="1391" y="2628"/>
                        <a:pt x="1336" y="2457"/>
                      </a:cubicBezTo>
                      <a:lnTo>
                        <a:pt x="580" y="195"/>
                      </a:lnTo>
                      <a:cubicBezTo>
                        <a:pt x="580" y="67"/>
                        <a:pt x="484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3" name="Google Shape;14213;p33"/>
                <p:cNvSpPr/>
                <p:nvPr/>
              </p:nvSpPr>
              <p:spPr>
                <a:xfrm>
                  <a:off x="1142216" y="3399136"/>
                  <a:ext cx="16073" cy="3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856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7"/>
                        <a:pt x="61" y="362"/>
                      </a:cubicBezTo>
                      <a:lnTo>
                        <a:pt x="811" y="2624"/>
                      </a:lnTo>
                      <a:cubicBezTo>
                        <a:pt x="872" y="2796"/>
                        <a:pt x="988" y="2856"/>
                        <a:pt x="1103" y="2856"/>
                      </a:cubicBezTo>
                      <a:lnTo>
                        <a:pt x="1159" y="2856"/>
                      </a:lnTo>
                      <a:cubicBezTo>
                        <a:pt x="1335" y="2796"/>
                        <a:pt x="1391" y="2624"/>
                        <a:pt x="1391" y="2448"/>
                      </a:cubicBezTo>
                      <a:lnTo>
                        <a:pt x="640" y="191"/>
                      </a:lnTo>
                      <a:cubicBezTo>
                        <a:pt x="590" y="96"/>
                        <a:pt x="466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4" name="Google Shape;14214;p33"/>
                <p:cNvSpPr/>
                <p:nvPr/>
              </p:nvSpPr>
              <p:spPr>
                <a:xfrm>
                  <a:off x="1157641" y="3443993"/>
                  <a:ext cx="14733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2566" extrusionOk="0">
                      <a:moveTo>
                        <a:pt x="300" y="1"/>
                      </a:moveTo>
                      <a:cubicBezTo>
                        <a:pt x="276" y="1"/>
                        <a:pt x="253" y="6"/>
                        <a:pt x="232" y="17"/>
                      </a:cubicBezTo>
                      <a:cubicBezTo>
                        <a:pt x="56" y="72"/>
                        <a:pt x="0" y="248"/>
                        <a:pt x="56" y="420"/>
                      </a:cubicBezTo>
                      <a:lnTo>
                        <a:pt x="695" y="2334"/>
                      </a:lnTo>
                      <a:cubicBezTo>
                        <a:pt x="695" y="2450"/>
                        <a:pt x="811" y="2566"/>
                        <a:pt x="927" y="2566"/>
                      </a:cubicBezTo>
                      <a:cubicBezTo>
                        <a:pt x="983" y="2566"/>
                        <a:pt x="983" y="2566"/>
                        <a:pt x="1043" y="2506"/>
                      </a:cubicBezTo>
                      <a:cubicBezTo>
                        <a:pt x="1159" y="2506"/>
                        <a:pt x="1275" y="2334"/>
                        <a:pt x="1214" y="2158"/>
                      </a:cubicBezTo>
                      <a:lnTo>
                        <a:pt x="579" y="248"/>
                      </a:lnTo>
                      <a:cubicBezTo>
                        <a:pt x="530" y="104"/>
                        <a:pt x="40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5" name="Google Shape;14215;p33"/>
                <p:cNvSpPr/>
                <p:nvPr/>
              </p:nvSpPr>
              <p:spPr>
                <a:xfrm>
                  <a:off x="1171669" y="3488168"/>
                  <a:ext cx="13404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103" extrusionOk="0">
                      <a:moveTo>
                        <a:pt x="331" y="1"/>
                      </a:moveTo>
                      <a:cubicBezTo>
                        <a:pt x="299" y="1"/>
                        <a:pt x="265" y="6"/>
                        <a:pt x="232" y="17"/>
                      </a:cubicBezTo>
                      <a:cubicBezTo>
                        <a:pt x="116" y="73"/>
                        <a:pt x="0" y="249"/>
                        <a:pt x="61" y="365"/>
                      </a:cubicBezTo>
                      <a:lnTo>
                        <a:pt x="580" y="1927"/>
                      </a:lnTo>
                      <a:cubicBezTo>
                        <a:pt x="640" y="2043"/>
                        <a:pt x="756" y="2103"/>
                        <a:pt x="872" y="2103"/>
                      </a:cubicBezTo>
                      <a:lnTo>
                        <a:pt x="927" y="2103"/>
                      </a:lnTo>
                      <a:cubicBezTo>
                        <a:pt x="1103" y="2043"/>
                        <a:pt x="1159" y="1927"/>
                        <a:pt x="1103" y="1755"/>
                      </a:cubicBezTo>
                      <a:lnTo>
                        <a:pt x="640" y="189"/>
                      </a:lnTo>
                      <a:cubicBezTo>
                        <a:pt x="591" y="95"/>
                        <a:pt x="469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6" name="Google Shape;14216;p33"/>
                <p:cNvSpPr/>
                <p:nvPr/>
              </p:nvSpPr>
              <p:spPr>
                <a:xfrm>
                  <a:off x="1058557" y="3044941"/>
                  <a:ext cx="443816" cy="503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9" h="43590" extrusionOk="0">
                      <a:moveTo>
                        <a:pt x="26770" y="0"/>
                      </a:moveTo>
                      <a:cubicBezTo>
                        <a:pt x="26734" y="0"/>
                        <a:pt x="26694" y="8"/>
                        <a:pt x="26651" y="23"/>
                      </a:cubicBezTo>
                      <a:lnTo>
                        <a:pt x="233" y="8713"/>
                      </a:lnTo>
                      <a:cubicBezTo>
                        <a:pt x="117" y="8769"/>
                        <a:pt x="1" y="8945"/>
                        <a:pt x="56" y="9061"/>
                      </a:cubicBezTo>
                      <a:lnTo>
                        <a:pt x="520" y="10391"/>
                      </a:lnTo>
                      <a:cubicBezTo>
                        <a:pt x="520" y="10486"/>
                        <a:pt x="639" y="10581"/>
                        <a:pt x="777" y="10581"/>
                      </a:cubicBezTo>
                      <a:cubicBezTo>
                        <a:pt x="806" y="10581"/>
                        <a:pt x="837" y="10577"/>
                        <a:pt x="868" y="10567"/>
                      </a:cubicBezTo>
                      <a:cubicBezTo>
                        <a:pt x="983" y="10507"/>
                        <a:pt x="1099" y="10335"/>
                        <a:pt x="1044" y="10219"/>
                      </a:cubicBezTo>
                      <a:lnTo>
                        <a:pt x="696" y="9177"/>
                      </a:lnTo>
                      <a:lnTo>
                        <a:pt x="26535" y="602"/>
                      </a:lnTo>
                      <a:lnTo>
                        <a:pt x="37714" y="34376"/>
                      </a:lnTo>
                      <a:lnTo>
                        <a:pt x="11819" y="42894"/>
                      </a:lnTo>
                      <a:lnTo>
                        <a:pt x="11472" y="41851"/>
                      </a:lnTo>
                      <a:cubicBezTo>
                        <a:pt x="11426" y="41719"/>
                        <a:pt x="11350" y="41655"/>
                        <a:pt x="11241" y="41655"/>
                      </a:cubicBezTo>
                      <a:cubicBezTo>
                        <a:pt x="11206" y="41655"/>
                        <a:pt x="11167" y="41661"/>
                        <a:pt x="11124" y="41675"/>
                      </a:cubicBezTo>
                      <a:cubicBezTo>
                        <a:pt x="10948" y="41675"/>
                        <a:pt x="10892" y="41851"/>
                        <a:pt x="10948" y="42023"/>
                      </a:cubicBezTo>
                      <a:lnTo>
                        <a:pt x="11412" y="43358"/>
                      </a:lnTo>
                      <a:cubicBezTo>
                        <a:pt x="11412" y="43473"/>
                        <a:pt x="11472" y="43529"/>
                        <a:pt x="11527" y="43529"/>
                      </a:cubicBezTo>
                      <a:cubicBezTo>
                        <a:pt x="11588" y="43529"/>
                        <a:pt x="11643" y="43589"/>
                        <a:pt x="11643" y="43589"/>
                      </a:cubicBezTo>
                      <a:cubicBezTo>
                        <a:pt x="11704" y="43589"/>
                        <a:pt x="11704" y="43589"/>
                        <a:pt x="11759" y="43529"/>
                      </a:cubicBezTo>
                      <a:lnTo>
                        <a:pt x="38177" y="34839"/>
                      </a:lnTo>
                      <a:cubicBezTo>
                        <a:pt x="38293" y="34783"/>
                        <a:pt x="38409" y="34607"/>
                        <a:pt x="38353" y="34491"/>
                      </a:cubicBezTo>
                      <a:lnTo>
                        <a:pt x="26998" y="195"/>
                      </a:lnTo>
                      <a:cubicBezTo>
                        <a:pt x="26953" y="66"/>
                        <a:pt x="26877" y="0"/>
                        <a:pt x="26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7" name="Google Shape;14217;p33"/>
                <p:cNvSpPr/>
                <p:nvPr/>
              </p:nvSpPr>
              <p:spPr>
                <a:xfrm>
                  <a:off x="1065895" y="3191736"/>
                  <a:ext cx="47572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46" extrusionOk="0">
                      <a:moveTo>
                        <a:pt x="2842" y="584"/>
                      </a:moveTo>
                      <a:cubicBezTo>
                        <a:pt x="3074" y="584"/>
                        <a:pt x="3305" y="699"/>
                        <a:pt x="3361" y="931"/>
                      </a:cubicBezTo>
                      <a:cubicBezTo>
                        <a:pt x="3477" y="1279"/>
                        <a:pt x="3305" y="1571"/>
                        <a:pt x="3013" y="1687"/>
                      </a:cubicBezTo>
                      <a:lnTo>
                        <a:pt x="1336" y="2206"/>
                      </a:lnTo>
                      <a:cubicBezTo>
                        <a:pt x="1273" y="2231"/>
                        <a:pt x="1210" y="2242"/>
                        <a:pt x="1150" y="2242"/>
                      </a:cubicBezTo>
                      <a:cubicBezTo>
                        <a:pt x="928" y="2242"/>
                        <a:pt x="731" y="2087"/>
                        <a:pt x="640" y="1858"/>
                      </a:cubicBezTo>
                      <a:cubicBezTo>
                        <a:pt x="580" y="1742"/>
                        <a:pt x="580" y="1571"/>
                        <a:pt x="696" y="1395"/>
                      </a:cubicBezTo>
                      <a:cubicBezTo>
                        <a:pt x="756" y="1279"/>
                        <a:pt x="872" y="1163"/>
                        <a:pt x="988" y="1163"/>
                      </a:cubicBezTo>
                      <a:lnTo>
                        <a:pt x="2610" y="584"/>
                      </a:lnTo>
                      <a:close/>
                      <a:moveTo>
                        <a:pt x="2787" y="1"/>
                      </a:moveTo>
                      <a:cubicBezTo>
                        <a:pt x="2668" y="1"/>
                        <a:pt x="2547" y="20"/>
                        <a:pt x="2434" y="65"/>
                      </a:cubicBezTo>
                      <a:lnTo>
                        <a:pt x="812" y="584"/>
                      </a:lnTo>
                      <a:cubicBezTo>
                        <a:pt x="525" y="699"/>
                        <a:pt x="293" y="876"/>
                        <a:pt x="177" y="1163"/>
                      </a:cubicBezTo>
                      <a:cubicBezTo>
                        <a:pt x="1" y="1455"/>
                        <a:pt x="1" y="1742"/>
                        <a:pt x="117" y="2034"/>
                      </a:cubicBezTo>
                      <a:cubicBezTo>
                        <a:pt x="177" y="2322"/>
                        <a:pt x="409" y="2553"/>
                        <a:pt x="640" y="2729"/>
                      </a:cubicBezTo>
                      <a:cubicBezTo>
                        <a:pt x="812" y="2785"/>
                        <a:pt x="988" y="2845"/>
                        <a:pt x="1159" y="2845"/>
                      </a:cubicBezTo>
                      <a:cubicBezTo>
                        <a:pt x="1275" y="2845"/>
                        <a:pt x="1451" y="2785"/>
                        <a:pt x="1567" y="2785"/>
                      </a:cubicBezTo>
                      <a:lnTo>
                        <a:pt x="3190" y="2206"/>
                      </a:lnTo>
                      <a:cubicBezTo>
                        <a:pt x="3769" y="2034"/>
                        <a:pt x="4116" y="1395"/>
                        <a:pt x="3885" y="760"/>
                      </a:cubicBezTo>
                      <a:cubicBezTo>
                        <a:pt x="3824" y="468"/>
                        <a:pt x="3593" y="236"/>
                        <a:pt x="3305" y="120"/>
                      </a:cubicBezTo>
                      <a:cubicBezTo>
                        <a:pt x="3163" y="49"/>
                        <a:pt x="2977" y="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8" name="Google Shape;14218;p33"/>
                <p:cNvSpPr/>
                <p:nvPr/>
              </p:nvSpPr>
              <p:spPr>
                <a:xfrm>
                  <a:off x="1053854" y="3154702"/>
                  <a:ext cx="47560" cy="3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2807" extrusionOk="0">
                      <a:moveTo>
                        <a:pt x="2781" y="544"/>
                      </a:moveTo>
                      <a:cubicBezTo>
                        <a:pt x="3013" y="544"/>
                        <a:pt x="3244" y="720"/>
                        <a:pt x="3360" y="952"/>
                      </a:cubicBezTo>
                      <a:cubicBezTo>
                        <a:pt x="3420" y="1240"/>
                        <a:pt x="3305" y="1587"/>
                        <a:pt x="2957" y="1703"/>
                      </a:cubicBezTo>
                      <a:lnTo>
                        <a:pt x="1335" y="2227"/>
                      </a:lnTo>
                      <a:cubicBezTo>
                        <a:pt x="1273" y="2251"/>
                        <a:pt x="1208" y="2263"/>
                        <a:pt x="1145" y="2263"/>
                      </a:cubicBezTo>
                      <a:cubicBezTo>
                        <a:pt x="908" y="2263"/>
                        <a:pt x="683" y="2105"/>
                        <a:pt x="640" y="1879"/>
                      </a:cubicBezTo>
                      <a:cubicBezTo>
                        <a:pt x="579" y="1703"/>
                        <a:pt x="579" y="1587"/>
                        <a:pt x="640" y="1416"/>
                      </a:cubicBezTo>
                      <a:cubicBezTo>
                        <a:pt x="755" y="1300"/>
                        <a:pt x="871" y="1184"/>
                        <a:pt x="987" y="1124"/>
                      </a:cubicBezTo>
                      <a:lnTo>
                        <a:pt x="2609" y="605"/>
                      </a:lnTo>
                      <a:cubicBezTo>
                        <a:pt x="2665" y="605"/>
                        <a:pt x="2725" y="544"/>
                        <a:pt x="2781" y="544"/>
                      </a:cubicBezTo>
                      <a:close/>
                      <a:moveTo>
                        <a:pt x="2844" y="0"/>
                      </a:moveTo>
                      <a:cubicBezTo>
                        <a:pt x="2706" y="0"/>
                        <a:pt x="2564" y="29"/>
                        <a:pt x="2433" y="81"/>
                      </a:cubicBezTo>
                      <a:lnTo>
                        <a:pt x="811" y="605"/>
                      </a:lnTo>
                      <a:cubicBezTo>
                        <a:pt x="524" y="720"/>
                        <a:pt x="292" y="892"/>
                        <a:pt x="116" y="1184"/>
                      </a:cubicBezTo>
                      <a:cubicBezTo>
                        <a:pt x="0" y="1471"/>
                        <a:pt x="0" y="1763"/>
                        <a:pt x="60" y="2051"/>
                      </a:cubicBezTo>
                      <a:cubicBezTo>
                        <a:pt x="176" y="2343"/>
                        <a:pt x="408" y="2574"/>
                        <a:pt x="640" y="2690"/>
                      </a:cubicBezTo>
                      <a:cubicBezTo>
                        <a:pt x="811" y="2806"/>
                        <a:pt x="987" y="2806"/>
                        <a:pt x="1159" y="2806"/>
                      </a:cubicBezTo>
                      <a:cubicBezTo>
                        <a:pt x="1275" y="2806"/>
                        <a:pt x="1390" y="2806"/>
                        <a:pt x="1506" y="2746"/>
                      </a:cubicBezTo>
                      <a:lnTo>
                        <a:pt x="3189" y="2227"/>
                      </a:lnTo>
                      <a:cubicBezTo>
                        <a:pt x="3768" y="2051"/>
                        <a:pt x="4116" y="1416"/>
                        <a:pt x="3884" y="776"/>
                      </a:cubicBezTo>
                      <a:cubicBezTo>
                        <a:pt x="3768" y="489"/>
                        <a:pt x="3592" y="257"/>
                        <a:pt x="3305" y="141"/>
                      </a:cubicBezTo>
                      <a:cubicBezTo>
                        <a:pt x="3177" y="44"/>
                        <a:pt x="3013" y="0"/>
                        <a:pt x="28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9" name="Google Shape;14219;p33"/>
                <p:cNvSpPr/>
                <p:nvPr/>
              </p:nvSpPr>
              <p:spPr>
                <a:xfrm>
                  <a:off x="1167648" y="3500670"/>
                  <a:ext cx="46232" cy="3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2815" extrusionOk="0">
                      <a:moveTo>
                        <a:pt x="2842" y="557"/>
                      </a:moveTo>
                      <a:cubicBezTo>
                        <a:pt x="2958" y="557"/>
                        <a:pt x="3013" y="613"/>
                        <a:pt x="3074" y="613"/>
                      </a:cubicBezTo>
                      <a:cubicBezTo>
                        <a:pt x="3245" y="729"/>
                        <a:pt x="3361" y="845"/>
                        <a:pt x="3361" y="961"/>
                      </a:cubicBezTo>
                      <a:cubicBezTo>
                        <a:pt x="3421" y="1137"/>
                        <a:pt x="3421" y="1253"/>
                        <a:pt x="3361" y="1424"/>
                      </a:cubicBezTo>
                      <a:cubicBezTo>
                        <a:pt x="3305" y="1540"/>
                        <a:pt x="3190" y="1656"/>
                        <a:pt x="3013" y="1716"/>
                      </a:cubicBezTo>
                      <a:lnTo>
                        <a:pt x="1391" y="2235"/>
                      </a:lnTo>
                      <a:cubicBezTo>
                        <a:pt x="1319" y="2260"/>
                        <a:pt x="1257" y="2275"/>
                        <a:pt x="1196" y="2275"/>
                      </a:cubicBezTo>
                      <a:cubicBezTo>
                        <a:pt x="1112" y="2275"/>
                        <a:pt x="1030" y="2247"/>
                        <a:pt x="928" y="2180"/>
                      </a:cubicBezTo>
                      <a:cubicBezTo>
                        <a:pt x="812" y="2119"/>
                        <a:pt x="696" y="2003"/>
                        <a:pt x="640" y="1888"/>
                      </a:cubicBezTo>
                      <a:cubicBezTo>
                        <a:pt x="640" y="1716"/>
                        <a:pt x="640" y="1540"/>
                        <a:pt x="696" y="1424"/>
                      </a:cubicBezTo>
                      <a:cubicBezTo>
                        <a:pt x="756" y="1308"/>
                        <a:pt x="872" y="1192"/>
                        <a:pt x="1044" y="1137"/>
                      </a:cubicBezTo>
                      <a:lnTo>
                        <a:pt x="2666" y="613"/>
                      </a:lnTo>
                      <a:cubicBezTo>
                        <a:pt x="2726" y="557"/>
                        <a:pt x="2782" y="557"/>
                        <a:pt x="2842" y="557"/>
                      </a:cubicBezTo>
                      <a:close/>
                      <a:moveTo>
                        <a:pt x="2808" y="1"/>
                      </a:moveTo>
                      <a:cubicBezTo>
                        <a:pt x="2703" y="1"/>
                        <a:pt x="2599" y="14"/>
                        <a:pt x="2494" y="34"/>
                      </a:cubicBezTo>
                      <a:lnTo>
                        <a:pt x="872" y="613"/>
                      </a:lnTo>
                      <a:cubicBezTo>
                        <a:pt x="580" y="673"/>
                        <a:pt x="348" y="905"/>
                        <a:pt x="177" y="1192"/>
                      </a:cubicBezTo>
                      <a:cubicBezTo>
                        <a:pt x="61" y="1424"/>
                        <a:pt x="1" y="1772"/>
                        <a:pt x="117" y="2064"/>
                      </a:cubicBezTo>
                      <a:cubicBezTo>
                        <a:pt x="233" y="2351"/>
                        <a:pt x="409" y="2583"/>
                        <a:pt x="696" y="2699"/>
                      </a:cubicBezTo>
                      <a:cubicBezTo>
                        <a:pt x="872" y="2815"/>
                        <a:pt x="1044" y="2815"/>
                        <a:pt x="1220" y="2815"/>
                      </a:cubicBezTo>
                      <a:cubicBezTo>
                        <a:pt x="1336" y="2815"/>
                        <a:pt x="1451" y="2815"/>
                        <a:pt x="1567" y="2759"/>
                      </a:cubicBezTo>
                      <a:lnTo>
                        <a:pt x="3190" y="2235"/>
                      </a:lnTo>
                      <a:cubicBezTo>
                        <a:pt x="3477" y="2119"/>
                        <a:pt x="3709" y="1948"/>
                        <a:pt x="3885" y="1656"/>
                      </a:cubicBezTo>
                      <a:cubicBezTo>
                        <a:pt x="4001" y="1369"/>
                        <a:pt x="4001" y="1077"/>
                        <a:pt x="3940" y="789"/>
                      </a:cubicBezTo>
                      <a:cubicBezTo>
                        <a:pt x="3824" y="497"/>
                        <a:pt x="3653" y="265"/>
                        <a:pt x="3361" y="150"/>
                      </a:cubicBezTo>
                      <a:cubicBezTo>
                        <a:pt x="3178" y="40"/>
                        <a:pt x="2993" y="1"/>
                        <a:pt x="2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0" name="Google Shape;14220;p33"/>
                <p:cNvSpPr/>
                <p:nvPr/>
              </p:nvSpPr>
              <p:spPr>
                <a:xfrm>
                  <a:off x="1079980" y="3237262"/>
                  <a:ext cx="48219" cy="3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45" extrusionOk="0">
                      <a:moveTo>
                        <a:pt x="2897" y="583"/>
                      </a:moveTo>
                      <a:cubicBezTo>
                        <a:pt x="3013" y="583"/>
                        <a:pt x="3069" y="583"/>
                        <a:pt x="3185" y="643"/>
                      </a:cubicBezTo>
                      <a:cubicBezTo>
                        <a:pt x="3301" y="699"/>
                        <a:pt x="3417" y="815"/>
                        <a:pt x="3417" y="991"/>
                      </a:cubicBezTo>
                      <a:cubicBezTo>
                        <a:pt x="3532" y="1278"/>
                        <a:pt x="3361" y="1570"/>
                        <a:pt x="3069" y="1686"/>
                      </a:cubicBezTo>
                      <a:lnTo>
                        <a:pt x="1447" y="2205"/>
                      </a:lnTo>
                      <a:cubicBezTo>
                        <a:pt x="1385" y="2230"/>
                        <a:pt x="1320" y="2242"/>
                        <a:pt x="1256" y="2242"/>
                      </a:cubicBezTo>
                      <a:cubicBezTo>
                        <a:pt x="1021" y="2242"/>
                        <a:pt x="787" y="2087"/>
                        <a:pt x="696" y="1858"/>
                      </a:cubicBezTo>
                      <a:cubicBezTo>
                        <a:pt x="636" y="1570"/>
                        <a:pt x="812" y="1223"/>
                        <a:pt x="1099" y="1162"/>
                      </a:cubicBezTo>
                      <a:lnTo>
                        <a:pt x="2721" y="583"/>
                      </a:lnTo>
                      <a:close/>
                      <a:moveTo>
                        <a:pt x="2884" y="0"/>
                      </a:moveTo>
                      <a:cubicBezTo>
                        <a:pt x="2773" y="0"/>
                        <a:pt x="2661" y="19"/>
                        <a:pt x="2550" y="64"/>
                      </a:cubicBezTo>
                      <a:lnTo>
                        <a:pt x="928" y="583"/>
                      </a:lnTo>
                      <a:cubicBezTo>
                        <a:pt x="288" y="815"/>
                        <a:pt x="1" y="1454"/>
                        <a:pt x="172" y="2034"/>
                      </a:cubicBezTo>
                      <a:cubicBezTo>
                        <a:pt x="348" y="2553"/>
                        <a:pt x="812" y="2845"/>
                        <a:pt x="1275" y="2845"/>
                      </a:cubicBezTo>
                      <a:cubicBezTo>
                        <a:pt x="1391" y="2845"/>
                        <a:pt x="1507" y="2845"/>
                        <a:pt x="1623" y="2785"/>
                      </a:cubicBezTo>
                      <a:lnTo>
                        <a:pt x="3245" y="2266"/>
                      </a:lnTo>
                      <a:cubicBezTo>
                        <a:pt x="3880" y="2034"/>
                        <a:pt x="4172" y="1394"/>
                        <a:pt x="3996" y="815"/>
                      </a:cubicBezTo>
                      <a:cubicBezTo>
                        <a:pt x="3880" y="527"/>
                        <a:pt x="3709" y="236"/>
                        <a:pt x="3417" y="120"/>
                      </a:cubicBezTo>
                      <a:cubicBezTo>
                        <a:pt x="3240" y="49"/>
                        <a:pt x="3062" y="0"/>
                        <a:pt x="28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1" name="Google Shape;14221;p33"/>
                <p:cNvSpPr/>
                <p:nvPr/>
              </p:nvSpPr>
              <p:spPr>
                <a:xfrm>
                  <a:off x="1094713" y="3282778"/>
                  <a:ext cx="48855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2846" extrusionOk="0">
                      <a:moveTo>
                        <a:pt x="2953" y="584"/>
                      </a:moveTo>
                      <a:cubicBezTo>
                        <a:pt x="3013" y="584"/>
                        <a:pt x="3129" y="584"/>
                        <a:pt x="3184" y="644"/>
                      </a:cubicBezTo>
                      <a:cubicBezTo>
                        <a:pt x="3300" y="699"/>
                        <a:pt x="3416" y="815"/>
                        <a:pt x="3476" y="991"/>
                      </a:cubicBezTo>
                      <a:cubicBezTo>
                        <a:pt x="3592" y="1279"/>
                        <a:pt x="3416" y="1626"/>
                        <a:pt x="3129" y="1687"/>
                      </a:cubicBezTo>
                      <a:lnTo>
                        <a:pt x="1446" y="2266"/>
                      </a:lnTo>
                      <a:cubicBezTo>
                        <a:pt x="1410" y="2273"/>
                        <a:pt x="1374" y="2276"/>
                        <a:pt x="1338" y="2276"/>
                      </a:cubicBezTo>
                      <a:cubicBezTo>
                        <a:pt x="1088" y="2276"/>
                        <a:pt x="852" y="2113"/>
                        <a:pt x="751" y="1858"/>
                      </a:cubicBezTo>
                      <a:cubicBezTo>
                        <a:pt x="635" y="1571"/>
                        <a:pt x="811" y="1223"/>
                        <a:pt x="1099" y="1163"/>
                      </a:cubicBezTo>
                      <a:lnTo>
                        <a:pt x="2721" y="584"/>
                      </a:lnTo>
                      <a:close/>
                      <a:moveTo>
                        <a:pt x="2899" y="1"/>
                      </a:moveTo>
                      <a:cubicBezTo>
                        <a:pt x="2780" y="1"/>
                        <a:pt x="2660" y="20"/>
                        <a:pt x="2549" y="65"/>
                      </a:cubicBezTo>
                      <a:lnTo>
                        <a:pt x="927" y="584"/>
                      </a:lnTo>
                      <a:cubicBezTo>
                        <a:pt x="348" y="815"/>
                        <a:pt x="0" y="1455"/>
                        <a:pt x="232" y="2034"/>
                      </a:cubicBezTo>
                      <a:cubicBezTo>
                        <a:pt x="348" y="2553"/>
                        <a:pt x="811" y="2845"/>
                        <a:pt x="1275" y="2845"/>
                      </a:cubicBezTo>
                      <a:cubicBezTo>
                        <a:pt x="1391" y="2845"/>
                        <a:pt x="1562" y="2845"/>
                        <a:pt x="1678" y="2785"/>
                      </a:cubicBezTo>
                      <a:lnTo>
                        <a:pt x="3300" y="2266"/>
                      </a:lnTo>
                      <a:cubicBezTo>
                        <a:pt x="3880" y="2034"/>
                        <a:pt x="4227" y="1395"/>
                        <a:pt x="3995" y="815"/>
                      </a:cubicBezTo>
                      <a:cubicBezTo>
                        <a:pt x="3940" y="528"/>
                        <a:pt x="3708" y="296"/>
                        <a:pt x="3416" y="120"/>
                      </a:cubicBezTo>
                      <a:cubicBezTo>
                        <a:pt x="3274" y="49"/>
                        <a:pt x="3088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2" name="Google Shape;14222;p33"/>
                <p:cNvSpPr/>
                <p:nvPr/>
              </p:nvSpPr>
              <p:spPr>
                <a:xfrm>
                  <a:off x="1110774" y="3328582"/>
                  <a:ext cx="47514" cy="3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821" extrusionOk="0">
                      <a:moveTo>
                        <a:pt x="2837" y="559"/>
                      </a:moveTo>
                      <a:cubicBezTo>
                        <a:pt x="2953" y="559"/>
                        <a:pt x="3013" y="559"/>
                        <a:pt x="3129" y="619"/>
                      </a:cubicBezTo>
                      <a:cubicBezTo>
                        <a:pt x="3245" y="675"/>
                        <a:pt x="3361" y="791"/>
                        <a:pt x="3361" y="967"/>
                      </a:cubicBezTo>
                      <a:cubicBezTo>
                        <a:pt x="3477" y="1254"/>
                        <a:pt x="3301" y="1602"/>
                        <a:pt x="3013" y="1662"/>
                      </a:cubicBezTo>
                      <a:lnTo>
                        <a:pt x="1391" y="2242"/>
                      </a:lnTo>
                      <a:cubicBezTo>
                        <a:pt x="1345" y="2250"/>
                        <a:pt x="1298" y="2255"/>
                        <a:pt x="1250" y="2255"/>
                      </a:cubicBezTo>
                      <a:cubicBezTo>
                        <a:pt x="995" y="2255"/>
                        <a:pt x="733" y="2126"/>
                        <a:pt x="636" y="1834"/>
                      </a:cubicBezTo>
                      <a:cubicBezTo>
                        <a:pt x="636" y="1718"/>
                        <a:pt x="636" y="1546"/>
                        <a:pt x="696" y="1430"/>
                      </a:cubicBezTo>
                      <a:cubicBezTo>
                        <a:pt x="752" y="1254"/>
                        <a:pt x="867" y="1199"/>
                        <a:pt x="1044" y="1138"/>
                      </a:cubicBezTo>
                      <a:lnTo>
                        <a:pt x="2666" y="619"/>
                      </a:lnTo>
                      <a:cubicBezTo>
                        <a:pt x="2721" y="559"/>
                        <a:pt x="2782" y="559"/>
                        <a:pt x="2837" y="559"/>
                      </a:cubicBezTo>
                      <a:close/>
                      <a:moveTo>
                        <a:pt x="2855" y="0"/>
                      </a:moveTo>
                      <a:cubicBezTo>
                        <a:pt x="2733" y="0"/>
                        <a:pt x="2612" y="15"/>
                        <a:pt x="2490" y="40"/>
                      </a:cubicBezTo>
                      <a:lnTo>
                        <a:pt x="867" y="559"/>
                      </a:lnTo>
                      <a:cubicBezTo>
                        <a:pt x="580" y="675"/>
                        <a:pt x="348" y="907"/>
                        <a:pt x="172" y="1138"/>
                      </a:cubicBezTo>
                      <a:cubicBezTo>
                        <a:pt x="56" y="1430"/>
                        <a:pt x="1" y="1718"/>
                        <a:pt x="117" y="2010"/>
                      </a:cubicBezTo>
                      <a:cubicBezTo>
                        <a:pt x="288" y="2529"/>
                        <a:pt x="752" y="2821"/>
                        <a:pt x="1215" y="2821"/>
                      </a:cubicBezTo>
                      <a:cubicBezTo>
                        <a:pt x="1331" y="2821"/>
                        <a:pt x="1447" y="2821"/>
                        <a:pt x="1563" y="2761"/>
                      </a:cubicBezTo>
                      <a:lnTo>
                        <a:pt x="3185" y="2242"/>
                      </a:lnTo>
                      <a:cubicBezTo>
                        <a:pt x="3824" y="2010"/>
                        <a:pt x="4112" y="1370"/>
                        <a:pt x="3940" y="791"/>
                      </a:cubicBezTo>
                      <a:cubicBezTo>
                        <a:pt x="3824" y="504"/>
                        <a:pt x="3648" y="272"/>
                        <a:pt x="3361" y="96"/>
                      </a:cubicBezTo>
                      <a:cubicBezTo>
                        <a:pt x="3191" y="28"/>
                        <a:pt x="3023" y="0"/>
                        <a:pt x="2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3" name="Google Shape;14223;p33"/>
                <p:cNvSpPr/>
                <p:nvPr/>
              </p:nvSpPr>
              <p:spPr>
                <a:xfrm>
                  <a:off x="1126143" y="3374097"/>
                  <a:ext cx="47572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22" extrusionOk="0">
                      <a:moveTo>
                        <a:pt x="2842" y="560"/>
                      </a:moveTo>
                      <a:cubicBezTo>
                        <a:pt x="3074" y="560"/>
                        <a:pt x="3305" y="736"/>
                        <a:pt x="3361" y="967"/>
                      </a:cubicBezTo>
                      <a:cubicBezTo>
                        <a:pt x="3477" y="1255"/>
                        <a:pt x="3305" y="1602"/>
                        <a:pt x="3013" y="1663"/>
                      </a:cubicBezTo>
                      <a:lnTo>
                        <a:pt x="1336" y="2242"/>
                      </a:lnTo>
                      <a:cubicBezTo>
                        <a:pt x="1274" y="2267"/>
                        <a:pt x="1212" y="2278"/>
                        <a:pt x="1152" y="2278"/>
                      </a:cubicBezTo>
                      <a:cubicBezTo>
                        <a:pt x="929" y="2278"/>
                        <a:pt x="732" y="2121"/>
                        <a:pt x="640" y="1894"/>
                      </a:cubicBezTo>
                      <a:cubicBezTo>
                        <a:pt x="525" y="1547"/>
                        <a:pt x="696" y="1255"/>
                        <a:pt x="988" y="1139"/>
                      </a:cubicBezTo>
                      <a:lnTo>
                        <a:pt x="2610" y="620"/>
                      </a:lnTo>
                      <a:cubicBezTo>
                        <a:pt x="2666" y="560"/>
                        <a:pt x="2782" y="560"/>
                        <a:pt x="2842" y="560"/>
                      </a:cubicBezTo>
                      <a:close/>
                      <a:moveTo>
                        <a:pt x="2818" y="1"/>
                      </a:moveTo>
                      <a:cubicBezTo>
                        <a:pt x="2689" y="1"/>
                        <a:pt x="2556" y="15"/>
                        <a:pt x="2434" y="41"/>
                      </a:cubicBezTo>
                      <a:lnTo>
                        <a:pt x="812" y="620"/>
                      </a:lnTo>
                      <a:cubicBezTo>
                        <a:pt x="525" y="675"/>
                        <a:pt x="293" y="907"/>
                        <a:pt x="177" y="1199"/>
                      </a:cubicBezTo>
                      <a:cubicBezTo>
                        <a:pt x="1" y="1431"/>
                        <a:pt x="1" y="1779"/>
                        <a:pt x="117" y="2066"/>
                      </a:cubicBezTo>
                      <a:cubicBezTo>
                        <a:pt x="233" y="2529"/>
                        <a:pt x="696" y="2821"/>
                        <a:pt x="1160" y="2821"/>
                      </a:cubicBezTo>
                      <a:cubicBezTo>
                        <a:pt x="1275" y="2821"/>
                        <a:pt x="1452" y="2821"/>
                        <a:pt x="1567" y="2761"/>
                      </a:cubicBezTo>
                      <a:lnTo>
                        <a:pt x="3190" y="2242"/>
                      </a:lnTo>
                      <a:cubicBezTo>
                        <a:pt x="3769" y="2010"/>
                        <a:pt x="4117" y="1371"/>
                        <a:pt x="3885" y="791"/>
                      </a:cubicBezTo>
                      <a:cubicBezTo>
                        <a:pt x="3825" y="504"/>
                        <a:pt x="3593" y="272"/>
                        <a:pt x="3305" y="96"/>
                      </a:cubicBezTo>
                      <a:cubicBezTo>
                        <a:pt x="3171" y="29"/>
                        <a:pt x="2997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4" name="Google Shape;14224;p33"/>
                <p:cNvSpPr/>
                <p:nvPr/>
              </p:nvSpPr>
              <p:spPr>
                <a:xfrm>
                  <a:off x="1140228" y="3419658"/>
                  <a:ext cx="48219" cy="3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18" extrusionOk="0">
                      <a:moveTo>
                        <a:pt x="2898" y="556"/>
                      </a:moveTo>
                      <a:cubicBezTo>
                        <a:pt x="3013" y="556"/>
                        <a:pt x="3069" y="616"/>
                        <a:pt x="3185" y="616"/>
                      </a:cubicBezTo>
                      <a:cubicBezTo>
                        <a:pt x="3301" y="732"/>
                        <a:pt x="3417" y="848"/>
                        <a:pt x="3417" y="964"/>
                      </a:cubicBezTo>
                      <a:cubicBezTo>
                        <a:pt x="3532" y="1251"/>
                        <a:pt x="3361" y="1599"/>
                        <a:pt x="3069" y="1715"/>
                      </a:cubicBezTo>
                      <a:lnTo>
                        <a:pt x="1447" y="2239"/>
                      </a:lnTo>
                      <a:cubicBezTo>
                        <a:pt x="1386" y="2263"/>
                        <a:pt x="1322" y="2275"/>
                        <a:pt x="1258" y="2275"/>
                      </a:cubicBezTo>
                      <a:cubicBezTo>
                        <a:pt x="1022" y="2275"/>
                        <a:pt x="787" y="2117"/>
                        <a:pt x="696" y="1891"/>
                      </a:cubicBezTo>
                      <a:cubicBezTo>
                        <a:pt x="636" y="1543"/>
                        <a:pt x="812" y="1251"/>
                        <a:pt x="1099" y="1135"/>
                      </a:cubicBezTo>
                      <a:lnTo>
                        <a:pt x="2721" y="616"/>
                      </a:lnTo>
                      <a:cubicBezTo>
                        <a:pt x="2782" y="556"/>
                        <a:pt x="2837" y="556"/>
                        <a:pt x="2898" y="556"/>
                      </a:cubicBezTo>
                      <a:close/>
                      <a:moveTo>
                        <a:pt x="2870" y="1"/>
                      </a:moveTo>
                      <a:cubicBezTo>
                        <a:pt x="2763" y="1"/>
                        <a:pt x="2656" y="15"/>
                        <a:pt x="2550" y="37"/>
                      </a:cubicBezTo>
                      <a:lnTo>
                        <a:pt x="928" y="616"/>
                      </a:lnTo>
                      <a:cubicBezTo>
                        <a:pt x="288" y="788"/>
                        <a:pt x="1" y="1427"/>
                        <a:pt x="172" y="2062"/>
                      </a:cubicBezTo>
                      <a:cubicBezTo>
                        <a:pt x="348" y="2526"/>
                        <a:pt x="812" y="2818"/>
                        <a:pt x="1275" y="2818"/>
                      </a:cubicBezTo>
                      <a:cubicBezTo>
                        <a:pt x="1391" y="2818"/>
                        <a:pt x="1507" y="2818"/>
                        <a:pt x="1623" y="2758"/>
                      </a:cubicBezTo>
                      <a:lnTo>
                        <a:pt x="3245" y="2239"/>
                      </a:lnTo>
                      <a:cubicBezTo>
                        <a:pt x="3880" y="2062"/>
                        <a:pt x="4172" y="1367"/>
                        <a:pt x="3996" y="788"/>
                      </a:cubicBezTo>
                      <a:cubicBezTo>
                        <a:pt x="3880" y="501"/>
                        <a:pt x="3709" y="269"/>
                        <a:pt x="3417" y="153"/>
                      </a:cubicBezTo>
                      <a:cubicBezTo>
                        <a:pt x="3235" y="42"/>
                        <a:pt x="3052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5" name="Google Shape;14225;p33"/>
                <p:cNvSpPr/>
                <p:nvPr/>
              </p:nvSpPr>
              <p:spPr>
                <a:xfrm>
                  <a:off x="1154267" y="3462181"/>
                  <a:ext cx="48207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2846" extrusionOk="0">
                      <a:moveTo>
                        <a:pt x="2897" y="584"/>
                      </a:moveTo>
                      <a:cubicBezTo>
                        <a:pt x="3013" y="584"/>
                        <a:pt x="3073" y="584"/>
                        <a:pt x="3129" y="644"/>
                      </a:cubicBezTo>
                      <a:cubicBezTo>
                        <a:pt x="3305" y="700"/>
                        <a:pt x="3421" y="816"/>
                        <a:pt x="3421" y="992"/>
                      </a:cubicBezTo>
                      <a:cubicBezTo>
                        <a:pt x="3536" y="1279"/>
                        <a:pt x="3360" y="1571"/>
                        <a:pt x="3073" y="1687"/>
                      </a:cubicBezTo>
                      <a:lnTo>
                        <a:pt x="1451" y="2206"/>
                      </a:lnTo>
                      <a:cubicBezTo>
                        <a:pt x="1388" y="2231"/>
                        <a:pt x="1323" y="2243"/>
                        <a:pt x="1258" y="2243"/>
                      </a:cubicBezTo>
                      <a:cubicBezTo>
                        <a:pt x="1020" y="2243"/>
                        <a:pt x="786" y="2088"/>
                        <a:pt x="695" y="1858"/>
                      </a:cubicBezTo>
                      <a:cubicBezTo>
                        <a:pt x="640" y="1571"/>
                        <a:pt x="811" y="1223"/>
                        <a:pt x="1103" y="1163"/>
                      </a:cubicBezTo>
                      <a:lnTo>
                        <a:pt x="2725" y="584"/>
                      </a:lnTo>
                      <a:close/>
                      <a:moveTo>
                        <a:pt x="2886" y="1"/>
                      </a:moveTo>
                      <a:cubicBezTo>
                        <a:pt x="2774" y="1"/>
                        <a:pt x="2662" y="20"/>
                        <a:pt x="2549" y="65"/>
                      </a:cubicBezTo>
                      <a:lnTo>
                        <a:pt x="927" y="584"/>
                      </a:lnTo>
                      <a:cubicBezTo>
                        <a:pt x="292" y="816"/>
                        <a:pt x="0" y="1455"/>
                        <a:pt x="176" y="2035"/>
                      </a:cubicBezTo>
                      <a:cubicBezTo>
                        <a:pt x="348" y="2498"/>
                        <a:pt x="811" y="2846"/>
                        <a:pt x="1275" y="2846"/>
                      </a:cubicBezTo>
                      <a:cubicBezTo>
                        <a:pt x="1391" y="2846"/>
                        <a:pt x="1506" y="2785"/>
                        <a:pt x="1622" y="2785"/>
                      </a:cubicBezTo>
                      <a:lnTo>
                        <a:pt x="3244" y="2206"/>
                      </a:lnTo>
                      <a:cubicBezTo>
                        <a:pt x="3884" y="2035"/>
                        <a:pt x="4171" y="1395"/>
                        <a:pt x="4000" y="760"/>
                      </a:cubicBezTo>
                      <a:cubicBezTo>
                        <a:pt x="3884" y="468"/>
                        <a:pt x="3708" y="236"/>
                        <a:pt x="3421" y="120"/>
                      </a:cubicBezTo>
                      <a:cubicBezTo>
                        <a:pt x="3241" y="49"/>
                        <a:pt x="3064" y="1"/>
                        <a:pt x="2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6" name="Google Shape;14226;p33"/>
                <p:cNvSpPr/>
                <p:nvPr/>
              </p:nvSpPr>
              <p:spPr>
                <a:xfrm>
                  <a:off x="1134185" y="3098753"/>
                  <a:ext cx="245024" cy="18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5" h="16162" extrusionOk="0">
                      <a:moveTo>
                        <a:pt x="17441" y="636"/>
                      </a:moveTo>
                      <a:lnTo>
                        <a:pt x="20509" y="10021"/>
                      </a:lnTo>
                      <a:lnTo>
                        <a:pt x="3708" y="15527"/>
                      </a:lnTo>
                      <a:lnTo>
                        <a:pt x="640" y="6197"/>
                      </a:lnTo>
                      <a:lnTo>
                        <a:pt x="17441" y="636"/>
                      </a:lnTo>
                      <a:close/>
                      <a:moveTo>
                        <a:pt x="17496" y="1"/>
                      </a:moveTo>
                      <a:lnTo>
                        <a:pt x="176" y="5734"/>
                      </a:lnTo>
                      <a:cubicBezTo>
                        <a:pt x="116" y="5734"/>
                        <a:pt x="60" y="5794"/>
                        <a:pt x="0" y="5910"/>
                      </a:cubicBezTo>
                      <a:lnTo>
                        <a:pt x="0" y="6082"/>
                      </a:lnTo>
                      <a:lnTo>
                        <a:pt x="3305" y="15991"/>
                      </a:lnTo>
                      <a:cubicBezTo>
                        <a:pt x="3305" y="16106"/>
                        <a:pt x="3421" y="16162"/>
                        <a:pt x="3536" y="16162"/>
                      </a:cubicBezTo>
                      <a:lnTo>
                        <a:pt x="3652" y="16162"/>
                      </a:lnTo>
                      <a:lnTo>
                        <a:pt x="20972" y="10429"/>
                      </a:lnTo>
                      <a:cubicBezTo>
                        <a:pt x="21148" y="10429"/>
                        <a:pt x="21204" y="10253"/>
                        <a:pt x="21148" y="10081"/>
                      </a:cubicBezTo>
                      <a:lnTo>
                        <a:pt x="17904" y="172"/>
                      </a:lnTo>
                      <a:cubicBezTo>
                        <a:pt x="17844" y="117"/>
                        <a:pt x="17788" y="56"/>
                        <a:pt x="17728" y="56"/>
                      </a:cubicBezTo>
                      <a:cubicBezTo>
                        <a:pt x="17672" y="1"/>
                        <a:pt x="17612" y="1"/>
                        <a:pt x="174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7" name="Google Shape;14227;p33"/>
                <p:cNvSpPr/>
                <p:nvPr/>
              </p:nvSpPr>
              <p:spPr>
                <a:xfrm>
                  <a:off x="1160311" y="3123677"/>
                  <a:ext cx="192113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1864" extrusionOk="0">
                      <a:moveTo>
                        <a:pt x="13905" y="680"/>
                      </a:moveTo>
                      <a:lnTo>
                        <a:pt x="15930" y="6821"/>
                      </a:lnTo>
                      <a:lnTo>
                        <a:pt x="2721" y="11224"/>
                      </a:lnTo>
                      <a:lnTo>
                        <a:pt x="696" y="5028"/>
                      </a:lnTo>
                      <a:lnTo>
                        <a:pt x="13905" y="680"/>
                      </a:lnTo>
                      <a:close/>
                      <a:moveTo>
                        <a:pt x="14114" y="0"/>
                      </a:moveTo>
                      <a:cubicBezTo>
                        <a:pt x="14078" y="0"/>
                        <a:pt x="14049" y="15"/>
                        <a:pt x="14021" y="45"/>
                      </a:cubicBezTo>
                      <a:lnTo>
                        <a:pt x="233" y="4564"/>
                      </a:lnTo>
                      <a:cubicBezTo>
                        <a:pt x="56" y="4620"/>
                        <a:pt x="1" y="4796"/>
                        <a:pt x="56" y="4912"/>
                      </a:cubicBezTo>
                      <a:lnTo>
                        <a:pt x="2258" y="11688"/>
                      </a:lnTo>
                      <a:lnTo>
                        <a:pt x="2434" y="11864"/>
                      </a:lnTo>
                      <a:lnTo>
                        <a:pt x="2666" y="11864"/>
                      </a:lnTo>
                      <a:lnTo>
                        <a:pt x="16394" y="7285"/>
                      </a:lnTo>
                      <a:cubicBezTo>
                        <a:pt x="16570" y="7229"/>
                        <a:pt x="16626" y="7113"/>
                        <a:pt x="16570" y="6937"/>
                      </a:cubicBezTo>
                      <a:lnTo>
                        <a:pt x="14369" y="217"/>
                      </a:lnTo>
                      <a:cubicBezTo>
                        <a:pt x="14369" y="101"/>
                        <a:pt x="14308" y="45"/>
                        <a:pt x="14253" y="45"/>
                      </a:cubicBezTo>
                      <a:cubicBezTo>
                        <a:pt x="14195" y="15"/>
                        <a:pt x="14151" y="0"/>
                        <a:pt x="141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8" name="Google Shape;14228;p33"/>
                <p:cNvSpPr/>
                <p:nvPr/>
              </p:nvSpPr>
              <p:spPr>
                <a:xfrm>
                  <a:off x="1237267" y="3344239"/>
                  <a:ext cx="156016" cy="5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4827" extrusionOk="0">
                      <a:moveTo>
                        <a:pt x="13187" y="1"/>
                      </a:moveTo>
                      <a:cubicBezTo>
                        <a:pt x="13157" y="1"/>
                        <a:pt x="13125" y="5"/>
                        <a:pt x="13094" y="15"/>
                      </a:cubicBezTo>
                      <a:lnTo>
                        <a:pt x="233" y="4302"/>
                      </a:lnTo>
                      <a:cubicBezTo>
                        <a:pt x="61" y="4302"/>
                        <a:pt x="1" y="4478"/>
                        <a:pt x="61" y="4650"/>
                      </a:cubicBezTo>
                      <a:cubicBezTo>
                        <a:pt x="61" y="4766"/>
                        <a:pt x="177" y="4826"/>
                        <a:pt x="293" y="4826"/>
                      </a:cubicBezTo>
                      <a:lnTo>
                        <a:pt x="409" y="4826"/>
                      </a:lnTo>
                      <a:lnTo>
                        <a:pt x="13270" y="595"/>
                      </a:lnTo>
                      <a:cubicBezTo>
                        <a:pt x="13442" y="539"/>
                        <a:pt x="13502" y="363"/>
                        <a:pt x="13442" y="191"/>
                      </a:cubicBezTo>
                      <a:cubicBezTo>
                        <a:pt x="13442" y="96"/>
                        <a:pt x="13326" y="1"/>
                        <a:pt x="13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9" name="Google Shape;14229;p33"/>
                <p:cNvSpPr/>
                <p:nvPr/>
              </p:nvSpPr>
              <p:spPr>
                <a:xfrm>
                  <a:off x="1247978" y="3377714"/>
                  <a:ext cx="156663" cy="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" h="4826" extrusionOk="0">
                      <a:moveTo>
                        <a:pt x="13221" y="1"/>
                      </a:moveTo>
                      <a:cubicBezTo>
                        <a:pt x="13197" y="1"/>
                        <a:pt x="13175" y="5"/>
                        <a:pt x="13154" y="15"/>
                      </a:cubicBezTo>
                      <a:lnTo>
                        <a:pt x="233" y="4302"/>
                      </a:lnTo>
                      <a:cubicBezTo>
                        <a:pt x="117" y="4362"/>
                        <a:pt x="1" y="4478"/>
                        <a:pt x="61" y="4650"/>
                      </a:cubicBezTo>
                      <a:cubicBezTo>
                        <a:pt x="117" y="4765"/>
                        <a:pt x="233" y="4826"/>
                        <a:pt x="349" y="4826"/>
                      </a:cubicBezTo>
                      <a:lnTo>
                        <a:pt x="409" y="4826"/>
                      </a:lnTo>
                      <a:lnTo>
                        <a:pt x="13326" y="594"/>
                      </a:lnTo>
                      <a:cubicBezTo>
                        <a:pt x="13442" y="539"/>
                        <a:pt x="13558" y="362"/>
                        <a:pt x="13502" y="191"/>
                      </a:cubicBezTo>
                      <a:cubicBezTo>
                        <a:pt x="13452" y="96"/>
                        <a:pt x="13328" y="1"/>
                        <a:pt x="1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30" name="Google Shape;14230;p33"/>
              <p:cNvGrpSpPr/>
              <p:nvPr/>
            </p:nvGrpSpPr>
            <p:grpSpPr>
              <a:xfrm>
                <a:off x="1161593" y="4683761"/>
                <a:ext cx="322044" cy="371283"/>
                <a:chOff x="2027201" y="2578581"/>
                <a:chExt cx="376924" cy="434503"/>
              </a:xfrm>
            </p:grpSpPr>
            <p:sp>
              <p:nvSpPr>
                <p:cNvPr id="14231" name="Google Shape;14231;p33"/>
                <p:cNvSpPr/>
                <p:nvPr/>
              </p:nvSpPr>
              <p:spPr>
                <a:xfrm>
                  <a:off x="2027201" y="2578581"/>
                  <a:ext cx="376924" cy="43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0" h="37603" extrusionOk="0">
                      <a:moveTo>
                        <a:pt x="5391" y="872"/>
                      </a:moveTo>
                      <a:lnTo>
                        <a:pt x="31809" y="37023"/>
                      </a:lnTo>
                      <a:lnTo>
                        <a:pt x="31809" y="37023"/>
                      </a:lnTo>
                      <a:lnTo>
                        <a:pt x="524" y="32156"/>
                      </a:lnTo>
                      <a:lnTo>
                        <a:pt x="5391" y="872"/>
                      </a:lnTo>
                      <a:close/>
                      <a:moveTo>
                        <a:pt x="5159" y="1"/>
                      </a:moveTo>
                      <a:cubicBezTo>
                        <a:pt x="5099" y="61"/>
                        <a:pt x="5043" y="117"/>
                        <a:pt x="4983" y="233"/>
                      </a:cubicBezTo>
                      <a:lnTo>
                        <a:pt x="0" y="32328"/>
                      </a:lnTo>
                      <a:cubicBezTo>
                        <a:pt x="0" y="32444"/>
                        <a:pt x="61" y="32560"/>
                        <a:pt x="232" y="32620"/>
                      </a:cubicBezTo>
                      <a:lnTo>
                        <a:pt x="32328" y="37602"/>
                      </a:lnTo>
                      <a:lnTo>
                        <a:pt x="32443" y="37602"/>
                      </a:lnTo>
                      <a:cubicBezTo>
                        <a:pt x="32504" y="37542"/>
                        <a:pt x="32559" y="37542"/>
                        <a:pt x="32559" y="37486"/>
                      </a:cubicBezTo>
                      <a:cubicBezTo>
                        <a:pt x="32620" y="37426"/>
                        <a:pt x="32620" y="37310"/>
                        <a:pt x="32559" y="37194"/>
                      </a:cubicBezTo>
                      <a:lnTo>
                        <a:pt x="5446" y="117"/>
                      </a:lnTo>
                      <a:cubicBezTo>
                        <a:pt x="5391" y="61"/>
                        <a:pt x="5275" y="1"/>
                        <a:pt x="5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2" name="Google Shape;14232;p33"/>
                <p:cNvSpPr/>
                <p:nvPr/>
              </p:nvSpPr>
              <p:spPr>
                <a:xfrm>
                  <a:off x="2089483" y="2723585"/>
                  <a:ext cx="184776" cy="21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1" h="18375" extrusionOk="0">
                      <a:moveTo>
                        <a:pt x="2837" y="837"/>
                      </a:moveTo>
                      <a:lnTo>
                        <a:pt x="15235" y="17809"/>
                      </a:lnTo>
                      <a:lnTo>
                        <a:pt x="520" y="15492"/>
                      </a:lnTo>
                      <a:lnTo>
                        <a:pt x="2837" y="837"/>
                      </a:lnTo>
                      <a:close/>
                      <a:moveTo>
                        <a:pt x="2695" y="1"/>
                      </a:moveTo>
                      <a:cubicBezTo>
                        <a:pt x="2669" y="1"/>
                        <a:pt x="2639" y="8"/>
                        <a:pt x="2605" y="26"/>
                      </a:cubicBezTo>
                      <a:cubicBezTo>
                        <a:pt x="2489" y="26"/>
                        <a:pt x="2434" y="142"/>
                        <a:pt x="2434" y="197"/>
                      </a:cubicBezTo>
                      <a:lnTo>
                        <a:pt x="1" y="15668"/>
                      </a:lnTo>
                      <a:cubicBezTo>
                        <a:pt x="1" y="15724"/>
                        <a:pt x="56" y="15784"/>
                        <a:pt x="56" y="15839"/>
                      </a:cubicBezTo>
                      <a:cubicBezTo>
                        <a:pt x="116" y="15900"/>
                        <a:pt x="172" y="15955"/>
                        <a:pt x="232" y="15955"/>
                      </a:cubicBezTo>
                      <a:lnTo>
                        <a:pt x="15698" y="18333"/>
                      </a:lnTo>
                      <a:cubicBezTo>
                        <a:pt x="15729" y="18361"/>
                        <a:pt x="15744" y="18375"/>
                        <a:pt x="15758" y="18375"/>
                      </a:cubicBezTo>
                      <a:cubicBezTo>
                        <a:pt x="15773" y="18375"/>
                        <a:pt x="15786" y="18361"/>
                        <a:pt x="15814" y="18333"/>
                      </a:cubicBezTo>
                      <a:cubicBezTo>
                        <a:pt x="15874" y="18333"/>
                        <a:pt x="15930" y="18273"/>
                        <a:pt x="15930" y="18273"/>
                      </a:cubicBezTo>
                      <a:cubicBezTo>
                        <a:pt x="15990" y="18157"/>
                        <a:pt x="15990" y="18041"/>
                        <a:pt x="15930" y="17985"/>
                      </a:cubicBezTo>
                      <a:lnTo>
                        <a:pt x="2837" y="81"/>
                      </a:lnTo>
                      <a:cubicBezTo>
                        <a:pt x="2798" y="42"/>
                        <a:pt x="2756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3" name="Google Shape;14233;p33"/>
                <p:cNvSpPr/>
                <p:nvPr/>
              </p:nvSpPr>
              <p:spPr>
                <a:xfrm>
                  <a:off x="2047284" y="2942587"/>
                  <a:ext cx="7395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2" extrusionOk="0">
                      <a:moveTo>
                        <a:pt x="347" y="0"/>
                      </a:moveTo>
                      <a:cubicBezTo>
                        <a:pt x="255" y="0"/>
                        <a:pt x="176" y="96"/>
                        <a:pt x="176" y="191"/>
                      </a:cubicBezTo>
                      <a:lnTo>
                        <a:pt x="0" y="1118"/>
                      </a:lnTo>
                      <a:cubicBezTo>
                        <a:pt x="0" y="1234"/>
                        <a:pt x="61" y="1350"/>
                        <a:pt x="232" y="1350"/>
                      </a:cubicBezTo>
                      <a:cubicBezTo>
                        <a:pt x="232" y="1377"/>
                        <a:pt x="247" y="1391"/>
                        <a:pt x="269" y="1391"/>
                      </a:cubicBezTo>
                      <a:cubicBezTo>
                        <a:pt x="291" y="1391"/>
                        <a:pt x="320" y="1377"/>
                        <a:pt x="348" y="1350"/>
                      </a:cubicBezTo>
                      <a:cubicBezTo>
                        <a:pt x="408" y="1350"/>
                        <a:pt x="464" y="1289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8" y="15"/>
                      </a:cubicBezTo>
                      <a:cubicBezTo>
                        <a:pt x="388" y="5"/>
                        <a:pt x="367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4" name="Google Shape;14234;p33"/>
                <p:cNvSpPr/>
                <p:nvPr/>
              </p:nvSpPr>
              <p:spPr>
                <a:xfrm>
                  <a:off x="2065379" y="2945268"/>
                  <a:ext cx="8054" cy="1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405" extrusionOk="0">
                      <a:moveTo>
                        <a:pt x="376" y="0"/>
                      </a:moveTo>
                      <a:cubicBezTo>
                        <a:pt x="251" y="0"/>
                        <a:pt x="172" y="95"/>
                        <a:pt x="172" y="191"/>
                      </a:cubicBezTo>
                      <a:lnTo>
                        <a:pt x="57" y="1118"/>
                      </a:lnTo>
                      <a:cubicBezTo>
                        <a:pt x="1" y="1234"/>
                        <a:pt x="117" y="1349"/>
                        <a:pt x="233" y="1405"/>
                      </a:cubicBezTo>
                      <a:lnTo>
                        <a:pt x="348" y="1405"/>
                      </a:lnTo>
                      <a:cubicBezTo>
                        <a:pt x="404" y="1349"/>
                        <a:pt x="464" y="1289"/>
                        <a:pt x="520" y="1173"/>
                      </a:cubicBezTo>
                      <a:lnTo>
                        <a:pt x="636" y="246"/>
                      </a:lnTo>
                      <a:cubicBezTo>
                        <a:pt x="696" y="130"/>
                        <a:pt x="580" y="15"/>
                        <a:pt x="464" y="15"/>
                      </a:cubicBezTo>
                      <a:cubicBezTo>
                        <a:pt x="433" y="5"/>
                        <a:pt x="40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5" name="Google Shape;14235;p33"/>
                <p:cNvSpPr/>
                <p:nvPr/>
              </p:nvSpPr>
              <p:spPr>
                <a:xfrm>
                  <a:off x="2084133" y="2948110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61"/>
                        <a:pt x="116" y="176"/>
                      </a:cubicBezTo>
                      <a:lnTo>
                        <a:pt x="0" y="1103"/>
                      </a:lnTo>
                      <a:cubicBezTo>
                        <a:pt x="0" y="1219"/>
                        <a:pt x="56" y="1391"/>
                        <a:pt x="172" y="1391"/>
                      </a:cubicBezTo>
                      <a:lnTo>
                        <a:pt x="287" y="1391"/>
                      </a:lnTo>
                      <a:cubicBezTo>
                        <a:pt x="403" y="1335"/>
                        <a:pt x="464" y="1275"/>
                        <a:pt x="464" y="1219"/>
                      </a:cubicBezTo>
                      <a:lnTo>
                        <a:pt x="579" y="292"/>
                      </a:lnTo>
                      <a:cubicBezTo>
                        <a:pt x="635" y="116"/>
                        <a:pt x="519" y="0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6" name="Google Shape;14236;p33"/>
                <p:cNvSpPr/>
                <p:nvPr/>
              </p:nvSpPr>
              <p:spPr>
                <a:xfrm>
                  <a:off x="2102170" y="2950791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9" y="0"/>
                      </a:moveTo>
                      <a:cubicBezTo>
                        <a:pt x="293" y="0"/>
                        <a:pt x="177" y="60"/>
                        <a:pt x="177" y="232"/>
                      </a:cubicBezTo>
                      <a:lnTo>
                        <a:pt x="1" y="1103"/>
                      </a:lnTo>
                      <a:cubicBezTo>
                        <a:pt x="1" y="1275"/>
                        <a:pt x="61" y="1390"/>
                        <a:pt x="233" y="1390"/>
                      </a:cubicBezTo>
                      <a:lnTo>
                        <a:pt x="293" y="1390"/>
                      </a:lnTo>
                      <a:cubicBezTo>
                        <a:pt x="409" y="1390"/>
                        <a:pt x="464" y="1275"/>
                        <a:pt x="464" y="1219"/>
                      </a:cubicBezTo>
                      <a:lnTo>
                        <a:pt x="641" y="292"/>
                      </a:lnTo>
                      <a:cubicBezTo>
                        <a:pt x="641" y="176"/>
                        <a:pt x="580" y="6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7" name="Google Shape;14237;p33"/>
                <p:cNvSpPr/>
                <p:nvPr/>
              </p:nvSpPr>
              <p:spPr>
                <a:xfrm>
                  <a:off x="2120277" y="2953969"/>
                  <a:ext cx="7349" cy="1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74" extrusionOk="0">
                      <a:moveTo>
                        <a:pt x="371" y="1"/>
                      </a:moveTo>
                      <a:cubicBezTo>
                        <a:pt x="248" y="1"/>
                        <a:pt x="172" y="95"/>
                        <a:pt x="172" y="189"/>
                      </a:cubicBezTo>
                      <a:lnTo>
                        <a:pt x="0" y="1115"/>
                      </a:lnTo>
                      <a:cubicBezTo>
                        <a:pt x="0" y="1231"/>
                        <a:pt x="116" y="1347"/>
                        <a:pt x="232" y="1347"/>
                      </a:cubicBezTo>
                      <a:cubicBezTo>
                        <a:pt x="251" y="1367"/>
                        <a:pt x="263" y="1374"/>
                        <a:pt x="274" y="1374"/>
                      </a:cubicBezTo>
                      <a:cubicBezTo>
                        <a:pt x="295" y="1374"/>
                        <a:pt x="308" y="1347"/>
                        <a:pt x="348" y="1347"/>
                      </a:cubicBezTo>
                      <a:cubicBezTo>
                        <a:pt x="404" y="1347"/>
                        <a:pt x="464" y="1292"/>
                        <a:pt x="520" y="1176"/>
                      </a:cubicBezTo>
                      <a:lnTo>
                        <a:pt x="635" y="249"/>
                      </a:lnTo>
                      <a:cubicBezTo>
                        <a:pt x="635" y="133"/>
                        <a:pt x="580" y="17"/>
                        <a:pt x="464" y="17"/>
                      </a:cubicBezTo>
                      <a:cubicBezTo>
                        <a:pt x="431" y="6"/>
                        <a:pt x="400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8" name="Google Shape;14238;p33"/>
                <p:cNvSpPr/>
                <p:nvPr/>
              </p:nvSpPr>
              <p:spPr>
                <a:xfrm>
                  <a:off x="2138326" y="2956649"/>
                  <a:ext cx="8042" cy="1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408" extrusionOk="0">
                      <a:moveTo>
                        <a:pt x="399" y="0"/>
                      </a:moveTo>
                      <a:cubicBezTo>
                        <a:pt x="306" y="0"/>
                        <a:pt x="222" y="94"/>
                        <a:pt x="177" y="188"/>
                      </a:cubicBezTo>
                      <a:lnTo>
                        <a:pt x="61" y="1115"/>
                      </a:lnTo>
                      <a:cubicBezTo>
                        <a:pt x="0" y="1231"/>
                        <a:pt x="116" y="1347"/>
                        <a:pt x="232" y="1407"/>
                      </a:cubicBezTo>
                      <a:lnTo>
                        <a:pt x="348" y="1407"/>
                      </a:lnTo>
                      <a:cubicBezTo>
                        <a:pt x="408" y="1347"/>
                        <a:pt x="524" y="1291"/>
                        <a:pt x="524" y="1175"/>
                      </a:cubicBezTo>
                      <a:lnTo>
                        <a:pt x="640" y="249"/>
                      </a:lnTo>
                      <a:cubicBezTo>
                        <a:pt x="696" y="133"/>
                        <a:pt x="580" y="17"/>
                        <a:pt x="464" y="17"/>
                      </a:cubicBezTo>
                      <a:cubicBezTo>
                        <a:pt x="442" y="5"/>
                        <a:pt x="420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9" name="Google Shape;14239;p33"/>
                <p:cNvSpPr/>
                <p:nvPr/>
              </p:nvSpPr>
              <p:spPr>
                <a:xfrm>
                  <a:off x="2157068" y="2959515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8" y="1"/>
                      </a:moveTo>
                      <a:cubicBezTo>
                        <a:pt x="293" y="1"/>
                        <a:pt x="177" y="56"/>
                        <a:pt x="116" y="172"/>
                      </a:cubicBezTo>
                      <a:lnTo>
                        <a:pt x="1" y="1099"/>
                      </a:lnTo>
                      <a:cubicBezTo>
                        <a:pt x="1" y="1215"/>
                        <a:pt x="61" y="1391"/>
                        <a:pt x="177" y="1391"/>
                      </a:cubicBezTo>
                      <a:lnTo>
                        <a:pt x="293" y="1391"/>
                      </a:lnTo>
                      <a:cubicBezTo>
                        <a:pt x="408" y="1331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0" name="Google Shape;14240;p33"/>
                <p:cNvSpPr/>
                <p:nvPr/>
              </p:nvSpPr>
              <p:spPr>
                <a:xfrm>
                  <a:off x="2175175" y="2962196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56"/>
                        <a:pt x="172" y="232"/>
                      </a:cubicBezTo>
                      <a:lnTo>
                        <a:pt x="0" y="1099"/>
                      </a:lnTo>
                      <a:cubicBezTo>
                        <a:pt x="0" y="1275"/>
                        <a:pt x="5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464" y="1275"/>
                        <a:pt x="464" y="1215"/>
                      </a:cubicBezTo>
                      <a:lnTo>
                        <a:pt x="635" y="288"/>
                      </a:lnTo>
                      <a:cubicBezTo>
                        <a:pt x="635" y="172"/>
                        <a:pt x="579" y="56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1" name="Google Shape;14241;p33"/>
                <p:cNvSpPr/>
                <p:nvPr/>
              </p:nvSpPr>
              <p:spPr>
                <a:xfrm>
                  <a:off x="2193224" y="2964865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3" y="1"/>
                      </a:moveTo>
                      <a:cubicBezTo>
                        <a:pt x="292" y="1"/>
                        <a:pt x="176" y="117"/>
                        <a:pt x="176" y="233"/>
                      </a:cubicBezTo>
                      <a:lnTo>
                        <a:pt x="60" y="1160"/>
                      </a:lnTo>
                      <a:cubicBezTo>
                        <a:pt x="0" y="1276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91"/>
                        <a:pt x="463" y="1331"/>
                        <a:pt x="524" y="1215"/>
                      </a:cubicBezTo>
                      <a:lnTo>
                        <a:pt x="640" y="288"/>
                      </a:lnTo>
                      <a:cubicBezTo>
                        <a:pt x="695" y="172"/>
                        <a:pt x="579" y="57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2" name="Google Shape;14242;p33"/>
                <p:cNvSpPr/>
                <p:nvPr/>
              </p:nvSpPr>
              <p:spPr>
                <a:xfrm>
                  <a:off x="2211966" y="2968019"/>
                  <a:ext cx="7395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406" extrusionOk="0">
                      <a:moveTo>
                        <a:pt x="346" y="1"/>
                      </a:moveTo>
                      <a:cubicBezTo>
                        <a:pt x="253" y="1"/>
                        <a:pt x="166" y="96"/>
                        <a:pt x="116" y="191"/>
                      </a:cubicBezTo>
                      <a:lnTo>
                        <a:pt x="0" y="1118"/>
                      </a:lnTo>
                      <a:cubicBezTo>
                        <a:pt x="0" y="1234"/>
                        <a:pt x="60" y="1350"/>
                        <a:pt x="176" y="1406"/>
                      </a:cubicBezTo>
                      <a:cubicBezTo>
                        <a:pt x="232" y="1406"/>
                        <a:pt x="292" y="1406"/>
                        <a:pt x="292" y="1350"/>
                      </a:cubicBezTo>
                      <a:cubicBezTo>
                        <a:pt x="408" y="1350"/>
                        <a:pt x="464" y="1290"/>
                        <a:pt x="464" y="1174"/>
                      </a:cubicBezTo>
                      <a:lnTo>
                        <a:pt x="580" y="247"/>
                      </a:lnTo>
                      <a:cubicBezTo>
                        <a:pt x="640" y="131"/>
                        <a:pt x="524" y="15"/>
                        <a:pt x="408" y="15"/>
                      </a:cubicBezTo>
                      <a:cubicBezTo>
                        <a:pt x="387" y="5"/>
                        <a:pt x="36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3" name="Google Shape;14243;p33"/>
                <p:cNvSpPr/>
                <p:nvPr/>
              </p:nvSpPr>
              <p:spPr>
                <a:xfrm>
                  <a:off x="2230061" y="2970874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4" y="0"/>
                      </a:moveTo>
                      <a:cubicBezTo>
                        <a:pt x="288" y="0"/>
                        <a:pt x="172" y="60"/>
                        <a:pt x="172" y="176"/>
                      </a:cubicBezTo>
                      <a:lnTo>
                        <a:pt x="1" y="1103"/>
                      </a:lnTo>
                      <a:cubicBezTo>
                        <a:pt x="1" y="1219"/>
                        <a:pt x="56" y="1390"/>
                        <a:pt x="232" y="1390"/>
                      </a:cubicBezTo>
                      <a:lnTo>
                        <a:pt x="288" y="1390"/>
                      </a:lnTo>
                      <a:cubicBezTo>
                        <a:pt x="404" y="1335"/>
                        <a:pt x="464" y="1275"/>
                        <a:pt x="464" y="1159"/>
                      </a:cubicBezTo>
                      <a:lnTo>
                        <a:pt x="636" y="292"/>
                      </a:lnTo>
                      <a:cubicBezTo>
                        <a:pt x="636" y="116"/>
                        <a:pt x="580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4" name="Google Shape;14244;p33"/>
                <p:cNvSpPr/>
                <p:nvPr/>
              </p:nvSpPr>
              <p:spPr>
                <a:xfrm>
                  <a:off x="2248110" y="2973543"/>
                  <a:ext cx="7407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2" extrusionOk="0">
                      <a:moveTo>
                        <a:pt x="464" y="1"/>
                      </a:moveTo>
                      <a:cubicBezTo>
                        <a:pt x="293" y="1"/>
                        <a:pt x="177" y="61"/>
                        <a:pt x="177" y="233"/>
                      </a:cubicBezTo>
                      <a:lnTo>
                        <a:pt x="1" y="1104"/>
                      </a:lnTo>
                      <a:cubicBezTo>
                        <a:pt x="1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lnTo>
                        <a:pt x="524" y="1220"/>
                      </a:lnTo>
                      <a:lnTo>
                        <a:pt x="640" y="293"/>
                      </a:lnTo>
                      <a:cubicBezTo>
                        <a:pt x="640" y="177"/>
                        <a:pt x="580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5" name="Google Shape;14245;p33"/>
                <p:cNvSpPr/>
                <p:nvPr/>
              </p:nvSpPr>
              <p:spPr>
                <a:xfrm>
                  <a:off x="2266217" y="2976223"/>
                  <a:ext cx="8042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1" extrusionOk="0">
                      <a:moveTo>
                        <a:pt x="464" y="1"/>
                      </a:moveTo>
                      <a:cubicBezTo>
                        <a:pt x="348" y="1"/>
                        <a:pt x="232" y="116"/>
                        <a:pt x="172" y="232"/>
                      </a:cubicBezTo>
                      <a:lnTo>
                        <a:pt x="56" y="1159"/>
                      </a:lnTo>
                      <a:cubicBezTo>
                        <a:pt x="0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519" y="1275"/>
                        <a:pt x="519" y="1219"/>
                      </a:cubicBezTo>
                      <a:lnTo>
                        <a:pt x="635" y="293"/>
                      </a:lnTo>
                      <a:cubicBezTo>
                        <a:pt x="695" y="177"/>
                        <a:pt x="579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6" name="Google Shape;14246;p33"/>
                <p:cNvSpPr/>
                <p:nvPr/>
              </p:nvSpPr>
              <p:spPr>
                <a:xfrm>
                  <a:off x="2284959" y="2979413"/>
                  <a:ext cx="7349" cy="1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407" extrusionOk="0">
                      <a:moveTo>
                        <a:pt x="338" y="0"/>
                      </a:moveTo>
                      <a:cubicBezTo>
                        <a:pt x="246" y="0"/>
                        <a:pt x="161" y="94"/>
                        <a:pt x="116" y="188"/>
                      </a:cubicBezTo>
                      <a:lnTo>
                        <a:pt x="0" y="1115"/>
                      </a:lnTo>
                      <a:cubicBezTo>
                        <a:pt x="0" y="1231"/>
                        <a:pt x="56" y="1347"/>
                        <a:pt x="172" y="1407"/>
                      </a:cubicBezTo>
                      <a:cubicBezTo>
                        <a:pt x="232" y="1407"/>
                        <a:pt x="288" y="1407"/>
                        <a:pt x="288" y="1347"/>
                      </a:cubicBezTo>
                      <a:cubicBezTo>
                        <a:pt x="404" y="1347"/>
                        <a:pt x="464" y="1291"/>
                        <a:pt x="464" y="1175"/>
                      </a:cubicBezTo>
                      <a:lnTo>
                        <a:pt x="635" y="248"/>
                      </a:lnTo>
                      <a:cubicBezTo>
                        <a:pt x="635" y="132"/>
                        <a:pt x="519" y="17"/>
                        <a:pt x="404" y="17"/>
                      </a:cubicBezTo>
                      <a:cubicBezTo>
                        <a:pt x="382" y="5"/>
                        <a:pt x="360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7" name="Google Shape;14247;p33"/>
                <p:cNvSpPr/>
                <p:nvPr/>
              </p:nvSpPr>
              <p:spPr>
                <a:xfrm>
                  <a:off x="2303008" y="2982278"/>
                  <a:ext cx="7395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1" extrusionOk="0">
                      <a:moveTo>
                        <a:pt x="408" y="0"/>
                      </a:moveTo>
                      <a:cubicBezTo>
                        <a:pt x="292" y="0"/>
                        <a:pt x="176" y="56"/>
                        <a:pt x="176" y="172"/>
                      </a:cubicBezTo>
                      <a:lnTo>
                        <a:pt x="0" y="1099"/>
                      </a:lnTo>
                      <a:cubicBezTo>
                        <a:pt x="0" y="1215"/>
                        <a:pt x="60" y="1330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30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8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8" name="Google Shape;14248;p33"/>
                <p:cNvSpPr/>
                <p:nvPr/>
              </p:nvSpPr>
              <p:spPr>
                <a:xfrm>
                  <a:off x="2321103" y="2984947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4" y="1"/>
                      </a:moveTo>
                      <a:cubicBezTo>
                        <a:pt x="288" y="1"/>
                        <a:pt x="172" y="57"/>
                        <a:pt x="172" y="233"/>
                      </a:cubicBezTo>
                      <a:lnTo>
                        <a:pt x="56" y="1099"/>
                      </a:lnTo>
                      <a:cubicBezTo>
                        <a:pt x="1" y="1276"/>
                        <a:pt x="117" y="1391"/>
                        <a:pt x="232" y="1391"/>
                      </a:cubicBezTo>
                      <a:lnTo>
                        <a:pt x="348" y="1391"/>
                      </a:lnTo>
                      <a:lnTo>
                        <a:pt x="520" y="1215"/>
                      </a:lnTo>
                      <a:lnTo>
                        <a:pt x="636" y="288"/>
                      </a:lnTo>
                      <a:cubicBezTo>
                        <a:pt x="696" y="172"/>
                        <a:pt x="580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9" name="Google Shape;14249;p33"/>
                <p:cNvSpPr/>
                <p:nvPr/>
              </p:nvSpPr>
              <p:spPr>
                <a:xfrm>
                  <a:off x="2339845" y="2987628"/>
                  <a:ext cx="7349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2" extrusionOk="0">
                      <a:moveTo>
                        <a:pt x="404" y="1"/>
                      </a:moveTo>
                      <a:cubicBezTo>
                        <a:pt x="288" y="1"/>
                        <a:pt x="172" y="117"/>
                        <a:pt x="117" y="232"/>
                      </a:cubicBezTo>
                      <a:lnTo>
                        <a:pt x="1" y="1159"/>
                      </a:lnTo>
                      <a:cubicBezTo>
                        <a:pt x="1" y="1275"/>
                        <a:pt x="57" y="1391"/>
                        <a:pt x="172" y="1391"/>
                      </a:cubicBezTo>
                      <a:lnTo>
                        <a:pt x="288" y="1391"/>
                      </a:lnTo>
                      <a:cubicBezTo>
                        <a:pt x="404" y="1391"/>
                        <a:pt x="464" y="1275"/>
                        <a:pt x="464" y="1215"/>
                      </a:cubicBezTo>
                      <a:lnTo>
                        <a:pt x="580" y="288"/>
                      </a:lnTo>
                      <a:cubicBezTo>
                        <a:pt x="636" y="172"/>
                        <a:pt x="520" y="56"/>
                        <a:pt x="4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0" name="Google Shape;14250;p33"/>
                <p:cNvSpPr/>
                <p:nvPr/>
              </p:nvSpPr>
              <p:spPr>
                <a:xfrm>
                  <a:off x="2357894" y="2990783"/>
                  <a:ext cx="7407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406" extrusionOk="0">
                      <a:moveTo>
                        <a:pt x="347" y="1"/>
                      </a:moveTo>
                      <a:cubicBezTo>
                        <a:pt x="255" y="1"/>
                        <a:pt x="177" y="96"/>
                        <a:pt x="177" y="191"/>
                      </a:cubicBezTo>
                      <a:lnTo>
                        <a:pt x="1" y="1118"/>
                      </a:lnTo>
                      <a:cubicBezTo>
                        <a:pt x="1" y="1234"/>
                        <a:pt x="61" y="1350"/>
                        <a:pt x="233" y="1406"/>
                      </a:cubicBezTo>
                      <a:cubicBezTo>
                        <a:pt x="233" y="1406"/>
                        <a:pt x="293" y="1406"/>
                        <a:pt x="293" y="1350"/>
                      </a:cubicBezTo>
                      <a:cubicBezTo>
                        <a:pt x="409" y="1350"/>
                        <a:pt x="464" y="1290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9" y="15"/>
                      </a:cubicBezTo>
                      <a:cubicBezTo>
                        <a:pt x="388" y="5"/>
                        <a:pt x="36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1" name="Google Shape;14251;p33"/>
                <p:cNvSpPr/>
                <p:nvPr/>
              </p:nvSpPr>
              <p:spPr>
                <a:xfrm>
                  <a:off x="2032551" y="292116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1" y="191"/>
                      </a:cubicBezTo>
                      <a:cubicBezTo>
                        <a:pt x="1" y="307"/>
                        <a:pt x="61" y="478"/>
                        <a:pt x="233" y="478"/>
                      </a:cubicBezTo>
                      <a:lnTo>
                        <a:pt x="1044" y="594"/>
                      </a:lnTo>
                      <a:lnTo>
                        <a:pt x="1159" y="594"/>
                      </a:lnTo>
                      <a:cubicBezTo>
                        <a:pt x="1220" y="594"/>
                        <a:pt x="1275" y="478"/>
                        <a:pt x="1336" y="423"/>
                      </a:cubicBezTo>
                      <a:cubicBezTo>
                        <a:pt x="1336" y="247"/>
                        <a:pt x="1275" y="131"/>
                        <a:pt x="1104" y="131"/>
                      </a:cubicBezTo>
                      <a:lnTo>
                        <a:pt x="293" y="15"/>
                      </a:lnTo>
                      <a:cubicBezTo>
                        <a:pt x="272" y="5"/>
                        <a:pt x="25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2" name="Google Shape;14252;p33"/>
                <p:cNvSpPr/>
                <p:nvPr/>
              </p:nvSpPr>
              <p:spPr>
                <a:xfrm>
                  <a:off x="2035232" y="2903924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1" y="177"/>
                      </a:cubicBezTo>
                      <a:cubicBezTo>
                        <a:pt x="1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19" y="580"/>
                        <a:pt x="1335" y="464"/>
                        <a:pt x="1335" y="409"/>
                      </a:cubicBezTo>
                      <a:cubicBezTo>
                        <a:pt x="1335" y="293"/>
                        <a:pt x="1275" y="177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3" name="Google Shape;14253;p33"/>
                <p:cNvSpPr/>
                <p:nvPr/>
              </p:nvSpPr>
              <p:spPr>
                <a:xfrm>
                  <a:off x="2037913" y="2886522"/>
                  <a:ext cx="15437" cy="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07" extrusionOk="0">
                      <a:moveTo>
                        <a:pt x="292" y="0"/>
                      </a:moveTo>
                      <a:cubicBezTo>
                        <a:pt x="176" y="0"/>
                        <a:pt x="61" y="61"/>
                        <a:pt x="0" y="232"/>
                      </a:cubicBezTo>
                      <a:cubicBezTo>
                        <a:pt x="0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63" y="600"/>
                        <a:pt x="1077" y="607"/>
                        <a:pt x="1088" y="607"/>
                      </a:cubicBezTo>
                      <a:cubicBezTo>
                        <a:pt x="1110" y="607"/>
                        <a:pt x="1122" y="580"/>
                        <a:pt x="1159" y="580"/>
                      </a:cubicBezTo>
                      <a:cubicBezTo>
                        <a:pt x="1219" y="580"/>
                        <a:pt x="1335" y="524"/>
                        <a:pt x="1335" y="408"/>
                      </a:cubicBezTo>
                      <a:cubicBezTo>
                        <a:pt x="1335" y="292"/>
                        <a:pt x="1275" y="177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4" name="Google Shape;14254;p33"/>
                <p:cNvSpPr/>
                <p:nvPr/>
              </p:nvSpPr>
              <p:spPr>
                <a:xfrm>
                  <a:off x="2040594" y="2869120"/>
                  <a:ext cx="15426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0" extrusionOk="0">
                      <a:moveTo>
                        <a:pt x="292" y="0"/>
                      </a:moveTo>
                      <a:cubicBezTo>
                        <a:pt x="176" y="0"/>
                        <a:pt x="60" y="60"/>
                        <a:pt x="0" y="232"/>
                      </a:cubicBezTo>
                      <a:cubicBezTo>
                        <a:pt x="0" y="348"/>
                        <a:pt x="60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3" y="640"/>
                        <a:pt x="1103" y="640"/>
                        <a:pt x="1159" y="579"/>
                      </a:cubicBezTo>
                      <a:cubicBezTo>
                        <a:pt x="1219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5" name="Google Shape;14255;p33"/>
                <p:cNvSpPr/>
                <p:nvPr/>
              </p:nvSpPr>
              <p:spPr>
                <a:xfrm>
                  <a:off x="2043263" y="2851707"/>
                  <a:ext cx="15437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1" extrusionOk="0">
                      <a:moveTo>
                        <a:pt x="293" y="1"/>
                      </a:moveTo>
                      <a:cubicBezTo>
                        <a:pt x="177" y="1"/>
                        <a:pt x="61" y="117"/>
                        <a:pt x="1" y="233"/>
                      </a:cubicBezTo>
                      <a:cubicBezTo>
                        <a:pt x="1" y="348"/>
                        <a:pt x="117" y="464"/>
                        <a:pt x="232" y="525"/>
                      </a:cubicBezTo>
                      <a:lnTo>
                        <a:pt x="1044" y="640"/>
                      </a:lnTo>
                      <a:lnTo>
                        <a:pt x="1159" y="640"/>
                      </a:lnTo>
                      <a:cubicBezTo>
                        <a:pt x="1220" y="580"/>
                        <a:pt x="1336" y="525"/>
                        <a:pt x="1336" y="409"/>
                      </a:cubicBezTo>
                      <a:cubicBezTo>
                        <a:pt x="1336" y="293"/>
                        <a:pt x="1275" y="177"/>
                        <a:pt x="1104" y="17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6" name="Google Shape;14256;p33"/>
                <p:cNvSpPr/>
                <p:nvPr/>
              </p:nvSpPr>
              <p:spPr>
                <a:xfrm>
                  <a:off x="2045944" y="2834813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364"/>
                      </a:cubicBezTo>
                      <a:cubicBezTo>
                        <a:pt x="1335" y="249"/>
                        <a:pt x="1275" y="133"/>
                        <a:pt x="1104" y="133"/>
                      </a:cubicBezTo>
                      <a:lnTo>
                        <a:pt x="292" y="17"/>
                      </a:lnTo>
                      <a:cubicBezTo>
                        <a:pt x="271" y="5"/>
                        <a:pt x="249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7" name="Google Shape;14257;p33"/>
                <p:cNvSpPr/>
                <p:nvPr/>
              </p:nvSpPr>
              <p:spPr>
                <a:xfrm>
                  <a:off x="2048624" y="2817412"/>
                  <a:ext cx="15437" cy="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6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420"/>
                      </a:cubicBezTo>
                      <a:cubicBezTo>
                        <a:pt x="1335" y="248"/>
                        <a:pt x="1275" y="132"/>
                        <a:pt x="1103" y="132"/>
                      </a:cubicBezTo>
                      <a:lnTo>
                        <a:pt x="292" y="17"/>
                      </a:lnTo>
                      <a:cubicBezTo>
                        <a:pt x="270" y="5"/>
                        <a:pt x="24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8" name="Google Shape;14258;p33"/>
                <p:cNvSpPr/>
                <p:nvPr/>
              </p:nvSpPr>
              <p:spPr>
                <a:xfrm>
                  <a:off x="2051294" y="2799998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8" y="1"/>
                      </a:moveTo>
                      <a:cubicBezTo>
                        <a:pt x="135" y="1"/>
                        <a:pt x="50" y="95"/>
                        <a:pt x="1" y="189"/>
                      </a:cubicBezTo>
                      <a:cubicBezTo>
                        <a:pt x="1" y="365"/>
                        <a:pt x="117" y="481"/>
                        <a:pt x="233" y="481"/>
                      </a:cubicBezTo>
                      <a:lnTo>
                        <a:pt x="1044" y="597"/>
                      </a:lnTo>
                      <a:lnTo>
                        <a:pt x="1160" y="597"/>
                      </a:lnTo>
                      <a:cubicBezTo>
                        <a:pt x="1220" y="597"/>
                        <a:pt x="1336" y="481"/>
                        <a:pt x="1336" y="420"/>
                      </a:cubicBezTo>
                      <a:cubicBezTo>
                        <a:pt x="1336" y="305"/>
                        <a:pt x="1276" y="133"/>
                        <a:pt x="1104" y="133"/>
                      </a:cubicBezTo>
                      <a:lnTo>
                        <a:pt x="293" y="17"/>
                      </a:lnTo>
                      <a:cubicBezTo>
                        <a:pt x="271" y="6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9" name="Google Shape;14259;p33"/>
                <p:cNvSpPr/>
                <p:nvPr/>
              </p:nvSpPr>
              <p:spPr>
                <a:xfrm>
                  <a:off x="2053974" y="2782781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57"/>
                        <a:pt x="1" y="172"/>
                      </a:cubicBezTo>
                      <a:cubicBezTo>
                        <a:pt x="1" y="349"/>
                        <a:pt x="117" y="464"/>
                        <a:pt x="232" y="464"/>
                      </a:cubicBezTo>
                      <a:lnTo>
                        <a:pt x="1044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0" name="Google Shape;14260;p33"/>
                <p:cNvSpPr/>
                <p:nvPr/>
              </p:nvSpPr>
              <p:spPr>
                <a:xfrm>
                  <a:off x="2056655" y="2765379"/>
                  <a:ext cx="15437" cy="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22" extrusionOk="0">
                      <a:moveTo>
                        <a:pt x="292" y="1"/>
                      </a:moveTo>
                      <a:cubicBezTo>
                        <a:pt x="177" y="1"/>
                        <a:pt x="61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73" y="608"/>
                        <a:pt x="1102" y="622"/>
                        <a:pt x="1124" y="622"/>
                      </a:cubicBezTo>
                      <a:cubicBezTo>
                        <a:pt x="1145" y="622"/>
                        <a:pt x="1159" y="608"/>
                        <a:pt x="1159" y="580"/>
                      </a:cubicBez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3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1" name="Google Shape;14261;p33"/>
                <p:cNvSpPr/>
                <p:nvPr/>
              </p:nvSpPr>
              <p:spPr>
                <a:xfrm>
                  <a:off x="2059336" y="2747978"/>
                  <a:ext cx="15426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36" extrusionOk="0">
                      <a:moveTo>
                        <a:pt x="292" y="0"/>
                      </a:moveTo>
                      <a:cubicBezTo>
                        <a:pt x="176" y="0"/>
                        <a:pt x="60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35"/>
                      </a:lnTo>
                      <a:cubicBezTo>
                        <a:pt x="1103" y="635"/>
                        <a:pt x="1159" y="635"/>
                        <a:pt x="1159" y="580"/>
                      </a:cubicBezTo>
                      <a:cubicBezTo>
                        <a:pt x="1275" y="580"/>
                        <a:pt x="1335" y="519"/>
                        <a:pt x="1335" y="404"/>
                      </a:cubicBezTo>
                      <a:cubicBezTo>
                        <a:pt x="1335" y="288"/>
                        <a:pt x="1275" y="172"/>
                        <a:pt x="1103" y="172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2" name="Google Shape;14262;p33"/>
                <p:cNvSpPr/>
                <p:nvPr/>
              </p:nvSpPr>
              <p:spPr>
                <a:xfrm>
                  <a:off x="2062005" y="2730576"/>
                  <a:ext cx="15437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36" extrusionOk="0">
                      <a:moveTo>
                        <a:pt x="293" y="0"/>
                      </a:moveTo>
                      <a:cubicBezTo>
                        <a:pt x="177" y="0"/>
                        <a:pt x="61" y="116"/>
                        <a:pt x="1" y="232"/>
                      </a:cubicBezTo>
                      <a:cubicBezTo>
                        <a:pt x="1" y="348"/>
                        <a:pt x="117" y="464"/>
                        <a:pt x="233" y="519"/>
                      </a:cubicBezTo>
                      <a:lnTo>
                        <a:pt x="1044" y="635"/>
                      </a:lnTo>
                      <a:lnTo>
                        <a:pt x="1160" y="635"/>
                      </a:lnTo>
                      <a:cubicBezTo>
                        <a:pt x="1275" y="579"/>
                        <a:pt x="1336" y="519"/>
                        <a:pt x="1336" y="403"/>
                      </a:cubicBezTo>
                      <a:cubicBezTo>
                        <a:pt x="1336" y="287"/>
                        <a:pt x="1275" y="172"/>
                        <a:pt x="1104" y="172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3" name="Google Shape;14263;p33"/>
                <p:cNvSpPr/>
                <p:nvPr/>
              </p:nvSpPr>
              <p:spPr>
                <a:xfrm>
                  <a:off x="2064686" y="2713648"/>
                  <a:ext cx="15437" cy="6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4" extrusionOk="0">
                      <a:moveTo>
                        <a:pt x="231" y="0"/>
                      </a:moveTo>
                      <a:cubicBezTo>
                        <a:pt x="137" y="0"/>
                        <a:pt x="50" y="95"/>
                        <a:pt x="1" y="191"/>
                      </a:cubicBezTo>
                      <a:cubicBezTo>
                        <a:pt x="1" y="306"/>
                        <a:pt x="117" y="422"/>
                        <a:pt x="232" y="478"/>
                      </a:cubicBezTo>
                      <a:lnTo>
                        <a:pt x="1043" y="594"/>
                      </a:lnTo>
                      <a:lnTo>
                        <a:pt x="1159" y="594"/>
                      </a:lnTo>
                      <a:cubicBezTo>
                        <a:pt x="1275" y="538"/>
                        <a:pt x="1335" y="478"/>
                        <a:pt x="1335" y="422"/>
                      </a:cubicBezTo>
                      <a:cubicBezTo>
                        <a:pt x="1335" y="246"/>
                        <a:pt x="1275" y="130"/>
                        <a:pt x="1159" y="130"/>
                      </a:cubicBezTo>
                      <a:lnTo>
                        <a:pt x="293" y="14"/>
                      </a:lnTo>
                      <a:cubicBezTo>
                        <a:pt x="272" y="5"/>
                        <a:pt x="251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4" name="Google Shape;14264;p33"/>
                <p:cNvSpPr/>
                <p:nvPr/>
              </p:nvSpPr>
              <p:spPr>
                <a:xfrm>
                  <a:off x="2067367" y="269623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0" y="191"/>
                      </a:cubicBezTo>
                      <a:cubicBezTo>
                        <a:pt x="0" y="307"/>
                        <a:pt x="116" y="479"/>
                        <a:pt x="232" y="479"/>
                      </a:cubicBezTo>
                      <a:lnTo>
                        <a:pt x="1043" y="595"/>
                      </a:lnTo>
                      <a:lnTo>
                        <a:pt x="1159" y="595"/>
                      </a:lnTo>
                      <a:cubicBezTo>
                        <a:pt x="1275" y="539"/>
                        <a:pt x="1335" y="479"/>
                        <a:pt x="1335" y="423"/>
                      </a:cubicBezTo>
                      <a:cubicBezTo>
                        <a:pt x="1335" y="247"/>
                        <a:pt x="1275" y="131"/>
                        <a:pt x="1159" y="131"/>
                      </a:cubicBezTo>
                      <a:lnTo>
                        <a:pt x="292" y="15"/>
                      </a:lnTo>
                      <a:cubicBezTo>
                        <a:pt x="272" y="5"/>
                        <a:pt x="251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5" name="Google Shape;14265;p33"/>
                <p:cNvSpPr/>
                <p:nvPr/>
              </p:nvSpPr>
              <p:spPr>
                <a:xfrm>
                  <a:off x="2070047" y="2678994"/>
                  <a:ext cx="15426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581" extrusionOk="0">
                      <a:moveTo>
                        <a:pt x="292" y="1"/>
                      </a:moveTo>
                      <a:cubicBezTo>
                        <a:pt x="176" y="1"/>
                        <a:pt x="60" y="61"/>
                        <a:pt x="0" y="177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464"/>
                        <a:pt x="1335" y="409"/>
                      </a:cubicBezTo>
                      <a:cubicBezTo>
                        <a:pt x="1335" y="293"/>
                        <a:pt x="1275" y="117"/>
                        <a:pt x="1159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6" name="Google Shape;14266;p33"/>
                <p:cNvSpPr/>
                <p:nvPr/>
              </p:nvSpPr>
              <p:spPr>
                <a:xfrm>
                  <a:off x="2072717" y="2661592"/>
                  <a:ext cx="15437" cy="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0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61" y="177"/>
                      </a:cubicBezTo>
                      <a:cubicBezTo>
                        <a:pt x="1" y="348"/>
                        <a:pt x="117" y="464"/>
                        <a:pt x="233" y="464"/>
                      </a:cubicBezTo>
                      <a:lnTo>
                        <a:pt x="1044" y="580"/>
                      </a:lnTo>
                      <a:lnTo>
                        <a:pt x="1160" y="580"/>
                      </a:lnTo>
                      <a:cubicBezTo>
                        <a:pt x="1275" y="580"/>
                        <a:pt x="1336" y="524"/>
                        <a:pt x="1336" y="408"/>
                      </a:cubicBezTo>
                      <a:cubicBezTo>
                        <a:pt x="1336" y="293"/>
                        <a:pt x="1275" y="177"/>
                        <a:pt x="1160" y="116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7" name="Google Shape;14267;p33"/>
                <p:cNvSpPr/>
                <p:nvPr/>
              </p:nvSpPr>
              <p:spPr>
                <a:xfrm>
                  <a:off x="2075397" y="2644191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3" y="0"/>
                      </a:moveTo>
                      <a:cubicBezTo>
                        <a:pt x="177" y="0"/>
                        <a:pt x="61" y="61"/>
                        <a:pt x="61" y="232"/>
                      </a:cubicBezTo>
                      <a:cubicBezTo>
                        <a:pt x="1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4" y="640"/>
                        <a:pt x="1159" y="640"/>
                        <a:pt x="1159" y="580"/>
                      </a:cubicBezTo>
                      <a:cubicBezTo>
                        <a:pt x="1275" y="580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16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8" name="Google Shape;14268;p33"/>
                <p:cNvSpPr/>
                <p:nvPr/>
              </p:nvSpPr>
              <p:spPr>
                <a:xfrm>
                  <a:off x="2078078" y="2626789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2" y="0"/>
                      </a:moveTo>
                      <a:cubicBezTo>
                        <a:pt x="176" y="0"/>
                        <a:pt x="61" y="116"/>
                        <a:pt x="61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7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9" name="Google Shape;14269;p33"/>
                <p:cNvSpPr/>
                <p:nvPr/>
              </p:nvSpPr>
              <p:spPr>
                <a:xfrm>
                  <a:off x="2080759" y="2609375"/>
                  <a:ext cx="15426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1" extrusionOk="0">
                      <a:moveTo>
                        <a:pt x="292" y="1"/>
                      </a:moveTo>
                      <a:cubicBezTo>
                        <a:pt x="176" y="1"/>
                        <a:pt x="60" y="117"/>
                        <a:pt x="60" y="232"/>
                      </a:cubicBezTo>
                      <a:cubicBezTo>
                        <a:pt x="0" y="348"/>
                        <a:pt x="116" y="464"/>
                        <a:pt x="232" y="52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80"/>
                        <a:pt x="1335" y="524"/>
                        <a:pt x="1335" y="409"/>
                      </a:cubicBezTo>
                      <a:cubicBezTo>
                        <a:pt x="1335" y="293"/>
                        <a:pt x="1275" y="177"/>
                        <a:pt x="1159" y="17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70" name="Google Shape;14270;p33"/>
              <p:cNvGrpSpPr/>
              <p:nvPr/>
            </p:nvGrpSpPr>
            <p:grpSpPr>
              <a:xfrm>
                <a:off x="1209824" y="4401689"/>
                <a:ext cx="336017" cy="248833"/>
                <a:chOff x="3011953" y="1834589"/>
                <a:chExt cx="659375" cy="488291"/>
              </a:xfrm>
            </p:grpSpPr>
            <p:sp>
              <p:nvSpPr>
                <p:cNvPr id="14271" name="Google Shape;14271;p33"/>
                <p:cNvSpPr/>
                <p:nvPr/>
              </p:nvSpPr>
              <p:spPr>
                <a:xfrm>
                  <a:off x="3661310" y="2072495"/>
                  <a:ext cx="9383" cy="36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3190" extrusionOk="0">
                      <a:moveTo>
                        <a:pt x="403" y="1"/>
                      </a:moveTo>
                      <a:cubicBezTo>
                        <a:pt x="172" y="1"/>
                        <a:pt x="0" y="177"/>
                        <a:pt x="0" y="409"/>
                      </a:cubicBezTo>
                      <a:lnTo>
                        <a:pt x="0" y="2782"/>
                      </a:lnTo>
                      <a:cubicBezTo>
                        <a:pt x="0" y="2958"/>
                        <a:pt x="172" y="3189"/>
                        <a:pt x="403" y="3189"/>
                      </a:cubicBezTo>
                      <a:cubicBezTo>
                        <a:pt x="635" y="3189"/>
                        <a:pt x="811" y="2958"/>
                        <a:pt x="811" y="2782"/>
                      </a:cubicBezTo>
                      <a:lnTo>
                        <a:pt x="811" y="409"/>
                      </a:lnTo>
                      <a:cubicBezTo>
                        <a:pt x="811" y="177"/>
                        <a:pt x="635" y="1"/>
                        <a:pt x="4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2" name="Google Shape;14272;p33"/>
                <p:cNvSpPr/>
                <p:nvPr/>
              </p:nvSpPr>
              <p:spPr>
                <a:xfrm>
                  <a:off x="3035364" y="1834589"/>
                  <a:ext cx="635329" cy="37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83" h="32756" extrusionOk="0">
                      <a:moveTo>
                        <a:pt x="27174" y="892"/>
                      </a:moveTo>
                      <a:lnTo>
                        <a:pt x="53763" y="20882"/>
                      </a:lnTo>
                      <a:lnTo>
                        <a:pt x="27577" y="31889"/>
                      </a:lnTo>
                      <a:lnTo>
                        <a:pt x="1219" y="10801"/>
                      </a:lnTo>
                      <a:lnTo>
                        <a:pt x="27174" y="892"/>
                      </a:lnTo>
                      <a:close/>
                      <a:moveTo>
                        <a:pt x="27172" y="0"/>
                      </a:moveTo>
                      <a:cubicBezTo>
                        <a:pt x="27131" y="0"/>
                        <a:pt x="27092" y="8"/>
                        <a:pt x="27058" y="26"/>
                      </a:cubicBezTo>
                      <a:lnTo>
                        <a:pt x="292" y="10338"/>
                      </a:lnTo>
                      <a:cubicBezTo>
                        <a:pt x="116" y="10393"/>
                        <a:pt x="60" y="10509"/>
                        <a:pt x="0" y="10625"/>
                      </a:cubicBezTo>
                      <a:cubicBezTo>
                        <a:pt x="0" y="10801"/>
                        <a:pt x="60" y="10917"/>
                        <a:pt x="176" y="11033"/>
                      </a:cubicBezTo>
                      <a:lnTo>
                        <a:pt x="27229" y="32700"/>
                      </a:lnTo>
                      <a:cubicBezTo>
                        <a:pt x="27345" y="32756"/>
                        <a:pt x="27405" y="32756"/>
                        <a:pt x="27521" y="32756"/>
                      </a:cubicBezTo>
                      <a:lnTo>
                        <a:pt x="27637" y="32756"/>
                      </a:lnTo>
                      <a:lnTo>
                        <a:pt x="54750" y="21345"/>
                      </a:lnTo>
                      <a:cubicBezTo>
                        <a:pt x="54866" y="21345"/>
                        <a:pt x="54982" y="21169"/>
                        <a:pt x="54982" y="21053"/>
                      </a:cubicBezTo>
                      <a:cubicBezTo>
                        <a:pt x="54982" y="20882"/>
                        <a:pt x="54922" y="20766"/>
                        <a:pt x="54806" y="20706"/>
                      </a:cubicBezTo>
                      <a:lnTo>
                        <a:pt x="27461" y="81"/>
                      </a:lnTo>
                      <a:cubicBezTo>
                        <a:pt x="27379" y="42"/>
                        <a:pt x="27270" y="0"/>
                        <a:pt x="271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3" name="Google Shape;14273;p33"/>
                <p:cNvSpPr/>
                <p:nvPr/>
              </p:nvSpPr>
              <p:spPr>
                <a:xfrm>
                  <a:off x="3011953" y="1953479"/>
                  <a:ext cx="658739" cy="369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09" h="31969" extrusionOk="0">
                      <a:moveTo>
                        <a:pt x="2428" y="1"/>
                      </a:moveTo>
                      <a:cubicBezTo>
                        <a:pt x="2316" y="1"/>
                        <a:pt x="2209" y="62"/>
                        <a:pt x="2142" y="165"/>
                      </a:cubicBezTo>
                      <a:cubicBezTo>
                        <a:pt x="1" y="3293"/>
                        <a:pt x="1" y="6537"/>
                        <a:pt x="2086" y="9666"/>
                      </a:cubicBezTo>
                      <a:cubicBezTo>
                        <a:pt x="2142" y="9721"/>
                        <a:pt x="2142" y="9782"/>
                        <a:pt x="2202" y="9782"/>
                      </a:cubicBezTo>
                      <a:lnTo>
                        <a:pt x="29255" y="31852"/>
                      </a:lnTo>
                      <a:cubicBezTo>
                        <a:pt x="29371" y="31912"/>
                        <a:pt x="29431" y="31968"/>
                        <a:pt x="29547" y="31968"/>
                      </a:cubicBezTo>
                      <a:cubicBezTo>
                        <a:pt x="29603" y="31968"/>
                        <a:pt x="29663" y="31968"/>
                        <a:pt x="29719" y="31912"/>
                      </a:cubicBezTo>
                      <a:lnTo>
                        <a:pt x="56776" y="19515"/>
                      </a:lnTo>
                      <a:cubicBezTo>
                        <a:pt x="56892" y="19454"/>
                        <a:pt x="57008" y="19283"/>
                        <a:pt x="57008" y="19107"/>
                      </a:cubicBezTo>
                      <a:lnTo>
                        <a:pt x="57008" y="16673"/>
                      </a:lnTo>
                      <a:cubicBezTo>
                        <a:pt x="57008" y="16442"/>
                        <a:pt x="56832" y="16270"/>
                        <a:pt x="56600" y="16270"/>
                      </a:cubicBezTo>
                      <a:cubicBezTo>
                        <a:pt x="56369" y="16270"/>
                        <a:pt x="56197" y="16442"/>
                        <a:pt x="56197" y="16673"/>
                      </a:cubicBezTo>
                      <a:lnTo>
                        <a:pt x="56197" y="18875"/>
                      </a:lnTo>
                      <a:lnTo>
                        <a:pt x="29603" y="31101"/>
                      </a:lnTo>
                      <a:lnTo>
                        <a:pt x="2721" y="9202"/>
                      </a:lnTo>
                      <a:cubicBezTo>
                        <a:pt x="812" y="6306"/>
                        <a:pt x="812" y="3465"/>
                        <a:pt x="2782" y="628"/>
                      </a:cubicBezTo>
                      <a:cubicBezTo>
                        <a:pt x="2898" y="452"/>
                        <a:pt x="2837" y="220"/>
                        <a:pt x="2666" y="104"/>
                      </a:cubicBezTo>
                      <a:cubicBezTo>
                        <a:pt x="2592" y="33"/>
                        <a:pt x="2509" y="1"/>
                        <a:pt x="24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4" name="Google Shape;14274;p33"/>
                <p:cNvSpPr/>
                <p:nvPr/>
              </p:nvSpPr>
              <p:spPr>
                <a:xfrm>
                  <a:off x="3325255" y="2203841"/>
                  <a:ext cx="33475" cy="11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" h="10302" extrusionOk="0">
                      <a:moveTo>
                        <a:pt x="2423" y="1"/>
                      </a:moveTo>
                      <a:cubicBezTo>
                        <a:pt x="2305" y="1"/>
                        <a:pt x="2185" y="63"/>
                        <a:pt x="2086" y="165"/>
                      </a:cubicBezTo>
                      <a:cubicBezTo>
                        <a:pt x="56" y="2654"/>
                        <a:pt x="0" y="6014"/>
                        <a:pt x="2025" y="10069"/>
                      </a:cubicBezTo>
                      <a:cubicBezTo>
                        <a:pt x="2141" y="10245"/>
                        <a:pt x="2257" y="10301"/>
                        <a:pt x="2433" y="10301"/>
                      </a:cubicBezTo>
                      <a:cubicBezTo>
                        <a:pt x="2489" y="10301"/>
                        <a:pt x="2549" y="10301"/>
                        <a:pt x="2605" y="10245"/>
                      </a:cubicBezTo>
                      <a:cubicBezTo>
                        <a:pt x="2781" y="10185"/>
                        <a:pt x="2897" y="9898"/>
                        <a:pt x="2781" y="9722"/>
                      </a:cubicBezTo>
                      <a:cubicBezTo>
                        <a:pt x="867" y="5898"/>
                        <a:pt x="867" y="2946"/>
                        <a:pt x="2721" y="684"/>
                      </a:cubicBezTo>
                      <a:cubicBezTo>
                        <a:pt x="2837" y="513"/>
                        <a:pt x="2837" y="221"/>
                        <a:pt x="2665" y="105"/>
                      </a:cubicBezTo>
                      <a:cubicBezTo>
                        <a:pt x="2591" y="33"/>
                        <a:pt x="2508" y="1"/>
                        <a:pt x="2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5" name="Google Shape;14275;p33"/>
                <p:cNvSpPr/>
                <p:nvPr/>
              </p:nvSpPr>
              <p:spPr>
                <a:xfrm>
                  <a:off x="3355345" y="2099719"/>
                  <a:ext cx="315983" cy="182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6" h="15781" extrusionOk="0">
                      <a:moveTo>
                        <a:pt x="26874" y="1"/>
                      </a:moveTo>
                      <a:cubicBezTo>
                        <a:pt x="26821" y="1"/>
                        <a:pt x="26766" y="8"/>
                        <a:pt x="26711" y="22"/>
                      </a:cubicBezTo>
                      <a:lnTo>
                        <a:pt x="2147" y="10682"/>
                      </a:lnTo>
                      <a:cubicBezTo>
                        <a:pt x="1915" y="10798"/>
                        <a:pt x="1739" y="10914"/>
                        <a:pt x="1567" y="11085"/>
                      </a:cubicBezTo>
                      <a:cubicBezTo>
                        <a:pt x="233" y="12592"/>
                        <a:pt x="1" y="13927"/>
                        <a:pt x="872" y="15085"/>
                      </a:cubicBezTo>
                      <a:cubicBezTo>
                        <a:pt x="1220" y="15549"/>
                        <a:pt x="1739" y="15780"/>
                        <a:pt x="2318" y="15780"/>
                      </a:cubicBezTo>
                      <a:cubicBezTo>
                        <a:pt x="2550" y="15780"/>
                        <a:pt x="2842" y="15720"/>
                        <a:pt x="3074" y="15604"/>
                      </a:cubicBezTo>
                      <a:lnTo>
                        <a:pt x="27058" y="4365"/>
                      </a:lnTo>
                      <a:cubicBezTo>
                        <a:pt x="27230" y="4249"/>
                        <a:pt x="27346" y="4017"/>
                        <a:pt x="27230" y="3846"/>
                      </a:cubicBezTo>
                      <a:cubicBezTo>
                        <a:pt x="27187" y="3669"/>
                        <a:pt x="27043" y="3592"/>
                        <a:pt x="26874" y="3592"/>
                      </a:cubicBezTo>
                      <a:cubicBezTo>
                        <a:pt x="26821" y="3592"/>
                        <a:pt x="26766" y="3600"/>
                        <a:pt x="26711" y="3614"/>
                      </a:cubicBezTo>
                      <a:lnTo>
                        <a:pt x="2726" y="14909"/>
                      </a:lnTo>
                      <a:cubicBezTo>
                        <a:pt x="2599" y="14964"/>
                        <a:pt x="2461" y="14990"/>
                        <a:pt x="2323" y="14990"/>
                      </a:cubicBezTo>
                      <a:cubicBezTo>
                        <a:pt x="2017" y="14990"/>
                        <a:pt x="1708" y="14861"/>
                        <a:pt x="1507" y="14622"/>
                      </a:cubicBezTo>
                      <a:cubicBezTo>
                        <a:pt x="1104" y="14042"/>
                        <a:pt x="756" y="13171"/>
                        <a:pt x="2147" y="11665"/>
                      </a:cubicBezTo>
                      <a:cubicBezTo>
                        <a:pt x="2263" y="11549"/>
                        <a:pt x="2378" y="11493"/>
                        <a:pt x="2494" y="11433"/>
                      </a:cubicBezTo>
                      <a:lnTo>
                        <a:pt x="27058" y="773"/>
                      </a:lnTo>
                      <a:cubicBezTo>
                        <a:pt x="27230" y="657"/>
                        <a:pt x="27346" y="426"/>
                        <a:pt x="27230" y="254"/>
                      </a:cubicBezTo>
                      <a:cubicBezTo>
                        <a:pt x="27187" y="78"/>
                        <a:pt x="27043" y="1"/>
                        <a:pt x="268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6" name="Google Shape;14276;p33"/>
                <p:cNvSpPr/>
                <p:nvPr/>
              </p:nvSpPr>
              <p:spPr>
                <a:xfrm>
                  <a:off x="3647224" y="2105970"/>
                  <a:ext cx="9383" cy="47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4117" extrusionOk="0">
                      <a:moveTo>
                        <a:pt x="408" y="0"/>
                      </a:moveTo>
                      <a:cubicBezTo>
                        <a:pt x="176" y="0"/>
                        <a:pt x="0" y="177"/>
                        <a:pt x="0" y="408"/>
                      </a:cubicBezTo>
                      <a:lnTo>
                        <a:pt x="0" y="3708"/>
                      </a:lnTo>
                      <a:cubicBezTo>
                        <a:pt x="0" y="3940"/>
                        <a:pt x="176" y="4116"/>
                        <a:pt x="408" y="4116"/>
                      </a:cubicBezTo>
                      <a:cubicBezTo>
                        <a:pt x="640" y="4116"/>
                        <a:pt x="811" y="3940"/>
                        <a:pt x="811" y="3708"/>
                      </a:cubicBezTo>
                      <a:lnTo>
                        <a:pt x="811" y="408"/>
                      </a:lnTo>
                      <a:cubicBezTo>
                        <a:pt x="811" y="177"/>
                        <a:pt x="64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77" name="Google Shape;14277;p33"/>
              <p:cNvGrpSpPr/>
              <p:nvPr/>
            </p:nvGrpSpPr>
            <p:grpSpPr>
              <a:xfrm>
                <a:off x="1123955" y="4036563"/>
                <a:ext cx="269728" cy="270624"/>
                <a:chOff x="2451617" y="1982794"/>
                <a:chExt cx="595163" cy="597139"/>
              </a:xfrm>
            </p:grpSpPr>
            <p:sp>
              <p:nvSpPr>
                <p:cNvPr id="14278" name="Google Shape;14278;p33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9" name="Google Shape;14279;p33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0" name="Google Shape;14280;p33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1" name="Google Shape;14281;p33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2" name="Google Shape;14282;p33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283" name="Google Shape;14283;p33"/>
            <p:cNvSpPr/>
            <p:nvPr/>
          </p:nvSpPr>
          <p:spPr>
            <a:xfrm>
              <a:off x="6843450" y="3968275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84" name="Google Shape;14284;p33"/>
            <p:cNvGrpSpPr/>
            <p:nvPr/>
          </p:nvGrpSpPr>
          <p:grpSpPr>
            <a:xfrm>
              <a:off x="6837356" y="4184964"/>
              <a:ext cx="321989" cy="367291"/>
              <a:chOff x="3532772" y="2305456"/>
              <a:chExt cx="443816" cy="506329"/>
            </a:xfrm>
          </p:grpSpPr>
          <p:sp>
            <p:nvSpPr>
              <p:cNvPr id="14285" name="Google Shape;14285;p33"/>
              <p:cNvSpPr/>
              <p:nvPr/>
            </p:nvSpPr>
            <p:spPr>
              <a:xfrm>
                <a:off x="3574277" y="2422635"/>
                <a:ext cx="320004" cy="370176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32036" extrusionOk="0">
                    <a:moveTo>
                      <a:pt x="812" y="927"/>
                    </a:moveTo>
                    <a:lnTo>
                      <a:pt x="2666" y="1678"/>
                    </a:lnTo>
                    <a:lnTo>
                      <a:pt x="26882" y="29834"/>
                    </a:lnTo>
                    <a:lnTo>
                      <a:pt x="25316" y="31225"/>
                    </a:lnTo>
                    <a:lnTo>
                      <a:pt x="1215" y="3185"/>
                    </a:lnTo>
                    <a:lnTo>
                      <a:pt x="812" y="927"/>
                    </a:lnTo>
                    <a:close/>
                    <a:moveTo>
                      <a:pt x="1" y="1"/>
                    </a:moveTo>
                    <a:lnTo>
                      <a:pt x="636" y="3416"/>
                    </a:lnTo>
                    <a:lnTo>
                      <a:pt x="25028" y="31804"/>
                    </a:lnTo>
                    <a:lnTo>
                      <a:pt x="25200" y="32036"/>
                    </a:lnTo>
                    <a:lnTo>
                      <a:pt x="27693" y="29894"/>
                    </a:lnTo>
                    <a:lnTo>
                      <a:pt x="3069" y="1215"/>
                    </a:lnTo>
                    <a:lnTo>
                      <a:pt x="3013" y="115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6" name="Google Shape;14286;p33"/>
              <p:cNvSpPr/>
              <p:nvPr/>
            </p:nvSpPr>
            <p:spPr>
              <a:xfrm>
                <a:off x="3605071" y="2396498"/>
                <a:ext cx="332044" cy="376231"/>
              </a:xfrm>
              <a:custGeom>
                <a:avLst/>
                <a:gdLst/>
                <a:ahLst/>
                <a:cxnLst/>
                <a:rect l="l" t="t" r="r" b="b"/>
                <a:pathLst>
                  <a:path w="28736" h="32560" extrusionOk="0">
                    <a:moveTo>
                      <a:pt x="751" y="640"/>
                    </a:moveTo>
                    <a:lnTo>
                      <a:pt x="3708" y="812"/>
                    </a:lnTo>
                    <a:lnTo>
                      <a:pt x="27925" y="28912"/>
                    </a:lnTo>
                    <a:lnTo>
                      <a:pt x="24681" y="31693"/>
                    </a:lnTo>
                    <a:lnTo>
                      <a:pt x="580" y="3709"/>
                    </a:lnTo>
                    <a:lnTo>
                      <a:pt x="751" y="640"/>
                    </a:lnTo>
                    <a:close/>
                    <a:moveTo>
                      <a:pt x="232" y="1"/>
                    </a:moveTo>
                    <a:lnTo>
                      <a:pt x="1" y="3940"/>
                    </a:lnTo>
                    <a:lnTo>
                      <a:pt x="24449" y="32328"/>
                    </a:lnTo>
                    <a:lnTo>
                      <a:pt x="24620" y="32560"/>
                    </a:lnTo>
                    <a:lnTo>
                      <a:pt x="28736" y="28968"/>
                    </a:lnTo>
                    <a:lnTo>
                      <a:pt x="4112" y="348"/>
                    </a:lnTo>
                    <a:lnTo>
                      <a:pt x="3996" y="233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7" name="Google Shape;14287;p33"/>
              <p:cNvSpPr/>
              <p:nvPr/>
            </p:nvSpPr>
            <p:spPr>
              <a:xfrm>
                <a:off x="3640522" y="2366408"/>
                <a:ext cx="322038" cy="369529"/>
              </a:xfrm>
              <a:custGeom>
                <a:avLst/>
                <a:gdLst/>
                <a:ahLst/>
                <a:cxnLst/>
                <a:rect l="l" t="t" r="r" b="b"/>
                <a:pathLst>
                  <a:path w="27870" h="31980" extrusionOk="0">
                    <a:moveTo>
                      <a:pt x="756" y="811"/>
                    </a:moveTo>
                    <a:lnTo>
                      <a:pt x="2842" y="1506"/>
                    </a:lnTo>
                    <a:lnTo>
                      <a:pt x="27058" y="29662"/>
                    </a:lnTo>
                    <a:lnTo>
                      <a:pt x="25260" y="31169"/>
                    </a:lnTo>
                    <a:lnTo>
                      <a:pt x="1159" y="3129"/>
                    </a:lnTo>
                    <a:lnTo>
                      <a:pt x="756" y="811"/>
                    </a:lnTo>
                    <a:close/>
                    <a:moveTo>
                      <a:pt x="1" y="0"/>
                    </a:moveTo>
                    <a:lnTo>
                      <a:pt x="640" y="3360"/>
                    </a:lnTo>
                    <a:lnTo>
                      <a:pt x="25028" y="31748"/>
                    </a:lnTo>
                    <a:lnTo>
                      <a:pt x="25204" y="31980"/>
                    </a:lnTo>
                    <a:lnTo>
                      <a:pt x="27869" y="29718"/>
                    </a:lnTo>
                    <a:lnTo>
                      <a:pt x="3189" y="1043"/>
                    </a:lnTo>
                    <a:lnTo>
                      <a:pt x="3129" y="9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8" name="Google Shape;14288;p33"/>
              <p:cNvSpPr/>
              <p:nvPr/>
            </p:nvSpPr>
            <p:spPr>
              <a:xfrm>
                <a:off x="3532772" y="2305456"/>
                <a:ext cx="143918" cy="156663"/>
              </a:xfrm>
              <a:custGeom>
                <a:avLst/>
                <a:gdLst/>
                <a:ahLst/>
                <a:cxnLst/>
                <a:rect l="l" t="t" r="r" b="b"/>
                <a:pathLst>
                  <a:path w="12455" h="13558" extrusionOk="0">
                    <a:moveTo>
                      <a:pt x="983" y="1104"/>
                    </a:moveTo>
                    <a:lnTo>
                      <a:pt x="9326" y="5331"/>
                    </a:lnTo>
                    <a:lnTo>
                      <a:pt x="9849" y="8227"/>
                    </a:lnTo>
                    <a:lnTo>
                      <a:pt x="6489" y="7880"/>
                    </a:lnTo>
                    <a:lnTo>
                      <a:pt x="6313" y="11240"/>
                    </a:lnTo>
                    <a:lnTo>
                      <a:pt x="3824" y="10197"/>
                    </a:lnTo>
                    <a:lnTo>
                      <a:pt x="983" y="1104"/>
                    </a:lnTo>
                    <a:close/>
                    <a:moveTo>
                      <a:pt x="1" y="1"/>
                    </a:moveTo>
                    <a:lnTo>
                      <a:pt x="4228" y="13557"/>
                    </a:lnTo>
                    <a:lnTo>
                      <a:pt x="4807" y="13386"/>
                    </a:lnTo>
                    <a:lnTo>
                      <a:pt x="4404" y="11068"/>
                    </a:lnTo>
                    <a:lnTo>
                      <a:pt x="6837" y="12111"/>
                    </a:lnTo>
                    <a:lnTo>
                      <a:pt x="7008" y="8519"/>
                    </a:lnTo>
                    <a:lnTo>
                      <a:pt x="10600" y="8867"/>
                    </a:lnTo>
                    <a:lnTo>
                      <a:pt x="10081" y="6086"/>
                    </a:lnTo>
                    <a:lnTo>
                      <a:pt x="10081" y="6086"/>
                    </a:lnTo>
                    <a:lnTo>
                      <a:pt x="12222" y="6781"/>
                    </a:lnTo>
                    <a:lnTo>
                      <a:pt x="12454" y="62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9" name="Google Shape;14289;p33"/>
              <p:cNvSpPr/>
              <p:nvPr/>
            </p:nvSpPr>
            <p:spPr>
              <a:xfrm>
                <a:off x="3538133" y="2312158"/>
                <a:ext cx="30806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81" extrusionOk="0">
                    <a:moveTo>
                      <a:pt x="0" y="0"/>
                    </a:moveTo>
                    <a:lnTo>
                      <a:pt x="927" y="2781"/>
                    </a:lnTo>
                    <a:cubicBezTo>
                      <a:pt x="1275" y="2665"/>
                      <a:pt x="1622" y="2494"/>
                      <a:pt x="1970" y="2202"/>
                    </a:cubicBezTo>
                    <a:cubicBezTo>
                      <a:pt x="2257" y="1970"/>
                      <a:pt x="2489" y="1622"/>
                      <a:pt x="2665" y="13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0" name="Google Shape;14290;p33"/>
              <p:cNvSpPr/>
              <p:nvPr/>
            </p:nvSpPr>
            <p:spPr>
              <a:xfrm>
                <a:off x="3861442" y="2704438"/>
                <a:ext cx="115146" cy="107346"/>
              </a:xfrm>
              <a:custGeom>
                <a:avLst/>
                <a:gdLst/>
                <a:ahLst/>
                <a:cxnLst/>
                <a:rect l="l" t="t" r="r" b="b"/>
                <a:pathLst>
                  <a:path w="9965" h="9290" extrusionOk="0">
                    <a:moveTo>
                      <a:pt x="8287" y="872"/>
                    </a:moveTo>
                    <a:cubicBezTo>
                      <a:pt x="8982" y="1799"/>
                      <a:pt x="9330" y="2897"/>
                      <a:pt x="9270" y="4116"/>
                    </a:cubicBezTo>
                    <a:cubicBezTo>
                      <a:pt x="9154" y="5391"/>
                      <a:pt x="8574" y="6549"/>
                      <a:pt x="7592" y="7360"/>
                    </a:cubicBezTo>
                    <a:lnTo>
                      <a:pt x="7416" y="7532"/>
                    </a:lnTo>
                    <a:cubicBezTo>
                      <a:pt x="6496" y="8317"/>
                      <a:pt x="5375" y="8697"/>
                      <a:pt x="4264" y="8697"/>
                    </a:cubicBezTo>
                    <a:cubicBezTo>
                      <a:pt x="2994" y="8697"/>
                      <a:pt x="1738" y="8201"/>
                      <a:pt x="811" y="7244"/>
                    </a:cubicBezTo>
                    <a:lnTo>
                      <a:pt x="8287" y="872"/>
                    </a:lnTo>
                    <a:close/>
                    <a:moveTo>
                      <a:pt x="8343" y="0"/>
                    </a:moveTo>
                    <a:lnTo>
                      <a:pt x="0" y="7184"/>
                    </a:lnTo>
                    <a:lnTo>
                      <a:pt x="176" y="7416"/>
                    </a:lnTo>
                    <a:cubicBezTo>
                      <a:pt x="1103" y="8519"/>
                      <a:pt x="2433" y="9154"/>
                      <a:pt x="3768" y="9270"/>
                    </a:cubicBezTo>
                    <a:cubicBezTo>
                      <a:pt x="3922" y="9283"/>
                      <a:pt x="4077" y="9289"/>
                      <a:pt x="4232" y="9289"/>
                    </a:cubicBezTo>
                    <a:cubicBezTo>
                      <a:pt x="5476" y="9289"/>
                      <a:pt x="6733" y="8873"/>
                      <a:pt x="7763" y="7995"/>
                    </a:cubicBezTo>
                    <a:lnTo>
                      <a:pt x="7995" y="7824"/>
                    </a:lnTo>
                    <a:cubicBezTo>
                      <a:pt x="9038" y="6897"/>
                      <a:pt x="9733" y="5562"/>
                      <a:pt x="9849" y="4172"/>
                    </a:cubicBezTo>
                    <a:cubicBezTo>
                      <a:pt x="9965" y="2726"/>
                      <a:pt x="9501" y="1335"/>
                      <a:pt x="8519" y="232"/>
                    </a:cubicBezTo>
                    <a:lnTo>
                      <a:pt x="83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91" name="Google Shape;14291;p33"/>
            <p:cNvSpPr/>
            <p:nvPr/>
          </p:nvSpPr>
          <p:spPr>
            <a:xfrm>
              <a:off x="6843450" y="3968275"/>
              <a:ext cx="288497" cy="183992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92" name="Google Shape;14292;p33"/>
            <p:cNvGrpSpPr/>
            <p:nvPr/>
          </p:nvGrpSpPr>
          <p:grpSpPr>
            <a:xfrm>
              <a:off x="6842688" y="4715925"/>
              <a:ext cx="311321" cy="251704"/>
              <a:chOff x="2355918" y="2641256"/>
              <a:chExt cx="348117" cy="281422"/>
            </a:xfrm>
          </p:grpSpPr>
          <p:sp>
            <p:nvSpPr>
              <p:cNvPr id="14293" name="Google Shape;14293;p33"/>
              <p:cNvSpPr/>
              <p:nvPr/>
            </p:nvSpPr>
            <p:spPr>
              <a:xfrm>
                <a:off x="2355918" y="2641510"/>
                <a:ext cx="348117" cy="2811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24333" extrusionOk="0">
                    <a:moveTo>
                      <a:pt x="6313" y="580"/>
                    </a:moveTo>
                    <a:lnTo>
                      <a:pt x="29487" y="11124"/>
                    </a:lnTo>
                    <a:lnTo>
                      <a:pt x="23753" y="23753"/>
                    </a:lnTo>
                    <a:lnTo>
                      <a:pt x="580" y="13210"/>
                    </a:lnTo>
                    <a:lnTo>
                      <a:pt x="6313" y="580"/>
                    </a:lnTo>
                    <a:close/>
                    <a:moveTo>
                      <a:pt x="6141" y="1"/>
                    </a:moveTo>
                    <a:cubicBezTo>
                      <a:pt x="6081" y="61"/>
                      <a:pt x="6025" y="61"/>
                      <a:pt x="5965" y="116"/>
                    </a:cubicBezTo>
                    <a:lnTo>
                      <a:pt x="56" y="13210"/>
                    </a:lnTo>
                    <a:cubicBezTo>
                      <a:pt x="0" y="13325"/>
                      <a:pt x="56" y="13502"/>
                      <a:pt x="172" y="13557"/>
                    </a:cubicBezTo>
                    <a:lnTo>
                      <a:pt x="23753" y="24277"/>
                    </a:lnTo>
                    <a:cubicBezTo>
                      <a:pt x="23809" y="24333"/>
                      <a:pt x="23809" y="24333"/>
                      <a:pt x="23869" y="24333"/>
                    </a:cubicBezTo>
                    <a:cubicBezTo>
                      <a:pt x="23869" y="24333"/>
                      <a:pt x="23925" y="24333"/>
                      <a:pt x="23925" y="24277"/>
                    </a:cubicBezTo>
                    <a:cubicBezTo>
                      <a:pt x="24041" y="24277"/>
                      <a:pt x="24041" y="24217"/>
                      <a:pt x="24101" y="24161"/>
                    </a:cubicBezTo>
                    <a:lnTo>
                      <a:pt x="30066" y="11068"/>
                    </a:lnTo>
                    <a:cubicBezTo>
                      <a:pt x="30126" y="10952"/>
                      <a:pt x="30066" y="10837"/>
                      <a:pt x="29950" y="10776"/>
                    </a:cubicBezTo>
                    <a:lnTo>
                      <a:pt x="63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4" name="Google Shape;14294;p33"/>
              <p:cNvSpPr/>
              <p:nvPr/>
            </p:nvSpPr>
            <p:spPr>
              <a:xfrm>
                <a:off x="2424197" y="2641256"/>
                <a:ext cx="279134" cy="172331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4914" extrusionOk="0">
                    <a:moveTo>
                      <a:pt x="274" y="1"/>
                    </a:moveTo>
                    <a:cubicBezTo>
                      <a:pt x="238" y="1"/>
                      <a:pt x="203" y="8"/>
                      <a:pt x="172" y="23"/>
                    </a:cubicBezTo>
                    <a:cubicBezTo>
                      <a:pt x="56" y="83"/>
                      <a:pt x="1" y="254"/>
                      <a:pt x="116" y="370"/>
                    </a:cubicBezTo>
                    <a:lnTo>
                      <a:pt x="7764" y="14798"/>
                    </a:lnTo>
                    <a:cubicBezTo>
                      <a:pt x="7819" y="14854"/>
                      <a:pt x="7880" y="14914"/>
                      <a:pt x="7996" y="14914"/>
                    </a:cubicBezTo>
                    <a:lnTo>
                      <a:pt x="8051" y="14914"/>
                    </a:lnTo>
                    <a:lnTo>
                      <a:pt x="23985" y="11262"/>
                    </a:lnTo>
                    <a:cubicBezTo>
                      <a:pt x="24101" y="11206"/>
                      <a:pt x="24157" y="11090"/>
                      <a:pt x="24157" y="10974"/>
                    </a:cubicBezTo>
                    <a:cubicBezTo>
                      <a:pt x="24111" y="10879"/>
                      <a:pt x="24025" y="10784"/>
                      <a:pt x="23931" y="10784"/>
                    </a:cubicBezTo>
                    <a:cubicBezTo>
                      <a:pt x="23911" y="10784"/>
                      <a:pt x="23890" y="10788"/>
                      <a:pt x="23870" y="10798"/>
                    </a:cubicBezTo>
                    <a:lnTo>
                      <a:pt x="8111" y="14390"/>
                    </a:lnTo>
                    <a:lnTo>
                      <a:pt x="520" y="138"/>
                    </a:lnTo>
                    <a:cubicBezTo>
                      <a:pt x="479" y="53"/>
                      <a:pt x="373" y="1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5" name="Google Shape;14295;p33"/>
              <p:cNvSpPr/>
              <p:nvPr/>
            </p:nvSpPr>
            <p:spPr>
              <a:xfrm>
                <a:off x="2543999" y="2802413"/>
                <a:ext cx="91053" cy="120264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0408" extrusionOk="0">
                    <a:moveTo>
                      <a:pt x="262" y="0"/>
                    </a:moveTo>
                    <a:cubicBezTo>
                      <a:pt x="213" y="0"/>
                      <a:pt x="165" y="15"/>
                      <a:pt x="116" y="40"/>
                    </a:cubicBezTo>
                    <a:cubicBezTo>
                      <a:pt x="1" y="156"/>
                      <a:pt x="1" y="272"/>
                      <a:pt x="61" y="388"/>
                    </a:cubicBezTo>
                    <a:lnTo>
                      <a:pt x="7416" y="10292"/>
                    </a:lnTo>
                    <a:cubicBezTo>
                      <a:pt x="7416" y="10352"/>
                      <a:pt x="7532" y="10408"/>
                      <a:pt x="7592" y="10408"/>
                    </a:cubicBezTo>
                    <a:cubicBezTo>
                      <a:pt x="7648" y="10408"/>
                      <a:pt x="7708" y="10408"/>
                      <a:pt x="7764" y="10352"/>
                    </a:cubicBezTo>
                    <a:cubicBezTo>
                      <a:pt x="7824" y="10292"/>
                      <a:pt x="7880" y="10120"/>
                      <a:pt x="7764" y="10005"/>
                    </a:cubicBezTo>
                    <a:lnTo>
                      <a:pt x="464" y="96"/>
                    </a:lnTo>
                    <a:cubicBezTo>
                      <a:pt x="397" y="28"/>
                      <a:pt x="329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6" name="Google Shape;14296;p33"/>
              <p:cNvSpPr/>
              <p:nvPr/>
            </p:nvSpPr>
            <p:spPr>
              <a:xfrm>
                <a:off x="2355918" y="2781452"/>
                <a:ext cx="147927" cy="16720"/>
              </a:xfrm>
              <a:custGeom>
                <a:avLst/>
                <a:gdLst/>
                <a:ahLst/>
                <a:cxnLst/>
                <a:rect l="l" t="t" r="r" b="b"/>
                <a:pathLst>
                  <a:path w="12802" h="1447" extrusionOk="0">
                    <a:moveTo>
                      <a:pt x="12514" y="0"/>
                    </a:moveTo>
                    <a:lnTo>
                      <a:pt x="232" y="983"/>
                    </a:lnTo>
                    <a:cubicBezTo>
                      <a:pt x="116" y="983"/>
                      <a:pt x="0" y="1099"/>
                      <a:pt x="0" y="1214"/>
                    </a:cubicBezTo>
                    <a:cubicBezTo>
                      <a:pt x="0" y="1330"/>
                      <a:pt x="116" y="1446"/>
                      <a:pt x="232" y="1446"/>
                    </a:cubicBezTo>
                    <a:lnTo>
                      <a:pt x="288" y="1446"/>
                    </a:lnTo>
                    <a:lnTo>
                      <a:pt x="12570" y="464"/>
                    </a:lnTo>
                    <a:cubicBezTo>
                      <a:pt x="12686" y="464"/>
                      <a:pt x="12801" y="348"/>
                      <a:pt x="12801" y="232"/>
                    </a:cubicBezTo>
                    <a:cubicBezTo>
                      <a:pt x="12801" y="116"/>
                      <a:pt x="12686" y="0"/>
                      <a:pt x="12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97" name="Google Shape;14297;p33"/>
            <p:cNvGrpSpPr/>
            <p:nvPr/>
          </p:nvGrpSpPr>
          <p:grpSpPr>
            <a:xfrm rot="-999752">
              <a:off x="7228556" y="4065065"/>
              <a:ext cx="246377" cy="287787"/>
              <a:chOff x="1972304" y="3421391"/>
              <a:chExt cx="366224" cy="427778"/>
            </a:xfrm>
          </p:grpSpPr>
          <p:sp>
            <p:nvSpPr>
              <p:cNvPr id="14298" name="Google Shape;14298;p33"/>
              <p:cNvSpPr/>
              <p:nvPr/>
            </p:nvSpPr>
            <p:spPr>
              <a:xfrm>
                <a:off x="1972304" y="3421391"/>
                <a:ext cx="366224" cy="427778"/>
              </a:xfrm>
              <a:custGeom>
                <a:avLst/>
                <a:gdLst/>
                <a:ahLst/>
                <a:cxnLst/>
                <a:rect l="l" t="t" r="r" b="b"/>
                <a:pathLst>
                  <a:path w="31694" h="37021" extrusionOk="0">
                    <a:moveTo>
                      <a:pt x="4757" y="579"/>
                    </a:moveTo>
                    <a:cubicBezTo>
                      <a:pt x="4794" y="579"/>
                      <a:pt x="4830" y="580"/>
                      <a:pt x="4867" y="582"/>
                    </a:cubicBezTo>
                    <a:lnTo>
                      <a:pt x="29431" y="2492"/>
                    </a:lnTo>
                    <a:cubicBezTo>
                      <a:pt x="29895" y="2492"/>
                      <a:pt x="30358" y="2723"/>
                      <a:pt x="30650" y="3071"/>
                    </a:cubicBezTo>
                    <a:cubicBezTo>
                      <a:pt x="30938" y="3479"/>
                      <a:pt x="31114" y="3942"/>
                      <a:pt x="31053" y="4406"/>
                    </a:cubicBezTo>
                    <a:lnTo>
                      <a:pt x="28736" y="35051"/>
                    </a:lnTo>
                    <a:cubicBezTo>
                      <a:pt x="28625" y="35826"/>
                      <a:pt x="27985" y="36445"/>
                      <a:pt x="27171" y="36445"/>
                    </a:cubicBezTo>
                    <a:cubicBezTo>
                      <a:pt x="27134" y="36445"/>
                      <a:pt x="27096" y="36444"/>
                      <a:pt x="27058" y="36441"/>
                    </a:cubicBezTo>
                    <a:lnTo>
                      <a:pt x="2031" y="34532"/>
                    </a:lnTo>
                    <a:cubicBezTo>
                      <a:pt x="1623" y="34532"/>
                      <a:pt x="1220" y="34300"/>
                      <a:pt x="988" y="34008"/>
                    </a:cubicBezTo>
                    <a:cubicBezTo>
                      <a:pt x="696" y="33720"/>
                      <a:pt x="580" y="33313"/>
                      <a:pt x="580" y="32909"/>
                    </a:cubicBezTo>
                    <a:lnTo>
                      <a:pt x="2958" y="2260"/>
                    </a:lnTo>
                    <a:cubicBezTo>
                      <a:pt x="3011" y="1314"/>
                      <a:pt x="3821" y="579"/>
                      <a:pt x="4757" y="579"/>
                    </a:cubicBezTo>
                    <a:close/>
                    <a:moveTo>
                      <a:pt x="4817" y="0"/>
                    </a:moveTo>
                    <a:cubicBezTo>
                      <a:pt x="3586" y="0"/>
                      <a:pt x="2491" y="967"/>
                      <a:pt x="2378" y="2204"/>
                    </a:cubicBezTo>
                    <a:lnTo>
                      <a:pt x="61" y="32849"/>
                    </a:lnTo>
                    <a:cubicBezTo>
                      <a:pt x="1" y="33428"/>
                      <a:pt x="177" y="33952"/>
                      <a:pt x="524" y="34355"/>
                    </a:cubicBezTo>
                    <a:cubicBezTo>
                      <a:pt x="928" y="34819"/>
                      <a:pt x="1391" y="35051"/>
                      <a:pt x="1970" y="35111"/>
                    </a:cubicBezTo>
                    <a:lnTo>
                      <a:pt x="26998" y="37020"/>
                    </a:lnTo>
                    <a:lnTo>
                      <a:pt x="27174" y="37020"/>
                    </a:lnTo>
                    <a:cubicBezTo>
                      <a:pt x="28273" y="37020"/>
                      <a:pt x="29200" y="36209"/>
                      <a:pt x="29260" y="35111"/>
                    </a:cubicBezTo>
                    <a:lnTo>
                      <a:pt x="31633" y="4406"/>
                    </a:lnTo>
                    <a:cubicBezTo>
                      <a:pt x="31693" y="3827"/>
                      <a:pt x="31461" y="3187"/>
                      <a:pt x="31053" y="2723"/>
                    </a:cubicBezTo>
                    <a:cubicBezTo>
                      <a:pt x="30650" y="2260"/>
                      <a:pt x="30127" y="1973"/>
                      <a:pt x="29492" y="1912"/>
                    </a:cubicBezTo>
                    <a:lnTo>
                      <a:pt x="4927" y="3"/>
                    </a:lnTo>
                    <a:cubicBezTo>
                      <a:pt x="4890" y="1"/>
                      <a:pt x="4853" y="0"/>
                      <a:pt x="4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9" name="Google Shape;14299;p33"/>
              <p:cNvSpPr/>
              <p:nvPr/>
            </p:nvSpPr>
            <p:spPr>
              <a:xfrm>
                <a:off x="2039947" y="3480333"/>
                <a:ext cx="249680" cy="66256"/>
              </a:xfrm>
              <a:custGeom>
                <a:avLst/>
                <a:gdLst/>
                <a:ahLst/>
                <a:cxnLst/>
                <a:rect l="l" t="t" r="r" b="b"/>
                <a:pathLst>
                  <a:path w="21608" h="5734" extrusionOk="0">
                    <a:moveTo>
                      <a:pt x="867" y="579"/>
                    </a:moveTo>
                    <a:lnTo>
                      <a:pt x="20973" y="2141"/>
                    </a:lnTo>
                    <a:lnTo>
                      <a:pt x="20741" y="5154"/>
                    </a:lnTo>
                    <a:lnTo>
                      <a:pt x="635" y="3592"/>
                    </a:lnTo>
                    <a:lnTo>
                      <a:pt x="867" y="579"/>
                    </a:lnTo>
                    <a:close/>
                    <a:moveTo>
                      <a:pt x="348" y="0"/>
                    </a:moveTo>
                    <a:lnTo>
                      <a:pt x="0" y="4111"/>
                    </a:lnTo>
                    <a:lnTo>
                      <a:pt x="21260" y="5733"/>
                    </a:lnTo>
                    <a:lnTo>
                      <a:pt x="21608" y="1622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0" name="Google Shape;14300;p33"/>
              <p:cNvSpPr/>
              <p:nvPr/>
            </p:nvSpPr>
            <p:spPr>
              <a:xfrm>
                <a:off x="2020500" y="3566661"/>
                <a:ext cx="52933" cy="52922"/>
              </a:xfrm>
              <a:custGeom>
                <a:avLst/>
                <a:gdLst/>
                <a:ahLst/>
                <a:cxnLst/>
                <a:rect l="l" t="t" r="r" b="b"/>
                <a:pathLst>
                  <a:path w="4581" h="4580" extrusionOk="0">
                    <a:moveTo>
                      <a:pt x="872" y="640"/>
                    </a:moveTo>
                    <a:lnTo>
                      <a:pt x="3941" y="872"/>
                    </a:lnTo>
                    <a:lnTo>
                      <a:pt x="3709" y="4000"/>
                    </a:lnTo>
                    <a:lnTo>
                      <a:pt x="580" y="3768"/>
                    </a:lnTo>
                    <a:lnTo>
                      <a:pt x="872" y="640"/>
                    </a:lnTo>
                    <a:close/>
                    <a:moveTo>
                      <a:pt x="349" y="0"/>
                    </a:moveTo>
                    <a:lnTo>
                      <a:pt x="1" y="4287"/>
                    </a:lnTo>
                    <a:lnTo>
                      <a:pt x="4232" y="4579"/>
                    </a:lnTo>
                    <a:lnTo>
                      <a:pt x="4580" y="348"/>
                    </a:lnTo>
                    <a:lnTo>
                      <a:pt x="3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1" name="Google Shape;14301;p33"/>
              <p:cNvSpPr/>
              <p:nvPr/>
            </p:nvSpPr>
            <p:spPr>
              <a:xfrm>
                <a:off x="2094833" y="3572704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68" y="580"/>
                    </a:moveTo>
                    <a:lnTo>
                      <a:pt x="3996" y="868"/>
                    </a:lnTo>
                    <a:lnTo>
                      <a:pt x="3764" y="3940"/>
                    </a:lnTo>
                    <a:lnTo>
                      <a:pt x="636" y="3709"/>
                    </a:lnTo>
                    <a:lnTo>
                      <a:pt x="868" y="580"/>
                    </a:lnTo>
                    <a:close/>
                    <a:moveTo>
                      <a:pt x="349" y="1"/>
                    </a:moveTo>
                    <a:lnTo>
                      <a:pt x="1" y="4228"/>
                    </a:lnTo>
                    <a:lnTo>
                      <a:pt x="4288" y="4575"/>
                    </a:lnTo>
                    <a:lnTo>
                      <a:pt x="4575" y="349"/>
                    </a:ln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2" name="Google Shape;14302;p33"/>
              <p:cNvSpPr/>
              <p:nvPr/>
            </p:nvSpPr>
            <p:spPr>
              <a:xfrm>
                <a:off x="2165804" y="3578066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11" y="635"/>
                    </a:moveTo>
                    <a:lnTo>
                      <a:pt x="3940" y="867"/>
                    </a:lnTo>
                    <a:lnTo>
                      <a:pt x="3708" y="3940"/>
                    </a:lnTo>
                    <a:lnTo>
                      <a:pt x="579" y="3708"/>
                    </a:lnTo>
                    <a:lnTo>
                      <a:pt x="811" y="635"/>
                    </a:lnTo>
                    <a:close/>
                    <a:moveTo>
                      <a:pt x="287" y="0"/>
                    </a:moveTo>
                    <a:lnTo>
                      <a:pt x="0" y="4227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3" name="Google Shape;14303;p33"/>
              <p:cNvSpPr/>
              <p:nvPr/>
            </p:nvSpPr>
            <p:spPr>
              <a:xfrm>
                <a:off x="2013809" y="3652341"/>
                <a:ext cx="52922" cy="53569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636" extrusionOk="0">
                    <a:moveTo>
                      <a:pt x="872" y="640"/>
                    </a:moveTo>
                    <a:lnTo>
                      <a:pt x="4000" y="872"/>
                    </a:lnTo>
                    <a:lnTo>
                      <a:pt x="3708" y="4001"/>
                    </a:lnTo>
                    <a:lnTo>
                      <a:pt x="640" y="3769"/>
                    </a:lnTo>
                    <a:lnTo>
                      <a:pt x="872" y="640"/>
                    </a:lnTo>
                    <a:close/>
                    <a:moveTo>
                      <a:pt x="348" y="1"/>
                    </a:moveTo>
                    <a:lnTo>
                      <a:pt x="1" y="4288"/>
                    </a:lnTo>
                    <a:lnTo>
                      <a:pt x="4288" y="4635"/>
                    </a:lnTo>
                    <a:lnTo>
                      <a:pt x="4580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4" name="Google Shape;14304;p33"/>
              <p:cNvSpPr/>
              <p:nvPr/>
            </p:nvSpPr>
            <p:spPr>
              <a:xfrm>
                <a:off x="2088142" y="3658396"/>
                <a:ext cx="52876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5" extrusionOk="0">
                    <a:moveTo>
                      <a:pt x="867" y="635"/>
                    </a:moveTo>
                    <a:lnTo>
                      <a:pt x="3996" y="867"/>
                    </a:lnTo>
                    <a:lnTo>
                      <a:pt x="3764" y="3996"/>
                    </a:lnTo>
                    <a:lnTo>
                      <a:pt x="636" y="3708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1" y="4227"/>
                    </a:lnTo>
                    <a:lnTo>
                      <a:pt x="4288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5" name="Google Shape;14305;p33"/>
              <p:cNvSpPr/>
              <p:nvPr/>
            </p:nvSpPr>
            <p:spPr>
              <a:xfrm>
                <a:off x="2159102" y="3663746"/>
                <a:ext cx="52876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4576" extrusionOk="0">
                    <a:moveTo>
                      <a:pt x="812" y="636"/>
                    </a:moveTo>
                    <a:lnTo>
                      <a:pt x="3940" y="868"/>
                    </a:lnTo>
                    <a:lnTo>
                      <a:pt x="3708" y="3996"/>
                    </a:lnTo>
                    <a:lnTo>
                      <a:pt x="580" y="3709"/>
                    </a:lnTo>
                    <a:lnTo>
                      <a:pt x="812" y="636"/>
                    </a:lnTo>
                    <a:close/>
                    <a:moveTo>
                      <a:pt x="288" y="1"/>
                    </a:moveTo>
                    <a:lnTo>
                      <a:pt x="1" y="4228"/>
                    </a:lnTo>
                    <a:lnTo>
                      <a:pt x="4228" y="4575"/>
                    </a:lnTo>
                    <a:lnTo>
                      <a:pt x="4575" y="349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6" name="Google Shape;14306;p33"/>
              <p:cNvSpPr/>
              <p:nvPr/>
            </p:nvSpPr>
            <p:spPr>
              <a:xfrm>
                <a:off x="2007119" y="3738726"/>
                <a:ext cx="52922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4580" h="4576" extrusionOk="0">
                    <a:moveTo>
                      <a:pt x="872" y="580"/>
                    </a:moveTo>
                    <a:lnTo>
                      <a:pt x="4000" y="812"/>
                    </a:lnTo>
                    <a:lnTo>
                      <a:pt x="3768" y="3940"/>
                    </a:lnTo>
                    <a:lnTo>
                      <a:pt x="640" y="3708"/>
                    </a:lnTo>
                    <a:lnTo>
                      <a:pt x="872" y="580"/>
                    </a:lnTo>
                    <a:close/>
                    <a:moveTo>
                      <a:pt x="348" y="1"/>
                    </a:moveTo>
                    <a:lnTo>
                      <a:pt x="0" y="4227"/>
                    </a:lnTo>
                    <a:lnTo>
                      <a:pt x="4287" y="4575"/>
                    </a:lnTo>
                    <a:lnTo>
                      <a:pt x="4579" y="28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7" name="Google Shape;14307;p33"/>
              <p:cNvSpPr/>
              <p:nvPr/>
            </p:nvSpPr>
            <p:spPr>
              <a:xfrm>
                <a:off x="2081452" y="3744088"/>
                <a:ext cx="53569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636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64" y="3995"/>
                    </a:lnTo>
                    <a:lnTo>
                      <a:pt x="635" y="3708"/>
                    </a:lnTo>
                    <a:lnTo>
                      <a:pt x="867" y="635"/>
                    </a:lnTo>
                    <a:close/>
                    <a:moveTo>
                      <a:pt x="348" y="0"/>
                    </a:moveTo>
                    <a:lnTo>
                      <a:pt x="0" y="4287"/>
                    </a:lnTo>
                    <a:lnTo>
                      <a:pt x="4287" y="4575"/>
                    </a:lnTo>
                    <a:lnTo>
                      <a:pt x="4635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8" name="Google Shape;14308;p33"/>
              <p:cNvSpPr/>
              <p:nvPr/>
            </p:nvSpPr>
            <p:spPr>
              <a:xfrm>
                <a:off x="2152411" y="3749438"/>
                <a:ext cx="52864" cy="52864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4575" extrusionOk="0">
                    <a:moveTo>
                      <a:pt x="867" y="635"/>
                    </a:moveTo>
                    <a:lnTo>
                      <a:pt x="3995" y="867"/>
                    </a:lnTo>
                    <a:lnTo>
                      <a:pt x="3708" y="3996"/>
                    </a:lnTo>
                    <a:lnTo>
                      <a:pt x="580" y="3764"/>
                    </a:lnTo>
                    <a:lnTo>
                      <a:pt x="867" y="635"/>
                    </a:lnTo>
                    <a:close/>
                    <a:moveTo>
                      <a:pt x="348" y="1"/>
                    </a:moveTo>
                    <a:lnTo>
                      <a:pt x="0" y="4288"/>
                    </a:lnTo>
                    <a:lnTo>
                      <a:pt x="4227" y="4575"/>
                    </a:lnTo>
                    <a:lnTo>
                      <a:pt x="4575" y="348"/>
                    </a:lnTo>
                    <a:lnTo>
                      <a:pt x="3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9" name="Google Shape;14309;p33"/>
              <p:cNvSpPr/>
              <p:nvPr/>
            </p:nvSpPr>
            <p:spPr>
              <a:xfrm>
                <a:off x="2223371" y="3723300"/>
                <a:ext cx="61600" cy="90418"/>
              </a:xfrm>
              <a:custGeom>
                <a:avLst/>
                <a:gdLst/>
                <a:ahLst/>
                <a:cxnLst/>
                <a:rect l="l" t="t" r="r" b="b"/>
                <a:pathLst>
                  <a:path w="5331" h="7825" extrusionOk="0">
                    <a:moveTo>
                      <a:pt x="1099" y="640"/>
                    </a:moveTo>
                    <a:lnTo>
                      <a:pt x="4691" y="928"/>
                    </a:lnTo>
                    <a:lnTo>
                      <a:pt x="4227" y="7245"/>
                    </a:lnTo>
                    <a:lnTo>
                      <a:pt x="580" y="6953"/>
                    </a:lnTo>
                    <a:lnTo>
                      <a:pt x="1099" y="640"/>
                    </a:lnTo>
                    <a:close/>
                    <a:moveTo>
                      <a:pt x="580" y="1"/>
                    </a:moveTo>
                    <a:lnTo>
                      <a:pt x="0" y="7477"/>
                    </a:lnTo>
                    <a:lnTo>
                      <a:pt x="4751" y="7824"/>
                    </a:lnTo>
                    <a:lnTo>
                      <a:pt x="5330" y="40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0" name="Google Shape;14310;p33"/>
              <p:cNvSpPr/>
              <p:nvPr/>
            </p:nvSpPr>
            <p:spPr>
              <a:xfrm>
                <a:off x="2231401" y="3646991"/>
                <a:ext cx="56885" cy="5623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4867" extrusionOk="0">
                    <a:moveTo>
                      <a:pt x="867" y="640"/>
                    </a:moveTo>
                    <a:lnTo>
                      <a:pt x="4288" y="872"/>
                    </a:lnTo>
                    <a:lnTo>
                      <a:pt x="4056" y="4287"/>
                    </a:lnTo>
                    <a:lnTo>
                      <a:pt x="636" y="4000"/>
                    </a:lnTo>
                    <a:lnTo>
                      <a:pt x="867" y="640"/>
                    </a:lnTo>
                    <a:close/>
                    <a:moveTo>
                      <a:pt x="348" y="0"/>
                    </a:moveTo>
                    <a:lnTo>
                      <a:pt x="1" y="4519"/>
                    </a:lnTo>
                    <a:lnTo>
                      <a:pt x="4575" y="4867"/>
                    </a:lnTo>
                    <a:lnTo>
                      <a:pt x="4923" y="348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1" name="Google Shape;14311;p33"/>
              <p:cNvSpPr/>
              <p:nvPr/>
            </p:nvSpPr>
            <p:spPr>
              <a:xfrm>
                <a:off x="2233389" y="3581347"/>
                <a:ext cx="58919" cy="44233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828" extrusionOk="0">
                    <a:moveTo>
                      <a:pt x="1970" y="583"/>
                    </a:moveTo>
                    <a:lnTo>
                      <a:pt x="3305" y="643"/>
                    </a:lnTo>
                    <a:cubicBezTo>
                      <a:pt x="3592" y="699"/>
                      <a:pt x="3940" y="875"/>
                      <a:pt x="4171" y="1107"/>
                    </a:cubicBezTo>
                    <a:cubicBezTo>
                      <a:pt x="4403" y="1394"/>
                      <a:pt x="4519" y="1686"/>
                      <a:pt x="4463" y="2034"/>
                    </a:cubicBezTo>
                    <a:cubicBezTo>
                      <a:pt x="4406" y="2745"/>
                      <a:pt x="3833" y="3253"/>
                      <a:pt x="3182" y="3253"/>
                    </a:cubicBezTo>
                    <a:cubicBezTo>
                      <a:pt x="3146" y="3253"/>
                      <a:pt x="3109" y="3251"/>
                      <a:pt x="3073" y="3248"/>
                    </a:cubicBezTo>
                    <a:lnTo>
                      <a:pt x="1798" y="3132"/>
                    </a:lnTo>
                    <a:cubicBezTo>
                      <a:pt x="1451" y="3132"/>
                      <a:pt x="1103" y="2961"/>
                      <a:pt x="927" y="2729"/>
                    </a:cubicBezTo>
                    <a:cubicBezTo>
                      <a:pt x="695" y="2437"/>
                      <a:pt x="579" y="2089"/>
                      <a:pt x="579" y="1742"/>
                    </a:cubicBezTo>
                    <a:cubicBezTo>
                      <a:pt x="640" y="1107"/>
                      <a:pt x="1219" y="583"/>
                      <a:pt x="1914" y="583"/>
                    </a:cubicBezTo>
                    <a:close/>
                    <a:moveTo>
                      <a:pt x="1922" y="1"/>
                    </a:moveTo>
                    <a:cubicBezTo>
                      <a:pt x="927" y="1"/>
                      <a:pt x="112" y="735"/>
                      <a:pt x="0" y="1742"/>
                    </a:cubicBezTo>
                    <a:cubicBezTo>
                      <a:pt x="0" y="2205"/>
                      <a:pt x="176" y="2669"/>
                      <a:pt x="464" y="3077"/>
                    </a:cubicBezTo>
                    <a:cubicBezTo>
                      <a:pt x="811" y="3424"/>
                      <a:pt x="1275" y="3656"/>
                      <a:pt x="1738" y="3712"/>
                    </a:cubicBezTo>
                    <a:lnTo>
                      <a:pt x="3013" y="3827"/>
                    </a:lnTo>
                    <a:lnTo>
                      <a:pt x="3189" y="3827"/>
                    </a:lnTo>
                    <a:cubicBezTo>
                      <a:pt x="4116" y="3827"/>
                      <a:pt x="4982" y="3077"/>
                      <a:pt x="5043" y="2089"/>
                    </a:cubicBezTo>
                    <a:cubicBezTo>
                      <a:pt x="5098" y="1626"/>
                      <a:pt x="4927" y="1107"/>
                      <a:pt x="4579" y="759"/>
                    </a:cubicBezTo>
                    <a:cubicBezTo>
                      <a:pt x="4287" y="351"/>
                      <a:pt x="3824" y="120"/>
                      <a:pt x="3305" y="120"/>
                    </a:cubicBezTo>
                    <a:lnTo>
                      <a:pt x="2030" y="4"/>
                    </a:lnTo>
                    <a:cubicBezTo>
                      <a:pt x="1994" y="2"/>
                      <a:pt x="1958" y="1"/>
                      <a:pt x="19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12" name="Google Shape;14312;p33"/>
            <p:cNvSpPr/>
            <p:nvPr/>
          </p:nvSpPr>
          <p:spPr>
            <a:xfrm rot="-2700000">
              <a:off x="7247695" y="4438733"/>
              <a:ext cx="288515" cy="184003"/>
            </a:xfrm>
            <a:custGeom>
              <a:avLst/>
              <a:gdLst/>
              <a:ahLst/>
              <a:cxnLst/>
              <a:rect l="l" t="t" r="r" b="b"/>
              <a:pathLst>
                <a:path w="35573" h="22687" extrusionOk="0">
                  <a:moveTo>
                    <a:pt x="5918" y="1"/>
                  </a:moveTo>
                  <a:cubicBezTo>
                    <a:pt x="3452" y="1"/>
                    <a:pt x="1670" y="1687"/>
                    <a:pt x="927" y="3636"/>
                  </a:cubicBezTo>
                  <a:cubicBezTo>
                    <a:pt x="1" y="6069"/>
                    <a:pt x="580" y="9313"/>
                    <a:pt x="4056" y="10764"/>
                  </a:cubicBezTo>
                  <a:cubicBezTo>
                    <a:pt x="8056" y="12386"/>
                    <a:pt x="17209" y="15686"/>
                    <a:pt x="23406" y="17600"/>
                  </a:cubicBezTo>
                  <a:cubicBezTo>
                    <a:pt x="24192" y="17856"/>
                    <a:pt x="24923" y="17981"/>
                    <a:pt x="25582" y="17981"/>
                  </a:cubicBezTo>
                  <a:cubicBezTo>
                    <a:pt x="27157" y="17981"/>
                    <a:pt x="28322" y="17267"/>
                    <a:pt x="28852" y="15918"/>
                  </a:cubicBezTo>
                  <a:cubicBezTo>
                    <a:pt x="29607" y="14008"/>
                    <a:pt x="28736" y="11515"/>
                    <a:pt x="27058" y="10704"/>
                  </a:cubicBezTo>
                  <a:cubicBezTo>
                    <a:pt x="23930" y="9313"/>
                    <a:pt x="20857" y="8099"/>
                    <a:pt x="13789" y="5666"/>
                  </a:cubicBezTo>
                  <a:cubicBezTo>
                    <a:pt x="13746" y="5651"/>
                    <a:pt x="13702" y="5643"/>
                    <a:pt x="13660" y="5643"/>
                  </a:cubicBezTo>
                  <a:cubicBezTo>
                    <a:pt x="13536" y="5643"/>
                    <a:pt x="13427" y="5709"/>
                    <a:pt x="13386" y="5837"/>
                  </a:cubicBezTo>
                  <a:cubicBezTo>
                    <a:pt x="13325" y="5953"/>
                    <a:pt x="13441" y="6129"/>
                    <a:pt x="13557" y="6185"/>
                  </a:cubicBezTo>
                  <a:cubicBezTo>
                    <a:pt x="20625" y="8678"/>
                    <a:pt x="23754" y="9837"/>
                    <a:pt x="26766" y="11227"/>
                  </a:cubicBezTo>
                  <a:cubicBezTo>
                    <a:pt x="28217" y="11923"/>
                    <a:pt x="28968" y="14064"/>
                    <a:pt x="28333" y="15686"/>
                  </a:cubicBezTo>
                  <a:cubicBezTo>
                    <a:pt x="27886" y="16819"/>
                    <a:pt x="26904" y="17416"/>
                    <a:pt x="25544" y="17416"/>
                  </a:cubicBezTo>
                  <a:cubicBezTo>
                    <a:pt x="24956" y="17416"/>
                    <a:pt x="24298" y="17304"/>
                    <a:pt x="23582" y="17076"/>
                  </a:cubicBezTo>
                  <a:cubicBezTo>
                    <a:pt x="17381" y="15107"/>
                    <a:pt x="8287" y="11862"/>
                    <a:pt x="4288" y="10185"/>
                  </a:cubicBezTo>
                  <a:cubicBezTo>
                    <a:pt x="1219" y="8910"/>
                    <a:pt x="640" y="6013"/>
                    <a:pt x="1451" y="3812"/>
                  </a:cubicBezTo>
                  <a:cubicBezTo>
                    <a:pt x="2140" y="2107"/>
                    <a:pt x="3709" y="587"/>
                    <a:pt x="5893" y="587"/>
                  </a:cubicBezTo>
                  <a:cubicBezTo>
                    <a:pt x="6459" y="587"/>
                    <a:pt x="7065" y="689"/>
                    <a:pt x="7708" y="915"/>
                  </a:cubicBezTo>
                  <a:cubicBezTo>
                    <a:pt x="11819" y="2361"/>
                    <a:pt x="27290" y="8271"/>
                    <a:pt x="31693" y="10240"/>
                  </a:cubicBezTo>
                  <a:cubicBezTo>
                    <a:pt x="34761" y="11575"/>
                    <a:pt x="34937" y="14991"/>
                    <a:pt x="33834" y="17656"/>
                  </a:cubicBezTo>
                  <a:cubicBezTo>
                    <a:pt x="32779" y="20093"/>
                    <a:pt x="30555" y="22090"/>
                    <a:pt x="27887" y="22090"/>
                  </a:cubicBezTo>
                  <a:cubicBezTo>
                    <a:pt x="27192" y="22090"/>
                    <a:pt x="26466" y="21955"/>
                    <a:pt x="25723" y="21656"/>
                  </a:cubicBezTo>
                  <a:cubicBezTo>
                    <a:pt x="18424" y="18699"/>
                    <a:pt x="7708" y="14759"/>
                    <a:pt x="7592" y="14759"/>
                  </a:cubicBezTo>
                  <a:cubicBezTo>
                    <a:pt x="7564" y="14745"/>
                    <a:pt x="7531" y="14738"/>
                    <a:pt x="7498" y="14738"/>
                  </a:cubicBezTo>
                  <a:cubicBezTo>
                    <a:pt x="7397" y="14738"/>
                    <a:pt x="7286" y="14803"/>
                    <a:pt x="7245" y="14935"/>
                  </a:cubicBezTo>
                  <a:cubicBezTo>
                    <a:pt x="7184" y="15051"/>
                    <a:pt x="7245" y="15223"/>
                    <a:pt x="7416" y="15283"/>
                  </a:cubicBezTo>
                  <a:cubicBezTo>
                    <a:pt x="7532" y="15338"/>
                    <a:pt x="18252" y="19222"/>
                    <a:pt x="25492" y="22175"/>
                  </a:cubicBezTo>
                  <a:cubicBezTo>
                    <a:pt x="25899" y="22351"/>
                    <a:pt x="26363" y="22522"/>
                    <a:pt x="26766" y="22583"/>
                  </a:cubicBezTo>
                  <a:cubicBezTo>
                    <a:pt x="27144" y="22653"/>
                    <a:pt x="27515" y="22686"/>
                    <a:pt x="27879" y="22686"/>
                  </a:cubicBezTo>
                  <a:cubicBezTo>
                    <a:pt x="30807" y="22686"/>
                    <a:pt x="33224" y="20518"/>
                    <a:pt x="34358" y="17888"/>
                  </a:cubicBezTo>
                  <a:cubicBezTo>
                    <a:pt x="35572" y="14991"/>
                    <a:pt x="35340" y="11227"/>
                    <a:pt x="31925" y="9721"/>
                  </a:cubicBezTo>
                  <a:cubicBezTo>
                    <a:pt x="27522" y="7751"/>
                    <a:pt x="11995" y="1782"/>
                    <a:pt x="7880" y="336"/>
                  </a:cubicBezTo>
                  <a:cubicBezTo>
                    <a:pt x="7187" y="105"/>
                    <a:pt x="6531" y="1"/>
                    <a:pt x="5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13" name="Google Shape;14313;p33"/>
            <p:cNvGrpSpPr/>
            <p:nvPr/>
          </p:nvGrpSpPr>
          <p:grpSpPr>
            <a:xfrm>
              <a:off x="7230939" y="4645646"/>
              <a:ext cx="322037" cy="361644"/>
              <a:chOff x="1053854" y="3044941"/>
              <a:chExt cx="448519" cy="503682"/>
            </a:xfrm>
          </p:grpSpPr>
          <p:sp>
            <p:nvSpPr>
              <p:cNvPr id="14314" name="Google Shape;14314;p33"/>
              <p:cNvSpPr/>
              <p:nvPr/>
            </p:nvSpPr>
            <p:spPr>
              <a:xfrm>
                <a:off x="1070609" y="3181579"/>
                <a:ext cx="12063" cy="20926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811" extrusionOk="0">
                    <a:moveTo>
                      <a:pt x="329" y="0"/>
                    </a:moveTo>
                    <a:cubicBezTo>
                      <a:pt x="297" y="0"/>
                      <a:pt x="265" y="5"/>
                      <a:pt x="232" y="17"/>
                    </a:cubicBezTo>
                    <a:cubicBezTo>
                      <a:pt x="117" y="72"/>
                      <a:pt x="1" y="248"/>
                      <a:pt x="56" y="364"/>
                    </a:cubicBezTo>
                    <a:lnTo>
                      <a:pt x="464" y="1578"/>
                    </a:lnTo>
                    <a:cubicBezTo>
                      <a:pt x="520" y="1755"/>
                      <a:pt x="636" y="1810"/>
                      <a:pt x="751" y="1810"/>
                    </a:cubicBezTo>
                    <a:lnTo>
                      <a:pt x="812" y="1810"/>
                    </a:lnTo>
                    <a:cubicBezTo>
                      <a:pt x="983" y="1755"/>
                      <a:pt x="1043" y="1578"/>
                      <a:pt x="983" y="1407"/>
                    </a:cubicBezTo>
                    <a:lnTo>
                      <a:pt x="580" y="188"/>
                    </a:lnTo>
                    <a:cubicBezTo>
                      <a:pt x="580" y="94"/>
                      <a:pt x="464" y="0"/>
                      <a:pt x="3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5" name="Google Shape;14315;p33"/>
              <p:cNvSpPr/>
              <p:nvPr/>
            </p:nvSpPr>
            <p:spPr>
              <a:xfrm>
                <a:off x="1082661" y="3217053"/>
                <a:ext cx="1474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2564" extrusionOk="0">
                    <a:moveTo>
                      <a:pt x="298" y="0"/>
                    </a:moveTo>
                    <a:cubicBezTo>
                      <a:pt x="275" y="0"/>
                      <a:pt x="253" y="5"/>
                      <a:pt x="232" y="15"/>
                    </a:cubicBezTo>
                    <a:cubicBezTo>
                      <a:pt x="56" y="75"/>
                      <a:pt x="0" y="246"/>
                      <a:pt x="56" y="423"/>
                    </a:cubicBezTo>
                    <a:lnTo>
                      <a:pt x="696" y="2392"/>
                    </a:lnTo>
                    <a:cubicBezTo>
                      <a:pt x="751" y="2508"/>
                      <a:pt x="867" y="2564"/>
                      <a:pt x="983" y="2564"/>
                    </a:cubicBezTo>
                    <a:lnTo>
                      <a:pt x="1043" y="2564"/>
                    </a:lnTo>
                    <a:cubicBezTo>
                      <a:pt x="1215" y="2508"/>
                      <a:pt x="1275" y="2392"/>
                      <a:pt x="1215" y="2216"/>
                    </a:cubicBezTo>
                    <a:lnTo>
                      <a:pt x="580" y="191"/>
                    </a:lnTo>
                    <a:cubicBezTo>
                      <a:pt x="530" y="96"/>
                      <a:pt x="406" y="0"/>
                      <a:pt x="2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6" name="Google Shape;14316;p33"/>
              <p:cNvSpPr/>
              <p:nvPr/>
            </p:nvSpPr>
            <p:spPr>
              <a:xfrm>
                <a:off x="1097394" y="3262741"/>
                <a:ext cx="16073" cy="32146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82" extrusionOk="0">
                    <a:moveTo>
                      <a:pt x="232" y="0"/>
                    </a:moveTo>
                    <a:cubicBezTo>
                      <a:pt x="116" y="61"/>
                      <a:pt x="0" y="232"/>
                      <a:pt x="56" y="408"/>
                    </a:cubicBezTo>
                    <a:lnTo>
                      <a:pt x="811" y="2610"/>
                    </a:lnTo>
                    <a:cubicBezTo>
                      <a:pt x="811" y="2725"/>
                      <a:pt x="927" y="2781"/>
                      <a:pt x="1043" y="2781"/>
                    </a:cubicBezTo>
                    <a:lnTo>
                      <a:pt x="1159" y="2781"/>
                    </a:lnTo>
                    <a:cubicBezTo>
                      <a:pt x="1330" y="2725"/>
                      <a:pt x="1390" y="2610"/>
                      <a:pt x="1330" y="2433"/>
                    </a:cubicBezTo>
                    <a:lnTo>
                      <a:pt x="579" y="232"/>
                    </a:lnTo>
                    <a:cubicBezTo>
                      <a:pt x="579" y="61"/>
                      <a:pt x="403" y="0"/>
                      <a:pt x="2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7" name="Google Shape;14317;p33"/>
              <p:cNvSpPr/>
              <p:nvPr/>
            </p:nvSpPr>
            <p:spPr>
              <a:xfrm>
                <a:off x="1112762" y="3309435"/>
                <a:ext cx="16073" cy="3166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740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6"/>
                      <a:pt x="60" y="362"/>
                    </a:cubicBezTo>
                    <a:lnTo>
                      <a:pt x="756" y="2564"/>
                    </a:lnTo>
                    <a:cubicBezTo>
                      <a:pt x="811" y="2680"/>
                      <a:pt x="927" y="2740"/>
                      <a:pt x="1043" y="2740"/>
                    </a:cubicBezTo>
                    <a:lnTo>
                      <a:pt x="1159" y="2740"/>
                    </a:lnTo>
                    <a:cubicBezTo>
                      <a:pt x="1275" y="2680"/>
                      <a:pt x="1391" y="2508"/>
                      <a:pt x="1335" y="2392"/>
                    </a:cubicBezTo>
                    <a:lnTo>
                      <a:pt x="580" y="191"/>
                    </a:lnTo>
                    <a:cubicBezTo>
                      <a:pt x="580" y="96"/>
                      <a:pt x="464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8" name="Google Shape;14318;p33"/>
              <p:cNvSpPr/>
              <p:nvPr/>
            </p:nvSpPr>
            <p:spPr>
              <a:xfrm>
                <a:off x="1127483" y="3354211"/>
                <a:ext cx="16085" cy="3241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805" extrusionOk="0">
                    <a:moveTo>
                      <a:pt x="362" y="1"/>
                    </a:moveTo>
                    <a:cubicBezTo>
                      <a:pt x="321" y="1"/>
                      <a:pt x="277" y="8"/>
                      <a:pt x="232" y="24"/>
                    </a:cubicBezTo>
                    <a:cubicBezTo>
                      <a:pt x="117" y="79"/>
                      <a:pt x="1" y="195"/>
                      <a:pt x="61" y="371"/>
                    </a:cubicBezTo>
                    <a:lnTo>
                      <a:pt x="812" y="2628"/>
                    </a:lnTo>
                    <a:cubicBezTo>
                      <a:pt x="872" y="2744"/>
                      <a:pt x="988" y="2804"/>
                      <a:pt x="1104" y="2804"/>
                    </a:cubicBezTo>
                    <a:lnTo>
                      <a:pt x="1159" y="2804"/>
                    </a:lnTo>
                    <a:cubicBezTo>
                      <a:pt x="1336" y="2744"/>
                      <a:pt x="1391" y="2628"/>
                      <a:pt x="1336" y="2457"/>
                    </a:cubicBezTo>
                    <a:lnTo>
                      <a:pt x="580" y="195"/>
                    </a:lnTo>
                    <a:cubicBezTo>
                      <a:pt x="580" y="67"/>
                      <a:pt x="484" y="1"/>
                      <a:pt x="3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9" name="Google Shape;14319;p33"/>
              <p:cNvSpPr/>
              <p:nvPr/>
            </p:nvSpPr>
            <p:spPr>
              <a:xfrm>
                <a:off x="1142216" y="3399136"/>
                <a:ext cx="16073" cy="33001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2856" extrusionOk="0">
                    <a:moveTo>
                      <a:pt x="325" y="0"/>
                    </a:moveTo>
                    <a:cubicBezTo>
                      <a:pt x="295" y="0"/>
                      <a:pt x="263" y="5"/>
                      <a:pt x="232" y="15"/>
                    </a:cubicBezTo>
                    <a:cubicBezTo>
                      <a:pt x="116" y="75"/>
                      <a:pt x="0" y="247"/>
                      <a:pt x="61" y="362"/>
                    </a:cubicBezTo>
                    <a:lnTo>
                      <a:pt x="811" y="2624"/>
                    </a:lnTo>
                    <a:cubicBezTo>
                      <a:pt x="872" y="2796"/>
                      <a:pt x="988" y="2856"/>
                      <a:pt x="1103" y="2856"/>
                    </a:cubicBezTo>
                    <a:lnTo>
                      <a:pt x="1159" y="2856"/>
                    </a:lnTo>
                    <a:cubicBezTo>
                      <a:pt x="1335" y="2796"/>
                      <a:pt x="1391" y="2624"/>
                      <a:pt x="1391" y="2448"/>
                    </a:cubicBezTo>
                    <a:lnTo>
                      <a:pt x="640" y="191"/>
                    </a:lnTo>
                    <a:cubicBezTo>
                      <a:pt x="590" y="96"/>
                      <a:pt x="466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0" name="Google Shape;14320;p33"/>
              <p:cNvSpPr/>
              <p:nvPr/>
            </p:nvSpPr>
            <p:spPr>
              <a:xfrm>
                <a:off x="1157641" y="3443993"/>
                <a:ext cx="14733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566" extrusionOk="0">
                    <a:moveTo>
                      <a:pt x="300" y="1"/>
                    </a:moveTo>
                    <a:cubicBezTo>
                      <a:pt x="276" y="1"/>
                      <a:pt x="253" y="6"/>
                      <a:pt x="232" y="17"/>
                    </a:cubicBezTo>
                    <a:cubicBezTo>
                      <a:pt x="56" y="72"/>
                      <a:pt x="0" y="248"/>
                      <a:pt x="56" y="420"/>
                    </a:cubicBezTo>
                    <a:lnTo>
                      <a:pt x="695" y="2334"/>
                    </a:lnTo>
                    <a:cubicBezTo>
                      <a:pt x="695" y="2450"/>
                      <a:pt x="811" y="2566"/>
                      <a:pt x="927" y="2566"/>
                    </a:cubicBezTo>
                    <a:cubicBezTo>
                      <a:pt x="983" y="2566"/>
                      <a:pt x="983" y="2566"/>
                      <a:pt x="1043" y="2506"/>
                    </a:cubicBezTo>
                    <a:cubicBezTo>
                      <a:pt x="1159" y="2506"/>
                      <a:pt x="1275" y="2334"/>
                      <a:pt x="1214" y="2158"/>
                    </a:cubicBezTo>
                    <a:lnTo>
                      <a:pt x="579" y="248"/>
                    </a:lnTo>
                    <a:cubicBezTo>
                      <a:pt x="530" y="104"/>
                      <a:pt x="406" y="1"/>
                      <a:pt x="3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1" name="Google Shape;14321;p33"/>
              <p:cNvSpPr/>
              <p:nvPr/>
            </p:nvSpPr>
            <p:spPr>
              <a:xfrm>
                <a:off x="1171669" y="3488168"/>
                <a:ext cx="13404" cy="2430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103" extrusionOk="0">
                    <a:moveTo>
                      <a:pt x="331" y="1"/>
                    </a:moveTo>
                    <a:cubicBezTo>
                      <a:pt x="299" y="1"/>
                      <a:pt x="265" y="6"/>
                      <a:pt x="232" y="17"/>
                    </a:cubicBezTo>
                    <a:cubicBezTo>
                      <a:pt x="116" y="73"/>
                      <a:pt x="0" y="249"/>
                      <a:pt x="61" y="365"/>
                    </a:cubicBezTo>
                    <a:lnTo>
                      <a:pt x="580" y="1927"/>
                    </a:lnTo>
                    <a:cubicBezTo>
                      <a:pt x="640" y="2043"/>
                      <a:pt x="756" y="2103"/>
                      <a:pt x="872" y="2103"/>
                    </a:cubicBezTo>
                    <a:lnTo>
                      <a:pt x="927" y="2103"/>
                    </a:lnTo>
                    <a:cubicBezTo>
                      <a:pt x="1103" y="2043"/>
                      <a:pt x="1159" y="1927"/>
                      <a:pt x="1103" y="1755"/>
                    </a:cubicBezTo>
                    <a:lnTo>
                      <a:pt x="640" y="189"/>
                    </a:lnTo>
                    <a:cubicBezTo>
                      <a:pt x="591" y="95"/>
                      <a:pt x="469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2" name="Google Shape;14322;p33"/>
              <p:cNvSpPr/>
              <p:nvPr/>
            </p:nvSpPr>
            <p:spPr>
              <a:xfrm>
                <a:off x="1058557" y="3044941"/>
                <a:ext cx="443816" cy="503682"/>
              </a:xfrm>
              <a:custGeom>
                <a:avLst/>
                <a:gdLst/>
                <a:ahLst/>
                <a:cxnLst/>
                <a:rect l="l" t="t" r="r" b="b"/>
                <a:pathLst>
                  <a:path w="38409" h="43590" extrusionOk="0">
                    <a:moveTo>
                      <a:pt x="26770" y="0"/>
                    </a:moveTo>
                    <a:cubicBezTo>
                      <a:pt x="26734" y="0"/>
                      <a:pt x="26694" y="8"/>
                      <a:pt x="26651" y="23"/>
                    </a:cubicBezTo>
                    <a:lnTo>
                      <a:pt x="233" y="8713"/>
                    </a:lnTo>
                    <a:cubicBezTo>
                      <a:pt x="117" y="8769"/>
                      <a:pt x="1" y="8945"/>
                      <a:pt x="56" y="9061"/>
                    </a:cubicBezTo>
                    <a:lnTo>
                      <a:pt x="520" y="10391"/>
                    </a:lnTo>
                    <a:cubicBezTo>
                      <a:pt x="520" y="10486"/>
                      <a:pt x="639" y="10581"/>
                      <a:pt x="777" y="10581"/>
                    </a:cubicBezTo>
                    <a:cubicBezTo>
                      <a:pt x="806" y="10581"/>
                      <a:pt x="837" y="10577"/>
                      <a:pt x="868" y="10567"/>
                    </a:cubicBezTo>
                    <a:cubicBezTo>
                      <a:pt x="983" y="10507"/>
                      <a:pt x="1099" y="10335"/>
                      <a:pt x="1044" y="10219"/>
                    </a:cubicBezTo>
                    <a:lnTo>
                      <a:pt x="696" y="9177"/>
                    </a:lnTo>
                    <a:lnTo>
                      <a:pt x="26535" y="602"/>
                    </a:lnTo>
                    <a:lnTo>
                      <a:pt x="37714" y="34376"/>
                    </a:lnTo>
                    <a:lnTo>
                      <a:pt x="11819" y="42894"/>
                    </a:lnTo>
                    <a:lnTo>
                      <a:pt x="11472" y="41851"/>
                    </a:lnTo>
                    <a:cubicBezTo>
                      <a:pt x="11426" y="41719"/>
                      <a:pt x="11350" y="41655"/>
                      <a:pt x="11241" y="41655"/>
                    </a:cubicBezTo>
                    <a:cubicBezTo>
                      <a:pt x="11206" y="41655"/>
                      <a:pt x="11167" y="41661"/>
                      <a:pt x="11124" y="41675"/>
                    </a:cubicBezTo>
                    <a:cubicBezTo>
                      <a:pt x="10948" y="41675"/>
                      <a:pt x="10892" y="41851"/>
                      <a:pt x="10948" y="42023"/>
                    </a:cubicBezTo>
                    <a:lnTo>
                      <a:pt x="11412" y="43358"/>
                    </a:lnTo>
                    <a:cubicBezTo>
                      <a:pt x="11412" y="43473"/>
                      <a:pt x="11472" y="43529"/>
                      <a:pt x="11527" y="43529"/>
                    </a:cubicBezTo>
                    <a:cubicBezTo>
                      <a:pt x="11588" y="43529"/>
                      <a:pt x="11643" y="43589"/>
                      <a:pt x="11643" y="43589"/>
                    </a:cubicBezTo>
                    <a:cubicBezTo>
                      <a:pt x="11704" y="43589"/>
                      <a:pt x="11704" y="43589"/>
                      <a:pt x="11759" y="43529"/>
                    </a:cubicBezTo>
                    <a:lnTo>
                      <a:pt x="38177" y="34839"/>
                    </a:lnTo>
                    <a:cubicBezTo>
                      <a:pt x="38293" y="34783"/>
                      <a:pt x="38409" y="34607"/>
                      <a:pt x="38353" y="34491"/>
                    </a:cubicBezTo>
                    <a:lnTo>
                      <a:pt x="26998" y="195"/>
                    </a:lnTo>
                    <a:cubicBezTo>
                      <a:pt x="26953" y="66"/>
                      <a:pt x="26877" y="0"/>
                      <a:pt x="26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3" name="Google Shape;14323;p33"/>
              <p:cNvSpPr/>
              <p:nvPr/>
            </p:nvSpPr>
            <p:spPr>
              <a:xfrm>
                <a:off x="1065895" y="3191736"/>
                <a:ext cx="47572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46" extrusionOk="0">
                    <a:moveTo>
                      <a:pt x="2842" y="584"/>
                    </a:moveTo>
                    <a:cubicBezTo>
                      <a:pt x="3074" y="584"/>
                      <a:pt x="3305" y="699"/>
                      <a:pt x="3361" y="931"/>
                    </a:cubicBezTo>
                    <a:cubicBezTo>
                      <a:pt x="3477" y="1279"/>
                      <a:pt x="3305" y="1571"/>
                      <a:pt x="3013" y="1687"/>
                    </a:cubicBezTo>
                    <a:lnTo>
                      <a:pt x="1336" y="2206"/>
                    </a:lnTo>
                    <a:cubicBezTo>
                      <a:pt x="1273" y="2231"/>
                      <a:pt x="1210" y="2242"/>
                      <a:pt x="1150" y="2242"/>
                    </a:cubicBezTo>
                    <a:cubicBezTo>
                      <a:pt x="928" y="2242"/>
                      <a:pt x="731" y="2087"/>
                      <a:pt x="640" y="1858"/>
                    </a:cubicBezTo>
                    <a:cubicBezTo>
                      <a:pt x="580" y="1742"/>
                      <a:pt x="580" y="1571"/>
                      <a:pt x="696" y="1395"/>
                    </a:cubicBezTo>
                    <a:cubicBezTo>
                      <a:pt x="756" y="1279"/>
                      <a:pt x="872" y="1163"/>
                      <a:pt x="988" y="1163"/>
                    </a:cubicBezTo>
                    <a:lnTo>
                      <a:pt x="2610" y="584"/>
                    </a:lnTo>
                    <a:close/>
                    <a:moveTo>
                      <a:pt x="2787" y="1"/>
                    </a:moveTo>
                    <a:cubicBezTo>
                      <a:pt x="2668" y="1"/>
                      <a:pt x="2547" y="20"/>
                      <a:pt x="2434" y="65"/>
                    </a:cubicBezTo>
                    <a:lnTo>
                      <a:pt x="812" y="584"/>
                    </a:lnTo>
                    <a:cubicBezTo>
                      <a:pt x="525" y="699"/>
                      <a:pt x="293" y="876"/>
                      <a:pt x="177" y="1163"/>
                    </a:cubicBezTo>
                    <a:cubicBezTo>
                      <a:pt x="1" y="1455"/>
                      <a:pt x="1" y="1742"/>
                      <a:pt x="117" y="2034"/>
                    </a:cubicBezTo>
                    <a:cubicBezTo>
                      <a:pt x="177" y="2322"/>
                      <a:pt x="409" y="2553"/>
                      <a:pt x="640" y="2729"/>
                    </a:cubicBezTo>
                    <a:cubicBezTo>
                      <a:pt x="812" y="2785"/>
                      <a:pt x="988" y="2845"/>
                      <a:pt x="1159" y="2845"/>
                    </a:cubicBezTo>
                    <a:cubicBezTo>
                      <a:pt x="1275" y="2845"/>
                      <a:pt x="1451" y="2785"/>
                      <a:pt x="1567" y="2785"/>
                    </a:cubicBezTo>
                    <a:lnTo>
                      <a:pt x="3190" y="2206"/>
                    </a:lnTo>
                    <a:cubicBezTo>
                      <a:pt x="3769" y="2034"/>
                      <a:pt x="4116" y="1395"/>
                      <a:pt x="3885" y="760"/>
                    </a:cubicBezTo>
                    <a:cubicBezTo>
                      <a:pt x="3824" y="468"/>
                      <a:pt x="3593" y="236"/>
                      <a:pt x="3305" y="120"/>
                    </a:cubicBezTo>
                    <a:cubicBezTo>
                      <a:pt x="3163" y="49"/>
                      <a:pt x="2977" y="1"/>
                      <a:pt x="2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4" name="Google Shape;14324;p33"/>
              <p:cNvSpPr/>
              <p:nvPr/>
            </p:nvSpPr>
            <p:spPr>
              <a:xfrm>
                <a:off x="1053854" y="3154702"/>
                <a:ext cx="47560" cy="32435"/>
              </a:xfrm>
              <a:custGeom>
                <a:avLst/>
                <a:gdLst/>
                <a:ahLst/>
                <a:cxnLst/>
                <a:rect l="l" t="t" r="r" b="b"/>
                <a:pathLst>
                  <a:path w="4116" h="2807" extrusionOk="0">
                    <a:moveTo>
                      <a:pt x="2781" y="544"/>
                    </a:moveTo>
                    <a:cubicBezTo>
                      <a:pt x="3013" y="544"/>
                      <a:pt x="3244" y="720"/>
                      <a:pt x="3360" y="952"/>
                    </a:cubicBezTo>
                    <a:cubicBezTo>
                      <a:pt x="3420" y="1240"/>
                      <a:pt x="3305" y="1587"/>
                      <a:pt x="2957" y="1703"/>
                    </a:cubicBezTo>
                    <a:lnTo>
                      <a:pt x="1335" y="2227"/>
                    </a:lnTo>
                    <a:cubicBezTo>
                      <a:pt x="1273" y="2251"/>
                      <a:pt x="1208" y="2263"/>
                      <a:pt x="1145" y="2263"/>
                    </a:cubicBezTo>
                    <a:cubicBezTo>
                      <a:pt x="908" y="2263"/>
                      <a:pt x="683" y="2105"/>
                      <a:pt x="640" y="1879"/>
                    </a:cubicBezTo>
                    <a:cubicBezTo>
                      <a:pt x="579" y="1703"/>
                      <a:pt x="579" y="1587"/>
                      <a:pt x="640" y="1416"/>
                    </a:cubicBezTo>
                    <a:cubicBezTo>
                      <a:pt x="755" y="1300"/>
                      <a:pt x="871" y="1184"/>
                      <a:pt x="987" y="1124"/>
                    </a:cubicBezTo>
                    <a:lnTo>
                      <a:pt x="2609" y="605"/>
                    </a:lnTo>
                    <a:cubicBezTo>
                      <a:pt x="2665" y="605"/>
                      <a:pt x="2725" y="544"/>
                      <a:pt x="2781" y="544"/>
                    </a:cubicBezTo>
                    <a:close/>
                    <a:moveTo>
                      <a:pt x="2844" y="0"/>
                    </a:moveTo>
                    <a:cubicBezTo>
                      <a:pt x="2706" y="0"/>
                      <a:pt x="2564" y="29"/>
                      <a:pt x="2433" y="81"/>
                    </a:cubicBezTo>
                    <a:lnTo>
                      <a:pt x="811" y="605"/>
                    </a:lnTo>
                    <a:cubicBezTo>
                      <a:pt x="524" y="720"/>
                      <a:pt x="292" y="892"/>
                      <a:pt x="116" y="1184"/>
                    </a:cubicBezTo>
                    <a:cubicBezTo>
                      <a:pt x="0" y="1471"/>
                      <a:pt x="0" y="1763"/>
                      <a:pt x="60" y="2051"/>
                    </a:cubicBezTo>
                    <a:cubicBezTo>
                      <a:pt x="176" y="2343"/>
                      <a:pt x="408" y="2574"/>
                      <a:pt x="640" y="2690"/>
                    </a:cubicBezTo>
                    <a:cubicBezTo>
                      <a:pt x="811" y="2806"/>
                      <a:pt x="987" y="2806"/>
                      <a:pt x="1159" y="2806"/>
                    </a:cubicBezTo>
                    <a:cubicBezTo>
                      <a:pt x="1275" y="2806"/>
                      <a:pt x="1390" y="2806"/>
                      <a:pt x="1506" y="2746"/>
                    </a:cubicBezTo>
                    <a:lnTo>
                      <a:pt x="3189" y="2227"/>
                    </a:lnTo>
                    <a:cubicBezTo>
                      <a:pt x="3768" y="2051"/>
                      <a:pt x="4116" y="1416"/>
                      <a:pt x="3884" y="776"/>
                    </a:cubicBezTo>
                    <a:cubicBezTo>
                      <a:pt x="3768" y="489"/>
                      <a:pt x="3592" y="257"/>
                      <a:pt x="3305" y="141"/>
                    </a:cubicBezTo>
                    <a:cubicBezTo>
                      <a:pt x="3177" y="44"/>
                      <a:pt x="3013" y="0"/>
                      <a:pt x="2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5" name="Google Shape;14325;p33"/>
              <p:cNvSpPr/>
              <p:nvPr/>
            </p:nvSpPr>
            <p:spPr>
              <a:xfrm>
                <a:off x="1167648" y="3500670"/>
                <a:ext cx="46232" cy="32527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815" extrusionOk="0">
                    <a:moveTo>
                      <a:pt x="2842" y="557"/>
                    </a:moveTo>
                    <a:cubicBezTo>
                      <a:pt x="2958" y="557"/>
                      <a:pt x="3013" y="613"/>
                      <a:pt x="3074" y="613"/>
                    </a:cubicBezTo>
                    <a:cubicBezTo>
                      <a:pt x="3245" y="729"/>
                      <a:pt x="3361" y="845"/>
                      <a:pt x="3361" y="961"/>
                    </a:cubicBezTo>
                    <a:cubicBezTo>
                      <a:pt x="3421" y="1137"/>
                      <a:pt x="3421" y="1253"/>
                      <a:pt x="3361" y="1424"/>
                    </a:cubicBezTo>
                    <a:cubicBezTo>
                      <a:pt x="3305" y="1540"/>
                      <a:pt x="3190" y="1656"/>
                      <a:pt x="3013" y="1716"/>
                    </a:cubicBezTo>
                    <a:lnTo>
                      <a:pt x="1391" y="2235"/>
                    </a:lnTo>
                    <a:cubicBezTo>
                      <a:pt x="1319" y="2260"/>
                      <a:pt x="1257" y="2275"/>
                      <a:pt x="1196" y="2275"/>
                    </a:cubicBezTo>
                    <a:cubicBezTo>
                      <a:pt x="1112" y="2275"/>
                      <a:pt x="1030" y="2247"/>
                      <a:pt x="928" y="2180"/>
                    </a:cubicBezTo>
                    <a:cubicBezTo>
                      <a:pt x="812" y="2119"/>
                      <a:pt x="696" y="2003"/>
                      <a:pt x="640" y="1888"/>
                    </a:cubicBezTo>
                    <a:cubicBezTo>
                      <a:pt x="640" y="1716"/>
                      <a:pt x="640" y="1540"/>
                      <a:pt x="696" y="1424"/>
                    </a:cubicBezTo>
                    <a:cubicBezTo>
                      <a:pt x="756" y="1308"/>
                      <a:pt x="872" y="1192"/>
                      <a:pt x="1044" y="1137"/>
                    </a:cubicBezTo>
                    <a:lnTo>
                      <a:pt x="2666" y="613"/>
                    </a:lnTo>
                    <a:cubicBezTo>
                      <a:pt x="2726" y="557"/>
                      <a:pt x="2782" y="557"/>
                      <a:pt x="2842" y="557"/>
                    </a:cubicBezTo>
                    <a:close/>
                    <a:moveTo>
                      <a:pt x="2808" y="1"/>
                    </a:moveTo>
                    <a:cubicBezTo>
                      <a:pt x="2703" y="1"/>
                      <a:pt x="2599" y="14"/>
                      <a:pt x="2494" y="34"/>
                    </a:cubicBezTo>
                    <a:lnTo>
                      <a:pt x="872" y="613"/>
                    </a:lnTo>
                    <a:cubicBezTo>
                      <a:pt x="580" y="673"/>
                      <a:pt x="348" y="905"/>
                      <a:pt x="177" y="1192"/>
                    </a:cubicBezTo>
                    <a:cubicBezTo>
                      <a:pt x="61" y="1424"/>
                      <a:pt x="1" y="1772"/>
                      <a:pt x="117" y="2064"/>
                    </a:cubicBezTo>
                    <a:cubicBezTo>
                      <a:pt x="233" y="2351"/>
                      <a:pt x="409" y="2583"/>
                      <a:pt x="696" y="2699"/>
                    </a:cubicBezTo>
                    <a:cubicBezTo>
                      <a:pt x="872" y="2815"/>
                      <a:pt x="1044" y="2815"/>
                      <a:pt x="1220" y="2815"/>
                    </a:cubicBezTo>
                    <a:cubicBezTo>
                      <a:pt x="1336" y="2815"/>
                      <a:pt x="1451" y="2815"/>
                      <a:pt x="1567" y="2759"/>
                    </a:cubicBezTo>
                    <a:lnTo>
                      <a:pt x="3190" y="2235"/>
                    </a:lnTo>
                    <a:cubicBezTo>
                      <a:pt x="3477" y="2119"/>
                      <a:pt x="3709" y="1948"/>
                      <a:pt x="3885" y="1656"/>
                    </a:cubicBezTo>
                    <a:cubicBezTo>
                      <a:pt x="4001" y="1369"/>
                      <a:pt x="4001" y="1077"/>
                      <a:pt x="3940" y="789"/>
                    </a:cubicBezTo>
                    <a:cubicBezTo>
                      <a:pt x="3824" y="497"/>
                      <a:pt x="3653" y="265"/>
                      <a:pt x="3361" y="150"/>
                    </a:cubicBezTo>
                    <a:cubicBezTo>
                      <a:pt x="3178" y="40"/>
                      <a:pt x="2993" y="1"/>
                      <a:pt x="28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6" name="Google Shape;14326;p33"/>
              <p:cNvSpPr/>
              <p:nvPr/>
            </p:nvSpPr>
            <p:spPr>
              <a:xfrm>
                <a:off x="1079980" y="3237262"/>
                <a:ext cx="48219" cy="32874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45" extrusionOk="0">
                    <a:moveTo>
                      <a:pt x="2897" y="583"/>
                    </a:moveTo>
                    <a:cubicBezTo>
                      <a:pt x="3013" y="583"/>
                      <a:pt x="3069" y="583"/>
                      <a:pt x="3185" y="643"/>
                    </a:cubicBezTo>
                    <a:cubicBezTo>
                      <a:pt x="3301" y="699"/>
                      <a:pt x="3417" y="815"/>
                      <a:pt x="3417" y="991"/>
                    </a:cubicBezTo>
                    <a:cubicBezTo>
                      <a:pt x="3532" y="1278"/>
                      <a:pt x="3361" y="1570"/>
                      <a:pt x="3069" y="1686"/>
                    </a:cubicBezTo>
                    <a:lnTo>
                      <a:pt x="1447" y="2205"/>
                    </a:lnTo>
                    <a:cubicBezTo>
                      <a:pt x="1385" y="2230"/>
                      <a:pt x="1320" y="2242"/>
                      <a:pt x="1256" y="2242"/>
                    </a:cubicBezTo>
                    <a:cubicBezTo>
                      <a:pt x="1021" y="2242"/>
                      <a:pt x="787" y="2087"/>
                      <a:pt x="696" y="1858"/>
                    </a:cubicBezTo>
                    <a:cubicBezTo>
                      <a:pt x="636" y="1570"/>
                      <a:pt x="812" y="1223"/>
                      <a:pt x="1099" y="1162"/>
                    </a:cubicBezTo>
                    <a:lnTo>
                      <a:pt x="2721" y="583"/>
                    </a:lnTo>
                    <a:close/>
                    <a:moveTo>
                      <a:pt x="2884" y="0"/>
                    </a:moveTo>
                    <a:cubicBezTo>
                      <a:pt x="2773" y="0"/>
                      <a:pt x="2661" y="19"/>
                      <a:pt x="2550" y="64"/>
                    </a:cubicBezTo>
                    <a:lnTo>
                      <a:pt x="928" y="583"/>
                    </a:lnTo>
                    <a:cubicBezTo>
                      <a:pt x="288" y="815"/>
                      <a:pt x="1" y="1454"/>
                      <a:pt x="172" y="2034"/>
                    </a:cubicBezTo>
                    <a:cubicBezTo>
                      <a:pt x="348" y="2553"/>
                      <a:pt x="812" y="2845"/>
                      <a:pt x="1275" y="2845"/>
                    </a:cubicBezTo>
                    <a:cubicBezTo>
                      <a:pt x="1391" y="2845"/>
                      <a:pt x="1507" y="2845"/>
                      <a:pt x="1623" y="2785"/>
                    </a:cubicBezTo>
                    <a:lnTo>
                      <a:pt x="3245" y="2266"/>
                    </a:lnTo>
                    <a:cubicBezTo>
                      <a:pt x="3880" y="2034"/>
                      <a:pt x="4172" y="1394"/>
                      <a:pt x="3996" y="815"/>
                    </a:cubicBezTo>
                    <a:cubicBezTo>
                      <a:pt x="3880" y="527"/>
                      <a:pt x="3709" y="236"/>
                      <a:pt x="3417" y="120"/>
                    </a:cubicBezTo>
                    <a:cubicBezTo>
                      <a:pt x="3240" y="49"/>
                      <a:pt x="3062" y="0"/>
                      <a:pt x="28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7" name="Google Shape;14327;p33"/>
              <p:cNvSpPr/>
              <p:nvPr/>
            </p:nvSpPr>
            <p:spPr>
              <a:xfrm>
                <a:off x="1094713" y="3282778"/>
                <a:ext cx="48855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846" extrusionOk="0">
                    <a:moveTo>
                      <a:pt x="2953" y="584"/>
                    </a:moveTo>
                    <a:cubicBezTo>
                      <a:pt x="3013" y="584"/>
                      <a:pt x="3129" y="584"/>
                      <a:pt x="3184" y="644"/>
                    </a:cubicBezTo>
                    <a:cubicBezTo>
                      <a:pt x="3300" y="699"/>
                      <a:pt x="3416" y="815"/>
                      <a:pt x="3476" y="991"/>
                    </a:cubicBezTo>
                    <a:cubicBezTo>
                      <a:pt x="3592" y="1279"/>
                      <a:pt x="3416" y="1626"/>
                      <a:pt x="3129" y="1687"/>
                    </a:cubicBezTo>
                    <a:lnTo>
                      <a:pt x="1446" y="2266"/>
                    </a:lnTo>
                    <a:cubicBezTo>
                      <a:pt x="1410" y="2273"/>
                      <a:pt x="1374" y="2276"/>
                      <a:pt x="1338" y="2276"/>
                    </a:cubicBezTo>
                    <a:cubicBezTo>
                      <a:pt x="1088" y="2276"/>
                      <a:pt x="852" y="2113"/>
                      <a:pt x="751" y="1858"/>
                    </a:cubicBezTo>
                    <a:cubicBezTo>
                      <a:pt x="635" y="1571"/>
                      <a:pt x="811" y="1223"/>
                      <a:pt x="1099" y="1163"/>
                    </a:cubicBezTo>
                    <a:lnTo>
                      <a:pt x="2721" y="584"/>
                    </a:lnTo>
                    <a:close/>
                    <a:moveTo>
                      <a:pt x="2899" y="1"/>
                    </a:moveTo>
                    <a:cubicBezTo>
                      <a:pt x="2780" y="1"/>
                      <a:pt x="2660" y="20"/>
                      <a:pt x="2549" y="65"/>
                    </a:cubicBezTo>
                    <a:lnTo>
                      <a:pt x="927" y="584"/>
                    </a:lnTo>
                    <a:cubicBezTo>
                      <a:pt x="348" y="815"/>
                      <a:pt x="0" y="1455"/>
                      <a:pt x="232" y="2034"/>
                    </a:cubicBezTo>
                    <a:cubicBezTo>
                      <a:pt x="348" y="2553"/>
                      <a:pt x="811" y="2845"/>
                      <a:pt x="1275" y="2845"/>
                    </a:cubicBezTo>
                    <a:cubicBezTo>
                      <a:pt x="1391" y="2845"/>
                      <a:pt x="1562" y="2845"/>
                      <a:pt x="1678" y="2785"/>
                    </a:cubicBezTo>
                    <a:lnTo>
                      <a:pt x="3300" y="2266"/>
                    </a:lnTo>
                    <a:cubicBezTo>
                      <a:pt x="3880" y="2034"/>
                      <a:pt x="4227" y="1395"/>
                      <a:pt x="3995" y="815"/>
                    </a:cubicBezTo>
                    <a:cubicBezTo>
                      <a:pt x="3940" y="528"/>
                      <a:pt x="3708" y="296"/>
                      <a:pt x="3416" y="120"/>
                    </a:cubicBezTo>
                    <a:cubicBezTo>
                      <a:pt x="3274" y="49"/>
                      <a:pt x="3088" y="1"/>
                      <a:pt x="2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8" name="Google Shape;14328;p33"/>
              <p:cNvSpPr/>
              <p:nvPr/>
            </p:nvSpPr>
            <p:spPr>
              <a:xfrm>
                <a:off x="1110774" y="3328582"/>
                <a:ext cx="47514" cy="32597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821" extrusionOk="0">
                    <a:moveTo>
                      <a:pt x="2837" y="559"/>
                    </a:moveTo>
                    <a:cubicBezTo>
                      <a:pt x="2953" y="559"/>
                      <a:pt x="3013" y="559"/>
                      <a:pt x="3129" y="619"/>
                    </a:cubicBezTo>
                    <a:cubicBezTo>
                      <a:pt x="3245" y="675"/>
                      <a:pt x="3361" y="791"/>
                      <a:pt x="3361" y="967"/>
                    </a:cubicBezTo>
                    <a:cubicBezTo>
                      <a:pt x="3477" y="1254"/>
                      <a:pt x="3301" y="1602"/>
                      <a:pt x="3013" y="1662"/>
                    </a:cubicBezTo>
                    <a:lnTo>
                      <a:pt x="1391" y="2242"/>
                    </a:lnTo>
                    <a:cubicBezTo>
                      <a:pt x="1345" y="2250"/>
                      <a:pt x="1298" y="2255"/>
                      <a:pt x="1250" y="2255"/>
                    </a:cubicBezTo>
                    <a:cubicBezTo>
                      <a:pt x="995" y="2255"/>
                      <a:pt x="733" y="2126"/>
                      <a:pt x="636" y="1834"/>
                    </a:cubicBezTo>
                    <a:cubicBezTo>
                      <a:pt x="636" y="1718"/>
                      <a:pt x="636" y="1546"/>
                      <a:pt x="696" y="1430"/>
                    </a:cubicBezTo>
                    <a:cubicBezTo>
                      <a:pt x="752" y="1254"/>
                      <a:pt x="867" y="1199"/>
                      <a:pt x="1044" y="1138"/>
                    </a:cubicBezTo>
                    <a:lnTo>
                      <a:pt x="2666" y="619"/>
                    </a:lnTo>
                    <a:cubicBezTo>
                      <a:pt x="2721" y="559"/>
                      <a:pt x="2782" y="559"/>
                      <a:pt x="2837" y="559"/>
                    </a:cubicBezTo>
                    <a:close/>
                    <a:moveTo>
                      <a:pt x="2855" y="0"/>
                    </a:moveTo>
                    <a:cubicBezTo>
                      <a:pt x="2733" y="0"/>
                      <a:pt x="2612" y="15"/>
                      <a:pt x="2490" y="40"/>
                    </a:cubicBezTo>
                    <a:lnTo>
                      <a:pt x="867" y="559"/>
                    </a:lnTo>
                    <a:cubicBezTo>
                      <a:pt x="580" y="675"/>
                      <a:pt x="348" y="907"/>
                      <a:pt x="172" y="1138"/>
                    </a:cubicBezTo>
                    <a:cubicBezTo>
                      <a:pt x="56" y="1430"/>
                      <a:pt x="1" y="1718"/>
                      <a:pt x="117" y="2010"/>
                    </a:cubicBezTo>
                    <a:cubicBezTo>
                      <a:pt x="288" y="2529"/>
                      <a:pt x="752" y="2821"/>
                      <a:pt x="1215" y="2821"/>
                    </a:cubicBezTo>
                    <a:cubicBezTo>
                      <a:pt x="1331" y="2821"/>
                      <a:pt x="1447" y="2821"/>
                      <a:pt x="1563" y="2761"/>
                    </a:cubicBezTo>
                    <a:lnTo>
                      <a:pt x="3185" y="2242"/>
                    </a:lnTo>
                    <a:cubicBezTo>
                      <a:pt x="3824" y="2010"/>
                      <a:pt x="4112" y="1370"/>
                      <a:pt x="3940" y="791"/>
                    </a:cubicBezTo>
                    <a:cubicBezTo>
                      <a:pt x="3824" y="504"/>
                      <a:pt x="3648" y="272"/>
                      <a:pt x="3361" y="96"/>
                    </a:cubicBezTo>
                    <a:cubicBezTo>
                      <a:pt x="3191" y="28"/>
                      <a:pt x="3023" y="0"/>
                      <a:pt x="28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9" name="Google Shape;14329;p33"/>
              <p:cNvSpPr/>
              <p:nvPr/>
            </p:nvSpPr>
            <p:spPr>
              <a:xfrm>
                <a:off x="1126143" y="3374097"/>
                <a:ext cx="47572" cy="32608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2822" extrusionOk="0">
                    <a:moveTo>
                      <a:pt x="2842" y="560"/>
                    </a:moveTo>
                    <a:cubicBezTo>
                      <a:pt x="3074" y="560"/>
                      <a:pt x="3305" y="736"/>
                      <a:pt x="3361" y="967"/>
                    </a:cubicBezTo>
                    <a:cubicBezTo>
                      <a:pt x="3477" y="1255"/>
                      <a:pt x="3305" y="1602"/>
                      <a:pt x="3013" y="1663"/>
                    </a:cubicBezTo>
                    <a:lnTo>
                      <a:pt x="1336" y="2242"/>
                    </a:lnTo>
                    <a:cubicBezTo>
                      <a:pt x="1274" y="2267"/>
                      <a:pt x="1212" y="2278"/>
                      <a:pt x="1152" y="2278"/>
                    </a:cubicBezTo>
                    <a:cubicBezTo>
                      <a:pt x="929" y="2278"/>
                      <a:pt x="732" y="2121"/>
                      <a:pt x="640" y="1894"/>
                    </a:cubicBezTo>
                    <a:cubicBezTo>
                      <a:pt x="525" y="1547"/>
                      <a:pt x="696" y="1255"/>
                      <a:pt x="988" y="1139"/>
                    </a:cubicBezTo>
                    <a:lnTo>
                      <a:pt x="2610" y="620"/>
                    </a:lnTo>
                    <a:cubicBezTo>
                      <a:pt x="2666" y="560"/>
                      <a:pt x="2782" y="560"/>
                      <a:pt x="2842" y="560"/>
                    </a:cubicBezTo>
                    <a:close/>
                    <a:moveTo>
                      <a:pt x="2818" y="1"/>
                    </a:moveTo>
                    <a:cubicBezTo>
                      <a:pt x="2689" y="1"/>
                      <a:pt x="2556" y="15"/>
                      <a:pt x="2434" y="41"/>
                    </a:cubicBezTo>
                    <a:lnTo>
                      <a:pt x="812" y="620"/>
                    </a:lnTo>
                    <a:cubicBezTo>
                      <a:pt x="525" y="675"/>
                      <a:pt x="293" y="907"/>
                      <a:pt x="177" y="1199"/>
                    </a:cubicBezTo>
                    <a:cubicBezTo>
                      <a:pt x="1" y="1431"/>
                      <a:pt x="1" y="1779"/>
                      <a:pt x="117" y="2066"/>
                    </a:cubicBezTo>
                    <a:cubicBezTo>
                      <a:pt x="233" y="2529"/>
                      <a:pt x="696" y="2821"/>
                      <a:pt x="1160" y="2821"/>
                    </a:cubicBezTo>
                    <a:cubicBezTo>
                      <a:pt x="1275" y="2821"/>
                      <a:pt x="1452" y="2821"/>
                      <a:pt x="1567" y="2761"/>
                    </a:cubicBezTo>
                    <a:lnTo>
                      <a:pt x="3190" y="2242"/>
                    </a:lnTo>
                    <a:cubicBezTo>
                      <a:pt x="3769" y="2010"/>
                      <a:pt x="4117" y="1371"/>
                      <a:pt x="3885" y="791"/>
                    </a:cubicBezTo>
                    <a:cubicBezTo>
                      <a:pt x="3825" y="504"/>
                      <a:pt x="3593" y="272"/>
                      <a:pt x="3305" y="96"/>
                    </a:cubicBezTo>
                    <a:cubicBezTo>
                      <a:pt x="3171" y="29"/>
                      <a:pt x="2997" y="1"/>
                      <a:pt x="2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0" name="Google Shape;14330;p33"/>
              <p:cNvSpPr/>
              <p:nvPr/>
            </p:nvSpPr>
            <p:spPr>
              <a:xfrm>
                <a:off x="1140228" y="3419658"/>
                <a:ext cx="48219" cy="3256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818" extrusionOk="0">
                    <a:moveTo>
                      <a:pt x="2898" y="556"/>
                    </a:moveTo>
                    <a:cubicBezTo>
                      <a:pt x="3013" y="556"/>
                      <a:pt x="3069" y="616"/>
                      <a:pt x="3185" y="616"/>
                    </a:cubicBezTo>
                    <a:cubicBezTo>
                      <a:pt x="3301" y="732"/>
                      <a:pt x="3417" y="848"/>
                      <a:pt x="3417" y="964"/>
                    </a:cubicBezTo>
                    <a:cubicBezTo>
                      <a:pt x="3532" y="1251"/>
                      <a:pt x="3361" y="1599"/>
                      <a:pt x="3069" y="1715"/>
                    </a:cubicBezTo>
                    <a:lnTo>
                      <a:pt x="1447" y="2239"/>
                    </a:lnTo>
                    <a:cubicBezTo>
                      <a:pt x="1386" y="2263"/>
                      <a:pt x="1322" y="2275"/>
                      <a:pt x="1258" y="2275"/>
                    </a:cubicBezTo>
                    <a:cubicBezTo>
                      <a:pt x="1022" y="2275"/>
                      <a:pt x="787" y="2117"/>
                      <a:pt x="696" y="1891"/>
                    </a:cubicBezTo>
                    <a:cubicBezTo>
                      <a:pt x="636" y="1543"/>
                      <a:pt x="812" y="1251"/>
                      <a:pt x="1099" y="1135"/>
                    </a:cubicBezTo>
                    <a:lnTo>
                      <a:pt x="2721" y="616"/>
                    </a:lnTo>
                    <a:cubicBezTo>
                      <a:pt x="2782" y="556"/>
                      <a:pt x="2837" y="556"/>
                      <a:pt x="2898" y="556"/>
                    </a:cubicBezTo>
                    <a:close/>
                    <a:moveTo>
                      <a:pt x="2870" y="1"/>
                    </a:moveTo>
                    <a:cubicBezTo>
                      <a:pt x="2763" y="1"/>
                      <a:pt x="2656" y="15"/>
                      <a:pt x="2550" y="37"/>
                    </a:cubicBezTo>
                    <a:lnTo>
                      <a:pt x="928" y="616"/>
                    </a:lnTo>
                    <a:cubicBezTo>
                      <a:pt x="288" y="788"/>
                      <a:pt x="1" y="1427"/>
                      <a:pt x="172" y="2062"/>
                    </a:cubicBezTo>
                    <a:cubicBezTo>
                      <a:pt x="348" y="2526"/>
                      <a:pt x="812" y="2818"/>
                      <a:pt x="1275" y="2818"/>
                    </a:cubicBezTo>
                    <a:cubicBezTo>
                      <a:pt x="1391" y="2818"/>
                      <a:pt x="1507" y="2818"/>
                      <a:pt x="1623" y="2758"/>
                    </a:cubicBezTo>
                    <a:lnTo>
                      <a:pt x="3245" y="2239"/>
                    </a:lnTo>
                    <a:cubicBezTo>
                      <a:pt x="3880" y="2062"/>
                      <a:pt x="4172" y="1367"/>
                      <a:pt x="3996" y="788"/>
                    </a:cubicBezTo>
                    <a:cubicBezTo>
                      <a:pt x="3880" y="501"/>
                      <a:pt x="3709" y="269"/>
                      <a:pt x="3417" y="153"/>
                    </a:cubicBezTo>
                    <a:cubicBezTo>
                      <a:pt x="3235" y="42"/>
                      <a:pt x="3052" y="1"/>
                      <a:pt x="2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1" name="Google Shape;14331;p33"/>
              <p:cNvSpPr/>
              <p:nvPr/>
            </p:nvSpPr>
            <p:spPr>
              <a:xfrm>
                <a:off x="1154267" y="3462181"/>
                <a:ext cx="48207" cy="32886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2846" extrusionOk="0">
                    <a:moveTo>
                      <a:pt x="2897" y="584"/>
                    </a:moveTo>
                    <a:cubicBezTo>
                      <a:pt x="3013" y="584"/>
                      <a:pt x="3073" y="584"/>
                      <a:pt x="3129" y="644"/>
                    </a:cubicBezTo>
                    <a:cubicBezTo>
                      <a:pt x="3305" y="700"/>
                      <a:pt x="3421" y="816"/>
                      <a:pt x="3421" y="992"/>
                    </a:cubicBezTo>
                    <a:cubicBezTo>
                      <a:pt x="3536" y="1279"/>
                      <a:pt x="3360" y="1571"/>
                      <a:pt x="3073" y="1687"/>
                    </a:cubicBezTo>
                    <a:lnTo>
                      <a:pt x="1451" y="2206"/>
                    </a:lnTo>
                    <a:cubicBezTo>
                      <a:pt x="1388" y="2231"/>
                      <a:pt x="1323" y="2243"/>
                      <a:pt x="1258" y="2243"/>
                    </a:cubicBezTo>
                    <a:cubicBezTo>
                      <a:pt x="1020" y="2243"/>
                      <a:pt x="786" y="2088"/>
                      <a:pt x="695" y="1858"/>
                    </a:cubicBezTo>
                    <a:cubicBezTo>
                      <a:pt x="640" y="1571"/>
                      <a:pt x="811" y="1223"/>
                      <a:pt x="1103" y="1163"/>
                    </a:cubicBezTo>
                    <a:lnTo>
                      <a:pt x="2725" y="584"/>
                    </a:lnTo>
                    <a:close/>
                    <a:moveTo>
                      <a:pt x="2886" y="1"/>
                    </a:moveTo>
                    <a:cubicBezTo>
                      <a:pt x="2774" y="1"/>
                      <a:pt x="2662" y="20"/>
                      <a:pt x="2549" y="65"/>
                    </a:cubicBezTo>
                    <a:lnTo>
                      <a:pt x="927" y="584"/>
                    </a:lnTo>
                    <a:cubicBezTo>
                      <a:pt x="292" y="816"/>
                      <a:pt x="0" y="1455"/>
                      <a:pt x="176" y="2035"/>
                    </a:cubicBezTo>
                    <a:cubicBezTo>
                      <a:pt x="348" y="2498"/>
                      <a:pt x="811" y="2846"/>
                      <a:pt x="1275" y="2846"/>
                    </a:cubicBezTo>
                    <a:cubicBezTo>
                      <a:pt x="1391" y="2846"/>
                      <a:pt x="1506" y="2785"/>
                      <a:pt x="1622" y="2785"/>
                    </a:cubicBezTo>
                    <a:lnTo>
                      <a:pt x="3244" y="2206"/>
                    </a:lnTo>
                    <a:cubicBezTo>
                      <a:pt x="3884" y="2035"/>
                      <a:pt x="4171" y="1395"/>
                      <a:pt x="4000" y="760"/>
                    </a:cubicBezTo>
                    <a:cubicBezTo>
                      <a:pt x="3884" y="468"/>
                      <a:pt x="3708" y="236"/>
                      <a:pt x="3421" y="120"/>
                    </a:cubicBezTo>
                    <a:cubicBezTo>
                      <a:pt x="3241" y="49"/>
                      <a:pt x="3064" y="1"/>
                      <a:pt x="2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2" name="Google Shape;14332;p33"/>
              <p:cNvSpPr/>
              <p:nvPr/>
            </p:nvSpPr>
            <p:spPr>
              <a:xfrm>
                <a:off x="1134185" y="3098753"/>
                <a:ext cx="245024" cy="186752"/>
              </a:xfrm>
              <a:custGeom>
                <a:avLst/>
                <a:gdLst/>
                <a:ahLst/>
                <a:cxnLst/>
                <a:rect l="l" t="t" r="r" b="b"/>
                <a:pathLst>
                  <a:path w="21205" h="16162" extrusionOk="0">
                    <a:moveTo>
                      <a:pt x="17441" y="636"/>
                    </a:moveTo>
                    <a:lnTo>
                      <a:pt x="20509" y="10021"/>
                    </a:lnTo>
                    <a:lnTo>
                      <a:pt x="3708" y="15527"/>
                    </a:lnTo>
                    <a:lnTo>
                      <a:pt x="640" y="6197"/>
                    </a:lnTo>
                    <a:lnTo>
                      <a:pt x="17441" y="636"/>
                    </a:lnTo>
                    <a:close/>
                    <a:moveTo>
                      <a:pt x="17496" y="1"/>
                    </a:moveTo>
                    <a:lnTo>
                      <a:pt x="176" y="5734"/>
                    </a:lnTo>
                    <a:cubicBezTo>
                      <a:pt x="116" y="5734"/>
                      <a:pt x="60" y="5794"/>
                      <a:pt x="0" y="5910"/>
                    </a:cubicBezTo>
                    <a:lnTo>
                      <a:pt x="0" y="6082"/>
                    </a:lnTo>
                    <a:lnTo>
                      <a:pt x="3305" y="15991"/>
                    </a:lnTo>
                    <a:cubicBezTo>
                      <a:pt x="3305" y="16106"/>
                      <a:pt x="3421" y="16162"/>
                      <a:pt x="3536" y="16162"/>
                    </a:cubicBezTo>
                    <a:lnTo>
                      <a:pt x="3652" y="16162"/>
                    </a:lnTo>
                    <a:lnTo>
                      <a:pt x="20972" y="10429"/>
                    </a:lnTo>
                    <a:cubicBezTo>
                      <a:pt x="21148" y="10429"/>
                      <a:pt x="21204" y="10253"/>
                      <a:pt x="21148" y="10081"/>
                    </a:cubicBezTo>
                    <a:lnTo>
                      <a:pt x="17904" y="172"/>
                    </a:lnTo>
                    <a:cubicBezTo>
                      <a:pt x="17844" y="117"/>
                      <a:pt x="17788" y="56"/>
                      <a:pt x="17728" y="56"/>
                    </a:cubicBezTo>
                    <a:cubicBezTo>
                      <a:pt x="17672" y="1"/>
                      <a:pt x="17612" y="1"/>
                      <a:pt x="17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3" name="Google Shape;14333;p33"/>
              <p:cNvSpPr/>
              <p:nvPr/>
            </p:nvSpPr>
            <p:spPr>
              <a:xfrm>
                <a:off x="1160311" y="3123677"/>
                <a:ext cx="192113" cy="137089"/>
              </a:xfrm>
              <a:custGeom>
                <a:avLst/>
                <a:gdLst/>
                <a:ahLst/>
                <a:cxnLst/>
                <a:rect l="l" t="t" r="r" b="b"/>
                <a:pathLst>
                  <a:path w="16626" h="11864" extrusionOk="0">
                    <a:moveTo>
                      <a:pt x="13905" y="680"/>
                    </a:moveTo>
                    <a:lnTo>
                      <a:pt x="15930" y="6821"/>
                    </a:lnTo>
                    <a:lnTo>
                      <a:pt x="2721" y="11224"/>
                    </a:lnTo>
                    <a:lnTo>
                      <a:pt x="696" y="5028"/>
                    </a:lnTo>
                    <a:lnTo>
                      <a:pt x="13905" y="680"/>
                    </a:lnTo>
                    <a:close/>
                    <a:moveTo>
                      <a:pt x="14114" y="0"/>
                    </a:moveTo>
                    <a:cubicBezTo>
                      <a:pt x="14078" y="0"/>
                      <a:pt x="14049" y="15"/>
                      <a:pt x="14021" y="45"/>
                    </a:cubicBezTo>
                    <a:lnTo>
                      <a:pt x="233" y="4564"/>
                    </a:lnTo>
                    <a:cubicBezTo>
                      <a:pt x="56" y="4620"/>
                      <a:pt x="1" y="4796"/>
                      <a:pt x="56" y="4912"/>
                    </a:cubicBezTo>
                    <a:lnTo>
                      <a:pt x="2258" y="11688"/>
                    </a:lnTo>
                    <a:lnTo>
                      <a:pt x="2434" y="11864"/>
                    </a:lnTo>
                    <a:lnTo>
                      <a:pt x="2666" y="11864"/>
                    </a:lnTo>
                    <a:lnTo>
                      <a:pt x="16394" y="7285"/>
                    </a:lnTo>
                    <a:cubicBezTo>
                      <a:pt x="16570" y="7229"/>
                      <a:pt x="16626" y="7113"/>
                      <a:pt x="16570" y="6937"/>
                    </a:cubicBezTo>
                    <a:lnTo>
                      <a:pt x="14369" y="217"/>
                    </a:lnTo>
                    <a:cubicBezTo>
                      <a:pt x="14369" y="101"/>
                      <a:pt x="14308" y="45"/>
                      <a:pt x="14253" y="45"/>
                    </a:cubicBezTo>
                    <a:cubicBezTo>
                      <a:pt x="14195" y="15"/>
                      <a:pt x="14151" y="0"/>
                      <a:pt x="14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4" name="Google Shape;14334;p33"/>
              <p:cNvSpPr/>
              <p:nvPr/>
            </p:nvSpPr>
            <p:spPr>
              <a:xfrm>
                <a:off x="1237267" y="3344239"/>
                <a:ext cx="156016" cy="55776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4827" extrusionOk="0">
                    <a:moveTo>
                      <a:pt x="13187" y="1"/>
                    </a:moveTo>
                    <a:cubicBezTo>
                      <a:pt x="13157" y="1"/>
                      <a:pt x="13125" y="5"/>
                      <a:pt x="13094" y="15"/>
                    </a:cubicBezTo>
                    <a:lnTo>
                      <a:pt x="233" y="4302"/>
                    </a:lnTo>
                    <a:cubicBezTo>
                      <a:pt x="61" y="4302"/>
                      <a:pt x="1" y="4478"/>
                      <a:pt x="61" y="4650"/>
                    </a:cubicBezTo>
                    <a:cubicBezTo>
                      <a:pt x="61" y="4766"/>
                      <a:pt x="177" y="4826"/>
                      <a:pt x="293" y="4826"/>
                    </a:cubicBezTo>
                    <a:lnTo>
                      <a:pt x="409" y="4826"/>
                    </a:lnTo>
                    <a:lnTo>
                      <a:pt x="13270" y="595"/>
                    </a:lnTo>
                    <a:cubicBezTo>
                      <a:pt x="13442" y="539"/>
                      <a:pt x="13502" y="363"/>
                      <a:pt x="13442" y="191"/>
                    </a:cubicBezTo>
                    <a:cubicBezTo>
                      <a:pt x="13442" y="96"/>
                      <a:pt x="13326" y="1"/>
                      <a:pt x="13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5" name="Google Shape;14335;p33"/>
              <p:cNvSpPr/>
              <p:nvPr/>
            </p:nvSpPr>
            <p:spPr>
              <a:xfrm>
                <a:off x="1247978" y="3377714"/>
                <a:ext cx="156663" cy="55764"/>
              </a:xfrm>
              <a:custGeom>
                <a:avLst/>
                <a:gdLst/>
                <a:ahLst/>
                <a:cxnLst/>
                <a:rect l="l" t="t" r="r" b="b"/>
                <a:pathLst>
                  <a:path w="13558" h="4826" extrusionOk="0">
                    <a:moveTo>
                      <a:pt x="13221" y="1"/>
                    </a:moveTo>
                    <a:cubicBezTo>
                      <a:pt x="13197" y="1"/>
                      <a:pt x="13175" y="5"/>
                      <a:pt x="13154" y="15"/>
                    </a:cubicBezTo>
                    <a:lnTo>
                      <a:pt x="233" y="4302"/>
                    </a:lnTo>
                    <a:cubicBezTo>
                      <a:pt x="117" y="4362"/>
                      <a:pt x="1" y="4478"/>
                      <a:pt x="61" y="4650"/>
                    </a:cubicBezTo>
                    <a:cubicBezTo>
                      <a:pt x="117" y="4765"/>
                      <a:pt x="233" y="4826"/>
                      <a:pt x="349" y="4826"/>
                    </a:cubicBezTo>
                    <a:lnTo>
                      <a:pt x="409" y="4826"/>
                    </a:lnTo>
                    <a:lnTo>
                      <a:pt x="13326" y="594"/>
                    </a:lnTo>
                    <a:cubicBezTo>
                      <a:pt x="13442" y="539"/>
                      <a:pt x="13558" y="362"/>
                      <a:pt x="13502" y="191"/>
                    </a:cubicBezTo>
                    <a:cubicBezTo>
                      <a:pt x="13452" y="96"/>
                      <a:pt x="13328" y="1"/>
                      <a:pt x="132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6" name="Google Shape;14336;p33"/>
            <p:cNvGrpSpPr/>
            <p:nvPr/>
          </p:nvGrpSpPr>
          <p:grpSpPr>
            <a:xfrm>
              <a:off x="7599380" y="3968275"/>
              <a:ext cx="1492436" cy="1086768"/>
              <a:chOff x="53405" y="3968275"/>
              <a:chExt cx="1492436" cy="1086768"/>
            </a:xfrm>
          </p:grpSpPr>
          <p:grpSp>
            <p:nvGrpSpPr>
              <p:cNvPr id="14337" name="Google Shape;14337;p33"/>
              <p:cNvGrpSpPr/>
              <p:nvPr/>
            </p:nvGrpSpPr>
            <p:grpSpPr>
              <a:xfrm>
                <a:off x="53405" y="4036563"/>
                <a:ext cx="269728" cy="270624"/>
                <a:chOff x="2451617" y="1982794"/>
                <a:chExt cx="595163" cy="597139"/>
              </a:xfrm>
            </p:grpSpPr>
            <p:sp>
              <p:nvSpPr>
                <p:cNvPr id="14338" name="Google Shape;14338;p33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9" name="Google Shape;14339;p33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0" name="Google Shape;14340;p33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1" name="Google Shape;14341;p33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2" name="Google Shape;14342;p33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343" name="Google Shape;14343;p33"/>
              <p:cNvSpPr/>
              <p:nvPr/>
            </p:nvSpPr>
            <p:spPr>
              <a:xfrm>
                <a:off x="372375" y="3968275"/>
                <a:ext cx="288497" cy="183992"/>
              </a:xfrm>
              <a:custGeom>
                <a:avLst/>
                <a:gdLst/>
                <a:ahLst/>
                <a:cxnLst/>
                <a:rect l="l" t="t" r="r" b="b"/>
                <a:pathLst>
                  <a:path w="35573" h="22687" extrusionOk="0">
                    <a:moveTo>
                      <a:pt x="5918" y="1"/>
                    </a:moveTo>
                    <a:cubicBezTo>
                      <a:pt x="3452" y="1"/>
                      <a:pt x="1670" y="1687"/>
                      <a:pt x="927" y="3636"/>
                    </a:cubicBezTo>
                    <a:cubicBezTo>
                      <a:pt x="1" y="6069"/>
                      <a:pt x="580" y="9313"/>
                      <a:pt x="4056" y="10764"/>
                    </a:cubicBezTo>
                    <a:cubicBezTo>
                      <a:pt x="8056" y="12386"/>
                      <a:pt x="17209" y="15686"/>
                      <a:pt x="23406" y="17600"/>
                    </a:cubicBezTo>
                    <a:cubicBezTo>
                      <a:pt x="24192" y="17856"/>
                      <a:pt x="24923" y="17981"/>
                      <a:pt x="25582" y="17981"/>
                    </a:cubicBezTo>
                    <a:cubicBezTo>
                      <a:pt x="27157" y="17981"/>
                      <a:pt x="28322" y="17267"/>
                      <a:pt x="28852" y="15918"/>
                    </a:cubicBezTo>
                    <a:cubicBezTo>
                      <a:pt x="29607" y="14008"/>
                      <a:pt x="28736" y="11515"/>
                      <a:pt x="27058" y="10704"/>
                    </a:cubicBezTo>
                    <a:cubicBezTo>
                      <a:pt x="23930" y="9313"/>
                      <a:pt x="20857" y="8099"/>
                      <a:pt x="13789" y="5666"/>
                    </a:cubicBezTo>
                    <a:cubicBezTo>
                      <a:pt x="13746" y="5651"/>
                      <a:pt x="13702" y="5643"/>
                      <a:pt x="13660" y="5643"/>
                    </a:cubicBezTo>
                    <a:cubicBezTo>
                      <a:pt x="13536" y="5643"/>
                      <a:pt x="13427" y="5709"/>
                      <a:pt x="13386" y="5837"/>
                    </a:cubicBezTo>
                    <a:cubicBezTo>
                      <a:pt x="13325" y="5953"/>
                      <a:pt x="13441" y="6129"/>
                      <a:pt x="13557" y="6185"/>
                    </a:cubicBezTo>
                    <a:cubicBezTo>
                      <a:pt x="20625" y="8678"/>
                      <a:pt x="23754" y="9837"/>
                      <a:pt x="26766" y="11227"/>
                    </a:cubicBezTo>
                    <a:cubicBezTo>
                      <a:pt x="28217" y="11923"/>
                      <a:pt x="28968" y="14064"/>
                      <a:pt x="28333" y="15686"/>
                    </a:cubicBezTo>
                    <a:cubicBezTo>
                      <a:pt x="27886" y="16819"/>
                      <a:pt x="26904" y="17416"/>
                      <a:pt x="25544" y="17416"/>
                    </a:cubicBezTo>
                    <a:cubicBezTo>
                      <a:pt x="24956" y="17416"/>
                      <a:pt x="24298" y="17304"/>
                      <a:pt x="23582" y="17076"/>
                    </a:cubicBezTo>
                    <a:cubicBezTo>
                      <a:pt x="17381" y="15107"/>
                      <a:pt x="8287" y="11862"/>
                      <a:pt x="4288" y="10185"/>
                    </a:cubicBezTo>
                    <a:cubicBezTo>
                      <a:pt x="1219" y="8910"/>
                      <a:pt x="640" y="6013"/>
                      <a:pt x="1451" y="3812"/>
                    </a:cubicBezTo>
                    <a:cubicBezTo>
                      <a:pt x="2140" y="2107"/>
                      <a:pt x="3709" y="587"/>
                      <a:pt x="5893" y="587"/>
                    </a:cubicBezTo>
                    <a:cubicBezTo>
                      <a:pt x="6459" y="587"/>
                      <a:pt x="7065" y="689"/>
                      <a:pt x="7708" y="915"/>
                    </a:cubicBezTo>
                    <a:cubicBezTo>
                      <a:pt x="11819" y="2361"/>
                      <a:pt x="27290" y="8271"/>
                      <a:pt x="31693" y="10240"/>
                    </a:cubicBezTo>
                    <a:cubicBezTo>
                      <a:pt x="34761" y="11575"/>
                      <a:pt x="34937" y="14991"/>
                      <a:pt x="33834" y="17656"/>
                    </a:cubicBezTo>
                    <a:cubicBezTo>
                      <a:pt x="32779" y="20093"/>
                      <a:pt x="30555" y="22090"/>
                      <a:pt x="27887" y="22090"/>
                    </a:cubicBezTo>
                    <a:cubicBezTo>
                      <a:pt x="27192" y="22090"/>
                      <a:pt x="26466" y="21955"/>
                      <a:pt x="25723" y="21656"/>
                    </a:cubicBezTo>
                    <a:cubicBezTo>
                      <a:pt x="18424" y="18699"/>
                      <a:pt x="7708" y="14759"/>
                      <a:pt x="7592" y="14759"/>
                    </a:cubicBezTo>
                    <a:cubicBezTo>
                      <a:pt x="7564" y="14745"/>
                      <a:pt x="7531" y="14738"/>
                      <a:pt x="7498" y="14738"/>
                    </a:cubicBezTo>
                    <a:cubicBezTo>
                      <a:pt x="7397" y="14738"/>
                      <a:pt x="7286" y="14803"/>
                      <a:pt x="7245" y="14935"/>
                    </a:cubicBezTo>
                    <a:cubicBezTo>
                      <a:pt x="7184" y="15051"/>
                      <a:pt x="7245" y="15223"/>
                      <a:pt x="7416" y="15283"/>
                    </a:cubicBezTo>
                    <a:cubicBezTo>
                      <a:pt x="7532" y="15338"/>
                      <a:pt x="18252" y="19222"/>
                      <a:pt x="25492" y="22175"/>
                    </a:cubicBezTo>
                    <a:cubicBezTo>
                      <a:pt x="25899" y="22351"/>
                      <a:pt x="26363" y="22522"/>
                      <a:pt x="26766" y="22583"/>
                    </a:cubicBezTo>
                    <a:cubicBezTo>
                      <a:pt x="27144" y="22653"/>
                      <a:pt x="27515" y="22686"/>
                      <a:pt x="27879" y="22686"/>
                    </a:cubicBezTo>
                    <a:cubicBezTo>
                      <a:pt x="30807" y="22686"/>
                      <a:pt x="33224" y="20518"/>
                      <a:pt x="34358" y="17888"/>
                    </a:cubicBezTo>
                    <a:cubicBezTo>
                      <a:pt x="35572" y="14991"/>
                      <a:pt x="35340" y="11227"/>
                      <a:pt x="31925" y="9721"/>
                    </a:cubicBezTo>
                    <a:cubicBezTo>
                      <a:pt x="27522" y="7751"/>
                      <a:pt x="11995" y="1782"/>
                      <a:pt x="7880" y="336"/>
                    </a:cubicBezTo>
                    <a:cubicBezTo>
                      <a:pt x="7187" y="105"/>
                      <a:pt x="6531" y="1"/>
                      <a:pt x="5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344" name="Google Shape;14344;p33"/>
              <p:cNvGrpSpPr/>
              <p:nvPr/>
            </p:nvGrpSpPr>
            <p:grpSpPr>
              <a:xfrm>
                <a:off x="91043" y="4683761"/>
                <a:ext cx="322044" cy="371283"/>
                <a:chOff x="2027201" y="2578581"/>
                <a:chExt cx="376924" cy="434503"/>
              </a:xfrm>
            </p:grpSpPr>
            <p:sp>
              <p:nvSpPr>
                <p:cNvPr id="14345" name="Google Shape;14345;p33"/>
                <p:cNvSpPr/>
                <p:nvPr/>
              </p:nvSpPr>
              <p:spPr>
                <a:xfrm>
                  <a:off x="2027201" y="2578581"/>
                  <a:ext cx="376924" cy="43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0" h="37603" extrusionOk="0">
                      <a:moveTo>
                        <a:pt x="5391" y="872"/>
                      </a:moveTo>
                      <a:lnTo>
                        <a:pt x="31809" y="37023"/>
                      </a:lnTo>
                      <a:lnTo>
                        <a:pt x="31809" y="37023"/>
                      </a:lnTo>
                      <a:lnTo>
                        <a:pt x="524" y="32156"/>
                      </a:lnTo>
                      <a:lnTo>
                        <a:pt x="5391" y="872"/>
                      </a:lnTo>
                      <a:close/>
                      <a:moveTo>
                        <a:pt x="5159" y="1"/>
                      </a:moveTo>
                      <a:cubicBezTo>
                        <a:pt x="5099" y="61"/>
                        <a:pt x="5043" y="117"/>
                        <a:pt x="4983" y="233"/>
                      </a:cubicBezTo>
                      <a:lnTo>
                        <a:pt x="0" y="32328"/>
                      </a:lnTo>
                      <a:cubicBezTo>
                        <a:pt x="0" y="32444"/>
                        <a:pt x="61" y="32560"/>
                        <a:pt x="232" y="32620"/>
                      </a:cubicBezTo>
                      <a:lnTo>
                        <a:pt x="32328" y="37602"/>
                      </a:lnTo>
                      <a:lnTo>
                        <a:pt x="32443" y="37602"/>
                      </a:lnTo>
                      <a:cubicBezTo>
                        <a:pt x="32504" y="37542"/>
                        <a:pt x="32559" y="37542"/>
                        <a:pt x="32559" y="37486"/>
                      </a:cubicBezTo>
                      <a:cubicBezTo>
                        <a:pt x="32620" y="37426"/>
                        <a:pt x="32620" y="37310"/>
                        <a:pt x="32559" y="37194"/>
                      </a:cubicBezTo>
                      <a:lnTo>
                        <a:pt x="5446" y="117"/>
                      </a:lnTo>
                      <a:cubicBezTo>
                        <a:pt x="5391" y="61"/>
                        <a:pt x="5275" y="1"/>
                        <a:pt x="5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6" name="Google Shape;14346;p33"/>
                <p:cNvSpPr/>
                <p:nvPr/>
              </p:nvSpPr>
              <p:spPr>
                <a:xfrm>
                  <a:off x="2089483" y="2723585"/>
                  <a:ext cx="184776" cy="21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1" h="18375" extrusionOk="0">
                      <a:moveTo>
                        <a:pt x="2837" y="837"/>
                      </a:moveTo>
                      <a:lnTo>
                        <a:pt x="15235" y="17809"/>
                      </a:lnTo>
                      <a:lnTo>
                        <a:pt x="520" y="15492"/>
                      </a:lnTo>
                      <a:lnTo>
                        <a:pt x="2837" y="837"/>
                      </a:lnTo>
                      <a:close/>
                      <a:moveTo>
                        <a:pt x="2695" y="1"/>
                      </a:moveTo>
                      <a:cubicBezTo>
                        <a:pt x="2669" y="1"/>
                        <a:pt x="2639" y="8"/>
                        <a:pt x="2605" y="26"/>
                      </a:cubicBezTo>
                      <a:cubicBezTo>
                        <a:pt x="2489" y="26"/>
                        <a:pt x="2434" y="142"/>
                        <a:pt x="2434" y="197"/>
                      </a:cubicBezTo>
                      <a:lnTo>
                        <a:pt x="1" y="15668"/>
                      </a:lnTo>
                      <a:cubicBezTo>
                        <a:pt x="1" y="15724"/>
                        <a:pt x="56" y="15784"/>
                        <a:pt x="56" y="15839"/>
                      </a:cubicBezTo>
                      <a:cubicBezTo>
                        <a:pt x="116" y="15900"/>
                        <a:pt x="172" y="15955"/>
                        <a:pt x="232" y="15955"/>
                      </a:cubicBezTo>
                      <a:lnTo>
                        <a:pt x="15698" y="18333"/>
                      </a:lnTo>
                      <a:cubicBezTo>
                        <a:pt x="15729" y="18361"/>
                        <a:pt x="15744" y="18375"/>
                        <a:pt x="15758" y="18375"/>
                      </a:cubicBezTo>
                      <a:cubicBezTo>
                        <a:pt x="15773" y="18375"/>
                        <a:pt x="15786" y="18361"/>
                        <a:pt x="15814" y="18333"/>
                      </a:cubicBezTo>
                      <a:cubicBezTo>
                        <a:pt x="15874" y="18333"/>
                        <a:pt x="15930" y="18273"/>
                        <a:pt x="15930" y="18273"/>
                      </a:cubicBezTo>
                      <a:cubicBezTo>
                        <a:pt x="15990" y="18157"/>
                        <a:pt x="15990" y="18041"/>
                        <a:pt x="15930" y="17985"/>
                      </a:cubicBezTo>
                      <a:lnTo>
                        <a:pt x="2837" y="81"/>
                      </a:lnTo>
                      <a:cubicBezTo>
                        <a:pt x="2798" y="42"/>
                        <a:pt x="2756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7" name="Google Shape;14347;p33"/>
                <p:cNvSpPr/>
                <p:nvPr/>
              </p:nvSpPr>
              <p:spPr>
                <a:xfrm>
                  <a:off x="2047284" y="2942587"/>
                  <a:ext cx="7395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2" extrusionOk="0">
                      <a:moveTo>
                        <a:pt x="347" y="0"/>
                      </a:moveTo>
                      <a:cubicBezTo>
                        <a:pt x="255" y="0"/>
                        <a:pt x="176" y="96"/>
                        <a:pt x="176" y="191"/>
                      </a:cubicBezTo>
                      <a:lnTo>
                        <a:pt x="0" y="1118"/>
                      </a:lnTo>
                      <a:cubicBezTo>
                        <a:pt x="0" y="1234"/>
                        <a:pt x="61" y="1350"/>
                        <a:pt x="232" y="1350"/>
                      </a:cubicBezTo>
                      <a:cubicBezTo>
                        <a:pt x="232" y="1377"/>
                        <a:pt x="247" y="1391"/>
                        <a:pt x="269" y="1391"/>
                      </a:cubicBezTo>
                      <a:cubicBezTo>
                        <a:pt x="291" y="1391"/>
                        <a:pt x="320" y="1377"/>
                        <a:pt x="348" y="1350"/>
                      </a:cubicBezTo>
                      <a:cubicBezTo>
                        <a:pt x="408" y="1350"/>
                        <a:pt x="464" y="1289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8" y="15"/>
                      </a:cubicBezTo>
                      <a:cubicBezTo>
                        <a:pt x="388" y="5"/>
                        <a:pt x="367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8" name="Google Shape;14348;p33"/>
                <p:cNvSpPr/>
                <p:nvPr/>
              </p:nvSpPr>
              <p:spPr>
                <a:xfrm>
                  <a:off x="2065379" y="2945268"/>
                  <a:ext cx="8054" cy="1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405" extrusionOk="0">
                      <a:moveTo>
                        <a:pt x="376" y="0"/>
                      </a:moveTo>
                      <a:cubicBezTo>
                        <a:pt x="251" y="0"/>
                        <a:pt x="172" y="95"/>
                        <a:pt x="172" y="191"/>
                      </a:cubicBezTo>
                      <a:lnTo>
                        <a:pt x="57" y="1118"/>
                      </a:lnTo>
                      <a:cubicBezTo>
                        <a:pt x="1" y="1234"/>
                        <a:pt x="117" y="1349"/>
                        <a:pt x="233" y="1405"/>
                      </a:cubicBezTo>
                      <a:lnTo>
                        <a:pt x="348" y="1405"/>
                      </a:lnTo>
                      <a:cubicBezTo>
                        <a:pt x="404" y="1349"/>
                        <a:pt x="464" y="1289"/>
                        <a:pt x="520" y="1173"/>
                      </a:cubicBezTo>
                      <a:lnTo>
                        <a:pt x="636" y="246"/>
                      </a:lnTo>
                      <a:cubicBezTo>
                        <a:pt x="696" y="130"/>
                        <a:pt x="580" y="15"/>
                        <a:pt x="464" y="15"/>
                      </a:cubicBezTo>
                      <a:cubicBezTo>
                        <a:pt x="433" y="5"/>
                        <a:pt x="40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9" name="Google Shape;14349;p33"/>
                <p:cNvSpPr/>
                <p:nvPr/>
              </p:nvSpPr>
              <p:spPr>
                <a:xfrm>
                  <a:off x="2084133" y="2948110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61"/>
                        <a:pt x="116" y="176"/>
                      </a:cubicBezTo>
                      <a:lnTo>
                        <a:pt x="0" y="1103"/>
                      </a:lnTo>
                      <a:cubicBezTo>
                        <a:pt x="0" y="1219"/>
                        <a:pt x="56" y="1391"/>
                        <a:pt x="172" y="1391"/>
                      </a:cubicBezTo>
                      <a:lnTo>
                        <a:pt x="287" y="1391"/>
                      </a:lnTo>
                      <a:cubicBezTo>
                        <a:pt x="403" y="1335"/>
                        <a:pt x="464" y="1275"/>
                        <a:pt x="464" y="1219"/>
                      </a:cubicBezTo>
                      <a:lnTo>
                        <a:pt x="579" y="292"/>
                      </a:lnTo>
                      <a:cubicBezTo>
                        <a:pt x="635" y="116"/>
                        <a:pt x="519" y="0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0" name="Google Shape;14350;p33"/>
                <p:cNvSpPr/>
                <p:nvPr/>
              </p:nvSpPr>
              <p:spPr>
                <a:xfrm>
                  <a:off x="2102170" y="2950791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9" y="0"/>
                      </a:moveTo>
                      <a:cubicBezTo>
                        <a:pt x="293" y="0"/>
                        <a:pt x="177" y="60"/>
                        <a:pt x="177" y="232"/>
                      </a:cubicBezTo>
                      <a:lnTo>
                        <a:pt x="1" y="1103"/>
                      </a:lnTo>
                      <a:cubicBezTo>
                        <a:pt x="1" y="1275"/>
                        <a:pt x="61" y="1390"/>
                        <a:pt x="233" y="1390"/>
                      </a:cubicBezTo>
                      <a:lnTo>
                        <a:pt x="293" y="1390"/>
                      </a:lnTo>
                      <a:cubicBezTo>
                        <a:pt x="409" y="1390"/>
                        <a:pt x="464" y="1275"/>
                        <a:pt x="464" y="1219"/>
                      </a:cubicBezTo>
                      <a:lnTo>
                        <a:pt x="641" y="292"/>
                      </a:lnTo>
                      <a:cubicBezTo>
                        <a:pt x="641" y="176"/>
                        <a:pt x="580" y="6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1" name="Google Shape;14351;p33"/>
                <p:cNvSpPr/>
                <p:nvPr/>
              </p:nvSpPr>
              <p:spPr>
                <a:xfrm>
                  <a:off x="2120277" y="2953969"/>
                  <a:ext cx="7349" cy="1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74" extrusionOk="0">
                      <a:moveTo>
                        <a:pt x="371" y="1"/>
                      </a:moveTo>
                      <a:cubicBezTo>
                        <a:pt x="248" y="1"/>
                        <a:pt x="172" y="95"/>
                        <a:pt x="172" y="189"/>
                      </a:cubicBezTo>
                      <a:lnTo>
                        <a:pt x="0" y="1115"/>
                      </a:lnTo>
                      <a:cubicBezTo>
                        <a:pt x="0" y="1231"/>
                        <a:pt x="116" y="1347"/>
                        <a:pt x="232" y="1347"/>
                      </a:cubicBezTo>
                      <a:cubicBezTo>
                        <a:pt x="251" y="1367"/>
                        <a:pt x="263" y="1374"/>
                        <a:pt x="274" y="1374"/>
                      </a:cubicBezTo>
                      <a:cubicBezTo>
                        <a:pt x="295" y="1374"/>
                        <a:pt x="308" y="1347"/>
                        <a:pt x="348" y="1347"/>
                      </a:cubicBezTo>
                      <a:cubicBezTo>
                        <a:pt x="404" y="1347"/>
                        <a:pt x="464" y="1292"/>
                        <a:pt x="520" y="1176"/>
                      </a:cubicBezTo>
                      <a:lnTo>
                        <a:pt x="635" y="249"/>
                      </a:lnTo>
                      <a:cubicBezTo>
                        <a:pt x="635" y="133"/>
                        <a:pt x="580" y="17"/>
                        <a:pt x="464" y="17"/>
                      </a:cubicBezTo>
                      <a:cubicBezTo>
                        <a:pt x="431" y="6"/>
                        <a:pt x="400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2" name="Google Shape;14352;p33"/>
                <p:cNvSpPr/>
                <p:nvPr/>
              </p:nvSpPr>
              <p:spPr>
                <a:xfrm>
                  <a:off x="2138326" y="2956649"/>
                  <a:ext cx="8042" cy="1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408" extrusionOk="0">
                      <a:moveTo>
                        <a:pt x="399" y="0"/>
                      </a:moveTo>
                      <a:cubicBezTo>
                        <a:pt x="306" y="0"/>
                        <a:pt x="222" y="94"/>
                        <a:pt x="177" y="188"/>
                      </a:cubicBezTo>
                      <a:lnTo>
                        <a:pt x="61" y="1115"/>
                      </a:lnTo>
                      <a:cubicBezTo>
                        <a:pt x="0" y="1231"/>
                        <a:pt x="116" y="1347"/>
                        <a:pt x="232" y="1407"/>
                      </a:cubicBezTo>
                      <a:lnTo>
                        <a:pt x="348" y="1407"/>
                      </a:lnTo>
                      <a:cubicBezTo>
                        <a:pt x="408" y="1347"/>
                        <a:pt x="524" y="1291"/>
                        <a:pt x="524" y="1175"/>
                      </a:cubicBezTo>
                      <a:lnTo>
                        <a:pt x="640" y="249"/>
                      </a:lnTo>
                      <a:cubicBezTo>
                        <a:pt x="696" y="133"/>
                        <a:pt x="580" y="17"/>
                        <a:pt x="464" y="17"/>
                      </a:cubicBezTo>
                      <a:cubicBezTo>
                        <a:pt x="442" y="5"/>
                        <a:pt x="420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3" name="Google Shape;14353;p33"/>
                <p:cNvSpPr/>
                <p:nvPr/>
              </p:nvSpPr>
              <p:spPr>
                <a:xfrm>
                  <a:off x="2157068" y="2959515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8" y="1"/>
                      </a:moveTo>
                      <a:cubicBezTo>
                        <a:pt x="293" y="1"/>
                        <a:pt x="177" y="56"/>
                        <a:pt x="116" y="172"/>
                      </a:cubicBezTo>
                      <a:lnTo>
                        <a:pt x="1" y="1099"/>
                      </a:lnTo>
                      <a:cubicBezTo>
                        <a:pt x="1" y="1215"/>
                        <a:pt x="61" y="1391"/>
                        <a:pt x="177" y="1391"/>
                      </a:cubicBezTo>
                      <a:lnTo>
                        <a:pt x="293" y="1391"/>
                      </a:lnTo>
                      <a:cubicBezTo>
                        <a:pt x="408" y="1331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4" name="Google Shape;14354;p33"/>
                <p:cNvSpPr/>
                <p:nvPr/>
              </p:nvSpPr>
              <p:spPr>
                <a:xfrm>
                  <a:off x="2175175" y="2962196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56"/>
                        <a:pt x="172" y="232"/>
                      </a:cubicBezTo>
                      <a:lnTo>
                        <a:pt x="0" y="1099"/>
                      </a:lnTo>
                      <a:cubicBezTo>
                        <a:pt x="0" y="1275"/>
                        <a:pt x="5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464" y="1275"/>
                        <a:pt x="464" y="1215"/>
                      </a:cubicBezTo>
                      <a:lnTo>
                        <a:pt x="635" y="288"/>
                      </a:lnTo>
                      <a:cubicBezTo>
                        <a:pt x="635" y="172"/>
                        <a:pt x="579" y="56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5" name="Google Shape;14355;p33"/>
                <p:cNvSpPr/>
                <p:nvPr/>
              </p:nvSpPr>
              <p:spPr>
                <a:xfrm>
                  <a:off x="2193224" y="2964865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3" y="1"/>
                      </a:moveTo>
                      <a:cubicBezTo>
                        <a:pt x="292" y="1"/>
                        <a:pt x="176" y="117"/>
                        <a:pt x="176" y="233"/>
                      </a:cubicBezTo>
                      <a:lnTo>
                        <a:pt x="60" y="1160"/>
                      </a:lnTo>
                      <a:cubicBezTo>
                        <a:pt x="0" y="1276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91"/>
                        <a:pt x="463" y="1331"/>
                        <a:pt x="524" y="1215"/>
                      </a:cubicBezTo>
                      <a:lnTo>
                        <a:pt x="640" y="288"/>
                      </a:lnTo>
                      <a:cubicBezTo>
                        <a:pt x="695" y="172"/>
                        <a:pt x="579" y="57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6" name="Google Shape;14356;p33"/>
                <p:cNvSpPr/>
                <p:nvPr/>
              </p:nvSpPr>
              <p:spPr>
                <a:xfrm>
                  <a:off x="2211966" y="2968019"/>
                  <a:ext cx="7395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406" extrusionOk="0">
                      <a:moveTo>
                        <a:pt x="346" y="1"/>
                      </a:moveTo>
                      <a:cubicBezTo>
                        <a:pt x="253" y="1"/>
                        <a:pt x="166" y="96"/>
                        <a:pt x="116" y="191"/>
                      </a:cubicBezTo>
                      <a:lnTo>
                        <a:pt x="0" y="1118"/>
                      </a:lnTo>
                      <a:cubicBezTo>
                        <a:pt x="0" y="1234"/>
                        <a:pt x="60" y="1350"/>
                        <a:pt x="176" y="1406"/>
                      </a:cubicBezTo>
                      <a:cubicBezTo>
                        <a:pt x="232" y="1406"/>
                        <a:pt x="292" y="1406"/>
                        <a:pt x="292" y="1350"/>
                      </a:cubicBezTo>
                      <a:cubicBezTo>
                        <a:pt x="408" y="1350"/>
                        <a:pt x="464" y="1290"/>
                        <a:pt x="464" y="1174"/>
                      </a:cubicBezTo>
                      <a:lnTo>
                        <a:pt x="580" y="247"/>
                      </a:lnTo>
                      <a:cubicBezTo>
                        <a:pt x="640" y="131"/>
                        <a:pt x="524" y="15"/>
                        <a:pt x="408" y="15"/>
                      </a:cubicBezTo>
                      <a:cubicBezTo>
                        <a:pt x="387" y="5"/>
                        <a:pt x="36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7" name="Google Shape;14357;p33"/>
                <p:cNvSpPr/>
                <p:nvPr/>
              </p:nvSpPr>
              <p:spPr>
                <a:xfrm>
                  <a:off x="2230061" y="2970874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4" y="0"/>
                      </a:moveTo>
                      <a:cubicBezTo>
                        <a:pt x="288" y="0"/>
                        <a:pt x="172" y="60"/>
                        <a:pt x="172" y="176"/>
                      </a:cubicBezTo>
                      <a:lnTo>
                        <a:pt x="1" y="1103"/>
                      </a:lnTo>
                      <a:cubicBezTo>
                        <a:pt x="1" y="1219"/>
                        <a:pt x="56" y="1390"/>
                        <a:pt x="232" y="1390"/>
                      </a:cubicBezTo>
                      <a:lnTo>
                        <a:pt x="288" y="1390"/>
                      </a:lnTo>
                      <a:cubicBezTo>
                        <a:pt x="404" y="1335"/>
                        <a:pt x="464" y="1275"/>
                        <a:pt x="464" y="1159"/>
                      </a:cubicBezTo>
                      <a:lnTo>
                        <a:pt x="636" y="292"/>
                      </a:lnTo>
                      <a:cubicBezTo>
                        <a:pt x="636" y="116"/>
                        <a:pt x="580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8" name="Google Shape;14358;p33"/>
                <p:cNvSpPr/>
                <p:nvPr/>
              </p:nvSpPr>
              <p:spPr>
                <a:xfrm>
                  <a:off x="2248110" y="2973543"/>
                  <a:ext cx="7407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2" extrusionOk="0">
                      <a:moveTo>
                        <a:pt x="464" y="1"/>
                      </a:moveTo>
                      <a:cubicBezTo>
                        <a:pt x="293" y="1"/>
                        <a:pt x="177" y="61"/>
                        <a:pt x="177" y="233"/>
                      </a:cubicBezTo>
                      <a:lnTo>
                        <a:pt x="1" y="1104"/>
                      </a:lnTo>
                      <a:cubicBezTo>
                        <a:pt x="1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lnTo>
                        <a:pt x="524" y="1220"/>
                      </a:lnTo>
                      <a:lnTo>
                        <a:pt x="640" y="293"/>
                      </a:lnTo>
                      <a:cubicBezTo>
                        <a:pt x="640" y="177"/>
                        <a:pt x="580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9" name="Google Shape;14359;p33"/>
                <p:cNvSpPr/>
                <p:nvPr/>
              </p:nvSpPr>
              <p:spPr>
                <a:xfrm>
                  <a:off x="2266217" y="2976223"/>
                  <a:ext cx="8042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1" extrusionOk="0">
                      <a:moveTo>
                        <a:pt x="464" y="1"/>
                      </a:moveTo>
                      <a:cubicBezTo>
                        <a:pt x="348" y="1"/>
                        <a:pt x="232" y="116"/>
                        <a:pt x="172" y="232"/>
                      </a:cubicBezTo>
                      <a:lnTo>
                        <a:pt x="56" y="1159"/>
                      </a:lnTo>
                      <a:cubicBezTo>
                        <a:pt x="0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519" y="1275"/>
                        <a:pt x="519" y="1219"/>
                      </a:cubicBezTo>
                      <a:lnTo>
                        <a:pt x="635" y="293"/>
                      </a:lnTo>
                      <a:cubicBezTo>
                        <a:pt x="695" y="177"/>
                        <a:pt x="579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0" name="Google Shape;14360;p33"/>
                <p:cNvSpPr/>
                <p:nvPr/>
              </p:nvSpPr>
              <p:spPr>
                <a:xfrm>
                  <a:off x="2284959" y="2979413"/>
                  <a:ext cx="7349" cy="1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407" extrusionOk="0">
                      <a:moveTo>
                        <a:pt x="338" y="0"/>
                      </a:moveTo>
                      <a:cubicBezTo>
                        <a:pt x="246" y="0"/>
                        <a:pt x="161" y="94"/>
                        <a:pt x="116" y="188"/>
                      </a:cubicBezTo>
                      <a:lnTo>
                        <a:pt x="0" y="1115"/>
                      </a:lnTo>
                      <a:cubicBezTo>
                        <a:pt x="0" y="1231"/>
                        <a:pt x="56" y="1347"/>
                        <a:pt x="172" y="1407"/>
                      </a:cubicBezTo>
                      <a:cubicBezTo>
                        <a:pt x="232" y="1407"/>
                        <a:pt x="288" y="1407"/>
                        <a:pt x="288" y="1347"/>
                      </a:cubicBezTo>
                      <a:cubicBezTo>
                        <a:pt x="404" y="1347"/>
                        <a:pt x="464" y="1291"/>
                        <a:pt x="464" y="1175"/>
                      </a:cubicBezTo>
                      <a:lnTo>
                        <a:pt x="635" y="248"/>
                      </a:lnTo>
                      <a:cubicBezTo>
                        <a:pt x="635" y="132"/>
                        <a:pt x="519" y="17"/>
                        <a:pt x="404" y="17"/>
                      </a:cubicBezTo>
                      <a:cubicBezTo>
                        <a:pt x="382" y="5"/>
                        <a:pt x="360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1" name="Google Shape;14361;p33"/>
                <p:cNvSpPr/>
                <p:nvPr/>
              </p:nvSpPr>
              <p:spPr>
                <a:xfrm>
                  <a:off x="2303008" y="2982278"/>
                  <a:ext cx="7395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1" extrusionOk="0">
                      <a:moveTo>
                        <a:pt x="408" y="0"/>
                      </a:moveTo>
                      <a:cubicBezTo>
                        <a:pt x="292" y="0"/>
                        <a:pt x="176" y="56"/>
                        <a:pt x="176" y="172"/>
                      </a:cubicBezTo>
                      <a:lnTo>
                        <a:pt x="0" y="1099"/>
                      </a:lnTo>
                      <a:cubicBezTo>
                        <a:pt x="0" y="1215"/>
                        <a:pt x="60" y="1330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30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8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2" name="Google Shape;14362;p33"/>
                <p:cNvSpPr/>
                <p:nvPr/>
              </p:nvSpPr>
              <p:spPr>
                <a:xfrm>
                  <a:off x="2321103" y="2984947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4" y="1"/>
                      </a:moveTo>
                      <a:cubicBezTo>
                        <a:pt x="288" y="1"/>
                        <a:pt x="172" y="57"/>
                        <a:pt x="172" y="233"/>
                      </a:cubicBezTo>
                      <a:lnTo>
                        <a:pt x="56" y="1099"/>
                      </a:lnTo>
                      <a:cubicBezTo>
                        <a:pt x="1" y="1276"/>
                        <a:pt x="117" y="1391"/>
                        <a:pt x="232" y="1391"/>
                      </a:cubicBezTo>
                      <a:lnTo>
                        <a:pt x="348" y="1391"/>
                      </a:lnTo>
                      <a:lnTo>
                        <a:pt x="520" y="1215"/>
                      </a:lnTo>
                      <a:lnTo>
                        <a:pt x="636" y="288"/>
                      </a:lnTo>
                      <a:cubicBezTo>
                        <a:pt x="696" y="172"/>
                        <a:pt x="580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3" name="Google Shape;14363;p33"/>
                <p:cNvSpPr/>
                <p:nvPr/>
              </p:nvSpPr>
              <p:spPr>
                <a:xfrm>
                  <a:off x="2339845" y="2987628"/>
                  <a:ext cx="7349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2" extrusionOk="0">
                      <a:moveTo>
                        <a:pt x="404" y="1"/>
                      </a:moveTo>
                      <a:cubicBezTo>
                        <a:pt x="288" y="1"/>
                        <a:pt x="172" y="117"/>
                        <a:pt x="117" y="232"/>
                      </a:cubicBezTo>
                      <a:lnTo>
                        <a:pt x="1" y="1159"/>
                      </a:lnTo>
                      <a:cubicBezTo>
                        <a:pt x="1" y="1275"/>
                        <a:pt x="57" y="1391"/>
                        <a:pt x="172" y="1391"/>
                      </a:cubicBezTo>
                      <a:lnTo>
                        <a:pt x="288" y="1391"/>
                      </a:lnTo>
                      <a:cubicBezTo>
                        <a:pt x="404" y="1391"/>
                        <a:pt x="464" y="1275"/>
                        <a:pt x="464" y="1215"/>
                      </a:cubicBezTo>
                      <a:lnTo>
                        <a:pt x="580" y="288"/>
                      </a:lnTo>
                      <a:cubicBezTo>
                        <a:pt x="636" y="172"/>
                        <a:pt x="520" y="56"/>
                        <a:pt x="4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4" name="Google Shape;14364;p33"/>
                <p:cNvSpPr/>
                <p:nvPr/>
              </p:nvSpPr>
              <p:spPr>
                <a:xfrm>
                  <a:off x="2357894" y="2990783"/>
                  <a:ext cx="7407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406" extrusionOk="0">
                      <a:moveTo>
                        <a:pt x="347" y="1"/>
                      </a:moveTo>
                      <a:cubicBezTo>
                        <a:pt x="255" y="1"/>
                        <a:pt x="177" y="96"/>
                        <a:pt x="177" y="191"/>
                      </a:cubicBezTo>
                      <a:lnTo>
                        <a:pt x="1" y="1118"/>
                      </a:lnTo>
                      <a:cubicBezTo>
                        <a:pt x="1" y="1234"/>
                        <a:pt x="61" y="1350"/>
                        <a:pt x="233" y="1406"/>
                      </a:cubicBezTo>
                      <a:cubicBezTo>
                        <a:pt x="233" y="1406"/>
                        <a:pt x="293" y="1406"/>
                        <a:pt x="293" y="1350"/>
                      </a:cubicBezTo>
                      <a:cubicBezTo>
                        <a:pt x="409" y="1350"/>
                        <a:pt x="464" y="1290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9" y="15"/>
                      </a:cubicBezTo>
                      <a:cubicBezTo>
                        <a:pt x="388" y="5"/>
                        <a:pt x="36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5" name="Google Shape;14365;p33"/>
                <p:cNvSpPr/>
                <p:nvPr/>
              </p:nvSpPr>
              <p:spPr>
                <a:xfrm>
                  <a:off x="2032551" y="292116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1" y="191"/>
                      </a:cubicBezTo>
                      <a:cubicBezTo>
                        <a:pt x="1" y="307"/>
                        <a:pt x="61" y="478"/>
                        <a:pt x="233" y="478"/>
                      </a:cubicBezTo>
                      <a:lnTo>
                        <a:pt x="1044" y="594"/>
                      </a:lnTo>
                      <a:lnTo>
                        <a:pt x="1159" y="594"/>
                      </a:lnTo>
                      <a:cubicBezTo>
                        <a:pt x="1220" y="594"/>
                        <a:pt x="1275" y="478"/>
                        <a:pt x="1336" y="423"/>
                      </a:cubicBezTo>
                      <a:cubicBezTo>
                        <a:pt x="1336" y="247"/>
                        <a:pt x="1275" y="131"/>
                        <a:pt x="1104" y="131"/>
                      </a:cubicBezTo>
                      <a:lnTo>
                        <a:pt x="293" y="15"/>
                      </a:lnTo>
                      <a:cubicBezTo>
                        <a:pt x="272" y="5"/>
                        <a:pt x="25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6" name="Google Shape;14366;p33"/>
                <p:cNvSpPr/>
                <p:nvPr/>
              </p:nvSpPr>
              <p:spPr>
                <a:xfrm>
                  <a:off x="2035232" y="2903924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1" y="177"/>
                      </a:cubicBezTo>
                      <a:cubicBezTo>
                        <a:pt x="1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19" y="580"/>
                        <a:pt x="1335" y="464"/>
                        <a:pt x="1335" y="409"/>
                      </a:cubicBezTo>
                      <a:cubicBezTo>
                        <a:pt x="1335" y="293"/>
                        <a:pt x="1275" y="177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7" name="Google Shape;14367;p33"/>
                <p:cNvSpPr/>
                <p:nvPr/>
              </p:nvSpPr>
              <p:spPr>
                <a:xfrm>
                  <a:off x="2037913" y="2886522"/>
                  <a:ext cx="15437" cy="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07" extrusionOk="0">
                      <a:moveTo>
                        <a:pt x="292" y="0"/>
                      </a:moveTo>
                      <a:cubicBezTo>
                        <a:pt x="176" y="0"/>
                        <a:pt x="61" y="61"/>
                        <a:pt x="0" y="232"/>
                      </a:cubicBezTo>
                      <a:cubicBezTo>
                        <a:pt x="0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63" y="600"/>
                        <a:pt x="1077" y="607"/>
                        <a:pt x="1088" y="607"/>
                      </a:cubicBezTo>
                      <a:cubicBezTo>
                        <a:pt x="1110" y="607"/>
                        <a:pt x="1122" y="580"/>
                        <a:pt x="1159" y="580"/>
                      </a:cubicBezTo>
                      <a:cubicBezTo>
                        <a:pt x="1219" y="580"/>
                        <a:pt x="1335" y="524"/>
                        <a:pt x="1335" y="408"/>
                      </a:cubicBezTo>
                      <a:cubicBezTo>
                        <a:pt x="1335" y="292"/>
                        <a:pt x="1275" y="177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8" name="Google Shape;14368;p33"/>
                <p:cNvSpPr/>
                <p:nvPr/>
              </p:nvSpPr>
              <p:spPr>
                <a:xfrm>
                  <a:off x="2040594" y="2869120"/>
                  <a:ext cx="15426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0" extrusionOk="0">
                      <a:moveTo>
                        <a:pt x="292" y="0"/>
                      </a:moveTo>
                      <a:cubicBezTo>
                        <a:pt x="176" y="0"/>
                        <a:pt x="60" y="60"/>
                        <a:pt x="0" y="232"/>
                      </a:cubicBezTo>
                      <a:cubicBezTo>
                        <a:pt x="0" y="348"/>
                        <a:pt x="60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3" y="640"/>
                        <a:pt x="1103" y="640"/>
                        <a:pt x="1159" y="579"/>
                      </a:cubicBezTo>
                      <a:cubicBezTo>
                        <a:pt x="1219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69" name="Google Shape;14369;p33"/>
                <p:cNvSpPr/>
                <p:nvPr/>
              </p:nvSpPr>
              <p:spPr>
                <a:xfrm>
                  <a:off x="2043263" y="2851707"/>
                  <a:ext cx="15437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1" extrusionOk="0">
                      <a:moveTo>
                        <a:pt x="293" y="1"/>
                      </a:moveTo>
                      <a:cubicBezTo>
                        <a:pt x="177" y="1"/>
                        <a:pt x="61" y="117"/>
                        <a:pt x="1" y="233"/>
                      </a:cubicBezTo>
                      <a:cubicBezTo>
                        <a:pt x="1" y="348"/>
                        <a:pt x="117" y="464"/>
                        <a:pt x="232" y="525"/>
                      </a:cubicBezTo>
                      <a:lnTo>
                        <a:pt x="1044" y="640"/>
                      </a:lnTo>
                      <a:lnTo>
                        <a:pt x="1159" y="640"/>
                      </a:lnTo>
                      <a:cubicBezTo>
                        <a:pt x="1220" y="580"/>
                        <a:pt x="1336" y="525"/>
                        <a:pt x="1336" y="409"/>
                      </a:cubicBezTo>
                      <a:cubicBezTo>
                        <a:pt x="1336" y="293"/>
                        <a:pt x="1275" y="177"/>
                        <a:pt x="1104" y="17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0" name="Google Shape;14370;p33"/>
                <p:cNvSpPr/>
                <p:nvPr/>
              </p:nvSpPr>
              <p:spPr>
                <a:xfrm>
                  <a:off x="2045944" y="2834813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364"/>
                      </a:cubicBezTo>
                      <a:cubicBezTo>
                        <a:pt x="1335" y="249"/>
                        <a:pt x="1275" y="133"/>
                        <a:pt x="1104" y="133"/>
                      </a:cubicBezTo>
                      <a:lnTo>
                        <a:pt x="292" y="17"/>
                      </a:lnTo>
                      <a:cubicBezTo>
                        <a:pt x="271" y="5"/>
                        <a:pt x="249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1" name="Google Shape;14371;p33"/>
                <p:cNvSpPr/>
                <p:nvPr/>
              </p:nvSpPr>
              <p:spPr>
                <a:xfrm>
                  <a:off x="2048624" y="2817412"/>
                  <a:ext cx="15437" cy="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6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420"/>
                      </a:cubicBezTo>
                      <a:cubicBezTo>
                        <a:pt x="1335" y="248"/>
                        <a:pt x="1275" y="132"/>
                        <a:pt x="1103" y="132"/>
                      </a:cubicBezTo>
                      <a:lnTo>
                        <a:pt x="292" y="17"/>
                      </a:lnTo>
                      <a:cubicBezTo>
                        <a:pt x="270" y="5"/>
                        <a:pt x="24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2" name="Google Shape;14372;p33"/>
                <p:cNvSpPr/>
                <p:nvPr/>
              </p:nvSpPr>
              <p:spPr>
                <a:xfrm>
                  <a:off x="2051294" y="2799998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8" y="1"/>
                      </a:moveTo>
                      <a:cubicBezTo>
                        <a:pt x="135" y="1"/>
                        <a:pt x="50" y="95"/>
                        <a:pt x="1" y="189"/>
                      </a:cubicBezTo>
                      <a:cubicBezTo>
                        <a:pt x="1" y="365"/>
                        <a:pt x="117" y="481"/>
                        <a:pt x="233" y="481"/>
                      </a:cubicBezTo>
                      <a:lnTo>
                        <a:pt x="1044" y="597"/>
                      </a:lnTo>
                      <a:lnTo>
                        <a:pt x="1160" y="597"/>
                      </a:lnTo>
                      <a:cubicBezTo>
                        <a:pt x="1220" y="597"/>
                        <a:pt x="1336" y="481"/>
                        <a:pt x="1336" y="420"/>
                      </a:cubicBezTo>
                      <a:cubicBezTo>
                        <a:pt x="1336" y="305"/>
                        <a:pt x="1276" y="133"/>
                        <a:pt x="1104" y="133"/>
                      </a:cubicBezTo>
                      <a:lnTo>
                        <a:pt x="293" y="17"/>
                      </a:lnTo>
                      <a:cubicBezTo>
                        <a:pt x="271" y="6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3" name="Google Shape;14373;p33"/>
                <p:cNvSpPr/>
                <p:nvPr/>
              </p:nvSpPr>
              <p:spPr>
                <a:xfrm>
                  <a:off x="2053974" y="2782781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57"/>
                        <a:pt x="1" y="172"/>
                      </a:cubicBezTo>
                      <a:cubicBezTo>
                        <a:pt x="1" y="349"/>
                        <a:pt x="117" y="464"/>
                        <a:pt x="232" y="464"/>
                      </a:cubicBezTo>
                      <a:lnTo>
                        <a:pt x="1044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4" name="Google Shape;14374;p33"/>
                <p:cNvSpPr/>
                <p:nvPr/>
              </p:nvSpPr>
              <p:spPr>
                <a:xfrm>
                  <a:off x="2056655" y="2765379"/>
                  <a:ext cx="15437" cy="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22" extrusionOk="0">
                      <a:moveTo>
                        <a:pt x="292" y="1"/>
                      </a:moveTo>
                      <a:cubicBezTo>
                        <a:pt x="177" y="1"/>
                        <a:pt x="61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73" y="608"/>
                        <a:pt x="1102" y="622"/>
                        <a:pt x="1124" y="622"/>
                      </a:cubicBezTo>
                      <a:cubicBezTo>
                        <a:pt x="1145" y="622"/>
                        <a:pt x="1159" y="608"/>
                        <a:pt x="1159" y="580"/>
                      </a:cubicBez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3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5" name="Google Shape;14375;p33"/>
                <p:cNvSpPr/>
                <p:nvPr/>
              </p:nvSpPr>
              <p:spPr>
                <a:xfrm>
                  <a:off x="2059336" y="2747978"/>
                  <a:ext cx="15426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36" extrusionOk="0">
                      <a:moveTo>
                        <a:pt x="292" y="0"/>
                      </a:moveTo>
                      <a:cubicBezTo>
                        <a:pt x="176" y="0"/>
                        <a:pt x="60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35"/>
                      </a:lnTo>
                      <a:cubicBezTo>
                        <a:pt x="1103" y="635"/>
                        <a:pt x="1159" y="635"/>
                        <a:pt x="1159" y="580"/>
                      </a:cubicBezTo>
                      <a:cubicBezTo>
                        <a:pt x="1275" y="580"/>
                        <a:pt x="1335" y="519"/>
                        <a:pt x="1335" y="404"/>
                      </a:cubicBezTo>
                      <a:cubicBezTo>
                        <a:pt x="1335" y="288"/>
                        <a:pt x="1275" y="172"/>
                        <a:pt x="1103" y="172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6" name="Google Shape;14376;p33"/>
                <p:cNvSpPr/>
                <p:nvPr/>
              </p:nvSpPr>
              <p:spPr>
                <a:xfrm>
                  <a:off x="2062005" y="2730576"/>
                  <a:ext cx="15437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36" extrusionOk="0">
                      <a:moveTo>
                        <a:pt x="293" y="0"/>
                      </a:moveTo>
                      <a:cubicBezTo>
                        <a:pt x="177" y="0"/>
                        <a:pt x="61" y="116"/>
                        <a:pt x="1" y="232"/>
                      </a:cubicBezTo>
                      <a:cubicBezTo>
                        <a:pt x="1" y="348"/>
                        <a:pt x="117" y="464"/>
                        <a:pt x="233" y="519"/>
                      </a:cubicBezTo>
                      <a:lnTo>
                        <a:pt x="1044" y="635"/>
                      </a:lnTo>
                      <a:lnTo>
                        <a:pt x="1160" y="635"/>
                      </a:lnTo>
                      <a:cubicBezTo>
                        <a:pt x="1275" y="579"/>
                        <a:pt x="1336" y="519"/>
                        <a:pt x="1336" y="403"/>
                      </a:cubicBezTo>
                      <a:cubicBezTo>
                        <a:pt x="1336" y="287"/>
                        <a:pt x="1275" y="172"/>
                        <a:pt x="1104" y="172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7" name="Google Shape;14377;p33"/>
                <p:cNvSpPr/>
                <p:nvPr/>
              </p:nvSpPr>
              <p:spPr>
                <a:xfrm>
                  <a:off x="2064686" y="2713648"/>
                  <a:ext cx="15437" cy="6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4" extrusionOk="0">
                      <a:moveTo>
                        <a:pt x="231" y="0"/>
                      </a:moveTo>
                      <a:cubicBezTo>
                        <a:pt x="137" y="0"/>
                        <a:pt x="50" y="95"/>
                        <a:pt x="1" y="191"/>
                      </a:cubicBezTo>
                      <a:cubicBezTo>
                        <a:pt x="1" y="306"/>
                        <a:pt x="117" y="422"/>
                        <a:pt x="232" y="478"/>
                      </a:cubicBezTo>
                      <a:lnTo>
                        <a:pt x="1043" y="594"/>
                      </a:lnTo>
                      <a:lnTo>
                        <a:pt x="1159" y="594"/>
                      </a:lnTo>
                      <a:cubicBezTo>
                        <a:pt x="1275" y="538"/>
                        <a:pt x="1335" y="478"/>
                        <a:pt x="1335" y="422"/>
                      </a:cubicBezTo>
                      <a:cubicBezTo>
                        <a:pt x="1335" y="246"/>
                        <a:pt x="1275" y="130"/>
                        <a:pt x="1159" y="130"/>
                      </a:cubicBezTo>
                      <a:lnTo>
                        <a:pt x="293" y="14"/>
                      </a:lnTo>
                      <a:cubicBezTo>
                        <a:pt x="272" y="5"/>
                        <a:pt x="251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8" name="Google Shape;14378;p33"/>
                <p:cNvSpPr/>
                <p:nvPr/>
              </p:nvSpPr>
              <p:spPr>
                <a:xfrm>
                  <a:off x="2067367" y="269623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0" y="191"/>
                      </a:cubicBezTo>
                      <a:cubicBezTo>
                        <a:pt x="0" y="307"/>
                        <a:pt x="116" y="479"/>
                        <a:pt x="232" y="479"/>
                      </a:cubicBezTo>
                      <a:lnTo>
                        <a:pt x="1043" y="595"/>
                      </a:lnTo>
                      <a:lnTo>
                        <a:pt x="1159" y="595"/>
                      </a:lnTo>
                      <a:cubicBezTo>
                        <a:pt x="1275" y="539"/>
                        <a:pt x="1335" y="479"/>
                        <a:pt x="1335" y="423"/>
                      </a:cubicBezTo>
                      <a:cubicBezTo>
                        <a:pt x="1335" y="247"/>
                        <a:pt x="1275" y="131"/>
                        <a:pt x="1159" y="131"/>
                      </a:cubicBezTo>
                      <a:lnTo>
                        <a:pt x="292" y="15"/>
                      </a:lnTo>
                      <a:cubicBezTo>
                        <a:pt x="272" y="5"/>
                        <a:pt x="251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9" name="Google Shape;14379;p33"/>
                <p:cNvSpPr/>
                <p:nvPr/>
              </p:nvSpPr>
              <p:spPr>
                <a:xfrm>
                  <a:off x="2070047" y="2678994"/>
                  <a:ext cx="15426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581" extrusionOk="0">
                      <a:moveTo>
                        <a:pt x="292" y="1"/>
                      </a:moveTo>
                      <a:cubicBezTo>
                        <a:pt x="176" y="1"/>
                        <a:pt x="60" y="61"/>
                        <a:pt x="0" y="177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464"/>
                        <a:pt x="1335" y="409"/>
                      </a:cubicBezTo>
                      <a:cubicBezTo>
                        <a:pt x="1335" y="293"/>
                        <a:pt x="1275" y="117"/>
                        <a:pt x="1159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0" name="Google Shape;14380;p33"/>
                <p:cNvSpPr/>
                <p:nvPr/>
              </p:nvSpPr>
              <p:spPr>
                <a:xfrm>
                  <a:off x="2072717" y="2661592"/>
                  <a:ext cx="15437" cy="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0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61" y="177"/>
                      </a:cubicBezTo>
                      <a:cubicBezTo>
                        <a:pt x="1" y="348"/>
                        <a:pt x="117" y="464"/>
                        <a:pt x="233" y="464"/>
                      </a:cubicBezTo>
                      <a:lnTo>
                        <a:pt x="1044" y="580"/>
                      </a:lnTo>
                      <a:lnTo>
                        <a:pt x="1160" y="580"/>
                      </a:lnTo>
                      <a:cubicBezTo>
                        <a:pt x="1275" y="580"/>
                        <a:pt x="1336" y="524"/>
                        <a:pt x="1336" y="408"/>
                      </a:cubicBezTo>
                      <a:cubicBezTo>
                        <a:pt x="1336" y="293"/>
                        <a:pt x="1275" y="177"/>
                        <a:pt x="1160" y="116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1" name="Google Shape;14381;p33"/>
                <p:cNvSpPr/>
                <p:nvPr/>
              </p:nvSpPr>
              <p:spPr>
                <a:xfrm>
                  <a:off x="2075397" y="2644191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3" y="0"/>
                      </a:moveTo>
                      <a:cubicBezTo>
                        <a:pt x="177" y="0"/>
                        <a:pt x="61" y="61"/>
                        <a:pt x="61" y="232"/>
                      </a:cubicBezTo>
                      <a:cubicBezTo>
                        <a:pt x="1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4" y="640"/>
                        <a:pt x="1159" y="640"/>
                        <a:pt x="1159" y="580"/>
                      </a:cubicBezTo>
                      <a:cubicBezTo>
                        <a:pt x="1275" y="580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16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2" name="Google Shape;14382;p33"/>
                <p:cNvSpPr/>
                <p:nvPr/>
              </p:nvSpPr>
              <p:spPr>
                <a:xfrm>
                  <a:off x="2078078" y="2626789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2" y="0"/>
                      </a:moveTo>
                      <a:cubicBezTo>
                        <a:pt x="176" y="0"/>
                        <a:pt x="61" y="116"/>
                        <a:pt x="61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7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3" name="Google Shape;14383;p33"/>
                <p:cNvSpPr/>
                <p:nvPr/>
              </p:nvSpPr>
              <p:spPr>
                <a:xfrm>
                  <a:off x="2080759" y="2609375"/>
                  <a:ext cx="15426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1" extrusionOk="0">
                      <a:moveTo>
                        <a:pt x="292" y="1"/>
                      </a:moveTo>
                      <a:cubicBezTo>
                        <a:pt x="176" y="1"/>
                        <a:pt x="60" y="117"/>
                        <a:pt x="60" y="232"/>
                      </a:cubicBezTo>
                      <a:cubicBezTo>
                        <a:pt x="0" y="348"/>
                        <a:pt x="116" y="464"/>
                        <a:pt x="232" y="52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80"/>
                        <a:pt x="1335" y="524"/>
                        <a:pt x="1335" y="409"/>
                      </a:cubicBezTo>
                      <a:cubicBezTo>
                        <a:pt x="1335" y="293"/>
                        <a:pt x="1275" y="177"/>
                        <a:pt x="1159" y="17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84" name="Google Shape;14384;p33"/>
              <p:cNvGrpSpPr/>
              <p:nvPr/>
            </p:nvGrpSpPr>
            <p:grpSpPr>
              <a:xfrm>
                <a:off x="139274" y="4401689"/>
                <a:ext cx="336017" cy="248833"/>
                <a:chOff x="3011953" y="1834589"/>
                <a:chExt cx="659375" cy="488291"/>
              </a:xfrm>
            </p:grpSpPr>
            <p:sp>
              <p:nvSpPr>
                <p:cNvPr id="14385" name="Google Shape;14385;p33"/>
                <p:cNvSpPr/>
                <p:nvPr/>
              </p:nvSpPr>
              <p:spPr>
                <a:xfrm>
                  <a:off x="3661310" y="2072495"/>
                  <a:ext cx="9383" cy="36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3190" extrusionOk="0">
                      <a:moveTo>
                        <a:pt x="403" y="1"/>
                      </a:moveTo>
                      <a:cubicBezTo>
                        <a:pt x="172" y="1"/>
                        <a:pt x="0" y="177"/>
                        <a:pt x="0" y="409"/>
                      </a:cubicBezTo>
                      <a:lnTo>
                        <a:pt x="0" y="2782"/>
                      </a:lnTo>
                      <a:cubicBezTo>
                        <a:pt x="0" y="2958"/>
                        <a:pt x="172" y="3189"/>
                        <a:pt x="403" y="3189"/>
                      </a:cubicBezTo>
                      <a:cubicBezTo>
                        <a:pt x="635" y="3189"/>
                        <a:pt x="811" y="2958"/>
                        <a:pt x="811" y="2782"/>
                      </a:cubicBezTo>
                      <a:lnTo>
                        <a:pt x="811" y="409"/>
                      </a:lnTo>
                      <a:cubicBezTo>
                        <a:pt x="811" y="177"/>
                        <a:pt x="635" y="1"/>
                        <a:pt x="4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6" name="Google Shape;14386;p33"/>
                <p:cNvSpPr/>
                <p:nvPr/>
              </p:nvSpPr>
              <p:spPr>
                <a:xfrm>
                  <a:off x="3035364" y="1834589"/>
                  <a:ext cx="635329" cy="37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83" h="32756" extrusionOk="0">
                      <a:moveTo>
                        <a:pt x="27174" y="892"/>
                      </a:moveTo>
                      <a:lnTo>
                        <a:pt x="53763" y="20882"/>
                      </a:lnTo>
                      <a:lnTo>
                        <a:pt x="27577" y="31889"/>
                      </a:lnTo>
                      <a:lnTo>
                        <a:pt x="1219" y="10801"/>
                      </a:lnTo>
                      <a:lnTo>
                        <a:pt x="27174" y="892"/>
                      </a:lnTo>
                      <a:close/>
                      <a:moveTo>
                        <a:pt x="27172" y="0"/>
                      </a:moveTo>
                      <a:cubicBezTo>
                        <a:pt x="27131" y="0"/>
                        <a:pt x="27092" y="8"/>
                        <a:pt x="27058" y="26"/>
                      </a:cubicBezTo>
                      <a:lnTo>
                        <a:pt x="292" y="10338"/>
                      </a:lnTo>
                      <a:cubicBezTo>
                        <a:pt x="116" y="10393"/>
                        <a:pt x="60" y="10509"/>
                        <a:pt x="0" y="10625"/>
                      </a:cubicBezTo>
                      <a:cubicBezTo>
                        <a:pt x="0" y="10801"/>
                        <a:pt x="60" y="10917"/>
                        <a:pt x="176" y="11033"/>
                      </a:cubicBezTo>
                      <a:lnTo>
                        <a:pt x="27229" y="32700"/>
                      </a:lnTo>
                      <a:cubicBezTo>
                        <a:pt x="27345" y="32756"/>
                        <a:pt x="27405" y="32756"/>
                        <a:pt x="27521" y="32756"/>
                      </a:cubicBezTo>
                      <a:lnTo>
                        <a:pt x="27637" y="32756"/>
                      </a:lnTo>
                      <a:lnTo>
                        <a:pt x="54750" y="21345"/>
                      </a:lnTo>
                      <a:cubicBezTo>
                        <a:pt x="54866" y="21345"/>
                        <a:pt x="54982" y="21169"/>
                        <a:pt x="54982" y="21053"/>
                      </a:cubicBezTo>
                      <a:cubicBezTo>
                        <a:pt x="54982" y="20882"/>
                        <a:pt x="54922" y="20766"/>
                        <a:pt x="54806" y="20706"/>
                      </a:cubicBezTo>
                      <a:lnTo>
                        <a:pt x="27461" y="81"/>
                      </a:lnTo>
                      <a:cubicBezTo>
                        <a:pt x="27379" y="42"/>
                        <a:pt x="27270" y="0"/>
                        <a:pt x="271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7" name="Google Shape;14387;p33"/>
                <p:cNvSpPr/>
                <p:nvPr/>
              </p:nvSpPr>
              <p:spPr>
                <a:xfrm>
                  <a:off x="3011953" y="1953479"/>
                  <a:ext cx="658739" cy="369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09" h="31969" extrusionOk="0">
                      <a:moveTo>
                        <a:pt x="2428" y="1"/>
                      </a:moveTo>
                      <a:cubicBezTo>
                        <a:pt x="2316" y="1"/>
                        <a:pt x="2209" y="62"/>
                        <a:pt x="2142" y="165"/>
                      </a:cubicBezTo>
                      <a:cubicBezTo>
                        <a:pt x="1" y="3293"/>
                        <a:pt x="1" y="6537"/>
                        <a:pt x="2086" y="9666"/>
                      </a:cubicBezTo>
                      <a:cubicBezTo>
                        <a:pt x="2142" y="9721"/>
                        <a:pt x="2142" y="9782"/>
                        <a:pt x="2202" y="9782"/>
                      </a:cubicBezTo>
                      <a:lnTo>
                        <a:pt x="29255" y="31852"/>
                      </a:lnTo>
                      <a:cubicBezTo>
                        <a:pt x="29371" y="31912"/>
                        <a:pt x="29431" y="31968"/>
                        <a:pt x="29547" y="31968"/>
                      </a:cubicBezTo>
                      <a:cubicBezTo>
                        <a:pt x="29603" y="31968"/>
                        <a:pt x="29663" y="31968"/>
                        <a:pt x="29719" y="31912"/>
                      </a:cubicBezTo>
                      <a:lnTo>
                        <a:pt x="56776" y="19515"/>
                      </a:lnTo>
                      <a:cubicBezTo>
                        <a:pt x="56892" y="19454"/>
                        <a:pt x="57008" y="19283"/>
                        <a:pt x="57008" y="19107"/>
                      </a:cubicBezTo>
                      <a:lnTo>
                        <a:pt x="57008" y="16673"/>
                      </a:lnTo>
                      <a:cubicBezTo>
                        <a:pt x="57008" y="16442"/>
                        <a:pt x="56832" y="16270"/>
                        <a:pt x="56600" y="16270"/>
                      </a:cubicBezTo>
                      <a:cubicBezTo>
                        <a:pt x="56369" y="16270"/>
                        <a:pt x="56197" y="16442"/>
                        <a:pt x="56197" y="16673"/>
                      </a:cubicBezTo>
                      <a:lnTo>
                        <a:pt x="56197" y="18875"/>
                      </a:lnTo>
                      <a:lnTo>
                        <a:pt x="29603" y="31101"/>
                      </a:lnTo>
                      <a:lnTo>
                        <a:pt x="2721" y="9202"/>
                      </a:lnTo>
                      <a:cubicBezTo>
                        <a:pt x="812" y="6306"/>
                        <a:pt x="812" y="3465"/>
                        <a:pt x="2782" y="628"/>
                      </a:cubicBezTo>
                      <a:cubicBezTo>
                        <a:pt x="2898" y="452"/>
                        <a:pt x="2837" y="220"/>
                        <a:pt x="2666" y="104"/>
                      </a:cubicBezTo>
                      <a:cubicBezTo>
                        <a:pt x="2592" y="33"/>
                        <a:pt x="2509" y="1"/>
                        <a:pt x="24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8" name="Google Shape;14388;p33"/>
                <p:cNvSpPr/>
                <p:nvPr/>
              </p:nvSpPr>
              <p:spPr>
                <a:xfrm>
                  <a:off x="3325255" y="2203841"/>
                  <a:ext cx="33475" cy="11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" h="10302" extrusionOk="0">
                      <a:moveTo>
                        <a:pt x="2423" y="1"/>
                      </a:moveTo>
                      <a:cubicBezTo>
                        <a:pt x="2305" y="1"/>
                        <a:pt x="2185" y="63"/>
                        <a:pt x="2086" y="165"/>
                      </a:cubicBezTo>
                      <a:cubicBezTo>
                        <a:pt x="56" y="2654"/>
                        <a:pt x="0" y="6014"/>
                        <a:pt x="2025" y="10069"/>
                      </a:cubicBezTo>
                      <a:cubicBezTo>
                        <a:pt x="2141" y="10245"/>
                        <a:pt x="2257" y="10301"/>
                        <a:pt x="2433" y="10301"/>
                      </a:cubicBezTo>
                      <a:cubicBezTo>
                        <a:pt x="2489" y="10301"/>
                        <a:pt x="2549" y="10301"/>
                        <a:pt x="2605" y="10245"/>
                      </a:cubicBezTo>
                      <a:cubicBezTo>
                        <a:pt x="2781" y="10185"/>
                        <a:pt x="2897" y="9898"/>
                        <a:pt x="2781" y="9722"/>
                      </a:cubicBezTo>
                      <a:cubicBezTo>
                        <a:pt x="867" y="5898"/>
                        <a:pt x="867" y="2946"/>
                        <a:pt x="2721" y="684"/>
                      </a:cubicBezTo>
                      <a:cubicBezTo>
                        <a:pt x="2837" y="513"/>
                        <a:pt x="2837" y="221"/>
                        <a:pt x="2665" y="105"/>
                      </a:cubicBezTo>
                      <a:cubicBezTo>
                        <a:pt x="2591" y="33"/>
                        <a:pt x="2508" y="1"/>
                        <a:pt x="2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9" name="Google Shape;14389;p33"/>
                <p:cNvSpPr/>
                <p:nvPr/>
              </p:nvSpPr>
              <p:spPr>
                <a:xfrm>
                  <a:off x="3355345" y="2099719"/>
                  <a:ext cx="315983" cy="182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6" h="15781" extrusionOk="0">
                      <a:moveTo>
                        <a:pt x="26874" y="1"/>
                      </a:moveTo>
                      <a:cubicBezTo>
                        <a:pt x="26821" y="1"/>
                        <a:pt x="26766" y="8"/>
                        <a:pt x="26711" y="22"/>
                      </a:cubicBezTo>
                      <a:lnTo>
                        <a:pt x="2147" y="10682"/>
                      </a:lnTo>
                      <a:cubicBezTo>
                        <a:pt x="1915" y="10798"/>
                        <a:pt x="1739" y="10914"/>
                        <a:pt x="1567" y="11085"/>
                      </a:cubicBezTo>
                      <a:cubicBezTo>
                        <a:pt x="233" y="12592"/>
                        <a:pt x="1" y="13927"/>
                        <a:pt x="872" y="15085"/>
                      </a:cubicBezTo>
                      <a:cubicBezTo>
                        <a:pt x="1220" y="15549"/>
                        <a:pt x="1739" y="15780"/>
                        <a:pt x="2318" y="15780"/>
                      </a:cubicBezTo>
                      <a:cubicBezTo>
                        <a:pt x="2550" y="15780"/>
                        <a:pt x="2842" y="15720"/>
                        <a:pt x="3074" y="15604"/>
                      </a:cubicBezTo>
                      <a:lnTo>
                        <a:pt x="27058" y="4365"/>
                      </a:lnTo>
                      <a:cubicBezTo>
                        <a:pt x="27230" y="4249"/>
                        <a:pt x="27346" y="4017"/>
                        <a:pt x="27230" y="3846"/>
                      </a:cubicBezTo>
                      <a:cubicBezTo>
                        <a:pt x="27187" y="3669"/>
                        <a:pt x="27043" y="3592"/>
                        <a:pt x="26874" y="3592"/>
                      </a:cubicBezTo>
                      <a:cubicBezTo>
                        <a:pt x="26821" y="3592"/>
                        <a:pt x="26766" y="3600"/>
                        <a:pt x="26711" y="3614"/>
                      </a:cubicBezTo>
                      <a:lnTo>
                        <a:pt x="2726" y="14909"/>
                      </a:lnTo>
                      <a:cubicBezTo>
                        <a:pt x="2599" y="14964"/>
                        <a:pt x="2461" y="14990"/>
                        <a:pt x="2323" y="14990"/>
                      </a:cubicBezTo>
                      <a:cubicBezTo>
                        <a:pt x="2017" y="14990"/>
                        <a:pt x="1708" y="14861"/>
                        <a:pt x="1507" y="14622"/>
                      </a:cubicBezTo>
                      <a:cubicBezTo>
                        <a:pt x="1104" y="14042"/>
                        <a:pt x="756" y="13171"/>
                        <a:pt x="2147" y="11665"/>
                      </a:cubicBezTo>
                      <a:cubicBezTo>
                        <a:pt x="2263" y="11549"/>
                        <a:pt x="2378" y="11493"/>
                        <a:pt x="2494" y="11433"/>
                      </a:cubicBezTo>
                      <a:lnTo>
                        <a:pt x="27058" y="773"/>
                      </a:lnTo>
                      <a:cubicBezTo>
                        <a:pt x="27230" y="657"/>
                        <a:pt x="27346" y="426"/>
                        <a:pt x="27230" y="254"/>
                      </a:cubicBezTo>
                      <a:cubicBezTo>
                        <a:pt x="27187" y="78"/>
                        <a:pt x="27043" y="1"/>
                        <a:pt x="268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0" name="Google Shape;14390;p33"/>
                <p:cNvSpPr/>
                <p:nvPr/>
              </p:nvSpPr>
              <p:spPr>
                <a:xfrm>
                  <a:off x="3647224" y="2105970"/>
                  <a:ext cx="9383" cy="47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4117" extrusionOk="0">
                      <a:moveTo>
                        <a:pt x="408" y="0"/>
                      </a:moveTo>
                      <a:cubicBezTo>
                        <a:pt x="176" y="0"/>
                        <a:pt x="0" y="177"/>
                        <a:pt x="0" y="408"/>
                      </a:cubicBezTo>
                      <a:lnTo>
                        <a:pt x="0" y="3708"/>
                      </a:lnTo>
                      <a:cubicBezTo>
                        <a:pt x="0" y="3940"/>
                        <a:pt x="176" y="4116"/>
                        <a:pt x="408" y="4116"/>
                      </a:cubicBezTo>
                      <a:cubicBezTo>
                        <a:pt x="640" y="4116"/>
                        <a:pt x="811" y="3940"/>
                        <a:pt x="811" y="3708"/>
                      </a:cubicBezTo>
                      <a:lnTo>
                        <a:pt x="811" y="408"/>
                      </a:lnTo>
                      <a:cubicBezTo>
                        <a:pt x="811" y="177"/>
                        <a:pt x="64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91" name="Google Shape;14391;p33"/>
              <p:cNvGrpSpPr/>
              <p:nvPr/>
            </p:nvGrpSpPr>
            <p:grpSpPr>
              <a:xfrm>
                <a:off x="366281" y="4184964"/>
                <a:ext cx="321989" cy="367291"/>
                <a:chOff x="3532772" y="2305456"/>
                <a:chExt cx="443816" cy="506329"/>
              </a:xfrm>
            </p:grpSpPr>
            <p:sp>
              <p:nvSpPr>
                <p:cNvPr id="14392" name="Google Shape;14392;p33"/>
                <p:cNvSpPr/>
                <p:nvPr/>
              </p:nvSpPr>
              <p:spPr>
                <a:xfrm>
                  <a:off x="3574277" y="2422635"/>
                  <a:ext cx="320004" cy="370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4" h="32036" extrusionOk="0">
                      <a:moveTo>
                        <a:pt x="812" y="927"/>
                      </a:moveTo>
                      <a:lnTo>
                        <a:pt x="2666" y="1678"/>
                      </a:lnTo>
                      <a:lnTo>
                        <a:pt x="26882" y="29834"/>
                      </a:lnTo>
                      <a:lnTo>
                        <a:pt x="25316" y="31225"/>
                      </a:lnTo>
                      <a:lnTo>
                        <a:pt x="1215" y="3185"/>
                      </a:lnTo>
                      <a:lnTo>
                        <a:pt x="812" y="927"/>
                      </a:lnTo>
                      <a:close/>
                      <a:moveTo>
                        <a:pt x="1" y="1"/>
                      </a:moveTo>
                      <a:lnTo>
                        <a:pt x="636" y="3416"/>
                      </a:lnTo>
                      <a:lnTo>
                        <a:pt x="25028" y="31804"/>
                      </a:lnTo>
                      <a:lnTo>
                        <a:pt x="25200" y="32036"/>
                      </a:lnTo>
                      <a:lnTo>
                        <a:pt x="27693" y="29894"/>
                      </a:lnTo>
                      <a:lnTo>
                        <a:pt x="3069" y="1215"/>
                      </a:lnTo>
                      <a:lnTo>
                        <a:pt x="3013" y="115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3" name="Google Shape;14393;p33"/>
                <p:cNvSpPr/>
                <p:nvPr/>
              </p:nvSpPr>
              <p:spPr>
                <a:xfrm>
                  <a:off x="3605071" y="2396498"/>
                  <a:ext cx="332044" cy="376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6" h="32560" extrusionOk="0">
                      <a:moveTo>
                        <a:pt x="751" y="640"/>
                      </a:moveTo>
                      <a:lnTo>
                        <a:pt x="3708" y="812"/>
                      </a:lnTo>
                      <a:lnTo>
                        <a:pt x="27925" y="28912"/>
                      </a:lnTo>
                      <a:lnTo>
                        <a:pt x="24681" y="31693"/>
                      </a:lnTo>
                      <a:lnTo>
                        <a:pt x="580" y="3709"/>
                      </a:lnTo>
                      <a:lnTo>
                        <a:pt x="751" y="640"/>
                      </a:lnTo>
                      <a:close/>
                      <a:moveTo>
                        <a:pt x="232" y="1"/>
                      </a:moveTo>
                      <a:lnTo>
                        <a:pt x="1" y="3940"/>
                      </a:lnTo>
                      <a:lnTo>
                        <a:pt x="24449" y="32328"/>
                      </a:lnTo>
                      <a:lnTo>
                        <a:pt x="24620" y="32560"/>
                      </a:lnTo>
                      <a:lnTo>
                        <a:pt x="28736" y="28968"/>
                      </a:lnTo>
                      <a:lnTo>
                        <a:pt x="4112" y="348"/>
                      </a:lnTo>
                      <a:lnTo>
                        <a:pt x="3996" y="233"/>
                      </a:lnTo>
                      <a:lnTo>
                        <a:pt x="23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4" name="Google Shape;14394;p33"/>
                <p:cNvSpPr/>
                <p:nvPr/>
              </p:nvSpPr>
              <p:spPr>
                <a:xfrm>
                  <a:off x="3640522" y="2366408"/>
                  <a:ext cx="322038" cy="369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0" h="31980" extrusionOk="0">
                      <a:moveTo>
                        <a:pt x="756" y="811"/>
                      </a:moveTo>
                      <a:lnTo>
                        <a:pt x="2842" y="1506"/>
                      </a:lnTo>
                      <a:lnTo>
                        <a:pt x="27058" y="29662"/>
                      </a:lnTo>
                      <a:lnTo>
                        <a:pt x="25260" y="31169"/>
                      </a:lnTo>
                      <a:lnTo>
                        <a:pt x="1159" y="3129"/>
                      </a:lnTo>
                      <a:lnTo>
                        <a:pt x="756" y="811"/>
                      </a:lnTo>
                      <a:close/>
                      <a:moveTo>
                        <a:pt x="1" y="0"/>
                      </a:moveTo>
                      <a:lnTo>
                        <a:pt x="640" y="3360"/>
                      </a:lnTo>
                      <a:lnTo>
                        <a:pt x="25028" y="31748"/>
                      </a:lnTo>
                      <a:lnTo>
                        <a:pt x="25204" y="31980"/>
                      </a:lnTo>
                      <a:lnTo>
                        <a:pt x="27869" y="29718"/>
                      </a:lnTo>
                      <a:lnTo>
                        <a:pt x="3189" y="1043"/>
                      </a:lnTo>
                      <a:lnTo>
                        <a:pt x="3129" y="98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5" name="Google Shape;14395;p33"/>
                <p:cNvSpPr/>
                <p:nvPr/>
              </p:nvSpPr>
              <p:spPr>
                <a:xfrm>
                  <a:off x="3532772" y="2305456"/>
                  <a:ext cx="143918" cy="156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5" h="13558" extrusionOk="0">
                      <a:moveTo>
                        <a:pt x="983" y="1104"/>
                      </a:moveTo>
                      <a:lnTo>
                        <a:pt x="9326" y="5331"/>
                      </a:lnTo>
                      <a:lnTo>
                        <a:pt x="9849" y="8227"/>
                      </a:lnTo>
                      <a:lnTo>
                        <a:pt x="6489" y="7880"/>
                      </a:lnTo>
                      <a:lnTo>
                        <a:pt x="6313" y="11240"/>
                      </a:lnTo>
                      <a:lnTo>
                        <a:pt x="3824" y="10197"/>
                      </a:lnTo>
                      <a:lnTo>
                        <a:pt x="983" y="1104"/>
                      </a:lnTo>
                      <a:close/>
                      <a:moveTo>
                        <a:pt x="1" y="1"/>
                      </a:moveTo>
                      <a:lnTo>
                        <a:pt x="4228" y="13557"/>
                      </a:lnTo>
                      <a:lnTo>
                        <a:pt x="4807" y="13386"/>
                      </a:lnTo>
                      <a:lnTo>
                        <a:pt x="4404" y="11068"/>
                      </a:lnTo>
                      <a:lnTo>
                        <a:pt x="6837" y="12111"/>
                      </a:lnTo>
                      <a:lnTo>
                        <a:pt x="7008" y="8519"/>
                      </a:lnTo>
                      <a:lnTo>
                        <a:pt x="10600" y="8867"/>
                      </a:lnTo>
                      <a:lnTo>
                        <a:pt x="10081" y="6086"/>
                      </a:lnTo>
                      <a:lnTo>
                        <a:pt x="10081" y="6086"/>
                      </a:lnTo>
                      <a:lnTo>
                        <a:pt x="12222" y="6781"/>
                      </a:lnTo>
                      <a:lnTo>
                        <a:pt x="12454" y="625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6" name="Google Shape;14396;p33"/>
                <p:cNvSpPr/>
                <p:nvPr/>
              </p:nvSpPr>
              <p:spPr>
                <a:xfrm>
                  <a:off x="3538133" y="2312158"/>
                  <a:ext cx="30806" cy="32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2781" extrusionOk="0">
                      <a:moveTo>
                        <a:pt x="0" y="0"/>
                      </a:moveTo>
                      <a:lnTo>
                        <a:pt x="927" y="2781"/>
                      </a:lnTo>
                      <a:cubicBezTo>
                        <a:pt x="1275" y="2665"/>
                        <a:pt x="1622" y="2494"/>
                        <a:pt x="1970" y="2202"/>
                      </a:cubicBezTo>
                      <a:cubicBezTo>
                        <a:pt x="2257" y="1970"/>
                        <a:pt x="2489" y="1622"/>
                        <a:pt x="2665" y="133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7" name="Google Shape;14397;p33"/>
                <p:cNvSpPr/>
                <p:nvPr/>
              </p:nvSpPr>
              <p:spPr>
                <a:xfrm>
                  <a:off x="3861442" y="2704438"/>
                  <a:ext cx="115146" cy="107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5" h="9290" extrusionOk="0">
                      <a:moveTo>
                        <a:pt x="8287" y="872"/>
                      </a:moveTo>
                      <a:cubicBezTo>
                        <a:pt x="8982" y="1799"/>
                        <a:pt x="9330" y="2897"/>
                        <a:pt x="9270" y="4116"/>
                      </a:cubicBezTo>
                      <a:cubicBezTo>
                        <a:pt x="9154" y="5391"/>
                        <a:pt x="8574" y="6549"/>
                        <a:pt x="7592" y="7360"/>
                      </a:cubicBezTo>
                      <a:lnTo>
                        <a:pt x="7416" y="7532"/>
                      </a:lnTo>
                      <a:cubicBezTo>
                        <a:pt x="6496" y="8317"/>
                        <a:pt x="5375" y="8697"/>
                        <a:pt x="4264" y="8697"/>
                      </a:cubicBezTo>
                      <a:cubicBezTo>
                        <a:pt x="2994" y="8697"/>
                        <a:pt x="1738" y="8201"/>
                        <a:pt x="811" y="7244"/>
                      </a:cubicBezTo>
                      <a:lnTo>
                        <a:pt x="8287" y="872"/>
                      </a:lnTo>
                      <a:close/>
                      <a:moveTo>
                        <a:pt x="8343" y="0"/>
                      </a:moveTo>
                      <a:lnTo>
                        <a:pt x="0" y="7184"/>
                      </a:lnTo>
                      <a:lnTo>
                        <a:pt x="176" y="7416"/>
                      </a:lnTo>
                      <a:cubicBezTo>
                        <a:pt x="1103" y="8519"/>
                        <a:pt x="2433" y="9154"/>
                        <a:pt x="3768" y="9270"/>
                      </a:cubicBezTo>
                      <a:cubicBezTo>
                        <a:pt x="3922" y="9283"/>
                        <a:pt x="4077" y="9289"/>
                        <a:pt x="4232" y="9289"/>
                      </a:cubicBezTo>
                      <a:cubicBezTo>
                        <a:pt x="5476" y="9289"/>
                        <a:pt x="6733" y="8873"/>
                        <a:pt x="7763" y="7995"/>
                      </a:cubicBezTo>
                      <a:lnTo>
                        <a:pt x="7995" y="7824"/>
                      </a:lnTo>
                      <a:cubicBezTo>
                        <a:pt x="9038" y="6897"/>
                        <a:pt x="9733" y="5562"/>
                        <a:pt x="9849" y="4172"/>
                      </a:cubicBezTo>
                      <a:cubicBezTo>
                        <a:pt x="9965" y="2726"/>
                        <a:pt x="9501" y="1335"/>
                        <a:pt x="8519" y="232"/>
                      </a:cubicBezTo>
                      <a:lnTo>
                        <a:pt x="83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98" name="Google Shape;14398;p33"/>
              <p:cNvGrpSpPr/>
              <p:nvPr/>
            </p:nvGrpSpPr>
            <p:grpSpPr>
              <a:xfrm>
                <a:off x="53405" y="4036563"/>
                <a:ext cx="269728" cy="270624"/>
                <a:chOff x="2451617" y="1982794"/>
                <a:chExt cx="595163" cy="597139"/>
              </a:xfrm>
            </p:grpSpPr>
            <p:sp>
              <p:nvSpPr>
                <p:cNvPr id="14399" name="Google Shape;14399;p33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0" name="Google Shape;14400;p33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1" name="Google Shape;14401;p33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2" name="Google Shape;14402;p33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3" name="Google Shape;14403;p33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04" name="Google Shape;14404;p33"/>
              <p:cNvSpPr/>
              <p:nvPr/>
            </p:nvSpPr>
            <p:spPr>
              <a:xfrm>
                <a:off x="372375" y="3968275"/>
                <a:ext cx="288497" cy="183992"/>
              </a:xfrm>
              <a:custGeom>
                <a:avLst/>
                <a:gdLst/>
                <a:ahLst/>
                <a:cxnLst/>
                <a:rect l="l" t="t" r="r" b="b"/>
                <a:pathLst>
                  <a:path w="35573" h="22687" extrusionOk="0">
                    <a:moveTo>
                      <a:pt x="5918" y="1"/>
                    </a:moveTo>
                    <a:cubicBezTo>
                      <a:pt x="3452" y="1"/>
                      <a:pt x="1670" y="1687"/>
                      <a:pt x="927" y="3636"/>
                    </a:cubicBezTo>
                    <a:cubicBezTo>
                      <a:pt x="1" y="6069"/>
                      <a:pt x="580" y="9313"/>
                      <a:pt x="4056" y="10764"/>
                    </a:cubicBezTo>
                    <a:cubicBezTo>
                      <a:pt x="8056" y="12386"/>
                      <a:pt x="17209" y="15686"/>
                      <a:pt x="23406" y="17600"/>
                    </a:cubicBezTo>
                    <a:cubicBezTo>
                      <a:pt x="24192" y="17856"/>
                      <a:pt x="24923" y="17981"/>
                      <a:pt x="25582" y="17981"/>
                    </a:cubicBezTo>
                    <a:cubicBezTo>
                      <a:pt x="27157" y="17981"/>
                      <a:pt x="28322" y="17267"/>
                      <a:pt x="28852" y="15918"/>
                    </a:cubicBezTo>
                    <a:cubicBezTo>
                      <a:pt x="29607" y="14008"/>
                      <a:pt x="28736" y="11515"/>
                      <a:pt x="27058" y="10704"/>
                    </a:cubicBezTo>
                    <a:cubicBezTo>
                      <a:pt x="23930" y="9313"/>
                      <a:pt x="20857" y="8099"/>
                      <a:pt x="13789" y="5666"/>
                    </a:cubicBezTo>
                    <a:cubicBezTo>
                      <a:pt x="13746" y="5651"/>
                      <a:pt x="13702" y="5643"/>
                      <a:pt x="13660" y="5643"/>
                    </a:cubicBezTo>
                    <a:cubicBezTo>
                      <a:pt x="13536" y="5643"/>
                      <a:pt x="13427" y="5709"/>
                      <a:pt x="13386" y="5837"/>
                    </a:cubicBezTo>
                    <a:cubicBezTo>
                      <a:pt x="13325" y="5953"/>
                      <a:pt x="13441" y="6129"/>
                      <a:pt x="13557" y="6185"/>
                    </a:cubicBezTo>
                    <a:cubicBezTo>
                      <a:pt x="20625" y="8678"/>
                      <a:pt x="23754" y="9837"/>
                      <a:pt x="26766" y="11227"/>
                    </a:cubicBezTo>
                    <a:cubicBezTo>
                      <a:pt x="28217" y="11923"/>
                      <a:pt x="28968" y="14064"/>
                      <a:pt x="28333" y="15686"/>
                    </a:cubicBezTo>
                    <a:cubicBezTo>
                      <a:pt x="27886" y="16819"/>
                      <a:pt x="26904" y="17416"/>
                      <a:pt x="25544" y="17416"/>
                    </a:cubicBezTo>
                    <a:cubicBezTo>
                      <a:pt x="24956" y="17416"/>
                      <a:pt x="24298" y="17304"/>
                      <a:pt x="23582" y="17076"/>
                    </a:cubicBezTo>
                    <a:cubicBezTo>
                      <a:pt x="17381" y="15107"/>
                      <a:pt x="8287" y="11862"/>
                      <a:pt x="4288" y="10185"/>
                    </a:cubicBezTo>
                    <a:cubicBezTo>
                      <a:pt x="1219" y="8910"/>
                      <a:pt x="640" y="6013"/>
                      <a:pt x="1451" y="3812"/>
                    </a:cubicBezTo>
                    <a:cubicBezTo>
                      <a:pt x="2140" y="2107"/>
                      <a:pt x="3709" y="587"/>
                      <a:pt x="5893" y="587"/>
                    </a:cubicBezTo>
                    <a:cubicBezTo>
                      <a:pt x="6459" y="587"/>
                      <a:pt x="7065" y="689"/>
                      <a:pt x="7708" y="915"/>
                    </a:cubicBezTo>
                    <a:cubicBezTo>
                      <a:pt x="11819" y="2361"/>
                      <a:pt x="27290" y="8271"/>
                      <a:pt x="31693" y="10240"/>
                    </a:cubicBezTo>
                    <a:cubicBezTo>
                      <a:pt x="34761" y="11575"/>
                      <a:pt x="34937" y="14991"/>
                      <a:pt x="33834" y="17656"/>
                    </a:cubicBezTo>
                    <a:cubicBezTo>
                      <a:pt x="32779" y="20093"/>
                      <a:pt x="30555" y="22090"/>
                      <a:pt x="27887" y="22090"/>
                    </a:cubicBezTo>
                    <a:cubicBezTo>
                      <a:pt x="27192" y="22090"/>
                      <a:pt x="26466" y="21955"/>
                      <a:pt x="25723" y="21656"/>
                    </a:cubicBezTo>
                    <a:cubicBezTo>
                      <a:pt x="18424" y="18699"/>
                      <a:pt x="7708" y="14759"/>
                      <a:pt x="7592" y="14759"/>
                    </a:cubicBezTo>
                    <a:cubicBezTo>
                      <a:pt x="7564" y="14745"/>
                      <a:pt x="7531" y="14738"/>
                      <a:pt x="7498" y="14738"/>
                    </a:cubicBezTo>
                    <a:cubicBezTo>
                      <a:pt x="7397" y="14738"/>
                      <a:pt x="7286" y="14803"/>
                      <a:pt x="7245" y="14935"/>
                    </a:cubicBezTo>
                    <a:cubicBezTo>
                      <a:pt x="7184" y="15051"/>
                      <a:pt x="7245" y="15223"/>
                      <a:pt x="7416" y="15283"/>
                    </a:cubicBezTo>
                    <a:cubicBezTo>
                      <a:pt x="7532" y="15338"/>
                      <a:pt x="18252" y="19222"/>
                      <a:pt x="25492" y="22175"/>
                    </a:cubicBezTo>
                    <a:cubicBezTo>
                      <a:pt x="25899" y="22351"/>
                      <a:pt x="26363" y="22522"/>
                      <a:pt x="26766" y="22583"/>
                    </a:cubicBezTo>
                    <a:cubicBezTo>
                      <a:pt x="27144" y="22653"/>
                      <a:pt x="27515" y="22686"/>
                      <a:pt x="27879" y="22686"/>
                    </a:cubicBezTo>
                    <a:cubicBezTo>
                      <a:pt x="30807" y="22686"/>
                      <a:pt x="33224" y="20518"/>
                      <a:pt x="34358" y="17888"/>
                    </a:cubicBezTo>
                    <a:cubicBezTo>
                      <a:pt x="35572" y="14991"/>
                      <a:pt x="35340" y="11227"/>
                      <a:pt x="31925" y="9721"/>
                    </a:cubicBezTo>
                    <a:cubicBezTo>
                      <a:pt x="27522" y="7751"/>
                      <a:pt x="11995" y="1782"/>
                      <a:pt x="7880" y="336"/>
                    </a:cubicBezTo>
                    <a:cubicBezTo>
                      <a:pt x="7187" y="105"/>
                      <a:pt x="6531" y="1"/>
                      <a:pt x="5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05" name="Google Shape;14405;p33"/>
              <p:cNvGrpSpPr/>
              <p:nvPr/>
            </p:nvGrpSpPr>
            <p:grpSpPr>
              <a:xfrm>
                <a:off x="371613" y="4715925"/>
                <a:ext cx="311321" cy="251704"/>
                <a:chOff x="2355918" y="2641256"/>
                <a:chExt cx="348117" cy="281422"/>
              </a:xfrm>
            </p:grpSpPr>
            <p:sp>
              <p:nvSpPr>
                <p:cNvPr id="14406" name="Google Shape;14406;p33"/>
                <p:cNvSpPr/>
                <p:nvPr/>
              </p:nvSpPr>
              <p:spPr>
                <a:xfrm>
                  <a:off x="2355918" y="2641510"/>
                  <a:ext cx="348117" cy="281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27" h="24333" extrusionOk="0">
                      <a:moveTo>
                        <a:pt x="6313" y="580"/>
                      </a:moveTo>
                      <a:lnTo>
                        <a:pt x="29487" y="11124"/>
                      </a:lnTo>
                      <a:lnTo>
                        <a:pt x="23753" y="23753"/>
                      </a:lnTo>
                      <a:lnTo>
                        <a:pt x="580" y="13210"/>
                      </a:lnTo>
                      <a:lnTo>
                        <a:pt x="6313" y="580"/>
                      </a:lnTo>
                      <a:close/>
                      <a:moveTo>
                        <a:pt x="6141" y="1"/>
                      </a:moveTo>
                      <a:cubicBezTo>
                        <a:pt x="6081" y="61"/>
                        <a:pt x="6025" y="61"/>
                        <a:pt x="5965" y="116"/>
                      </a:cubicBezTo>
                      <a:lnTo>
                        <a:pt x="56" y="13210"/>
                      </a:lnTo>
                      <a:cubicBezTo>
                        <a:pt x="0" y="13325"/>
                        <a:pt x="56" y="13502"/>
                        <a:pt x="172" y="13557"/>
                      </a:cubicBezTo>
                      <a:lnTo>
                        <a:pt x="23753" y="24277"/>
                      </a:lnTo>
                      <a:cubicBezTo>
                        <a:pt x="23809" y="24333"/>
                        <a:pt x="23809" y="24333"/>
                        <a:pt x="23869" y="24333"/>
                      </a:cubicBezTo>
                      <a:cubicBezTo>
                        <a:pt x="23869" y="24333"/>
                        <a:pt x="23925" y="24333"/>
                        <a:pt x="23925" y="24277"/>
                      </a:cubicBezTo>
                      <a:cubicBezTo>
                        <a:pt x="24041" y="24277"/>
                        <a:pt x="24041" y="24217"/>
                        <a:pt x="24101" y="24161"/>
                      </a:cubicBezTo>
                      <a:lnTo>
                        <a:pt x="30066" y="11068"/>
                      </a:lnTo>
                      <a:cubicBezTo>
                        <a:pt x="30126" y="10952"/>
                        <a:pt x="30066" y="10837"/>
                        <a:pt x="29950" y="10776"/>
                      </a:cubicBezTo>
                      <a:lnTo>
                        <a:pt x="63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7" name="Google Shape;14407;p33"/>
                <p:cNvSpPr/>
                <p:nvPr/>
              </p:nvSpPr>
              <p:spPr>
                <a:xfrm>
                  <a:off x="2424197" y="2641256"/>
                  <a:ext cx="279134" cy="172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57" h="14914" extrusionOk="0">
                      <a:moveTo>
                        <a:pt x="274" y="1"/>
                      </a:moveTo>
                      <a:cubicBezTo>
                        <a:pt x="238" y="1"/>
                        <a:pt x="203" y="8"/>
                        <a:pt x="172" y="23"/>
                      </a:cubicBezTo>
                      <a:cubicBezTo>
                        <a:pt x="56" y="83"/>
                        <a:pt x="1" y="254"/>
                        <a:pt x="116" y="370"/>
                      </a:cubicBezTo>
                      <a:lnTo>
                        <a:pt x="7764" y="14798"/>
                      </a:lnTo>
                      <a:cubicBezTo>
                        <a:pt x="7819" y="14854"/>
                        <a:pt x="7880" y="14914"/>
                        <a:pt x="7996" y="14914"/>
                      </a:cubicBezTo>
                      <a:lnTo>
                        <a:pt x="8051" y="14914"/>
                      </a:lnTo>
                      <a:lnTo>
                        <a:pt x="23985" y="11262"/>
                      </a:lnTo>
                      <a:cubicBezTo>
                        <a:pt x="24101" y="11206"/>
                        <a:pt x="24157" y="11090"/>
                        <a:pt x="24157" y="10974"/>
                      </a:cubicBezTo>
                      <a:cubicBezTo>
                        <a:pt x="24111" y="10879"/>
                        <a:pt x="24025" y="10784"/>
                        <a:pt x="23931" y="10784"/>
                      </a:cubicBezTo>
                      <a:cubicBezTo>
                        <a:pt x="23911" y="10784"/>
                        <a:pt x="23890" y="10788"/>
                        <a:pt x="23870" y="10798"/>
                      </a:cubicBezTo>
                      <a:lnTo>
                        <a:pt x="8111" y="14390"/>
                      </a:lnTo>
                      <a:lnTo>
                        <a:pt x="520" y="138"/>
                      </a:lnTo>
                      <a:cubicBezTo>
                        <a:pt x="479" y="53"/>
                        <a:pt x="373" y="1"/>
                        <a:pt x="2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8" name="Google Shape;14408;p33"/>
                <p:cNvSpPr/>
                <p:nvPr/>
              </p:nvSpPr>
              <p:spPr>
                <a:xfrm>
                  <a:off x="2543999" y="2802413"/>
                  <a:ext cx="91053" cy="120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0" h="10408" extrusionOk="0">
                      <a:moveTo>
                        <a:pt x="262" y="0"/>
                      </a:moveTo>
                      <a:cubicBezTo>
                        <a:pt x="213" y="0"/>
                        <a:pt x="165" y="15"/>
                        <a:pt x="116" y="40"/>
                      </a:cubicBezTo>
                      <a:cubicBezTo>
                        <a:pt x="1" y="156"/>
                        <a:pt x="1" y="272"/>
                        <a:pt x="61" y="388"/>
                      </a:cubicBezTo>
                      <a:lnTo>
                        <a:pt x="7416" y="10292"/>
                      </a:lnTo>
                      <a:cubicBezTo>
                        <a:pt x="7416" y="10352"/>
                        <a:pt x="7532" y="10408"/>
                        <a:pt x="7592" y="10408"/>
                      </a:cubicBezTo>
                      <a:cubicBezTo>
                        <a:pt x="7648" y="10408"/>
                        <a:pt x="7708" y="10408"/>
                        <a:pt x="7764" y="10352"/>
                      </a:cubicBezTo>
                      <a:cubicBezTo>
                        <a:pt x="7824" y="10292"/>
                        <a:pt x="7880" y="10120"/>
                        <a:pt x="7764" y="10005"/>
                      </a:cubicBezTo>
                      <a:lnTo>
                        <a:pt x="464" y="96"/>
                      </a:lnTo>
                      <a:cubicBezTo>
                        <a:pt x="397" y="28"/>
                        <a:pt x="329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9" name="Google Shape;14409;p33"/>
                <p:cNvSpPr/>
                <p:nvPr/>
              </p:nvSpPr>
              <p:spPr>
                <a:xfrm>
                  <a:off x="2355918" y="2781452"/>
                  <a:ext cx="147927" cy="1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2" h="1447" extrusionOk="0">
                      <a:moveTo>
                        <a:pt x="12514" y="0"/>
                      </a:moveTo>
                      <a:lnTo>
                        <a:pt x="232" y="983"/>
                      </a:lnTo>
                      <a:cubicBezTo>
                        <a:pt x="116" y="983"/>
                        <a:pt x="0" y="1099"/>
                        <a:pt x="0" y="1214"/>
                      </a:cubicBezTo>
                      <a:cubicBezTo>
                        <a:pt x="0" y="1330"/>
                        <a:pt x="116" y="1446"/>
                        <a:pt x="232" y="1446"/>
                      </a:cubicBezTo>
                      <a:lnTo>
                        <a:pt x="288" y="1446"/>
                      </a:lnTo>
                      <a:lnTo>
                        <a:pt x="12570" y="464"/>
                      </a:lnTo>
                      <a:cubicBezTo>
                        <a:pt x="12686" y="464"/>
                        <a:pt x="12801" y="348"/>
                        <a:pt x="12801" y="232"/>
                      </a:cubicBezTo>
                      <a:cubicBezTo>
                        <a:pt x="12801" y="116"/>
                        <a:pt x="12686" y="0"/>
                        <a:pt x="125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410" name="Google Shape;14410;p33"/>
              <p:cNvGrpSpPr/>
              <p:nvPr/>
            </p:nvGrpSpPr>
            <p:grpSpPr>
              <a:xfrm rot="-999752">
                <a:off x="757481" y="4065065"/>
                <a:ext cx="246377" cy="287787"/>
                <a:chOff x="1972304" y="3421391"/>
                <a:chExt cx="366224" cy="427778"/>
              </a:xfrm>
            </p:grpSpPr>
            <p:sp>
              <p:nvSpPr>
                <p:cNvPr id="14411" name="Google Shape;14411;p33"/>
                <p:cNvSpPr/>
                <p:nvPr/>
              </p:nvSpPr>
              <p:spPr>
                <a:xfrm>
                  <a:off x="1972304" y="3421391"/>
                  <a:ext cx="366224" cy="427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4" h="37021" extrusionOk="0">
                      <a:moveTo>
                        <a:pt x="4757" y="579"/>
                      </a:moveTo>
                      <a:cubicBezTo>
                        <a:pt x="4794" y="579"/>
                        <a:pt x="4830" y="580"/>
                        <a:pt x="4867" y="582"/>
                      </a:cubicBezTo>
                      <a:lnTo>
                        <a:pt x="29431" y="2492"/>
                      </a:lnTo>
                      <a:cubicBezTo>
                        <a:pt x="29895" y="2492"/>
                        <a:pt x="30358" y="2723"/>
                        <a:pt x="30650" y="3071"/>
                      </a:cubicBezTo>
                      <a:cubicBezTo>
                        <a:pt x="30938" y="3479"/>
                        <a:pt x="31114" y="3942"/>
                        <a:pt x="31053" y="4406"/>
                      </a:cubicBezTo>
                      <a:lnTo>
                        <a:pt x="28736" y="35051"/>
                      </a:lnTo>
                      <a:cubicBezTo>
                        <a:pt x="28625" y="35826"/>
                        <a:pt x="27985" y="36445"/>
                        <a:pt x="27171" y="36445"/>
                      </a:cubicBezTo>
                      <a:cubicBezTo>
                        <a:pt x="27134" y="36445"/>
                        <a:pt x="27096" y="36444"/>
                        <a:pt x="27058" y="36441"/>
                      </a:cubicBezTo>
                      <a:lnTo>
                        <a:pt x="2031" y="34532"/>
                      </a:lnTo>
                      <a:cubicBezTo>
                        <a:pt x="1623" y="34532"/>
                        <a:pt x="1220" y="34300"/>
                        <a:pt x="988" y="34008"/>
                      </a:cubicBezTo>
                      <a:cubicBezTo>
                        <a:pt x="696" y="33720"/>
                        <a:pt x="580" y="33313"/>
                        <a:pt x="580" y="32909"/>
                      </a:cubicBezTo>
                      <a:lnTo>
                        <a:pt x="2958" y="2260"/>
                      </a:lnTo>
                      <a:cubicBezTo>
                        <a:pt x="3011" y="1314"/>
                        <a:pt x="3821" y="579"/>
                        <a:pt x="4757" y="579"/>
                      </a:cubicBezTo>
                      <a:close/>
                      <a:moveTo>
                        <a:pt x="4817" y="0"/>
                      </a:moveTo>
                      <a:cubicBezTo>
                        <a:pt x="3586" y="0"/>
                        <a:pt x="2491" y="967"/>
                        <a:pt x="2378" y="2204"/>
                      </a:cubicBezTo>
                      <a:lnTo>
                        <a:pt x="61" y="32849"/>
                      </a:lnTo>
                      <a:cubicBezTo>
                        <a:pt x="1" y="33428"/>
                        <a:pt x="177" y="33952"/>
                        <a:pt x="524" y="34355"/>
                      </a:cubicBezTo>
                      <a:cubicBezTo>
                        <a:pt x="928" y="34819"/>
                        <a:pt x="1391" y="35051"/>
                        <a:pt x="1970" y="35111"/>
                      </a:cubicBezTo>
                      <a:lnTo>
                        <a:pt x="26998" y="37020"/>
                      </a:lnTo>
                      <a:lnTo>
                        <a:pt x="27174" y="37020"/>
                      </a:lnTo>
                      <a:cubicBezTo>
                        <a:pt x="28273" y="37020"/>
                        <a:pt x="29200" y="36209"/>
                        <a:pt x="29260" y="35111"/>
                      </a:cubicBezTo>
                      <a:lnTo>
                        <a:pt x="31633" y="4406"/>
                      </a:lnTo>
                      <a:cubicBezTo>
                        <a:pt x="31693" y="3827"/>
                        <a:pt x="31461" y="3187"/>
                        <a:pt x="31053" y="2723"/>
                      </a:cubicBezTo>
                      <a:cubicBezTo>
                        <a:pt x="30650" y="2260"/>
                        <a:pt x="30127" y="1973"/>
                        <a:pt x="29492" y="1912"/>
                      </a:cubicBezTo>
                      <a:lnTo>
                        <a:pt x="4927" y="3"/>
                      </a:lnTo>
                      <a:cubicBezTo>
                        <a:pt x="4890" y="1"/>
                        <a:pt x="4853" y="0"/>
                        <a:pt x="48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2" name="Google Shape;14412;p33"/>
                <p:cNvSpPr/>
                <p:nvPr/>
              </p:nvSpPr>
              <p:spPr>
                <a:xfrm>
                  <a:off x="2039947" y="3480333"/>
                  <a:ext cx="249680" cy="6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8" h="5734" extrusionOk="0">
                      <a:moveTo>
                        <a:pt x="867" y="579"/>
                      </a:moveTo>
                      <a:lnTo>
                        <a:pt x="20973" y="2141"/>
                      </a:lnTo>
                      <a:lnTo>
                        <a:pt x="20741" y="5154"/>
                      </a:lnTo>
                      <a:lnTo>
                        <a:pt x="635" y="3592"/>
                      </a:lnTo>
                      <a:lnTo>
                        <a:pt x="867" y="579"/>
                      </a:lnTo>
                      <a:close/>
                      <a:moveTo>
                        <a:pt x="348" y="0"/>
                      </a:moveTo>
                      <a:lnTo>
                        <a:pt x="0" y="4111"/>
                      </a:lnTo>
                      <a:lnTo>
                        <a:pt x="21260" y="5733"/>
                      </a:lnTo>
                      <a:lnTo>
                        <a:pt x="21608" y="1622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3" name="Google Shape;14413;p33"/>
                <p:cNvSpPr/>
                <p:nvPr/>
              </p:nvSpPr>
              <p:spPr>
                <a:xfrm>
                  <a:off x="2020500" y="3566661"/>
                  <a:ext cx="52933" cy="52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1" h="4580" extrusionOk="0">
                      <a:moveTo>
                        <a:pt x="872" y="640"/>
                      </a:moveTo>
                      <a:lnTo>
                        <a:pt x="3941" y="872"/>
                      </a:lnTo>
                      <a:lnTo>
                        <a:pt x="3709" y="4000"/>
                      </a:lnTo>
                      <a:lnTo>
                        <a:pt x="580" y="3768"/>
                      </a:lnTo>
                      <a:lnTo>
                        <a:pt x="872" y="640"/>
                      </a:lnTo>
                      <a:close/>
                      <a:moveTo>
                        <a:pt x="349" y="0"/>
                      </a:moveTo>
                      <a:lnTo>
                        <a:pt x="1" y="4287"/>
                      </a:lnTo>
                      <a:lnTo>
                        <a:pt x="4232" y="4579"/>
                      </a:lnTo>
                      <a:lnTo>
                        <a:pt x="4580" y="348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4" name="Google Shape;14414;p33"/>
                <p:cNvSpPr/>
                <p:nvPr/>
              </p:nvSpPr>
              <p:spPr>
                <a:xfrm>
                  <a:off x="2094833" y="3572704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68" y="580"/>
                      </a:moveTo>
                      <a:lnTo>
                        <a:pt x="3996" y="868"/>
                      </a:lnTo>
                      <a:lnTo>
                        <a:pt x="3764" y="3940"/>
                      </a:lnTo>
                      <a:lnTo>
                        <a:pt x="636" y="3709"/>
                      </a:lnTo>
                      <a:lnTo>
                        <a:pt x="868" y="580"/>
                      </a:lnTo>
                      <a:close/>
                      <a:moveTo>
                        <a:pt x="349" y="1"/>
                      </a:moveTo>
                      <a:lnTo>
                        <a:pt x="1" y="4228"/>
                      </a:lnTo>
                      <a:lnTo>
                        <a:pt x="4288" y="4575"/>
                      </a:lnTo>
                      <a:lnTo>
                        <a:pt x="4575" y="349"/>
                      </a:lnTo>
                      <a:lnTo>
                        <a:pt x="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5" name="Google Shape;14415;p33"/>
                <p:cNvSpPr/>
                <p:nvPr/>
              </p:nvSpPr>
              <p:spPr>
                <a:xfrm>
                  <a:off x="2165804" y="3578066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11" y="635"/>
                      </a:moveTo>
                      <a:lnTo>
                        <a:pt x="3940" y="867"/>
                      </a:lnTo>
                      <a:lnTo>
                        <a:pt x="3708" y="3940"/>
                      </a:lnTo>
                      <a:lnTo>
                        <a:pt x="579" y="3708"/>
                      </a:lnTo>
                      <a:lnTo>
                        <a:pt x="811" y="635"/>
                      </a:lnTo>
                      <a:close/>
                      <a:moveTo>
                        <a:pt x="287" y="0"/>
                      </a:moveTo>
                      <a:lnTo>
                        <a:pt x="0" y="4227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6" name="Google Shape;14416;p33"/>
                <p:cNvSpPr/>
                <p:nvPr/>
              </p:nvSpPr>
              <p:spPr>
                <a:xfrm>
                  <a:off x="2013809" y="3652341"/>
                  <a:ext cx="52922" cy="53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636" extrusionOk="0">
                      <a:moveTo>
                        <a:pt x="872" y="640"/>
                      </a:moveTo>
                      <a:lnTo>
                        <a:pt x="4000" y="872"/>
                      </a:lnTo>
                      <a:lnTo>
                        <a:pt x="3708" y="4001"/>
                      </a:lnTo>
                      <a:lnTo>
                        <a:pt x="640" y="3769"/>
                      </a:lnTo>
                      <a:lnTo>
                        <a:pt x="872" y="640"/>
                      </a:lnTo>
                      <a:close/>
                      <a:moveTo>
                        <a:pt x="348" y="1"/>
                      </a:moveTo>
                      <a:lnTo>
                        <a:pt x="1" y="4288"/>
                      </a:lnTo>
                      <a:lnTo>
                        <a:pt x="4288" y="4635"/>
                      </a:lnTo>
                      <a:lnTo>
                        <a:pt x="4580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7" name="Google Shape;14417;p33"/>
                <p:cNvSpPr/>
                <p:nvPr/>
              </p:nvSpPr>
              <p:spPr>
                <a:xfrm>
                  <a:off x="2088142" y="3658396"/>
                  <a:ext cx="52876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5" extrusionOk="0">
                      <a:moveTo>
                        <a:pt x="867" y="635"/>
                      </a:moveTo>
                      <a:lnTo>
                        <a:pt x="3996" y="867"/>
                      </a:lnTo>
                      <a:lnTo>
                        <a:pt x="3764" y="3996"/>
                      </a:lnTo>
                      <a:lnTo>
                        <a:pt x="636" y="3708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1" y="4227"/>
                      </a:lnTo>
                      <a:lnTo>
                        <a:pt x="4288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8" name="Google Shape;14418;p33"/>
                <p:cNvSpPr/>
                <p:nvPr/>
              </p:nvSpPr>
              <p:spPr>
                <a:xfrm>
                  <a:off x="2159102" y="3663746"/>
                  <a:ext cx="52876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" h="4576" extrusionOk="0">
                      <a:moveTo>
                        <a:pt x="812" y="636"/>
                      </a:moveTo>
                      <a:lnTo>
                        <a:pt x="3940" y="868"/>
                      </a:lnTo>
                      <a:lnTo>
                        <a:pt x="3708" y="3996"/>
                      </a:lnTo>
                      <a:lnTo>
                        <a:pt x="580" y="3709"/>
                      </a:lnTo>
                      <a:lnTo>
                        <a:pt x="812" y="636"/>
                      </a:lnTo>
                      <a:close/>
                      <a:moveTo>
                        <a:pt x="288" y="1"/>
                      </a:moveTo>
                      <a:lnTo>
                        <a:pt x="1" y="4228"/>
                      </a:lnTo>
                      <a:lnTo>
                        <a:pt x="4228" y="4575"/>
                      </a:lnTo>
                      <a:lnTo>
                        <a:pt x="4575" y="349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9" name="Google Shape;14419;p33"/>
                <p:cNvSpPr/>
                <p:nvPr/>
              </p:nvSpPr>
              <p:spPr>
                <a:xfrm>
                  <a:off x="2007119" y="3738726"/>
                  <a:ext cx="52922" cy="5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0" h="4576" extrusionOk="0">
                      <a:moveTo>
                        <a:pt x="872" y="580"/>
                      </a:moveTo>
                      <a:lnTo>
                        <a:pt x="4000" y="812"/>
                      </a:lnTo>
                      <a:lnTo>
                        <a:pt x="3768" y="3940"/>
                      </a:lnTo>
                      <a:lnTo>
                        <a:pt x="640" y="3708"/>
                      </a:lnTo>
                      <a:lnTo>
                        <a:pt x="872" y="580"/>
                      </a:lnTo>
                      <a:close/>
                      <a:moveTo>
                        <a:pt x="348" y="1"/>
                      </a:moveTo>
                      <a:lnTo>
                        <a:pt x="0" y="4227"/>
                      </a:lnTo>
                      <a:lnTo>
                        <a:pt x="4287" y="4575"/>
                      </a:lnTo>
                      <a:lnTo>
                        <a:pt x="4579" y="28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0" name="Google Shape;14420;p33"/>
                <p:cNvSpPr/>
                <p:nvPr/>
              </p:nvSpPr>
              <p:spPr>
                <a:xfrm>
                  <a:off x="2081452" y="3744088"/>
                  <a:ext cx="53569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6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64" y="3995"/>
                      </a:lnTo>
                      <a:lnTo>
                        <a:pt x="635" y="3708"/>
                      </a:lnTo>
                      <a:lnTo>
                        <a:pt x="867" y="635"/>
                      </a:lnTo>
                      <a:close/>
                      <a:moveTo>
                        <a:pt x="348" y="0"/>
                      </a:moveTo>
                      <a:lnTo>
                        <a:pt x="0" y="4287"/>
                      </a:lnTo>
                      <a:lnTo>
                        <a:pt x="4287" y="4575"/>
                      </a:lnTo>
                      <a:lnTo>
                        <a:pt x="4635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1" name="Google Shape;14421;p33"/>
                <p:cNvSpPr/>
                <p:nvPr/>
              </p:nvSpPr>
              <p:spPr>
                <a:xfrm>
                  <a:off x="2152411" y="3749438"/>
                  <a:ext cx="52864" cy="5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5" h="4575" extrusionOk="0">
                      <a:moveTo>
                        <a:pt x="867" y="635"/>
                      </a:moveTo>
                      <a:lnTo>
                        <a:pt x="3995" y="867"/>
                      </a:lnTo>
                      <a:lnTo>
                        <a:pt x="3708" y="3996"/>
                      </a:lnTo>
                      <a:lnTo>
                        <a:pt x="580" y="3764"/>
                      </a:lnTo>
                      <a:lnTo>
                        <a:pt x="867" y="635"/>
                      </a:lnTo>
                      <a:close/>
                      <a:moveTo>
                        <a:pt x="348" y="1"/>
                      </a:moveTo>
                      <a:lnTo>
                        <a:pt x="0" y="4288"/>
                      </a:lnTo>
                      <a:lnTo>
                        <a:pt x="4227" y="4575"/>
                      </a:lnTo>
                      <a:lnTo>
                        <a:pt x="4575" y="348"/>
                      </a:lnTo>
                      <a:lnTo>
                        <a:pt x="34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2" name="Google Shape;14422;p33"/>
                <p:cNvSpPr/>
                <p:nvPr/>
              </p:nvSpPr>
              <p:spPr>
                <a:xfrm>
                  <a:off x="2223371" y="3723300"/>
                  <a:ext cx="61600" cy="904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" h="7825" extrusionOk="0">
                      <a:moveTo>
                        <a:pt x="1099" y="640"/>
                      </a:moveTo>
                      <a:lnTo>
                        <a:pt x="4691" y="928"/>
                      </a:lnTo>
                      <a:lnTo>
                        <a:pt x="4227" y="7245"/>
                      </a:lnTo>
                      <a:lnTo>
                        <a:pt x="580" y="6953"/>
                      </a:lnTo>
                      <a:lnTo>
                        <a:pt x="1099" y="640"/>
                      </a:lnTo>
                      <a:close/>
                      <a:moveTo>
                        <a:pt x="580" y="1"/>
                      </a:moveTo>
                      <a:lnTo>
                        <a:pt x="0" y="7477"/>
                      </a:lnTo>
                      <a:lnTo>
                        <a:pt x="4751" y="7824"/>
                      </a:lnTo>
                      <a:lnTo>
                        <a:pt x="5330" y="409"/>
                      </a:lnTo>
                      <a:lnTo>
                        <a:pt x="5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3" name="Google Shape;14423;p33"/>
                <p:cNvSpPr/>
                <p:nvPr/>
              </p:nvSpPr>
              <p:spPr>
                <a:xfrm>
                  <a:off x="2231401" y="3646991"/>
                  <a:ext cx="56885" cy="56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3" h="4867" extrusionOk="0">
                      <a:moveTo>
                        <a:pt x="867" y="640"/>
                      </a:moveTo>
                      <a:lnTo>
                        <a:pt x="4288" y="872"/>
                      </a:lnTo>
                      <a:lnTo>
                        <a:pt x="4056" y="4287"/>
                      </a:lnTo>
                      <a:lnTo>
                        <a:pt x="636" y="4000"/>
                      </a:lnTo>
                      <a:lnTo>
                        <a:pt x="867" y="640"/>
                      </a:lnTo>
                      <a:close/>
                      <a:moveTo>
                        <a:pt x="348" y="0"/>
                      </a:moveTo>
                      <a:lnTo>
                        <a:pt x="1" y="4519"/>
                      </a:lnTo>
                      <a:lnTo>
                        <a:pt x="4575" y="4867"/>
                      </a:lnTo>
                      <a:lnTo>
                        <a:pt x="4923" y="348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4" name="Google Shape;14424;p33"/>
                <p:cNvSpPr/>
                <p:nvPr/>
              </p:nvSpPr>
              <p:spPr>
                <a:xfrm>
                  <a:off x="2233389" y="3581347"/>
                  <a:ext cx="58919" cy="4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9" h="3828" extrusionOk="0">
                      <a:moveTo>
                        <a:pt x="1970" y="583"/>
                      </a:moveTo>
                      <a:lnTo>
                        <a:pt x="3305" y="643"/>
                      </a:lnTo>
                      <a:cubicBezTo>
                        <a:pt x="3592" y="699"/>
                        <a:pt x="3940" y="875"/>
                        <a:pt x="4171" y="1107"/>
                      </a:cubicBezTo>
                      <a:cubicBezTo>
                        <a:pt x="4403" y="1394"/>
                        <a:pt x="4519" y="1686"/>
                        <a:pt x="4463" y="2034"/>
                      </a:cubicBezTo>
                      <a:cubicBezTo>
                        <a:pt x="4406" y="2745"/>
                        <a:pt x="3833" y="3253"/>
                        <a:pt x="3182" y="3253"/>
                      </a:cubicBezTo>
                      <a:cubicBezTo>
                        <a:pt x="3146" y="3253"/>
                        <a:pt x="3109" y="3251"/>
                        <a:pt x="3073" y="3248"/>
                      </a:cubicBezTo>
                      <a:lnTo>
                        <a:pt x="1798" y="3132"/>
                      </a:lnTo>
                      <a:cubicBezTo>
                        <a:pt x="1451" y="3132"/>
                        <a:pt x="1103" y="2961"/>
                        <a:pt x="927" y="2729"/>
                      </a:cubicBezTo>
                      <a:cubicBezTo>
                        <a:pt x="695" y="2437"/>
                        <a:pt x="579" y="2089"/>
                        <a:pt x="579" y="1742"/>
                      </a:cubicBezTo>
                      <a:cubicBezTo>
                        <a:pt x="640" y="1107"/>
                        <a:pt x="1219" y="583"/>
                        <a:pt x="1914" y="583"/>
                      </a:cubicBezTo>
                      <a:close/>
                      <a:moveTo>
                        <a:pt x="1922" y="1"/>
                      </a:moveTo>
                      <a:cubicBezTo>
                        <a:pt x="927" y="1"/>
                        <a:pt x="112" y="735"/>
                        <a:pt x="0" y="1742"/>
                      </a:cubicBezTo>
                      <a:cubicBezTo>
                        <a:pt x="0" y="2205"/>
                        <a:pt x="176" y="2669"/>
                        <a:pt x="464" y="3077"/>
                      </a:cubicBezTo>
                      <a:cubicBezTo>
                        <a:pt x="811" y="3424"/>
                        <a:pt x="1275" y="3656"/>
                        <a:pt x="1738" y="3712"/>
                      </a:cubicBezTo>
                      <a:lnTo>
                        <a:pt x="3013" y="3827"/>
                      </a:lnTo>
                      <a:lnTo>
                        <a:pt x="3189" y="3827"/>
                      </a:lnTo>
                      <a:cubicBezTo>
                        <a:pt x="4116" y="3827"/>
                        <a:pt x="4982" y="3077"/>
                        <a:pt x="5043" y="2089"/>
                      </a:cubicBezTo>
                      <a:cubicBezTo>
                        <a:pt x="5098" y="1626"/>
                        <a:pt x="4927" y="1107"/>
                        <a:pt x="4579" y="759"/>
                      </a:cubicBezTo>
                      <a:cubicBezTo>
                        <a:pt x="4287" y="351"/>
                        <a:pt x="3824" y="120"/>
                        <a:pt x="3305" y="120"/>
                      </a:cubicBezTo>
                      <a:lnTo>
                        <a:pt x="2030" y="4"/>
                      </a:lnTo>
                      <a:cubicBezTo>
                        <a:pt x="1994" y="2"/>
                        <a:pt x="1958" y="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425" name="Google Shape;14425;p33"/>
              <p:cNvSpPr/>
              <p:nvPr/>
            </p:nvSpPr>
            <p:spPr>
              <a:xfrm rot="-2700000">
                <a:off x="776620" y="4438733"/>
                <a:ext cx="288515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35573" h="22687" extrusionOk="0">
                    <a:moveTo>
                      <a:pt x="5918" y="1"/>
                    </a:moveTo>
                    <a:cubicBezTo>
                      <a:pt x="3452" y="1"/>
                      <a:pt x="1670" y="1687"/>
                      <a:pt x="927" y="3636"/>
                    </a:cubicBezTo>
                    <a:cubicBezTo>
                      <a:pt x="1" y="6069"/>
                      <a:pt x="580" y="9313"/>
                      <a:pt x="4056" y="10764"/>
                    </a:cubicBezTo>
                    <a:cubicBezTo>
                      <a:pt x="8056" y="12386"/>
                      <a:pt x="17209" y="15686"/>
                      <a:pt x="23406" y="17600"/>
                    </a:cubicBezTo>
                    <a:cubicBezTo>
                      <a:pt x="24192" y="17856"/>
                      <a:pt x="24923" y="17981"/>
                      <a:pt x="25582" y="17981"/>
                    </a:cubicBezTo>
                    <a:cubicBezTo>
                      <a:pt x="27157" y="17981"/>
                      <a:pt x="28322" y="17267"/>
                      <a:pt x="28852" y="15918"/>
                    </a:cubicBezTo>
                    <a:cubicBezTo>
                      <a:pt x="29607" y="14008"/>
                      <a:pt x="28736" y="11515"/>
                      <a:pt x="27058" y="10704"/>
                    </a:cubicBezTo>
                    <a:cubicBezTo>
                      <a:pt x="23930" y="9313"/>
                      <a:pt x="20857" y="8099"/>
                      <a:pt x="13789" y="5666"/>
                    </a:cubicBezTo>
                    <a:cubicBezTo>
                      <a:pt x="13746" y="5651"/>
                      <a:pt x="13702" y="5643"/>
                      <a:pt x="13660" y="5643"/>
                    </a:cubicBezTo>
                    <a:cubicBezTo>
                      <a:pt x="13536" y="5643"/>
                      <a:pt x="13427" y="5709"/>
                      <a:pt x="13386" y="5837"/>
                    </a:cubicBezTo>
                    <a:cubicBezTo>
                      <a:pt x="13325" y="5953"/>
                      <a:pt x="13441" y="6129"/>
                      <a:pt x="13557" y="6185"/>
                    </a:cubicBezTo>
                    <a:cubicBezTo>
                      <a:pt x="20625" y="8678"/>
                      <a:pt x="23754" y="9837"/>
                      <a:pt x="26766" y="11227"/>
                    </a:cubicBezTo>
                    <a:cubicBezTo>
                      <a:pt x="28217" y="11923"/>
                      <a:pt x="28968" y="14064"/>
                      <a:pt x="28333" y="15686"/>
                    </a:cubicBezTo>
                    <a:cubicBezTo>
                      <a:pt x="27886" y="16819"/>
                      <a:pt x="26904" y="17416"/>
                      <a:pt x="25544" y="17416"/>
                    </a:cubicBezTo>
                    <a:cubicBezTo>
                      <a:pt x="24956" y="17416"/>
                      <a:pt x="24298" y="17304"/>
                      <a:pt x="23582" y="17076"/>
                    </a:cubicBezTo>
                    <a:cubicBezTo>
                      <a:pt x="17381" y="15107"/>
                      <a:pt x="8287" y="11862"/>
                      <a:pt x="4288" y="10185"/>
                    </a:cubicBezTo>
                    <a:cubicBezTo>
                      <a:pt x="1219" y="8910"/>
                      <a:pt x="640" y="6013"/>
                      <a:pt x="1451" y="3812"/>
                    </a:cubicBezTo>
                    <a:cubicBezTo>
                      <a:pt x="2140" y="2107"/>
                      <a:pt x="3709" y="587"/>
                      <a:pt x="5893" y="587"/>
                    </a:cubicBezTo>
                    <a:cubicBezTo>
                      <a:pt x="6459" y="587"/>
                      <a:pt x="7065" y="689"/>
                      <a:pt x="7708" y="915"/>
                    </a:cubicBezTo>
                    <a:cubicBezTo>
                      <a:pt x="11819" y="2361"/>
                      <a:pt x="27290" y="8271"/>
                      <a:pt x="31693" y="10240"/>
                    </a:cubicBezTo>
                    <a:cubicBezTo>
                      <a:pt x="34761" y="11575"/>
                      <a:pt x="34937" y="14991"/>
                      <a:pt x="33834" y="17656"/>
                    </a:cubicBezTo>
                    <a:cubicBezTo>
                      <a:pt x="32779" y="20093"/>
                      <a:pt x="30555" y="22090"/>
                      <a:pt x="27887" y="22090"/>
                    </a:cubicBezTo>
                    <a:cubicBezTo>
                      <a:pt x="27192" y="22090"/>
                      <a:pt x="26466" y="21955"/>
                      <a:pt x="25723" y="21656"/>
                    </a:cubicBezTo>
                    <a:cubicBezTo>
                      <a:pt x="18424" y="18699"/>
                      <a:pt x="7708" y="14759"/>
                      <a:pt x="7592" y="14759"/>
                    </a:cubicBezTo>
                    <a:cubicBezTo>
                      <a:pt x="7564" y="14745"/>
                      <a:pt x="7531" y="14738"/>
                      <a:pt x="7498" y="14738"/>
                    </a:cubicBezTo>
                    <a:cubicBezTo>
                      <a:pt x="7397" y="14738"/>
                      <a:pt x="7286" y="14803"/>
                      <a:pt x="7245" y="14935"/>
                    </a:cubicBezTo>
                    <a:cubicBezTo>
                      <a:pt x="7184" y="15051"/>
                      <a:pt x="7245" y="15223"/>
                      <a:pt x="7416" y="15283"/>
                    </a:cubicBezTo>
                    <a:cubicBezTo>
                      <a:pt x="7532" y="15338"/>
                      <a:pt x="18252" y="19222"/>
                      <a:pt x="25492" y="22175"/>
                    </a:cubicBezTo>
                    <a:cubicBezTo>
                      <a:pt x="25899" y="22351"/>
                      <a:pt x="26363" y="22522"/>
                      <a:pt x="26766" y="22583"/>
                    </a:cubicBezTo>
                    <a:cubicBezTo>
                      <a:pt x="27144" y="22653"/>
                      <a:pt x="27515" y="22686"/>
                      <a:pt x="27879" y="22686"/>
                    </a:cubicBezTo>
                    <a:cubicBezTo>
                      <a:pt x="30807" y="22686"/>
                      <a:pt x="33224" y="20518"/>
                      <a:pt x="34358" y="17888"/>
                    </a:cubicBezTo>
                    <a:cubicBezTo>
                      <a:pt x="35572" y="14991"/>
                      <a:pt x="35340" y="11227"/>
                      <a:pt x="31925" y="9721"/>
                    </a:cubicBezTo>
                    <a:cubicBezTo>
                      <a:pt x="27522" y="7751"/>
                      <a:pt x="11995" y="1782"/>
                      <a:pt x="7880" y="336"/>
                    </a:cubicBezTo>
                    <a:cubicBezTo>
                      <a:pt x="7187" y="105"/>
                      <a:pt x="6531" y="1"/>
                      <a:pt x="5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426" name="Google Shape;14426;p33"/>
              <p:cNvGrpSpPr/>
              <p:nvPr/>
            </p:nvGrpSpPr>
            <p:grpSpPr>
              <a:xfrm>
                <a:off x="759864" y="4645646"/>
                <a:ext cx="322037" cy="361644"/>
                <a:chOff x="1053854" y="3044941"/>
                <a:chExt cx="448519" cy="503682"/>
              </a:xfrm>
            </p:grpSpPr>
            <p:sp>
              <p:nvSpPr>
                <p:cNvPr id="14427" name="Google Shape;14427;p33"/>
                <p:cNvSpPr/>
                <p:nvPr/>
              </p:nvSpPr>
              <p:spPr>
                <a:xfrm>
                  <a:off x="1070609" y="3181579"/>
                  <a:ext cx="12063" cy="20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" h="1811" extrusionOk="0">
                      <a:moveTo>
                        <a:pt x="329" y="0"/>
                      </a:moveTo>
                      <a:cubicBezTo>
                        <a:pt x="297" y="0"/>
                        <a:pt x="265" y="5"/>
                        <a:pt x="232" y="17"/>
                      </a:cubicBezTo>
                      <a:cubicBezTo>
                        <a:pt x="117" y="72"/>
                        <a:pt x="1" y="248"/>
                        <a:pt x="56" y="364"/>
                      </a:cubicBezTo>
                      <a:lnTo>
                        <a:pt x="464" y="1578"/>
                      </a:lnTo>
                      <a:cubicBezTo>
                        <a:pt x="520" y="1755"/>
                        <a:pt x="636" y="1810"/>
                        <a:pt x="751" y="1810"/>
                      </a:cubicBezTo>
                      <a:lnTo>
                        <a:pt x="812" y="1810"/>
                      </a:lnTo>
                      <a:cubicBezTo>
                        <a:pt x="983" y="1755"/>
                        <a:pt x="1043" y="1578"/>
                        <a:pt x="983" y="1407"/>
                      </a:cubicBezTo>
                      <a:lnTo>
                        <a:pt x="580" y="188"/>
                      </a:lnTo>
                      <a:cubicBezTo>
                        <a:pt x="580" y="94"/>
                        <a:pt x="464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8" name="Google Shape;14428;p33"/>
                <p:cNvSpPr/>
                <p:nvPr/>
              </p:nvSpPr>
              <p:spPr>
                <a:xfrm>
                  <a:off x="1082661" y="3217053"/>
                  <a:ext cx="14744" cy="29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6" h="2564" extrusionOk="0">
                      <a:moveTo>
                        <a:pt x="298" y="0"/>
                      </a:moveTo>
                      <a:cubicBezTo>
                        <a:pt x="275" y="0"/>
                        <a:pt x="253" y="5"/>
                        <a:pt x="232" y="15"/>
                      </a:cubicBezTo>
                      <a:cubicBezTo>
                        <a:pt x="56" y="75"/>
                        <a:pt x="0" y="246"/>
                        <a:pt x="56" y="423"/>
                      </a:cubicBezTo>
                      <a:lnTo>
                        <a:pt x="696" y="2392"/>
                      </a:lnTo>
                      <a:cubicBezTo>
                        <a:pt x="751" y="2508"/>
                        <a:pt x="867" y="2564"/>
                        <a:pt x="983" y="2564"/>
                      </a:cubicBezTo>
                      <a:lnTo>
                        <a:pt x="1043" y="2564"/>
                      </a:lnTo>
                      <a:cubicBezTo>
                        <a:pt x="1215" y="2508"/>
                        <a:pt x="1275" y="2392"/>
                        <a:pt x="1215" y="2216"/>
                      </a:cubicBezTo>
                      <a:lnTo>
                        <a:pt x="580" y="191"/>
                      </a:lnTo>
                      <a:cubicBezTo>
                        <a:pt x="530" y="96"/>
                        <a:pt x="406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9" name="Google Shape;14429;p33"/>
                <p:cNvSpPr/>
                <p:nvPr/>
              </p:nvSpPr>
              <p:spPr>
                <a:xfrm>
                  <a:off x="1097394" y="3262741"/>
                  <a:ext cx="16073" cy="32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82" extrusionOk="0">
                      <a:moveTo>
                        <a:pt x="232" y="0"/>
                      </a:moveTo>
                      <a:cubicBezTo>
                        <a:pt x="116" y="61"/>
                        <a:pt x="0" y="232"/>
                        <a:pt x="56" y="408"/>
                      </a:cubicBezTo>
                      <a:lnTo>
                        <a:pt x="811" y="2610"/>
                      </a:lnTo>
                      <a:cubicBezTo>
                        <a:pt x="811" y="2725"/>
                        <a:pt x="927" y="2781"/>
                        <a:pt x="1043" y="2781"/>
                      </a:cubicBezTo>
                      <a:lnTo>
                        <a:pt x="1159" y="2781"/>
                      </a:lnTo>
                      <a:cubicBezTo>
                        <a:pt x="1330" y="2725"/>
                        <a:pt x="1390" y="2610"/>
                        <a:pt x="1330" y="2433"/>
                      </a:cubicBezTo>
                      <a:lnTo>
                        <a:pt x="579" y="232"/>
                      </a:lnTo>
                      <a:cubicBezTo>
                        <a:pt x="579" y="61"/>
                        <a:pt x="403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0" name="Google Shape;14430;p33"/>
                <p:cNvSpPr/>
                <p:nvPr/>
              </p:nvSpPr>
              <p:spPr>
                <a:xfrm>
                  <a:off x="1112762" y="3309435"/>
                  <a:ext cx="16073" cy="31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740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6"/>
                        <a:pt x="60" y="362"/>
                      </a:cubicBezTo>
                      <a:lnTo>
                        <a:pt x="756" y="2564"/>
                      </a:lnTo>
                      <a:cubicBezTo>
                        <a:pt x="811" y="2680"/>
                        <a:pt x="927" y="2740"/>
                        <a:pt x="1043" y="2740"/>
                      </a:cubicBezTo>
                      <a:lnTo>
                        <a:pt x="1159" y="2740"/>
                      </a:lnTo>
                      <a:cubicBezTo>
                        <a:pt x="1275" y="2680"/>
                        <a:pt x="1391" y="2508"/>
                        <a:pt x="1335" y="2392"/>
                      </a:cubicBezTo>
                      <a:lnTo>
                        <a:pt x="580" y="191"/>
                      </a:lnTo>
                      <a:cubicBezTo>
                        <a:pt x="580" y="96"/>
                        <a:pt x="46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1" name="Google Shape;14431;p33"/>
                <p:cNvSpPr/>
                <p:nvPr/>
              </p:nvSpPr>
              <p:spPr>
                <a:xfrm>
                  <a:off x="1127483" y="3354211"/>
                  <a:ext cx="16085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2805" extrusionOk="0">
                      <a:moveTo>
                        <a:pt x="362" y="1"/>
                      </a:moveTo>
                      <a:cubicBezTo>
                        <a:pt x="321" y="1"/>
                        <a:pt x="277" y="8"/>
                        <a:pt x="232" y="24"/>
                      </a:cubicBezTo>
                      <a:cubicBezTo>
                        <a:pt x="117" y="79"/>
                        <a:pt x="1" y="195"/>
                        <a:pt x="61" y="371"/>
                      </a:cubicBezTo>
                      <a:lnTo>
                        <a:pt x="812" y="2628"/>
                      </a:lnTo>
                      <a:cubicBezTo>
                        <a:pt x="872" y="2744"/>
                        <a:pt x="988" y="2804"/>
                        <a:pt x="1104" y="2804"/>
                      </a:cubicBezTo>
                      <a:lnTo>
                        <a:pt x="1159" y="2804"/>
                      </a:lnTo>
                      <a:cubicBezTo>
                        <a:pt x="1336" y="2744"/>
                        <a:pt x="1391" y="2628"/>
                        <a:pt x="1336" y="2457"/>
                      </a:cubicBezTo>
                      <a:lnTo>
                        <a:pt x="580" y="195"/>
                      </a:lnTo>
                      <a:cubicBezTo>
                        <a:pt x="580" y="67"/>
                        <a:pt x="484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2" name="Google Shape;14432;p33"/>
                <p:cNvSpPr/>
                <p:nvPr/>
              </p:nvSpPr>
              <p:spPr>
                <a:xfrm>
                  <a:off x="1142216" y="3399136"/>
                  <a:ext cx="16073" cy="33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1" h="2856" extrusionOk="0">
                      <a:moveTo>
                        <a:pt x="325" y="0"/>
                      </a:moveTo>
                      <a:cubicBezTo>
                        <a:pt x="295" y="0"/>
                        <a:pt x="263" y="5"/>
                        <a:pt x="232" y="15"/>
                      </a:cubicBezTo>
                      <a:cubicBezTo>
                        <a:pt x="116" y="75"/>
                        <a:pt x="0" y="247"/>
                        <a:pt x="61" y="362"/>
                      </a:cubicBezTo>
                      <a:lnTo>
                        <a:pt x="811" y="2624"/>
                      </a:lnTo>
                      <a:cubicBezTo>
                        <a:pt x="872" y="2796"/>
                        <a:pt x="988" y="2856"/>
                        <a:pt x="1103" y="2856"/>
                      </a:cubicBezTo>
                      <a:lnTo>
                        <a:pt x="1159" y="2856"/>
                      </a:lnTo>
                      <a:cubicBezTo>
                        <a:pt x="1335" y="2796"/>
                        <a:pt x="1391" y="2624"/>
                        <a:pt x="1391" y="2448"/>
                      </a:cubicBezTo>
                      <a:lnTo>
                        <a:pt x="640" y="191"/>
                      </a:lnTo>
                      <a:cubicBezTo>
                        <a:pt x="590" y="96"/>
                        <a:pt x="466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3" name="Google Shape;14433;p33"/>
                <p:cNvSpPr/>
                <p:nvPr/>
              </p:nvSpPr>
              <p:spPr>
                <a:xfrm>
                  <a:off x="1157641" y="3443993"/>
                  <a:ext cx="14733" cy="2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2566" extrusionOk="0">
                      <a:moveTo>
                        <a:pt x="300" y="1"/>
                      </a:moveTo>
                      <a:cubicBezTo>
                        <a:pt x="276" y="1"/>
                        <a:pt x="253" y="6"/>
                        <a:pt x="232" y="17"/>
                      </a:cubicBezTo>
                      <a:cubicBezTo>
                        <a:pt x="56" y="72"/>
                        <a:pt x="0" y="248"/>
                        <a:pt x="56" y="420"/>
                      </a:cubicBezTo>
                      <a:lnTo>
                        <a:pt x="695" y="2334"/>
                      </a:lnTo>
                      <a:cubicBezTo>
                        <a:pt x="695" y="2450"/>
                        <a:pt x="811" y="2566"/>
                        <a:pt x="927" y="2566"/>
                      </a:cubicBezTo>
                      <a:cubicBezTo>
                        <a:pt x="983" y="2566"/>
                        <a:pt x="983" y="2566"/>
                        <a:pt x="1043" y="2506"/>
                      </a:cubicBezTo>
                      <a:cubicBezTo>
                        <a:pt x="1159" y="2506"/>
                        <a:pt x="1275" y="2334"/>
                        <a:pt x="1214" y="2158"/>
                      </a:cubicBezTo>
                      <a:lnTo>
                        <a:pt x="579" y="248"/>
                      </a:lnTo>
                      <a:cubicBezTo>
                        <a:pt x="530" y="104"/>
                        <a:pt x="406" y="1"/>
                        <a:pt x="3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4" name="Google Shape;14434;p33"/>
                <p:cNvSpPr/>
                <p:nvPr/>
              </p:nvSpPr>
              <p:spPr>
                <a:xfrm>
                  <a:off x="1171669" y="3488168"/>
                  <a:ext cx="13404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2103" extrusionOk="0">
                      <a:moveTo>
                        <a:pt x="331" y="1"/>
                      </a:moveTo>
                      <a:cubicBezTo>
                        <a:pt x="299" y="1"/>
                        <a:pt x="265" y="6"/>
                        <a:pt x="232" y="17"/>
                      </a:cubicBezTo>
                      <a:cubicBezTo>
                        <a:pt x="116" y="73"/>
                        <a:pt x="0" y="249"/>
                        <a:pt x="61" y="365"/>
                      </a:cubicBezTo>
                      <a:lnTo>
                        <a:pt x="580" y="1927"/>
                      </a:lnTo>
                      <a:cubicBezTo>
                        <a:pt x="640" y="2043"/>
                        <a:pt x="756" y="2103"/>
                        <a:pt x="872" y="2103"/>
                      </a:cubicBezTo>
                      <a:lnTo>
                        <a:pt x="927" y="2103"/>
                      </a:lnTo>
                      <a:cubicBezTo>
                        <a:pt x="1103" y="2043"/>
                        <a:pt x="1159" y="1927"/>
                        <a:pt x="1103" y="1755"/>
                      </a:cubicBezTo>
                      <a:lnTo>
                        <a:pt x="640" y="189"/>
                      </a:lnTo>
                      <a:cubicBezTo>
                        <a:pt x="591" y="95"/>
                        <a:pt x="469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5" name="Google Shape;14435;p33"/>
                <p:cNvSpPr/>
                <p:nvPr/>
              </p:nvSpPr>
              <p:spPr>
                <a:xfrm>
                  <a:off x="1058557" y="3044941"/>
                  <a:ext cx="443816" cy="503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09" h="43590" extrusionOk="0">
                      <a:moveTo>
                        <a:pt x="26770" y="0"/>
                      </a:moveTo>
                      <a:cubicBezTo>
                        <a:pt x="26734" y="0"/>
                        <a:pt x="26694" y="8"/>
                        <a:pt x="26651" y="23"/>
                      </a:cubicBezTo>
                      <a:lnTo>
                        <a:pt x="233" y="8713"/>
                      </a:lnTo>
                      <a:cubicBezTo>
                        <a:pt x="117" y="8769"/>
                        <a:pt x="1" y="8945"/>
                        <a:pt x="56" y="9061"/>
                      </a:cubicBezTo>
                      <a:lnTo>
                        <a:pt x="520" y="10391"/>
                      </a:lnTo>
                      <a:cubicBezTo>
                        <a:pt x="520" y="10486"/>
                        <a:pt x="639" y="10581"/>
                        <a:pt x="777" y="10581"/>
                      </a:cubicBezTo>
                      <a:cubicBezTo>
                        <a:pt x="806" y="10581"/>
                        <a:pt x="837" y="10577"/>
                        <a:pt x="868" y="10567"/>
                      </a:cubicBezTo>
                      <a:cubicBezTo>
                        <a:pt x="983" y="10507"/>
                        <a:pt x="1099" y="10335"/>
                        <a:pt x="1044" y="10219"/>
                      </a:cubicBezTo>
                      <a:lnTo>
                        <a:pt x="696" y="9177"/>
                      </a:lnTo>
                      <a:lnTo>
                        <a:pt x="26535" y="602"/>
                      </a:lnTo>
                      <a:lnTo>
                        <a:pt x="37714" y="34376"/>
                      </a:lnTo>
                      <a:lnTo>
                        <a:pt x="11819" y="42894"/>
                      </a:lnTo>
                      <a:lnTo>
                        <a:pt x="11472" y="41851"/>
                      </a:lnTo>
                      <a:cubicBezTo>
                        <a:pt x="11426" y="41719"/>
                        <a:pt x="11350" y="41655"/>
                        <a:pt x="11241" y="41655"/>
                      </a:cubicBezTo>
                      <a:cubicBezTo>
                        <a:pt x="11206" y="41655"/>
                        <a:pt x="11167" y="41661"/>
                        <a:pt x="11124" y="41675"/>
                      </a:cubicBezTo>
                      <a:cubicBezTo>
                        <a:pt x="10948" y="41675"/>
                        <a:pt x="10892" y="41851"/>
                        <a:pt x="10948" y="42023"/>
                      </a:cubicBezTo>
                      <a:lnTo>
                        <a:pt x="11412" y="43358"/>
                      </a:lnTo>
                      <a:cubicBezTo>
                        <a:pt x="11412" y="43473"/>
                        <a:pt x="11472" y="43529"/>
                        <a:pt x="11527" y="43529"/>
                      </a:cubicBezTo>
                      <a:cubicBezTo>
                        <a:pt x="11588" y="43529"/>
                        <a:pt x="11643" y="43589"/>
                        <a:pt x="11643" y="43589"/>
                      </a:cubicBezTo>
                      <a:cubicBezTo>
                        <a:pt x="11704" y="43589"/>
                        <a:pt x="11704" y="43589"/>
                        <a:pt x="11759" y="43529"/>
                      </a:cubicBezTo>
                      <a:lnTo>
                        <a:pt x="38177" y="34839"/>
                      </a:lnTo>
                      <a:cubicBezTo>
                        <a:pt x="38293" y="34783"/>
                        <a:pt x="38409" y="34607"/>
                        <a:pt x="38353" y="34491"/>
                      </a:cubicBezTo>
                      <a:lnTo>
                        <a:pt x="26998" y="195"/>
                      </a:lnTo>
                      <a:cubicBezTo>
                        <a:pt x="26953" y="66"/>
                        <a:pt x="26877" y="0"/>
                        <a:pt x="267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6" name="Google Shape;14436;p33"/>
                <p:cNvSpPr/>
                <p:nvPr/>
              </p:nvSpPr>
              <p:spPr>
                <a:xfrm>
                  <a:off x="1065895" y="3191736"/>
                  <a:ext cx="47572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46" extrusionOk="0">
                      <a:moveTo>
                        <a:pt x="2842" y="584"/>
                      </a:moveTo>
                      <a:cubicBezTo>
                        <a:pt x="3074" y="584"/>
                        <a:pt x="3305" y="699"/>
                        <a:pt x="3361" y="931"/>
                      </a:cubicBezTo>
                      <a:cubicBezTo>
                        <a:pt x="3477" y="1279"/>
                        <a:pt x="3305" y="1571"/>
                        <a:pt x="3013" y="1687"/>
                      </a:cubicBezTo>
                      <a:lnTo>
                        <a:pt x="1336" y="2206"/>
                      </a:lnTo>
                      <a:cubicBezTo>
                        <a:pt x="1273" y="2231"/>
                        <a:pt x="1210" y="2242"/>
                        <a:pt x="1150" y="2242"/>
                      </a:cubicBezTo>
                      <a:cubicBezTo>
                        <a:pt x="928" y="2242"/>
                        <a:pt x="731" y="2087"/>
                        <a:pt x="640" y="1858"/>
                      </a:cubicBezTo>
                      <a:cubicBezTo>
                        <a:pt x="580" y="1742"/>
                        <a:pt x="580" y="1571"/>
                        <a:pt x="696" y="1395"/>
                      </a:cubicBezTo>
                      <a:cubicBezTo>
                        <a:pt x="756" y="1279"/>
                        <a:pt x="872" y="1163"/>
                        <a:pt x="988" y="1163"/>
                      </a:cubicBezTo>
                      <a:lnTo>
                        <a:pt x="2610" y="584"/>
                      </a:lnTo>
                      <a:close/>
                      <a:moveTo>
                        <a:pt x="2787" y="1"/>
                      </a:moveTo>
                      <a:cubicBezTo>
                        <a:pt x="2668" y="1"/>
                        <a:pt x="2547" y="20"/>
                        <a:pt x="2434" y="65"/>
                      </a:cubicBezTo>
                      <a:lnTo>
                        <a:pt x="812" y="584"/>
                      </a:lnTo>
                      <a:cubicBezTo>
                        <a:pt x="525" y="699"/>
                        <a:pt x="293" y="876"/>
                        <a:pt x="177" y="1163"/>
                      </a:cubicBezTo>
                      <a:cubicBezTo>
                        <a:pt x="1" y="1455"/>
                        <a:pt x="1" y="1742"/>
                        <a:pt x="117" y="2034"/>
                      </a:cubicBezTo>
                      <a:cubicBezTo>
                        <a:pt x="177" y="2322"/>
                        <a:pt x="409" y="2553"/>
                        <a:pt x="640" y="2729"/>
                      </a:cubicBezTo>
                      <a:cubicBezTo>
                        <a:pt x="812" y="2785"/>
                        <a:pt x="988" y="2845"/>
                        <a:pt x="1159" y="2845"/>
                      </a:cubicBezTo>
                      <a:cubicBezTo>
                        <a:pt x="1275" y="2845"/>
                        <a:pt x="1451" y="2785"/>
                        <a:pt x="1567" y="2785"/>
                      </a:cubicBezTo>
                      <a:lnTo>
                        <a:pt x="3190" y="2206"/>
                      </a:lnTo>
                      <a:cubicBezTo>
                        <a:pt x="3769" y="2034"/>
                        <a:pt x="4116" y="1395"/>
                        <a:pt x="3885" y="760"/>
                      </a:cubicBezTo>
                      <a:cubicBezTo>
                        <a:pt x="3824" y="468"/>
                        <a:pt x="3593" y="236"/>
                        <a:pt x="3305" y="120"/>
                      </a:cubicBezTo>
                      <a:cubicBezTo>
                        <a:pt x="3163" y="49"/>
                        <a:pt x="2977" y="1"/>
                        <a:pt x="27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7" name="Google Shape;14437;p33"/>
                <p:cNvSpPr/>
                <p:nvPr/>
              </p:nvSpPr>
              <p:spPr>
                <a:xfrm>
                  <a:off x="1053854" y="3154702"/>
                  <a:ext cx="47560" cy="324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6" h="2807" extrusionOk="0">
                      <a:moveTo>
                        <a:pt x="2781" y="544"/>
                      </a:moveTo>
                      <a:cubicBezTo>
                        <a:pt x="3013" y="544"/>
                        <a:pt x="3244" y="720"/>
                        <a:pt x="3360" y="952"/>
                      </a:cubicBezTo>
                      <a:cubicBezTo>
                        <a:pt x="3420" y="1240"/>
                        <a:pt x="3305" y="1587"/>
                        <a:pt x="2957" y="1703"/>
                      </a:cubicBezTo>
                      <a:lnTo>
                        <a:pt x="1335" y="2227"/>
                      </a:lnTo>
                      <a:cubicBezTo>
                        <a:pt x="1273" y="2251"/>
                        <a:pt x="1208" y="2263"/>
                        <a:pt x="1145" y="2263"/>
                      </a:cubicBezTo>
                      <a:cubicBezTo>
                        <a:pt x="908" y="2263"/>
                        <a:pt x="683" y="2105"/>
                        <a:pt x="640" y="1879"/>
                      </a:cubicBezTo>
                      <a:cubicBezTo>
                        <a:pt x="579" y="1703"/>
                        <a:pt x="579" y="1587"/>
                        <a:pt x="640" y="1416"/>
                      </a:cubicBezTo>
                      <a:cubicBezTo>
                        <a:pt x="755" y="1300"/>
                        <a:pt x="871" y="1184"/>
                        <a:pt x="987" y="1124"/>
                      </a:cubicBezTo>
                      <a:lnTo>
                        <a:pt x="2609" y="605"/>
                      </a:lnTo>
                      <a:cubicBezTo>
                        <a:pt x="2665" y="605"/>
                        <a:pt x="2725" y="544"/>
                        <a:pt x="2781" y="544"/>
                      </a:cubicBezTo>
                      <a:close/>
                      <a:moveTo>
                        <a:pt x="2844" y="0"/>
                      </a:moveTo>
                      <a:cubicBezTo>
                        <a:pt x="2706" y="0"/>
                        <a:pt x="2564" y="29"/>
                        <a:pt x="2433" y="81"/>
                      </a:cubicBezTo>
                      <a:lnTo>
                        <a:pt x="811" y="605"/>
                      </a:lnTo>
                      <a:cubicBezTo>
                        <a:pt x="524" y="720"/>
                        <a:pt x="292" y="892"/>
                        <a:pt x="116" y="1184"/>
                      </a:cubicBezTo>
                      <a:cubicBezTo>
                        <a:pt x="0" y="1471"/>
                        <a:pt x="0" y="1763"/>
                        <a:pt x="60" y="2051"/>
                      </a:cubicBezTo>
                      <a:cubicBezTo>
                        <a:pt x="176" y="2343"/>
                        <a:pt x="408" y="2574"/>
                        <a:pt x="640" y="2690"/>
                      </a:cubicBezTo>
                      <a:cubicBezTo>
                        <a:pt x="811" y="2806"/>
                        <a:pt x="987" y="2806"/>
                        <a:pt x="1159" y="2806"/>
                      </a:cubicBezTo>
                      <a:cubicBezTo>
                        <a:pt x="1275" y="2806"/>
                        <a:pt x="1390" y="2806"/>
                        <a:pt x="1506" y="2746"/>
                      </a:cubicBezTo>
                      <a:lnTo>
                        <a:pt x="3189" y="2227"/>
                      </a:lnTo>
                      <a:cubicBezTo>
                        <a:pt x="3768" y="2051"/>
                        <a:pt x="4116" y="1416"/>
                        <a:pt x="3884" y="776"/>
                      </a:cubicBezTo>
                      <a:cubicBezTo>
                        <a:pt x="3768" y="489"/>
                        <a:pt x="3592" y="257"/>
                        <a:pt x="3305" y="141"/>
                      </a:cubicBezTo>
                      <a:cubicBezTo>
                        <a:pt x="3177" y="44"/>
                        <a:pt x="3013" y="0"/>
                        <a:pt x="28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8" name="Google Shape;14438;p33"/>
                <p:cNvSpPr/>
                <p:nvPr/>
              </p:nvSpPr>
              <p:spPr>
                <a:xfrm>
                  <a:off x="1167648" y="3500670"/>
                  <a:ext cx="46232" cy="3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2815" extrusionOk="0">
                      <a:moveTo>
                        <a:pt x="2842" y="557"/>
                      </a:moveTo>
                      <a:cubicBezTo>
                        <a:pt x="2958" y="557"/>
                        <a:pt x="3013" y="613"/>
                        <a:pt x="3074" y="613"/>
                      </a:cubicBezTo>
                      <a:cubicBezTo>
                        <a:pt x="3245" y="729"/>
                        <a:pt x="3361" y="845"/>
                        <a:pt x="3361" y="961"/>
                      </a:cubicBezTo>
                      <a:cubicBezTo>
                        <a:pt x="3421" y="1137"/>
                        <a:pt x="3421" y="1253"/>
                        <a:pt x="3361" y="1424"/>
                      </a:cubicBezTo>
                      <a:cubicBezTo>
                        <a:pt x="3305" y="1540"/>
                        <a:pt x="3190" y="1656"/>
                        <a:pt x="3013" y="1716"/>
                      </a:cubicBezTo>
                      <a:lnTo>
                        <a:pt x="1391" y="2235"/>
                      </a:lnTo>
                      <a:cubicBezTo>
                        <a:pt x="1319" y="2260"/>
                        <a:pt x="1257" y="2275"/>
                        <a:pt x="1196" y="2275"/>
                      </a:cubicBezTo>
                      <a:cubicBezTo>
                        <a:pt x="1112" y="2275"/>
                        <a:pt x="1030" y="2247"/>
                        <a:pt x="928" y="2180"/>
                      </a:cubicBezTo>
                      <a:cubicBezTo>
                        <a:pt x="812" y="2119"/>
                        <a:pt x="696" y="2003"/>
                        <a:pt x="640" y="1888"/>
                      </a:cubicBezTo>
                      <a:cubicBezTo>
                        <a:pt x="640" y="1716"/>
                        <a:pt x="640" y="1540"/>
                        <a:pt x="696" y="1424"/>
                      </a:cubicBezTo>
                      <a:cubicBezTo>
                        <a:pt x="756" y="1308"/>
                        <a:pt x="872" y="1192"/>
                        <a:pt x="1044" y="1137"/>
                      </a:cubicBezTo>
                      <a:lnTo>
                        <a:pt x="2666" y="613"/>
                      </a:lnTo>
                      <a:cubicBezTo>
                        <a:pt x="2726" y="557"/>
                        <a:pt x="2782" y="557"/>
                        <a:pt x="2842" y="557"/>
                      </a:cubicBezTo>
                      <a:close/>
                      <a:moveTo>
                        <a:pt x="2808" y="1"/>
                      </a:moveTo>
                      <a:cubicBezTo>
                        <a:pt x="2703" y="1"/>
                        <a:pt x="2599" y="14"/>
                        <a:pt x="2494" y="34"/>
                      </a:cubicBezTo>
                      <a:lnTo>
                        <a:pt x="872" y="613"/>
                      </a:lnTo>
                      <a:cubicBezTo>
                        <a:pt x="580" y="673"/>
                        <a:pt x="348" y="905"/>
                        <a:pt x="177" y="1192"/>
                      </a:cubicBezTo>
                      <a:cubicBezTo>
                        <a:pt x="61" y="1424"/>
                        <a:pt x="1" y="1772"/>
                        <a:pt x="117" y="2064"/>
                      </a:cubicBezTo>
                      <a:cubicBezTo>
                        <a:pt x="233" y="2351"/>
                        <a:pt x="409" y="2583"/>
                        <a:pt x="696" y="2699"/>
                      </a:cubicBezTo>
                      <a:cubicBezTo>
                        <a:pt x="872" y="2815"/>
                        <a:pt x="1044" y="2815"/>
                        <a:pt x="1220" y="2815"/>
                      </a:cubicBezTo>
                      <a:cubicBezTo>
                        <a:pt x="1336" y="2815"/>
                        <a:pt x="1451" y="2815"/>
                        <a:pt x="1567" y="2759"/>
                      </a:cubicBezTo>
                      <a:lnTo>
                        <a:pt x="3190" y="2235"/>
                      </a:lnTo>
                      <a:cubicBezTo>
                        <a:pt x="3477" y="2119"/>
                        <a:pt x="3709" y="1948"/>
                        <a:pt x="3885" y="1656"/>
                      </a:cubicBezTo>
                      <a:cubicBezTo>
                        <a:pt x="4001" y="1369"/>
                        <a:pt x="4001" y="1077"/>
                        <a:pt x="3940" y="789"/>
                      </a:cubicBezTo>
                      <a:cubicBezTo>
                        <a:pt x="3824" y="497"/>
                        <a:pt x="3653" y="265"/>
                        <a:pt x="3361" y="150"/>
                      </a:cubicBezTo>
                      <a:cubicBezTo>
                        <a:pt x="3178" y="40"/>
                        <a:pt x="2993" y="1"/>
                        <a:pt x="28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9" name="Google Shape;14439;p33"/>
                <p:cNvSpPr/>
                <p:nvPr/>
              </p:nvSpPr>
              <p:spPr>
                <a:xfrm>
                  <a:off x="1079980" y="3237262"/>
                  <a:ext cx="48219" cy="32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45" extrusionOk="0">
                      <a:moveTo>
                        <a:pt x="2897" y="583"/>
                      </a:moveTo>
                      <a:cubicBezTo>
                        <a:pt x="3013" y="583"/>
                        <a:pt x="3069" y="583"/>
                        <a:pt x="3185" y="643"/>
                      </a:cubicBezTo>
                      <a:cubicBezTo>
                        <a:pt x="3301" y="699"/>
                        <a:pt x="3417" y="815"/>
                        <a:pt x="3417" y="991"/>
                      </a:cubicBezTo>
                      <a:cubicBezTo>
                        <a:pt x="3532" y="1278"/>
                        <a:pt x="3361" y="1570"/>
                        <a:pt x="3069" y="1686"/>
                      </a:cubicBezTo>
                      <a:lnTo>
                        <a:pt x="1447" y="2205"/>
                      </a:lnTo>
                      <a:cubicBezTo>
                        <a:pt x="1385" y="2230"/>
                        <a:pt x="1320" y="2242"/>
                        <a:pt x="1256" y="2242"/>
                      </a:cubicBezTo>
                      <a:cubicBezTo>
                        <a:pt x="1021" y="2242"/>
                        <a:pt x="787" y="2087"/>
                        <a:pt x="696" y="1858"/>
                      </a:cubicBezTo>
                      <a:cubicBezTo>
                        <a:pt x="636" y="1570"/>
                        <a:pt x="812" y="1223"/>
                        <a:pt x="1099" y="1162"/>
                      </a:cubicBezTo>
                      <a:lnTo>
                        <a:pt x="2721" y="583"/>
                      </a:lnTo>
                      <a:close/>
                      <a:moveTo>
                        <a:pt x="2884" y="0"/>
                      </a:moveTo>
                      <a:cubicBezTo>
                        <a:pt x="2773" y="0"/>
                        <a:pt x="2661" y="19"/>
                        <a:pt x="2550" y="64"/>
                      </a:cubicBezTo>
                      <a:lnTo>
                        <a:pt x="928" y="583"/>
                      </a:lnTo>
                      <a:cubicBezTo>
                        <a:pt x="288" y="815"/>
                        <a:pt x="1" y="1454"/>
                        <a:pt x="172" y="2034"/>
                      </a:cubicBezTo>
                      <a:cubicBezTo>
                        <a:pt x="348" y="2553"/>
                        <a:pt x="812" y="2845"/>
                        <a:pt x="1275" y="2845"/>
                      </a:cubicBezTo>
                      <a:cubicBezTo>
                        <a:pt x="1391" y="2845"/>
                        <a:pt x="1507" y="2845"/>
                        <a:pt x="1623" y="2785"/>
                      </a:cubicBezTo>
                      <a:lnTo>
                        <a:pt x="3245" y="2266"/>
                      </a:lnTo>
                      <a:cubicBezTo>
                        <a:pt x="3880" y="2034"/>
                        <a:pt x="4172" y="1394"/>
                        <a:pt x="3996" y="815"/>
                      </a:cubicBezTo>
                      <a:cubicBezTo>
                        <a:pt x="3880" y="527"/>
                        <a:pt x="3709" y="236"/>
                        <a:pt x="3417" y="120"/>
                      </a:cubicBezTo>
                      <a:cubicBezTo>
                        <a:pt x="3240" y="49"/>
                        <a:pt x="3062" y="0"/>
                        <a:pt x="28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0" name="Google Shape;14440;p33"/>
                <p:cNvSpPr/>
                <p:nvPr/>
              </p:nvSpPr>
              <p:spPr>
                <a:xfrm>
                  <a:off x="1094713" y="3282778"/>
                  <a:ext cx="48855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8" h="2846" extrusionOk="0">
                      <a:moveTo>
                        <a:pt x="2953" y="584"/>
                      </a:moveTo>
                      <a:cubicBezTo>
                        <a:pt x="3013" y="584"/>
                        <a:pt x="3129" y="584"/>
                        <a:pt x="3184" y="644"/>
                      </a:cubicBezTo>
                      <a:cubicBezTo>
                        <a:pt x="3300" y="699"/>
                        <a:pt x="3416" y="815"/>
                        <a:pt x="3476" y="991"/>
                      </a:cubicBezTo>
                      <a:cubicBezTo>
                        <a:pt x="3592" y="1279"/>
                        <a:pt x="3416" y="1626"/>
                        <a:pt x="3129" y="1687"/>
                      </a:cubicBezTo>
                      <a:lnTo>
                        <a:pt x="1446" y="2266"/>
                      </a:lnTo>
                      <a:cubicBezTo>
                        <a:pt x="1410" y="2273"/>
                        <a:pt x="1374" y="2276"/>
                        <a:pt x="1338" y="2276"/>
                      </a:cubicBezTo>
                      <a:cubicBezTo>
                        <a:pt x="1088" y="2276"/>
                        <a:pt x="852" y="2113"/>
                        <a:pt x="751" y="1858"/>
                      </a:cubicBezTo>
                      <a:cubicBezTo>
                        <a:pt x="635" y="1571"/>
                        <a:pt x="811" y="1223"/>
                        <a:pt x="1099" y="1163"/>
                      </a:cubicBezTo>
                      <a:lnTo>
                        <a:pt x="2721" y="584"/>
                      </a:lnTo>
                      <a:close/>
                      <a:moveTo>
                        <a:pt x="2899" y="1"/>
                      </a:moveTo>
                      <a:cubicBezTo>
                        <a:pt x="2780" y="1"/>
                        <a:pt x="2660" y="20"/>
                        <a:pt x="2549" y="65"/>
                      </a:cubicBezTo>
                      <a:lnTo>
                        <a:pt x="927" y="584"/>
                      </a:lnTo>
                      <a:cubicBezTo>
                        <a:pt x="348" y="815"/>
                        <a:pt x="0" y="1455"/>
                        <a:pt x="232" y="2034"/>
                      </a:cubicBezTo>
                      <a:cubicBezTo>
                        <a:pt x="348" y="2553"/>
                        <a:pt x="811" y="2845"/>
                        <a:pt x="1275" y="2845"/>
                      </a:cubicBezTo>
                      <a:cubicBezTo>
                        <a:pt x="1391" y="2845"/>
                        <a:pt x="1562" y="2845"/>
                        <a:pt x="1678" y="2785"/>
                      </a:cubicBezTo>
                      <a:lnTo>
                        <a:pt x="3300" y="2266"/>
                      </a:lnTo>
                      <a:cubicBezTo>
                        <a:pt x="3880" y="2034"/>
                        <a:pt x="4227" y="1395"/>
                        <a:pt x="3995" y="815"/>
                      </a:cubicBezTo>
                      <a:cubicBezTo>
                        <a:pt x="3940" y="528"/>
                        <a:pt x="3708" y="296"/>
                        <a:pt x="3416" y="120"/>
                      </a:cubicBezTo>
                      <a:cubicBezTo>
                        <a:pt x="3274" y="49"/>
                        <a:pt x="3088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1" name="Google Shape;14441;p33"/>
                <p:cNvSpPr/>
                <p:nvPr/>
              </p:nvSpPr>
              <p:spPr>
                <a:xfrm>
                  <a:off x="1110774" y="3328582"/>
                  <a:ext cx="47514" cy="3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2" h="2821" extrusionOk="0">
                      <a:moveTo>
                        <a:pt x="2837" y="559"/>
                      </a:moveTo>
                      <a:cubicBezTo>
                        <a:pt x="2953" y="559"/>
                        <a:pt x="3013" y="559"/>
                        <a:pt x="3129" y="619"/>
                      </a:cubicBezTo>
                      <a:cubicBezTo>
                        <a:pt x="3245" y="675"/>
                        <a:pt x="3361" y="791"/>
                        <a:pt x="3361" y="967"/>
                      </a:cubicBezTo>
                      <a:cubicBezTo>
                        <a:pt x="3477" y="1254"/>
                        <a:pt x="3301" y="1602"/>
                        <a:pt x="3013" y="1662"/>
                      </a:cubicBezTo>
                      <a:lnTo>
                        <a:pt x="1391" y="2242"/>
                      </a:lnTo>
                      <a:cubicBezTo>
                        <a:pt x="1345" y="2250"/>
                        <a:pt x="1298" y="2255"/>
                        <a:pt x="1250" y="2255"/>
                      </a:cubicBezTo>
                      <a:cubicBezTo>
                        <a:pt x="995" y="2255"/>
                        <a:pt x="733" y="2126"/>
                        <a:pt x="636" y="1834"/>
                      </a:cubicBezTo>
                      <a:cubicBezTo>
                        <a:pt x="636" y="1718"/>
                        <a:pt x="636" y="1546"/>
                        <a:pt x="696" y="1430"/>
                      </a:cubicBezTo>
                      <a:cubicBezTo>
                        <a:pt x="752" y="1254"/>
                        <a:pt x="867" y="1199"/>
                        <a:pt x="1044" y="1138"/>
                      </a:cubicBezTo>
                      <a:lnTo>
                        <a:pt x="2666" y="619"/>
                      </a:lnTo>
                      <a:cubicBezTo>
                        <a:pt x="2721" y="559"/>
                        <a:pt x="2782" y="559"/>
                        <a:pt x="2837" y="559"/>
                      </a:cubicBezTo>
                      <a:close/>
                      <a:moveTo>
                        <a:pt x="2855" y="0"/>
                      </a:moveTo>
                      <a:cubicBezTo>
                        <a:pt x="2733" y="0"/>
                        <a:pt x="2612" y="15"/>
                        <a:pt x="2490" y="40"/>
                      </a:cubicBezTo>
                      <a:lnTo>
                        <a:pt x="867" y="559"/>
                      </a:lnTo>
                      <a:cubicBezTo>
                        <a:pt x="580" y="675"/>
                        <a:pt x="348" y="907"/>
                        <a:pt x="172" y="1138"/>
                      </a:cubicBezTo>
                      <a:cubicBezTo>
                        <a:pt x="56" y="1430"/>
                        <a:pt x="1" y="1718"/>
                        <a:pt x="117" y="2010"/>
                      </a:cubicBezTo>
                      <a:cubicBezTo>
                        <a:pt x="288" y="2529"/>
                        <a:pt x="752" y="2821"/>
                        <a:pt x="1215" y="2821"/>
                      </a:cubicBezTo>
                      <a:cubicBezTo>
                        <a:pt x="1331" y="2821"/>
                        <a:pt x="1447" y="2821"/>
                        <a:pt x="1563" y="2761"/>
                      </a:cubicBezTo>
                      <a:lnTo>
                        <a:pt x="3185" y="2242"/>
                      </a:lnTo>
                      <a:cubicBezTo>
                        <a:pt x="3824" y="2010"/>
                        <a:pt x="4112" y="1370"/>
                        <a:pt x="3940" y="791"/>
                      </a:cubicBezTo>
                      <a:cubicBezTo>
                        <a:pt x="3824" y="504"/>
                        <a:pt x="3648" y="272"/>
                        <a:pt x="3361" y="96"/>
                      </a:cubicBezTo>
                      <a:cubicBezTo>
                        <a:pt x="3191" y="28"/>
                        <a:pt x="3023" y="0"/>
                        <a:pt x="28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2" name="Google Shape;14442;p33"/>
                <p:cNvSpPr/>
                <p:nvPr/>
              </p:nvSpPr>
              <p:spPr>
                <a:xfrm>
                  <a:off x="1126143" y="3374097"/>
                  <a:ext cx="47572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" h="2822" extrusionOk="0">
                      <a:moveTo>
                        <a:pt x="2842" y="560"/>
                      </a:moveTo>
                      <a:cubicBezTo>
                        <a:pt x="3074" y="560"/>
                        <a:pt x="3305" y="736"/>
                        <a:pt x="3361" y="967"/>
                      </a:cubicBezTo>
                      <a:cubicBezTo>
                        <a:pt x="3477" y="1255"/>
                        <a:pt x="3305" y="1602"/>
                        <a:pt x="3013" y="1663"/>
                      </a:cubicBezTo>
                      <a:lnTo>
                        <a:pt x="1336" y="2242"/>
                      </a:lnTo>
                      <a:cubicBezTo>
                        <a:pt x="1274" y="2267"/>
                        <a:pt x="1212" y="2278"/>
                        <a:pt x="1152" y="2278"/>
                      </a:cubicBezTo>
                      <a:cubicBezTo>
                        <a:pt x="929" y="2278"/>
                        <a:pt x="732" y="2121"/>
                        <a:pt x="640" y="1894"/>
                      </a:cubicBezTo>
                      <a:cubicBezTo>
                        <a:pt x="525" y="1547"/>
                        <a:pt x="696" y="1255"/>
                        <a:pt x="988" y="1139"/>
                      </a:cubicBezTo>
                      <a:lnTo>
                        <a:pt x="2610" y="620"/>
                      </a:lnTo>
                      <a:cubicBezTo>
                        <a:pt x="2666" y="560"/>
                        <a:pt x="2782" y="560"/>
                        <a:pt x="2842" y="560"/>
                      </a:cubicBezTo>
                      <a:close/>
                      <a:moveTo>
                        <a:pt x="2818" y="1"/>
                      </a:moveTo>
                      <a:cubicBezTo>
                        <a:pt x="2689" y="1"/>
                        <a:pt x="2556" y="15"/>
                        <a:pt x="2434" y="41"/>
                      </a:cubicBezTo>
                      <a:lnTo>
                        <a:pt x="812" y="620"/>
                      </a:lnTo>
                      <a:cubicBezTo>
                        <a:pt x="525" y="675"/>
                        <a:pt x="293" y="907"/>
                        <a:pt x="177" y="1199"/>
                      </a:cubicBezTo>
                      <a:cubicBezTo>
                        <a:pt x="1" y="1431"/>
                        <a:pt x="1" y="1779"/>
                        <a:pt x="117" y="2066"/>
                      </a:cubicBezTo>
                      <a:cubicBezTo>
                        <a:pt x="233" y="2529"/>
                        <a:pt x="696" y="2821"/>
                        <a:pt x="1160" y="2821"/>
                      </a:cubicBezTo>
                      <a:cubicBezTo>
                        <a:pt x="1275" y="2821"/>
                        <a:pt x="1452" y="2821"/>
                        <a:pt x="1567" y="2761"/>
                      </a:cubicBezTo>
                      <a:lnTo>
                        <a:pt x="3190" y="2242"/>
                      </a:lnTo>
                      <a:cubicBezTo>
                        <a:pt x="3769" y="2010"/>
                        <a:pt x="4117" y="1371"/>
                        <a:pt x="3885" y="791"/>
                      </a:cubicBezTo>
                      <a:cubicBezTo>
                        <a:pt x="3825" y="504"/>
                        <a:pt x="3593" y="272"/>
                        <a:pt x="3305" y="96"/>
                      </a:cubicBezTo>
                      <a:cubicBezTo>
                        <a:pt x="3171" y="29"/>
                        <a:pt x="2997" y="1"/>
                        <a:pt x="28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3" name="Google Shape;14443;p33"/>
                <p:cNvSpPr/>
                <p:nvPr/>
              </p:nvSpPr>
              <p:spPr>
                <a:xfrm>
                  <a:off x="1140228" y="3419658"/>
                  <a:ext cx="48219" cy="32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" h="2818" extrusionOk="0">
                      <a:moveTo>
                        <a:pt x="2898" y="556"/>
                      </a:moveTo>
                      <a:cubicBezTo>
                        <a:pt x="3013" y="556"/>
                        <a:pt x="3069" y="616"/>
                        <a:pt x="3185" y="616"/>
                      </a:cubicBezTo>
                      <a:cubicBezTo>
                        <a:pt x="3301" y="732"/>
                        <a:pt x="3417" y="848"/>
                        <a:pt x="3417" y="964"/>
                      </a:cubicBezTo>
                      <a:cubicBezTo>
                        <a:pt x="3532" y="1251"/>
                        <a:pt x="3361" y="1599"/>
                        <a:pt x="3069" y="1715"/>
                      </a:cubicBezTo>
                      <a:lnTo>
                        <a:pt x="1447" y="2239"/>
                      </a:lnTo>
                      <a:cubicBezTo>
                        <a:pt x="1386" y="2263"/>
                        <a:pt x="1322" y="2275"/>
                        <a:pt x="1258" y="2275"/>
                      </a:cubicBezTo>
                      <a:cubicBezTo>
                        <a:pt x="1022" y="2275"/>
                        <a:pt x="787" y="2117"/>
                        <a:pt x="696" y="1891"/>
                      </a:cubicBezTo>
                      <a:cubicBezTo>
                        <a:pt x="636" y="1543"/>
                        <a:pt x="812" y="1251"/>
                        <a:pt x="1099" y="1135"/>
                      </a:cubicBezTo>
                      <a:lnTo>
                        <a:pt x="2721" y="616"/>
                      </a:lnTo>
                      <a:cubicBezTo>
                        <a:pt x="2782" y="556"/>
                        <a:pt x="2837" y="556"/>
                        <a:pt x="2898" y="556"/>
                      </a:cubicBezTo>
                      <a:close/>
                      <a:moveTo>
                        <a:pt x="2870" y="1"/>
                      </a:moveTo>
                      <a:cubicBezTo>
                        <a:pt x="2763" y="1"/>
                        <a:pt x="2656" y="15"/>
                        <a:pt x="2550" y="37"/>
                      </a:cubicBezTo>
                      <a:lnTo>
                        <a:pt x="928" y="616"/>
                      </a:lnTo>
                      <a:cubicBezTo>
                        <a:pt x="288" y="788"/>
                        <a:pt x="1" y="1427"/>
                        <a:pt x="172" y="2062"/>
                      </a:cubicBezTo>
                      <a:cubicBezTo>
                        <a:pt x="348" y="2526"/>
                        <a:pt x="812" y="2818"/>
                        <a:pt x="1275" y="2818"/>
                      </a:cubicBezTo>
                      <a:cubicBezTo>
                        <a:pt x="1391" y="2818"/>
                        <a:pt x="1507" y="2818"/>
                        <a:pt x="1623" y="2758"/>
                      </a:cubicBezTo>
                      <a:lnTo>
                        <a:pt x="3245" y="2239"/>
                      </a:lnTo>
                      <a:cubicBezTo>
                        <a:pt x="3880" y="2062"/>
                        <a:pt x="4172" y="1367"/>
                        <a:pt x="3996" y="788"/>
                      </a:cubicBezTo>
                      <a:cubicBezTo>
                        <a:pt x="3880" y="501"/>
                        <a:pt x="3709" y="269"/>
                        <a:pt x="3417" y="153"/>
                      </a:cubicBezTo>
                      <a:cubicBezTo>
                        <a:pt x="3235" y="42"/>
                        <a:pt x="3052" y="1"/>
                        <a:pt x="2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4" name="Google Shape;14444;p33"/>
                <p:cNvSpPr/>
                <p:nvPr/>
              </p:nvSpPr>
              <p:spPr>
                <a:xfrm>
                  <a:off x="1154267" y="3462181"/>
                  <a:ext cx="48207" cy="3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2" h="2846" extrusionOk="0">
                      <a:moveTo>
                        <a:pt x="2897" y="584"/>
                      </a:moveTo>
                      <a:cubicBezTo>
                        <a:pt x="3013" y="584"/>
                        <a:pt x="3073" y="584"/>
                        <a:pt x="3129" y="644"/>
                      </a:cubicBezTo>
                      <a:cubicBezTo>
                        <a:pt x="3305" y="700"/>
                        <a:pt x="3421" y="816"/>
                        <a:pt x="3421" y="992"/>
                      </a:cubicBezTo>
                      <a:cubicBezTo>
                        <a:pt x="3536" y="1279"/>
                        <a:pt x="3360" y="1571"/>
                        <a:pt x="3073" y="1687"/>
                      </a:cubicBezTo>
                      <a:lnTo>
                        <a:pt x="1451" y="2206"/>
                      </a:lnTo>
                      <a:cubicBezTo>
                        <a:pt x="1388" y="2231"/>
                        <a:pt x="1323" y="2243"/>
                        <a:pt x="1258" y="2243"/>
                      </a:cubicBezTo>
                      <a:cubicBezTo>
                        <a:pt x="1020" y="2243"/>
                        <a:pt x="786" y="2088"/>
                        <a:pt x="695" y="1858"/>
                      </a:cubicBezTo>
                      <a:cubicBezTo>
                        <a:pt x="640" y="1571"/>
                        <a:pt x="811" y="1223"/>
                        <a:pt x="1103" y="1163"/>
                      </a:cubicBezTo>
                      <a:lnTo>
                        <a:pt x="2725" y="584"/>
                      </a:lnTo>
                      <a:close/>
                      <a:moveTo>
                        <a:pt x="2886" y="1"/>
                      </a:moveTo>
                      <a:cubicBezTo>
                        <a:pt x="2774" y="1"/>
                        <a:pt x="2662" y="20"/>
                        <a:pt x="2549" y="65"/>
                      </a:cubicBezTo>
                      <a:lnTo>
                        <a:pt x="927" y="584"/>
                      </a:lnTo>
                      <a:cubicBezTo>
                        <a:pt x="292" y="816"/>
                        <a:pt x="0" y="1455"/>
                        <a:pt x="176" y="2035"/>
                      </a:cubicBezTo>
                      <a:cubicBezTo>
                        <a:pt x="348" y="2498"/>
                        <a:pt x="811" y="2846"/>
                        <a:pt x="1275" y="2846"/>
                      </a:cubicBezTo>
                      <a:cubicBezTo>
                        <a:pt x="1391" y="2846"/>
                        <a:pt x="1506" y="2785"/>
                        <a:pt x="1622" y="2785"/>
                      </a:cubicBezTo>
                      <a:lnTo>
                        <a:pt x="3244" y="2206"/>
                      </a:lnTo>
                      <a:cubicBezTo>
                        <a:pt x="3884" y="2035"/>
                        <a:pt x="4171" y="1395"/>
                        <a:pt x="4000" y="760"/>
                      </a:cubicBezTo>
                      <a:cubicBezTo>
                        <a:pt x="3884" y="468"/>
                        <a:pt x="3708" y="236"/>
                        <a:pt x="3421" y="120"/>
                      </a:cubicBezTo>
                      <a:cubicBezTo>
                        <a:pt x="3241" y="49"/>
                        <a:pt x="3064" y="1"/>
                        <a:pt x="28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5" name="Google Shape;14445;p33"/>
                <p:cNvSpPr/>
                <p:nvPr/>
              </p:nvSpPr>
              <p:spPr>
                <a:xfrm>
                  <a:off x="1134185" y="3098753"/>
                  <a:ext cx="245024" cy="18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5" h="16162" extrusionOk="0">
                      <a:moveTo>
                        <a:pt x="17441" y="636"/>
                      </a:moveTo>
                      <a:lnTo>
                        <a:pt x="20509" y="10021"/>
                      </a:lnTo>
                      <a:lnTo>
                        <a:pt x="3708" y="15527"/>
                      </a:lnTo>
                      <a:lnTo>
                        <a:pt x="640" y="6197"/>
                      </a:lnTo>
                      <a:lnTo>
                        <a:pt x="17441" y="636"/>
                      </a:lnTo>
                      <a:close/>
                      <a:moveTo>
                        <a:pt x="17496" y="1"/>
                      </a:moveTo>
                      <a:lnTo>
                        <a:pt x="176" y="5734"/>
                      </a:lnTo>
                      <a:cubicBezTo>
                        <a:pt x="116" y="5734"/>
                        <a:pt x="60" y="5794"/>
                        <a:pt x="0" y="5910"/>
                      </a:cubicBezTo>
                      <a:lnTo>
                        <a:pt x="0" y="6082"/>
                      </a:lnTo>
                      <a:lnTo>
                        <a:pt x="3305" y="15991"/>
                      </a:lnTo>
                      <a:cubicBezTo>
                        <a:pt x="3305" y="16106"/>
                        <a:pt x="3421" y="16162"/>
                        <a:pt x="3536" y="16162"/>
                      </a:cubicBezTo>
                      <a:lnTo>
                        <a:pt x="3652" y="16162"/>
                      </a:lnTo>
                      <a:lnTo>
                        <a:pt x="20972" y="10429"/>
                      </a:lnTo>
                      <a:cubicBezTo>
                        <a:pt x="21148" y="10429"/>
                        <a:pt x="21204" y="10253"/>
                        <a:pt x="21148" y="10081"/>
                      </a:cubicBezTo>
                      <a:lnTo>
                        <a:pt x="17904" y="172"/>
                      </a:lnTo>
                      <a:cubicBezTo>
                        <a:pt x="17844" y="117"/>
                        <a:pt x="17788" y="56"/>
                        <a:pt x="17728" y="56"/>
                      </a:cubicBezTo>
                      <a:cubicBezTo>
                        <a:pt x="17672" y="1"/>
                        <a:pt x="17612" y="1"/>
                        <a:pt x="174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6" name="Google Shape;14446;p33"/>
                <p:cNvSpPr/>
                <p:nvPr/>
              </p:nvSpPr>
              <p:spPr>
                <a:xfrm>
                  <a:off x="1160311" y="3123677"/>
                  <a:ext cx="192113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" h="11864" extrusionOk="0">
                      <a:moveTo>
                        <a:pt x="13905" y="680"/>
                      </a:moveTo>
                      <a:lnTo>
                        <a:pt x="15930" y="6821"/>
                      </a:lnTo>
                      <a:lnTo>
                        <a:pt x="2721" y="11224"/>
                      </a:lnTo>
                      <a:lnTo>
                        <a:pt x="696" y="5028"/>
                      </a:lnTo>
                      <a:lnTo>
                        <a:pt x="13905" y="680"/>
                      </a:lnTo>
                      <a:close/>
                      <a:moveTo>
                        <a:pt x="14114" y="0"/>
                      </a:moveTo>
                      <a:cubicBezTo>
                        <a:pt x="14078" y="0"/>
                        <a:pt x="14049" y="15"/>
                        <a:pt x="14021" y="45"/>
                      </a:cubicBezTo>
                      <a:lnTo>
                        <a:pt x="233" y="4564"/>
                      </a:lnTo>
                      <a:cubicBezTo>
                        <a:pt x="56" y="4620"/>
                        <a:pt x="1" y="4796"/>
                        <a:pt x="56" y="4912"/>
                      </a:cubicBezTo>
                      <a:lnTo>
                        <a:pt x="2258" y="11688"/>
                      </a:lnTo>
                      <a:lnTo>
                        <a:pt x="2434" y="11864"/>
                      </a:lnTo>
                      <a:lnTo>
                        <a:pt x="2666" y="11864"/>
                      </a:lnTo>
                      <a:lnTo>
                        <a:pt x="16394" y="7285"/>
                      </a:lnTo>
                      <a:cubicBezTo>
                        <a:pt x="16570" y="7229"/>
                        <a:pt x="16626" y="7113"/>
                        <a:pt x="16570" y="6937"/>
                      </a:cubicBezTo>
                      <a:lnTo>
                        <a:pt x="14369" y="217"/>
                      </a:lnTo>
                      <a:cubicBezTo>
                        <a:pt x="14369" y="101"/>
                        <a:pt x="14308" y="45"/>
                        <a:pt x="14253" y="45"/>
                      </a:cubicBezTo>
                      <a:cubicBezTo>
                        <a:pt x="14195" y="15"/>
                        <a:pt x="14151" y="0"/>
                        <a:pt x="1411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7" name="Google Shape;14447;p33"/>
                <p:cNvSpPr/>
                <p:nvPr/>
              </p:nvSpPr>
              <p:spPr>
                <a:xfrm>
                  <a:off x="1237267" y="3344239"/>
                  <a:ext cx="156016" cy="55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4827" extrusionOk="0">
                      <a:moveTo>
                        <a:pt x="13187" y="1"/>
                      </a:moveTo>
                      <a:cubicBezTo>
                        <a:pt x="13157" y="1"/>
                        <a:pt x="13125" y="5"/>
                        <a:pt x="13094" y="15"/>
                      </a:cubicBezTo>
                      <a:lnTo>
                        <a:pt x="233" y="4302"/>
                      </a:lnTo>
                      <a:cubicBezTo>
                        <a:pt x="61" y="4302"/>
                        <a:pt x="1" y="4478"/>
                        <a:pt x="61" y="4650"/>
                      </a:cubicBezTo>
                      <a:cubicBezTo>
                        <a:pt x="61" y="4766"/>
                        <a:pt x="177" y="4826"/>
                        <a:pt x="293" y="4826"/>
                      </a:cubicBezTo>
                      <a:lnTo>
                        <a:pt x="409" y="4826"/>
                      </a:lnTo>
                      <a:lnTo>
                        <a:pt x="13270" y="595"/>
                      </a:lnTo>
                      <a:cubicBezTo>
                        <a:pt x="13442" y="539"/>
                        <a:pt x="13502" y="363"/>
                        <a:pt x="13442" y="191"/>
                      </a:cubicBezTo>
                      <a:cubicBezTo>
                        <a:pt x="13442" y="96"/>
                        <a:pt x="13326" y="1"/>
                        <a:pt x="131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8" name="Google Shape;14448;p33"/>
                <p:cNvSpPr/>
                <p:nvPr/>
              </p:nvSpPr>
              <p:spPr>
                <a:xfrm>
                  <a:off x="1247978" y="3377714"/>
                  <a:ext cx="156663" cy="5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8" h="4826" extrusionOk="0">
                      <a:moveTo>
                        <a:pt x="13221" y="1"/>
                      </a:moveTo>
                      <a:cubicBezTo>
                        <a:pt x="13197" y="1"/>
                        <a:pt x="13175" y="5"/>
                        <a:pt x="13154" y="15"/>
                      </a:cubicBezTo>
                      <a:lnTo>
                        <a:pt x="233" y="4302"/>
                      </a:lnTo>
                      <a:cubicBezTo>
                        <a:pt x="117" y="4362"/>
                        <a:pt x="1" y="4478"/>
                        <a:pt x="61" y="4650"/>
                      </a:cubicBezTo>
                      <a:cubicBezTo>
                        <a:pt x="117" y="4765"/>
                        <a:pt x="233" y="4826"/>
                        <a:pt x="349" y="4826"/>
                      </a:cubicBezTo>
                      <a:lnTo>
                        <a:pt x="409" y="4826"/>
                      </a:lnTo>
                      <a:lnTo>
                        <a:pt x="13326" y="594"/>
                      </a:lnTo>
                      <a:cubicBezTo>
                        <a:pt x="13442" y="539"/>
                        <a:pt x="13558" y="362"/>
                        <a:pt x="13502" y="191"/>
                      </a:cubicBezTo>
                      <a:cubicBezTo>
                        <a:pt x="13452" y="96"/>
                        <a:pt x="13328" y="1"/>
                        <a:pt x="13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449" name="Google Shape;14449;p33"/>
              <p:cNvGrpSpPr/>
              <p:nvPr/>
            </p:nvGrpSpPr>
            <p:grpSpPr>
              <a:xfrm>
                <a:off x="1161593" y="4683761"/>
                <a:ext cx="322044" cy="371283"/>
                <a:chOff x="2027201" y="2578581"/>
                <a:chExt cx="376924" cy="434503"/>
              </a:xfrm>
            </p:grpSpPr>
            <p:sp>
              <p:nvSpPr>
                <p:cNvPr id="14450" name="Google Shape;14450;p33"/>
                <p:cNvSpPr/>
                <p:nvPr/>
              </p:nvSpPr>
              <p:spPr>
                <a:xfrm>
                  <a:off x="2027201" y="2578581"/>
                  <a:ext cx="376924" cy="434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20" h="37603" extrusionOk="0">
                      <a:moveTo>
                        <a:pt x="5391" y="872"/>
                      </a:moveTo>
                      <a:lnTo>
                        <a:pt x="31809" y="37023"/>
                      </a:lnTo>
                      <a:lnTo>
                        <a:pt x="31809" y="37023"/>
                      </a:lnTo>
                      <a:lnTo>
                        <a:pt x="524" y="32156"/>
                      </a:lnTo>
                      <a:lnTo>
                        <a:pt x="5391" y="872"/>
                      </a:lnTo>
                      <a:close/>
                      <a:moveTo>
                        <a:pt x="5159" y="1"/>
                      </a:moveTo>
                      <a:cubicBezTo>
                        <a:pt x="5099" y="61"/>
                        <a:pt x="5043" y="117"/>
                        <a:pt x="4983" y="233"/>
                      </a:cubicBezTo>
                      <a:lnTo>
                        <a:pt x="0" y="32328"/>
                      </a:lnTo>
                      <a:cubicBezTo>
                        <a:pt x="0" y="32444"/>
                        <a:pt x="61" y="32560"/>
                        <a:pt x="232" y="32620"/>
                      </a:cubicBezTo>
                      <a:lnTo>
                        <a:pt x="32328" y="37602"/>
                      </a:lnTo>
                      <a:lnTo>
                        <a:pt x="32443" y="37602"/>
                      </a:lnTo>
                      <a:cubicBezTo>
                        <a:pt x="32504" y="37542"/>
                        <a:pt x="32559" y="37542"/>
                        <a:pt x="32559" y="37486"/>
                      </a:cubicBezTo>
                      <a:cubicBezTo>
                        <a:pt x="32620" y="37426"/>
                        <a:pt x="32620" y="37310"/>
                        <a:pt x="32559" y="37194"/>
                      </a:cubicBezTo>
                      <a:lnTo>
                        <a:pt x="5446" y="117"/>
                      </a:lnTo>
                      <a:cubicBezTo>
                        <a:pt x="5391" y="61"/>
                        <a:pt x="5275" y="1"/>
                        <a:pt x="5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1" name="Google Shape;14451;p33"/>
                <p:cNvSpPr/>
                <p:nvPr/>
              </p:nvSpPr>
              <p:spPr>
                <a:xfrm>
                  <a:off x="2089483" y="2723585"/>
                  <a:ext cx="184776" cy="212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1" h="18375" extrusionOk="0">
                      <a:moveTo>
                        <a:pt x="2837" y="837"/>
                      </a:moveTo>
                      <a:lnTo>
                        <a:pt x="15235" y="17809"/>
                      </a:lnTo>
                      <a:lnTo>
                        <a:pt x="520" y="15492"/>
                      </a:lnTo>
                      <a:lnTo>
                        <a:pt x="2837" y="837"/>
                      </a:lnTo>
                      <a:close/>
                      <a:moveTo>
                        <a:pt x="2695" y="1"/>
                      </a:moveTo>
                      <a:cubicBezTo>
                        <a:pt x="2669" y="1"/>
                        <a:pt x="2639" y="8"/>
                        <a:pt x="2605" y="26"/>
                      </a:cubicBezTo>
                      <a:cubicBezTo>
                        <a:pt x="2489" y="26"/>
                        <a:pt x="2434" y="142"/>
                        <a:pt x="2434" y="197"/>
                      </a:cubicBezTo>
                      <a:lnTo>
                        <a:pt x="1" y="15668"/>
                      </a:lnTo>
                      <a:cubicBezTo>
                        <a:pt x="1" y="15724"/>
                        <a:pt x="56" y="15784"/>
                        <a:pt x="56" y="15839"/>
                      </a:cubicBezTo>
                      <a:cubicBezTo>
                        <a:pt x="116" y="15900"/>
                        <a:pt x="172" y="15955"/>
                        <a:pt x="232" y="15955"/>
                      </a:cubicBezTo>
                      <a:lnTo>
                        <a:pt x="15698" y="18333"/>
                      </a:lnTo>
                      <a:cubicBezTo>
                        <a:pt x="15729" y="18361"/>
                        <a:pt x="15744" y="18375"/>
                        <a:pt x="15758" y="18375"/>
                      </a:cubicBezTo>
                      <a:cubicBezTo>
                        <a:pt x="15773" y="18375"/>
                        <a:pt x="15786" y="18361"/>
                        <a:pt x="15814" y="18333"/>
                      </a:cubicBezTo>
                      <a:cubicBezTo>
                        <a:pt x="15874" y="18333"/>
                        <a:pt x="15930" y="18273"/>
                        <a:pt x="15930" y="18273"/>
                      </a:cubicBezTo>
                      <a:cubicBezTo>
                        <a:pt x="15990" y="18157"/>
                        <a:pt x="15990" y="18041"/>
                        <a:pt x="15930" y="17985"/>
                      </a:cubicBezTo>
                      <a:lnTo>
                        <a:pt x="2837" y="81"/>
                      </a:lnTo>
                      <a:cubicBezTo>
                        <a:pt x="2798" y="42"/>
                        <a:pt x="2756" y="1"/>
                        <a:pt x="26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2" name="Google Shape;14452;p33"/>
                <p:cNvSpPr/>
                <p:nvPr/>
              </p:nvSpPr>
              <p:spPr>
                <a:xfrm>
                  <a:off x="2047284" y="2942587"/>
                  <a:ext cx="7395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2" extrusionOk="0">
                      <a:moveTo>
                        <a:pt x="347" y="0"/>
                      </a:moveTo>
                      <a:cubicBezTo>
                        <a:pt x="255" y="0"/>
                        <a:pt x="176" y="96"/>
                        <a:pt x="176" y="191"/>
                      </a:cubicBezTo>
                      <a:lnTo>
                        <a:pt x="0" y="1118"/>
                      </a:lnTo>
                      <a:cubicBezTo>
                        <a:pt x="0" y="1234"/>
                        <a:pt x="61" y="1350"/>
                        <a:pt x="232" y="1350"/>
                      </a:cubicBezTo>
                      <a:cubicBezTo>
                        <a:pt x="232" y="1377"/>
                        <a:pt x="247" y="1391"/>
                        <a:pt x="269" y="1391"/>
                      </a:cubicBezTo>
                      <a:cubicBezTo>
                        <a:pt x="291" y="1391"/>
                        <a:pt x="320" y="1377"/>
                        <a:pt x="348" y="1350"/>
                      </a:cubicBezTo>
                      <a:cubicBezTo>
                        <a:pt x="408" y="1350"/>
                        <a:pt x="464" y="1289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8" y="15"/>
                      </a:cubicBezTo>
                      <a:cubicBezTo>
                        <a:pt x="388" y="5"/>
                        <a:pt x="367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3" name="Google Shape;14453;p33"/>
                <p:cNvSpPr/>
                <p:nvPr/>
              </p:nvSpPr>
              <p:spPr>
                <a:xfrm>
                  <a:off x="2065379" y="2945268"/>
                  <a:ext cx="8054" cy="16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" h="1405" extrusionOk="0">
                      <a:moveTo>
                        <a:pt x="376" y="0"/>
                      </a:moveTo>
                      <a:cubicBezTo>
                        <a:pt x="251" y="0"/>
                        <a:pt x="172" y="95"/>
                        <a:pt x="172" y="191"/>
                      </a:cubicBezTo>
                      <a:lnTo>
                        <a:pt x="57" y="1118"/>
                      </a:lnTo>
                      <a:cubicBezTo>
                        <a:pt x="1" y="1234"/>
                        <a:pt x="117" y="1349"/>
                        <a:pt x="233" y="1405"/>
                      </a:cubicBezTo>
                      <a:lnTo>
                        <a:pt x="348" y="1405"/>
                      </a:lnTo>
                      <a:cubicBezTo>
                        <a:pt x="404" y="1349"/>
                        <a:pt x="464" y="1289"/>
                        <a:pt x="520" y="1173"/>
                      </a:cubicBezTo>
                      <a:lnTo>
                        <a:pt x="636" y="246"/>
                      </a:lnTo>
                      <a:cubicBezTo>
                        <a:pt x="696" y="130"/>
                        <a:pt x="580" y="15"/>
                        <a:pt x="464" y="15"/>
                      </a:cubicBezTo>
                      <a:cubicBezTo>
                        <a:pt x="433" y="5"/>
                        <a:pt x="404" y="0"/>
                        <a:pt x="3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4" name="Google Shape;14454;p33"/>
                <p:cNvSpPr/>
                <p:nvPr/>
              </p:nvSpPr>
              <p:spPr>
                <a:xfrm>
                  <a:off x="2084133" y="2948110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61"/>
                        <a:pt x="116" y="176"/>
                      </a:cubicBezTo>
                      <a:lnTo>
                        <a:pt x="0" y="1103"/>
                      </a:lnTo>
                      <a:cubicBezTo>
                        <a:pt x="0" y="1219"/>
                        <a:pt x="56" y="1391"/>
                        <a:pt x="172" y="1391"/>
                      </a:cubicBezTo>
                      <a:lnTo>
                        <a:pt x="287" y="1391"/>
                      </a:lnTo>
                      <a:cubicBezTo>
                        <a:pt x="403" y="1335"/>
                        <a:pt x="464" y="1275"/>
                        <a:pt x="464" y="1219"/>
                      </a:cubicBezTo>
                      <a:lnTo>
                        <a:pt x="579" y="292"/>
                      </a:lnTo>
                      <a:cubicBezTo>
                        <a:pt x="635" y="116"/>
                        <a:pt x="519" y="0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5" name="Google Shape;14455;p33"/>
                <p:cNvSpPr/>
                <p:nvPr/>
              </p:nvSpPr>
              <p:spPr>
                <a:xfrm>
                  <a:off x="2102170" y="2950791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9" y="0"/>
                      </a:moveTo>
                      <a:cubicBezTo>
                        <a:pt x="293" y="0"/>
                        <a:pt x="177" y="60"/>
                        <a:pt x="177" y="232"/>
                      </a:cubicBezTo>
                      <a:lnTo>
                        <a:pt x="1" y="1103"/>
                      </a:lnTo>
                      <a:cubicBezTo>
                        <a:pt x="1" y="1275"/>
                        <a:pt x="61" y="1390"/>
                        <a:pt x="233" y="1390"/>
                      </a:cubicBezTo>
                      <a:lnTo>
                        <a:pt x="293" y="1390"/>
                      </a:lnTo>
                      <a:cubicBezTo>
                        <a:pt x="409" y="1390"/>
                        <a:pt x="464" y="1275"/>
                        <a:pt x="464" y="1219"/>
                      </a:cubicBezTo>
                      <a:lnTo>
                        <a:pt x="641" y="292"/>
                      </a:lnTo>
                      <a:cubicBezTo>
                        <a:pt x="641" y="176"/>
                        <a:pt x="580" y="60"/>
                        <a:pt x="4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6" name="Google Shape;14456;p33"/>
                <p:cNvSpPr/>
                <p:nvPr/>
              </p:nvSpPr>
              <p:spPr>
                <a:xfrm>
                  <a:off x="2120277" y="2953969"/>
                  <a:ext cx="7349" cy="1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74" extrusionOk="0">
                      <a:moveTo>
                        <a:pt x="371" y="1"/>
                      </a:moveTo>
                      <a:cubicBezTo>
                        <a:pt x="248" y="1"/>
                        <a:pt x="172" y="95"/>
                        <a:pt x="172" y="189"/>
                      </a:cubicBezTo>
                      <a:lnTo>
                        <a:pt x="0" y="1115"/>
                      </a:lnTo>
                      <a:cubicBezTo>
                        <a:pt x="0" y="1231"/>
                        <a:pt x="116" y="1347"/>
                        <a:pt x="232" y="1347"/>
                      </a:cubicBezTo>
                      <a:cubicBezTo>
                        <a:pt x="251" y="1367"/>
                        <a:pt x="263" y="1374"/>
                        <a:pt x="274" y="1374"/>
                      </a:cubicBezTo>
                      <a:cubicBezTo>
                        <a:pt x="295" y="1374"/>
                        <a:pt x="308" y="1347"/>
                        <a:pt x="348" y="1347"/>
                      </a:cubicBezTo>
                      <a:cubicBezTo>
                        <a:pt x="404" y="1347"/>
                        <a:pt x="464" y="1292"/>
                        <a:pt x="520" y="1176"/>
                      </a:cubicBezTo>
                      <a:lnTo>
                        <a:pt x="635" y="249"/>
                      </a:lnTo>
                      <a:cubicBezTo>
                        <a:pt x="635" y="133"/>
                        <a:pt x="580" y="17"/>
                        <a:pt x="464" y="17"/>
                      </a:cubicBezTo>
                      <a:cubicBezTo>
                        <a:pt x="431" y="6"/>
                        <a:pt x="400" y="1"/>
                        <a:pt x="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7" name="Google Shape;14457;p33"/>
                <p:cNvSpPr/>
                <p:nvPr/>
              </p:nvSpPr>
              <p:spPr>
                <a:xfrm>
                  <a:off x="2138326" y="2956649"/>
                  <a:ext cx="8042" cy="162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408" extrusionOk="0">
                      <a:moveTo>
                        <a:pt x="399" y="0"/>
                      </a:moveTo>
                      <a:cubicBezTo>
                        <a:pt x="306" y="0"/>
                        <a:pt x="222" y="94"/>
                        <a:pt x="177" y="188"/>
                      </a:cubicBezTo>
                      <a:lnTo>
                        <a:pt x="61" y="1115"/>
                      </a:lnTo>
                      <a:cubicBezTo>
                        <a:pt x="0" y="1231"/>
                        <a:pt x="116" y="1347"/>
                        <a:pt x="232" y="1407"/>
                      </a:cubicBezTo>
                      <a:lnTo>
                        <a:pt x="348" y="1407"/>
                      </a:lnTo>
                      <a:cubicBezTo>
                        <a:pt x="408" y="1347"/>
                        <a:pt x="524" y="1291"/>
                        <a:pt x="524" y="1175"/>
                      </a:cubicBezTo>
                      <a:lnTo>
                        <a:pt x="640" y="249"/>
                      </a:lnTo>
                      <a:cubicBezTo>
                        <a:pt x="696" y="133"/>
                        <a:pt x="580" y="17"/>
                        <a:pt x="464" y="17"/>
                      </a:cubicBezTo>
                      <a:cubicBezTo>
                        <a:pt x="442" y="5"/>
                        <a:pt x="420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8" name="Google Shape;14458;p33"/>
                <p:cNvSpPr/>
                <p:nvPr/>
              </p:nvSpPr>
              <p:spPr>
                <a:xfrm>
                  <a:off x="2157068" y="2959515"/>
                  <a:ext cx="7407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1" extrusionOk="0">
                      <a:moveTo>
                        <a:pt x="408" y="1"/>
                      </a:moveTo>
                      <a:cubicBezTo>
                        <a:pt x="293" y="1"/>
                        <a:pt x="177" y="56"/>
                        <a:pt x="116" y="172"/>
                      </a:cubicBezTo>
                      <a:lnTo>
                        <a:pt x="1" y="1099"/>
                      </a:lnTo>
                      <a:cubicBezTo>
                        <a:pt x="1" y="1215"/>
                        <a:pt x="61" y="1391"/>
                        <a:pt x="177" y="1391"/>
                      </a:cubicBezTo>
                      <a:lnTo>
                        <a:pt x="293" y="1391"/>
                      </a:lnTo>
                      <a:cubicBezTo>
                        <a:pt x="408" y="1331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24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9" name="Google Shape;14459;p33"/>
                <p:cNvSpPr/>
                <p:nvPr/>
              </p:nvSpPr>
              <p:spPr>
                <a:xfrm>
                  <a:off x="2175175" y="2962196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3" y="0"/>
                      </a:moveTo>
                      <a:cubicBezTo>
                        <a:pt x="287" y="0"/>
                        <a:pt x="172" y="56"/>
                        <a:pt x="172" y="232"/>
                      </a:cubicBezTo>
                      <a:lnTo>
                        <a:pt x="0" y="1099"/>
                      </a:lnTo>
                      <a:cubicBezTo>
                        <a:pt x="0" y="1275"/>
                        <a:pt x="5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464" y="1275"/>
                        <a:pt x="464" y="1215"/>
                      </a:cubicBezTo>
                      <a:lnTo>
                        <a:pt x="635" y="288"/>
                      </a:lnTo>
                      <a:cubicBezTo>
                        <a:pt x="635" y="172"/>
                        <a:pt x="579" y="56"/>
                        <a:pt x="40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0" name="Google Shape;14460;p33"/>
                <p:cNvSpPr/>
                <p:nvPr/>
              </p:nvSpPr>
              <p:spPr>
                <a:xfrm>
                  <a:off x="2193224" y="2964865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3" y="1"/>
                      </a:moveTo>
                      <a:cubicBezTo>
                        <a:pt x="292" y="1"/>
                        <a:pt x="176" y="117"/>
                        <a:pt x="176" y="233"/>
                      </a:cubicBezTo>
                      <a:lnTo>
                        <a:pt x="60" y="1160"/>
                      </a:lnTo>
                      <a:cubicBezTo>
                        <a:pt x="0" y="1276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91"/>
                        <a:pt x="463" y="1331"/>
                        <a:pt x="524" y="1215"/>
                      </a:cubicBezTo>
                      <a:lnTo>
                        <a:pt x="640" y="288"/>
                      </a:lnTo>
                      <a:cubicBezTo>
                        <a:pt x="695" y="172"/>
                        <a:pt x="579" y="57"/>
                        <a:pt x="4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1" name="Google Shape;14461;p33"/>
                <p:cNvSpPr/>
                <p:nvPr/>
              </p:nvSpPr>
              <p:spPr>
                <a:xfrm>
                  <a:off x="2211966" y="2968019"/>
                  <a:ext cx="7395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406" extrusionOk="0">
                      <a:moveTo>
                        <a:pt x="346" y="1"/>
                      </a:moveTo>
                      <a:cubicBezTo>
                        <a:pt x="253" y="1"/>
                        <a:pt x="166" y="96"/>
                        <a:pt x="116" y="191"/>
                      </a:cubicBezTo>
                      <a:lnTo>
                        <a:pt x="0" y="1118"/>
                      </a:lnTo>
                      <a:cubicBezTo>
                        <a:pt x="0" y="1234"/>
                        <a:pt x="60" y="1350"/>
                        <a:pt x="176" y="1406"/>
                      </a:cubicBezTo>
                      <a:cubicBezTo>
                        <a:pt x="232" y="1406"/>
                        <a:pt x="292" y="1406"/>
                        <a:pt x="292" y="1350"/>
                      </a:cubicBezTo>
                      <a:cubicBezTo>
                        <a:pt x="408" y="1350"/>
                        <a:pt x="464" y="1290"/>
                        <a:pt x="464" y="1174"/>
                      </a:cubicBezTo>
                      <a:lnTo>
                        <a:pt x="580" y="247"/>
                      </a:lnTo>
                      <a:cubicBezTo>
                        <a:pt x="640" y="131"/>
                        <a:pt x="524" y="15"/>
                        <a:pt x="408" y="15"/>
                      </a:cubicBezTo>
                      <a:cubicBezTo>
                        <a:pt x="387" y="5"/>
                        <a:pt x="367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2" name="Google Shape;14462;p33"/>
                <p:cNvSpPr/>
                <p:nvPr/>
              </p:nvSpPr>
              <p:spPr>
                <a:xfrm>
                  <a:off x="2230061" y="2970874"/>
                  <a:ext cx="7349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1" extrusionOk="0">
                      <a:moveTo>
                        <a:pt x="404" y="0"/>
                      </a:moveTo>
                      <a:cubicBezTo>
                        <a:pt x="288" y="0"/>
                        <a:pt x="172" y="60"/>
                        <a:pt x="172" y="176"/>
                      </a:cubicBezTo>
                      <a:lnTo>
                        <a:pt x="1" y="1103"/>
                      </a:lnTo>
                      <a:cubicBezTo>
                        <a:pt x="1" y="1219"/>
                        <a:pt x="56" y="1390"/>
                        <a:pt x="232" y="1390"/>
                      </a:cubicBezTo>
                      <a:lnTo>
                        <a:pt x="288" y="1390"/>
                      </a:lnTo>
                      <a:cubicBezTo>
                        <a:pt x="404" y="1335"/>
                        <a:pt x="464" y="1275"/>
                        <a:pt x="464" y="1159"/>
                      </a:cubicBezTo>
                      <a:lnTo>
                        <a:pt x="636" y="292"/>
                      </a:lnTo>
                      <a:cubicBezTo>
                        <a:pt x="636" y="116"/>
                        <a:pt x="580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3" name="Google Shape;14463;p33"/>
                <p:cNvSpPr/>
                <p:nvPr/>
              </p:nvSpPr>
              <p:spPr>
                <a:xfrm>
                  <a:off x="2248110" y="2973543"/>
                  <a:ext cx="7407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392" extrusionOk="0">
                      <a:moveTo>
                        <a:pt x="464" y="1"/>
                      </a:moveTo>
                      <a:cubicBezTo>
                        <a:pt x="293" y="1"/>
                        <a:pt x="177" y="61"/>
                        <a:pt x="177" y="233"/>
                      </a:cubicBezTo>
                      <a:lnTo>
                        <a:pt x="1" y="1104"/>
                      </a:lnTo>
                      <a:cubicBezTo>
                        <a:pt x="1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lnTo>
                        <a:pt x="524" y="1220"/>
                      </a:lnTo>
                      <a:lnTo>
                        <a:pt x="640" y="293"/>
                      </a:lnTo>
                      <a:cubicBezTo>
                        <a:pt x="640" y="177"/>
                        <a:pt x="580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4" name="Google Shape;14464;p33"/>
                <p:cNvSpPr/>
                <p:nvPr/>
              </p:nvSpPr>
              <p:spPr>
                <a:xfrm>
                  <a:off x="2266217" y="2976223"/>
                  <a:ext cx="8042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1" extrusionOk="0">
                      <a:moveTo>
                        <a:pt x="464" y="1"/>
                      </a:moveTo>
                      <a:cubicBezTo>
                        <a:pt x="348" y="1"/>
                        <a:pt x="232" y="116"/>
                        <a:pt x="172" y="232"/>
                      </a:cubicBezTo>
                      <a:lnTo>
                        <a:pt x="56" y="1159"/>
                      </a:lnTo>
                      <a:cubicBezTo>
                        <a:pt x="0" y="1275"/>
                        <a:pt x="116" y="1391"/>
                        <a:pt x="232" y="1391"/>
                      </a:cubicBezTo>
                      <a:lnTo>
                        <a:pt x="348" y="1391"/>
                      </a:lnTo>
                      <a:cubicBezTo>
                        <a:pt x="403" y="1391"/>
                        <a:pt x="519" y="1275"/>
                        <a:pt x="519" y="1219"/>
                      </a:cubicBezTo>
                      <a:lnTo>
                        <a:pt x="635" y="293"/>
                      </a:lnTo>
                      <a:cubicBezTo>
                        <a:pt x="695" y="177"/>
                        <a:pt x="579" y="6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5" name="Google Shape;14465;p33"/>
                <p:cNvSpPr/>
                <p:nvPr/>
              </p:nvSpPr>
              <p:spPr>
                <a:xfrm>
                  <a:off x="2284959" y="2979413"/>
                  <a:ext cx="7349" cy="1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407" extrusionOk="0">
                      <a:moveTo>
                        <a:pt x="338" y="0"/>
                      </a:moveTo>
                      <a:cubicBezTo>
                        <a:pt x="246" y="0"/>
                        <a:pt x="161" y="94"/>
                        <a:pt x="116" y="188"/>
                      </a:cubicBezTo>
                      <a:lnTo>
                        <a:pt x="0" y="1115"/>
                      </a:lnTo>
                      <a:cubicBezTo>
                        <a:pt x="0" y="1231"/>
                        <a:pt x="56" y="1347"/>
                        <a:pt x="172" y="1407"/>
                      </a:cubicBezTo>
                      <a:cubicBezTo>
                        <a:pt x="232" y="1407"/>
                        <a:pt x="288" y="1407"/>
                        <a:pt x="288" y="1347"/>
                      </a:cubicBezTo>
                      <a:cubicBezTo>
                        <a:pt x="404" y="1347"/>
                        <a:pt x="464" y="1291"/>
                        <a:pt x="464" y="1175"/>
                      </a:cubicBezTo>
                      <a:lnTo>
                        <a:pt x="635" y="248"/>
                      </a:lnTo>
                      <a:cubicBezTo>
                        <a:pt x="635" y="132"/>
                        <a:pt x="519" y="17"/>
                        <a:pt x="404" y="17"/>
                      </a:cubicBezTo>
                      <a:cubicBezTo>
                        <a:pt x="382" y="5"/>
                        <a:pt x="360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6" name="Google Shape;14466;p33"/>
                <p:cNvSpPr/>
                <p:nvPr/>
              </p:nvSpPr>
              <p:spPr>
                <a:xfrm>
                  <a:off x="2303008" y="2982278"/>
                  <a:ext cx="7395" cy="1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1391" extrusionOk="0">
                      <a:moveTo>
                        <a:pt x="408" y="0"/>
                      </a:moveTo>
                      <a:cubicBezTo>
                        <a:pt x="292" y="0"/>
                        <a:pt x="176" y="56"/>
                        <a:pt x="176" y="172"/>
                      </a:cubicBezTo>
                      <a:lnTo>
                        <a:pt x="0" y="1099"/>
                      </a:lnTo>
                      <a:cubicBezTo>
                        <a:pt x="0" y="1215"/>
                        <a:pt x="60" y="1330"/>
                        <a:pt x="232" y="1391"/>
                      </a:cubicBezTo>
                      <a:lnTo>
                        <a:pt x="348" y="1391"/>
                      </a:lnTo>
                      <a:cubicBezTo>
                        <a:pt x="408" y="1330"/>
                        <a:pt x="464" y="1275"/>
                        <a:pt x="464" y="1159"/>
                      </a:cubicBezTo>
                      <a:lnTo>
                        <a:pt x="640" y="288"/>
                      </a:lnTo>
                      <a:cubicBezTo>
                        <a:pt x="640" y="116"/>
                        <a:pt x="58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7" name="Google Shape;14467;p33"/>
                <p:cNvSpPr/>
                <p:nvPr/>
              </p:nvSpPr>
              <p:spPr>
                <a:xfrm>
                  <a:off x="2321103" y="2984947"/>
                  <a:ext cx="8042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" h="1392" extrusionOk="0">
                      <a:moveTo>
                        <a:pt x="464" y="1"/>
                      </a:moveTo>
                      <a:cubicBezTo>
                        <a:pt x="288" y="1"/>
                        <a:pt x="172" y="57"/>
                        <a:pt x="172" y="233"/>
                      </a:cubicBezTo>
                      <a:lnTo>
                        <a:pt x="56" y="1099"/>
                      </a:lnTo>
                      <a:cubicBezTo>
                        <a:pt x="1" y="1276"/>
                        <a:pt x="117" y="1391"/>
                        <a:pt x="232" y="1391"/>
                      </a:cubicBezTo>
                      <a:lnTo>
                        <a:pt x="348" y="1391"/>
                      </a:lnTo>
                      <a:lnTo>
                        <a:pt x="520" y="1215"/>
                      </a:lnTo>
                      <a:lnTo>
                        <a:pt x="636" y="288"/>
                      </a:lnTo>
                      <a:cubicBezTo>
                        <a:pt x="696" y="172"/>
                        <a:pt x="580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8" name="Google Shape;14468;p33"/>
                <p:cNvSpPr/>
                <p:nvPr/>
              </p:nvSpPr>
              <p:spPr>
                <a:xfrm>
                  <a:off x="2339845" y="2987628"/>
                  <a:ext cx="7349" cy="16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" h="1392" extrusionOk="0">
                      <a:moveTo>
                        <a:pt x="404" y="1"/>
                      </a:moveTo>
                      <a:cubicBezTo>
                        <a:pt x="288" y="1"/>
                        <a:pt x="172" y="117"/>
                        <a:pt x="117" y="232"/>
                      </a:cubicBezTo>
                      <a:lnTo>
                        <a:pt x="1" y="1159"/>
                      </a:lnTo>
                      <a:cubicBezTo>
                        <a:pt x="1" y="1275"/>
                        <a:pt x="57" y="1391"/>
                        <a:pt x="172" y="1391"/>
                      </a:cubicBezTo>
                      <a:lnTo>
                        <a:pt x="288" y="1391"/>
                      </a:lnTo>
                      <a:cubicBezTo>
                        <a:pt x="404" y="1391"/>
                        <a:pt x="464" y="1275"/>
                        <a:pt x="464" y="1215"/>
                      </a:cubicBezTo>
                      <a:lnTo>
                        <a:pt x="580" y="288"/>
                      </a:lnTo>
                      <a:cubicBezTo>
                        <a:pt x="636" y="172"/>
                        <a:pt x="520" y="56"/>
                        <a:pt x="4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9" name="Google Shape;14469;p33"/>
                <p:cNvSpPr/>
                <p:nvPr/>
              </p:nvSpPr>
              <p:spPr>
                <a:xfrm>
                  <a:off x="2357894" y="2990783"/>
                  <a:ext cx="7407" cy="1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" h="1406" extrusionOk="0">
                      <a:moveTo>
                        <a:pt x="347" y="1"/>
                      </a:moveTo>
                      <a:cubicBezTo>
                        <a:pt x="255" y="1"/>
                        <a:pt x="177" y="96"/>
                        <a:pt x="177" y="191"/>
                      </a:cubicBezTo>
                      <a:lnTo>
                        <a:pt x="1" y="1118"/>
                      </a:lnTo>
                      <a:cubicBezTo>
                        <a:pt x="1" y="1234"/>
                        <a:pt x="61" y="1350"/>
                        <a:pt x="233" y="1406"/>
                      </a:cubicBezTo>
                      <a:cubicBezTo>
                        <a:pt x="233" y="1406"/>
                        <a:pt x="293" y="1406"/>
                        <a:pt x="293" y="1350"/>
                      </a:cubicBezTo>
                      <a:cubicBezTo>
                        <a:pt x="409" y="1350"/>
                        <a:pt x="464" y="1290"/>
                        <a:pt x="464" y="1174"/>
                      </a:cubicBezTo>
                      <a:lnTo>
                        <a:pt x="640" y="247"/>
                      </a:lnTo>
                      <a:cubicBezTo>
                        <a:pt x="640" y="131"/>
                        <a:pt x="580" y="15"/>
                        <a:pt x="409" y="15"/>
                      </a:cubicBezTo>
                      <a:cubicBezTo>
                        <a:pt x="388" y="5"/>
                        <a:pt x="367" y="1"/>
                        <a:pt x="34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0" name="Google Shape;14470;p33"/>
                <p:cNvSpPr/>
                <p:nvPr/>
              </p:nvSpPr>
              <p:spPr>
                <a:xfrm>
                  <a:off x="2032551" y="292116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1" y="191"/>
                      </a:cubicBezTo>
                      <a:cubicBezTo>
                        <a:pt x="1" y="307"/>
                        <a:pt x="61" y="478"/>
                        <a:pt x="233" y="478"/>
                      </a:cubicBezTo>
                      <a:lnTo>
                        <a:pt x="1044" y="594"/>
                      </a:lnTo>
                      <a:lnTo>
                        <a:pt x="1159" y="594"/>
                      </a:lnTo>
                      <a:cubicBezTo>
                        <a:pt x="1220" y="594"/>
                        <a:pt x="1275" y="478"/>
                        <a:pt x="1336" y="423"/>
                      </a:cubicBezTo>
                      <a:cubicBezTo>
                        <a:pt x="1336" y="247"/>
                        <a:pt x="1275" y="131"/>
                        <a:pt x="1104" y="131"/>
                      </a:cubicBezTo>
                      <a:lnTo>
                        <a:pt x="293" y="15"/>
                      </a:lnTo>
                      <a:cubicBezTo>
                        <a:pt x="272" y="5"/>
                        <a:pt x="252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1" name="Google Shape;14471;p33"/>
                <p:cNvSpPr/>
                <p:nvPr/>
              </p:nvSpPr>
              <p:spPr>
                <a:xfrm>
                  <a:off x="2035232" y="2903924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1" y="177"/>
                      </a:cubicBezTo>
                      <a:cubicBezTo>
                        <a:pt x="1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19" y="580"/>
                        <a:pt x="1335" y="464"/>
                        <a:pt x="1335" y="409"/>
                      </a:cubicBezTo>
                      <a:cubicBezTo>
                        <a:pt x="1335" y="293"/>
                        <a:pt x="1275" y="177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2" name="Google Shape;14472;p33"/>
                <p:cNvSpPr/>
                <p:nvPr/>
              </p:nvSpPr>
              <p:spPr>
                <a:xfrm>
                  <a:off x="2037913" y="2886522"/>
                  <a:ext cx="15437" cy="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07" extrusionOk="0">
                      <a:moveTo>
                        <a:pt x="292" y="0"/>
                      </a:moveTo>
                      <a:cubicBezTo>
                        <a:pt x="176" y="0"/>
                        <a:pt x="61" y="61"/>
                        <a:pt x="0" y="232"/>
                      </a:cubicBezTo>
                      <a:cubicBezTo>
                        <a:pt x="0" y="348"/>
                        <a:pt x="61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63" y="600"/>
                        <a:pt x="1077" y="607"/>
                        <a:pt x="1088" y="607"/>
                      </a:cubicBezTo>
                      <a:cubicBezTo>
                        <a:pt x="1110" y="607"/>
                        <a:pt x="1122" y="580"/>
                        <a:pt x="1159" y="580"/>
                      </a:cubicBezTo>
                      <a:cubicBezTo>
                        <a:pt x="1219" y="580"/>
                        <a:pt x="1335" y="524"/>
                        <a:pt x="1335" y="408"/>
                      </a:cubicBezTo>
                      <a:cubicBezTo>
                        <a:pt x="1335" y="292"/>
                        <a:pt x="1275" y="177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3" name="Google Shape;14473;p33"/>
                <p:cNvSpPr/>
                <p:nvPr/>
              </p:nvSpPr>
              <p:spPr>
                <a:xfrm>
                  <a:off x="2040594" y="2869120"/>
                  <a:ext cx="15426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0" extrusionOk="0">
                      <a:moveTo>
                        <a:pt x="292" y="0"/>
                      </a:moveTo>
                      <a:cubicBezTo>
                        <a:pt x="176" y="0"/>
                        <a:pt x="60" y="60"/>
                        <a:pt x="0" y="232"/>
                      </a:cubicBezTo>
                      <a:cubicBezTo>
                        <a:pt x="0" y="348"/>
                        <a:pt x="60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3" y="640"/>
                        <a:pt x="1103" y="640"/>
                        <a:pt x="1159" y="579"/>
                      </a:cubicBezTo>
                      <a:cubicBezTo>
                        <a:pt x="1219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03" y="11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4" name="Google Shape;14474;p33"/>
                <p:cNvSpPr/>
                <p:nvPr/>
              </p:nvSpPr>
              <p:spPr>
                <a:xfrm>
                  <a:off x="2043263" y="2851707"/>
                  <a:ext cx="15437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1" extrusionOk="0">
                      <a:moveTo>
                        <a:pt x="293" y="1"/>
                      </a:moveTo>
                      <a:cubicBezTo>
                        <a:pt x="177" y="1"/>
                        <a:pt x="61" y="117"/>
                        <a:pt x="1" y="233"/>
                      </a:cubicBezTo>
                      <a:cubicBezTo>
                        <a:pt x="1" y="348"/>
                        <a:pt x="117" y="464"/>
                        <a:pt x="232" y="525"/>
                      </a:cubicBezTo>
                      <a:lnTo>
                        <a:pt x="1044" y="640"/>
                      </a:lnTo>
                      <a:lnTo>
                        <a:pt x="1159" y="640"/>
                      </a:lnTo>
                      <a:cubicBezTo>
                        <a:pt x="1220" y="580"/>
                        <a:pt x="1336" y="525"/>
                        <a:pt x="1336" y="409"/>
                      </a:cubicBezTo>
                      <a:cubicBezTo>
                        <a:pt x="1336" y="293"/>
                        <a:pt x="1275" y="177"/>
                        <a:pt x="1104" y="17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5" name="Google Shape;14475;p33"/>
                <p:cNvSpPr/>
                <p:nvPr/>
              </p:nvSpPr>
              <p:spPr>
                <a:xfrm>
                  <a:off x="2045944" y="2834813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364"/>
                      </a:cubicBezTo>
                      <a:cubicBezTo>
                        <a:pt x="1335" y="249"/>
                        <a:pt x="1275" y="133"/>
                        <a:pt x="1104" y="133"/>
                      </a:cubicBezTo>
                      <a:lnTo>
                        <a:pt x="292" y="17"/>
                      </a:lnTo>
                      <a:cubicBezTo>
                        <a:pt x="271" y="5"/>
                        <a:pt x="249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6" name="Google Shape;14476;p33"/>
                <p:cNvSpPr/>
                <p:nvPr/>
              </p:nvSpPr>
              <p:spPr>
                <a:xfrm>
                  <a:off x="2048624" y="2817412"/>
                  <a:ext cx="15437" cy="6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6" extrusionOk="0">
                      <a:moveTo>
                        <a:pt x="227" y="0"/>
                      </a:moveTo>
                      <a:cubicBezTo>
                        <a:pt x="135" y="0"/>
                        <a:pt x="49" y="94"/>
                        <a:pt x="0" y="188"/>
                      </a:cubicBezTo>
                      <a:cubicBezTo>
                        <a:pt x="0" y="304"/>
                        <a:pt x="116" y="420"/>
                        <a:pt x="232" y="480"/>
                      </a:cubicBezTo>
                      <a:lnTo>
                        <a:pt x="1043" y="596"/>
                      </a:lnTo>
                      <a:lnTo>
                        <a:pt x="1159" y="596"/>
                      </a:lnTo>
                      <a:cubicBezTo>
                        <a:pt x="1219" y="536"/>
                        <a:pt x="1335" y="480"/>
                        <a:pt x="1335" y="420"/>
                      </a:cubicBezTo>
                      <a:cubicBezTo>
                        <a:pt x="1335" y="248"/>
                        <a:pt x="1275" y="132"/>
                        <a:pt x="1103" y="132"/>
                      </a:cubicBezTo>
                      <a:lnTo>
                        <a:pt x="292" y="17"/>
                      </a:lnTo>
                      <a:cubicBezTo>
                        <a:pt x="270" y="5"/>
                        <a:pt x="248" y="0"/>
                        <a:pt x="2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7" name="Google Shape;14477;p33"/>
                <p:cNvSpPr/>
                <p:nvPr/>
              </p:nvSpPr>
              <p:spPr>
                <a:xfrm>
                  <a:off x="2051294" y="2799998"/>
                  <a:ext cx="15437" cy="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7" extrusionOk="0">
                      <a:moveTo>
                        <a:pt x="228" y="1"/>
                      </a:moveTo>
                      <a:cubicBezTo>
                        <a:pt x="135" y="1"/>
                        <a:pt x="50" y="95"/>
                        <a:pt x="1" y="189"/>
                      </a:cubicBezTo>
                      <a:cubicBezTo>
                        <a:pt x="1" y="365"/>
                        <a:pt x="117" y="481"/>
                        <a:pt x="233" y="481"/>
                      </a:cubicBezTo>
                      <a:lnTo>
                        <a:pt x="1044" y="597"/>
                      </a:lnTo>
                      <a:lnTo>
                        <a:pt x="1160" y="597"/>
                      </a:lnTo>
                      <a:cubicBezTo>
                        <a:pt x="1220" y="597"/>
                        <a:pt x="1336" y="481"/>
                        <a:pt x="1336" y="420"/>
                      </a:cubicBezTo>
                      <a:cubicBezTo>
                        <a:pt x="1336" y="305"/>
                        <a:pt x="1276" y="133"/>
                        <a:pt x="1104" y="133"/>
                      </a:cubicBezTo>
                      <a:lnTo>
                        <a:pt x="293" y="17"/>
                      </a:lnTo>
                      <a:cubicBezTo>
                        <a:pt x="271" y="6"/>
                        <a:pt x="249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8" name="Google Shape;14478;p33"/>
                <p:cNvSpPr/>
                <p:nvPr/>
              </p:nvSpPr>
              <p:spPr>
                <a:xfrm>
                  <a:off x="2053974" y="2782781"/>
                  <a:ext cx="15437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1" extrusionOk="0">
                      <a:moveTo>
                        <a:pt x="293" y="1"/>
                      </a:moveTo>
                      <a:cubicBezTo>
                        <a:pt x="177" y="1"/>
                        <a:pt x="61" y="57"/>
                        <a:pt x="1" y="172"/>
                      </a:cubicBezTo>
                      <a:cubicBezTo>
                        <a:pt x="1" y="349"/>
                        <a:pt x="117" y="464"/>
                        <a:pt x="232" y="464"/>
                      </a:cubicBezTo>
                      <a:lnTo>
                        <a:pt x="1044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4" y="117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79" name="Google Shape;14479;p33"/>
                <p:cNvSpPr/>
                <p:nvPr/>
              </p:nvSpPr>
              <p:spPr>
                <a:xfrm>
                  <a:off x="2056655" y="2765379"/>
                  <a:ext cx="15437" cy="7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22" extrusionOk="0">
                      <a:moveTo>
                        <a:pt x="292" y="1"/>
                      </a:moveTo>
                      <a:cubicBezTo>
                        <a:pt x="177" y="1"/>
                        <a:pt x="61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cubicBezTo>
                        <a:pt x="1073" y="608"/>
                        <a:pt x="1102" y="622"/>
                        <a:pt x="1124" y="622"/>
                      </a:cubicBezTo>
                      <a:cubicBezTo>
                        <a:pt x="1145" y="622"/>
                        <a:pt x="1159" y="608"/>
                        <a:pt x="1159" y="580"/>
                      </a:cubicBezTo>
                      <a:cubicBezTo>
                        <a:pt x="1275" y="580"/>
                        <a:pt x="1335" y="520"/>
                        <a:pt x="1335" y="404"/>
                      </a:cubicBezTo>
                      <a:cubicBezTo>
                        <a:pt x="1335" y="288"/>
                        <a:pt x="1275" y="172"/>
                        <a:pt x="1103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0" name="Google Shape;14480;p33"/>
                <p:cNvSpPr/>
                <p:nvPr/>
              </p:nvSpPr>
              <p:spPr>
                <a:xfrm>
                  <a:off x="2059336" y="2747978"/>
                  <a:ext cx="15426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36" extrusionOk="0">
                      <a:moveTo>
                        <a:pt x="292" y="0"/>
                      </a:moveTo>
                      <a:cubicBezTo>
                        <a:pt x="176" y="0"/>
                        <a:pt x="60" y="56"/>
                        <a:pt x="0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35"/>
                      </a:lnTo>
                      <a:cubicBezTo>
                        <a:pt x="1103" y="635"/>
                        <a:pt x="1159" y="635"/>
                        <a:pt x="1159" y="580"/>
                      </a:cubicBezTo>
                      <a:cubicBezTo>
                        <a:pt x="1275" y="580"/>
                        <a:pt x="1335" y="519"/>
                        <a:pt x="1335" y="404"/>
                      </a:cubicBezTo>
                      <a:cubicBezTo>
                        <a:pt x="1335" y="288"/>
                        <a:pt x="1275" y="172"/>
                        <a:pt x="1103" y="172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1" name="Google Shape;14481;p33"/>
                <p:cNvSpPr/>
                <p:nvPr/>
              </p:nvSpPr>
              <p:spPr>
                <a:xfrm>
                  <a:off x="2062005" y="2730576"/>
                  <a:ext cx="15437" cy="7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36" extrusionOk="0">
                      <a:moveTo>
                        <a:pt x="293" y="0"/>
                      </a:moveTo>
                      <a:cubicBezTo>
                        <a:pt x="177" y="0"/>
                        <a:pt x="61" y="116"/>
                        <a:pt x="1" y="232"/>
                      </a:cubicBezTo>
                      <a:cubicBezTo>
                        <a:pt x="1" y="348"/>
                        <a:pt x="117" y="464"/>
                        <a:pt x="233" y="519"/>
                      </a:cubicBezTo>
                      <a:lnTo>
                        <a:pt x="1044" y="635"/>
                      </a:lnTo>
                      <a:lnTo>
                        <a:pt x="1160" y="635"/>
                      </a:lnTo>
                      <a:cubicBezTo>
                        <a:pt x="1275" y="579"/>
                        <a:pt x="1336" y="519"/>
                        <a:pt x="1336" y="403"/>
                      </a:cubicBezTo>
                      <a:cubicBezTo>
                        <a:pt x="1336" y="287"/>
                        <a:pt x="1275" y="172"/>
                        <a:pt x="1104" y="172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2" name="Google Shape;14482;p33"/>
                <p:cNvSpPr/>
                <p:nvPr/>
              </p:nvSpPr>
              <p:spPr>
                <a:xfrm>
                  <a:off x="2064686" y="2713648"/>
                  <a:ext cx="15437" cy="6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4" extrusionOk="0">
                      <a:moveTo>
                        <a:pt x="231" y="0"/>
                      </a:moveTo>
                      <a:cubicBezTo>
                        <a:pt x="137" y="0"/>
                        <a:pt x="50" y="95"/>
                        <a:pt x="1" y="191"/>
                      </a:cubicBezTo>
                      <a:cubicBezTo>
                        <a:pt x="1" y="306"/>
                        <a:pt x="117" y="422"/>
                        <a:pt x="232" y="478"/>
                      </a:cubicBezTo>
                      <a:lnTo>
                        <a:pt x="1043" y="594"/>
                      </a:lnTo>
                      <a:lnTo>
                        <a:pt x="1159" y="594"/>
                      </a:lnTo>
                      <a:cubicBezTo>
                        <a:pt x="1275" y="538"/>
                        <a:pt x="1335" y="478"/>
                        <a:pt x="1335" y="422"/>
                      </a:cubicBezTo>
                      <a:cubicBezTo>
                        <a:pt x="1335" y="246"/>
                        <a:pt x="1275" y="130"/>
                        <a:pt x="1159" y="130"/>
                      </a:cubicBezTo>
                      <a:lnTo>
                        <a:pt x="293" y="14"/>
                      </a:lnTo>
                      <a:cubicBezTo>
                        <a:pt x="272" y="5"/>
                        <a:pt x="251" y="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3" name="Google Shape;14483;p33"/>
                <p:cNvSpPr/>
                <p:nvPr/>
              </p:nvSpPr>
              <p:spPr>
                <a:xfrm>
                  <a:off x="2067367" y="2696234"/>
                  <a:ext cx="15437" cy="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95" extrusionOk="0">
                      <a:moveTo>
                        <a:pt x="231" y="1"/>
                      </a:moveTo>
                      <a:cubicBezTo>
                        <a:pt x="137" y="1"/>
                        <a:pt x="50" y="96"/>
                        <a:pt x="0" y="191"/>
                      </a:cubicBezTo>
                      <a:cubicBezTo>
                        <a:pt x="0" y="307"/>
                        <a:pt x="116" y="479"/>
                        <a:pt x="232" y="479"/>
                      </a:cubicBezTo>
                      <a:lnTo>
                        <a:pt x="1043" y="595"/>
                      </a:lnTo>
                      <a:lnTo>
                        <a:pt x="1159" y="595"/>
                      </a:lnTo>
                      <a:cubicBezTo>
                        <a:pt x="1275" y="539"/>
                        <a:pt x="1335" y="479"/>
                        <a:pt x="1335" y="423"/>
                      </a:cubicBezTo>
                      <a:cubicBezTo>
                        <a:pt x="1335" y="247"/>
                        <a:pt x="1275" y="131"/>
                        <a:pt x="1159" y="131"/>
                      </a:cubicBezTo>
                      <a:lnTo>
                        <a:pt x="292" y="15"/>
                      </a:lnTo>
                      <a:cubicBezTo>
                        <a:pt x="272" y="5"/>
                        <a:pt x="251" y="1"/>
                        <a:pt x="2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4" name="Google Shape;14484;p33"/>
                <p:cNvSpPr/>
                <p:nvPr/>
              </p:nvSpPr>
              <p:spPr>
                <a:xfrm>
                  <a:off x="2070047" y="2678994"/>
                  <a:ext cx="15426" cy="67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581" extrusionOk="0">
                      <a:moveTo>
                        <a:pt x="292" y="1"/>
                      </a:moveTo>
                      <a:cubicBezTo>
                        <a:pt x="176" y="1"/>
                        <a:pt x="60" y="61"/>
                        <a:pt x="0" y="177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580"/>
                      </a:lnTo>
                      <a:lnTo>
                        <a:pt x="1159" y="580"/>
                      </a:lnTo>
                      <a:cubicBezTo>
                        <a:pt x="1275" y="580"/>
                        <a:pt x="1335" y="464"/>
                        <a:pt x="1335" y="409"/>
                      </a:cubicBezTo>
                      <a:cubicBezTo>
                        <a:pt x="1335" y="293"/>
                        <a:pt x="1275" y="117"/>
                        <a:pt x="1159" y="11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5" name="Google Shape;14485;p33"/>
                <p:cNvSpPr/>
                <p:nvPr/>
              </p:nvSpPr>
              <p:spPr>
                <a:xfrm>
                  <a:off x="2072717" y="2661592"/>
                  <a:ext cx="15437" cy="6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580" extrusionOk="0">
                      <a:moveTo>
                        <a:pt x="293" y="1"/>
                      </a:moveTo>
                      <a:cubicBezTo>
                        <a:pt x="177" y="1"/>
                        <a:pt x="61" y="61"/>
                        <a:pt x="61" y="177"/>
                      </a:cubicBezTo>
                      <a:cubicBezTo>
                        <a:pt x="1" y="348"/>
                        <a:pt x="117" y="464"/>
                        <a:pt x="233" y="464"/>
                      </a:cubicBezTo>
                      <a:lnTo>
                        <a:pt x="1044" y="580"/>
                      </a:lnTo>
                      <a:lnTo>
                        <a:pt x="1160" y="580"/>
                      </a:lnTo>
                      <a:cubicBezTo>
                        <a:pt x="1275" y="580"/>
                        <a:pt x="1336" y="524"/>
                        <a:pt x="1336" y="408"/>
                      </a:cubicBezTo>
                      <a:cubicBezTo>
                        <a:pt x="1336" y="293"/>
                        <a:pt x="1275" y="177"/>
                        <a:pt x="1160" y="116"/>
                      </a:cubicBezTo>
                      <a:lnTo>
                        <a:pt x="2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6" name="Google Shape;14486;p33"/>
                <p:cNvSpPr/>
                <p:nvPr/>
              </p:nvSpPr>
              <p:spPr>
                <a:xfrm>
                  <a:off x="2075397" y="2644191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3" y="0"/>
                      </a:moveTo>
                      <a:cubicBezTo>
                        <a:pt x="177" y="0"/>
                        <a:pt x="61" y="61"/>
                        <a:pt x="61" y="232"/>
                      </a:cubicBezTo>
                      <a:cubicBezTo>
                        <a:pt x="1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cubicBezTo>
                        <a:pt x="1104" y="640"/>
                        <a:pt x="1159" y="640"/>
                        <a:pt x="1159" y="580"/>
                      </a:cubicBezTo>
                      <a:cubicBezTo>
                        <a:pt x="1275" y="580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16"/>
                      </a:cubicBez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7" name="Google Shape;14487;p33"/>
                <p:cNvSpPr/>
                <p:nvPr/>
              </p:nvSpPr>
              <p:spPr>
                <a:xfrm>
                  <a:off x="2078078" y="2626789"/>
                  <a:ext cx="15437" cy="7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" h="640" extrusionOk="0">
                      <a:moveTo>
                        <a:pt x="292" y="0"/>
                      </a:moveTo>
                      <a:cubicBezTo>
                        <a:pt x="176" y="0"/>
                        <a:pt x="61" y="116"/>
                        <a:pt x="61" y="232"/>
                      </a:cubicBezTo>
                      <a:cubicBezTo>
                        <a:pt x="0" y="348"/>
                        <a:pt x="116" y="464"/>
                        <a:pt x="232" y="46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79"/>
                        <a:pt x="1335" y="524"/>
                        <a:pt x="1335" y="408"/>
                      </a:cubicBezTo>
                      <a:cubicBezTo>
                        <a:pt x="1335" y="292"/>
                        <a:pt x="1275" y="176"/>
                        <a:pt x="1159" y="176"/>
                      </a:cubicBezTo>
                      <a:lnTo>
                        <a:pt x="29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88" name="Google Shape;14488;p33"/>
                <p:cNvSpPr/>
                <p:nvPr/>
              </p:nvSpPr>
              <p:spPr>
                <a:xfrm>
                  <a:off x="2080759" y="2609375"/>
                  <a:ext cx="15426" cy="7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641" extrusionOk="0">
                      <a:moveTo>
                        <a:pt x="292" y="1"/>
                      </a:moveTo>
                      <a:cubicBezTo>
                        <a:pt x="176" y="1"/>
                        <a:pt x="60" y="117"/>
                        <a:pt x="60" y="232"/>
                      </a:cubicBezTo>
                      <a:cubicBezTo>
                        <a:pt x="0" y="348"/>
                        <a:pt x="116" y="464"/>
                        <a:pt x="232" y="524"/>
                      </a:cubicBezTo>
                      <a:lnTo>
                        <a:pt x="1043" y="640"/>
                      </a:lnTo>
                      <a:lnTo>
                        <a:pt x="1159" y="640"/>
                      </a:lnTo>
                      <a:cubicBezTo>
                        <a:pt x="1275" y="580"/>
                        <a:pt x="1335" y="524"/>
                        <a:pt x="1335" y="409"/>
                      </a:cubicBezTo>
                      <a:cubicBezTo>
                        <a:pt x="1335" y="293"/>
                        <a:pt x="1275" y="177"/>
                        <a:pt x="1159" y="177"/>
                      </a:cubicBezTo>
                      <a:lnTo>
                        <a:pt x="2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489" name="Google Shape;14489;p33"/>
              <p:cNvGrpSpPr/>
              <p:nvPr/>
            </p:nvGrpSpPr>
            <p:grpSpPr>
              <a:xfrm>
                <a:off x="1209824" y="4401689"/>
                <a:ext cx="336017" cy="248833"/>
                <a:chOff x="3011953" y="1834589"/>
                <a:chExt cx="659375" cy="488291"/>
              </a:xfrm>
            </p:grpSpPr>
            <p:sp>
              <p:nvSpPr>
                <p:cNvPr id="14490" name="Google Shape;14490;p33"/>
                <p:cNvSpPr/>
                <p:nvPr/>
              </p:nvSpPr>
              <p:spPr>
                <a:xfrm>
                  <a:off x="3661310" y="2072495"/>
                  <a:ext cx="9383" cy="36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3190" extrusionOk="0">
                      <a:moveTo>
                        <a:pt x="403" y="1"/>
                      </a:moveTo>
                      <a:cubicBezTo>
                        <a:pt x="172" y="1"/>
                        <a:pt x="0" y="177"/>
                        <a:pt x="0" y="409"/>
                      </a:cubicBezTo>
                      <a:lnTo>
                        <a:pt x="0" y="2782"/>
                      </a:lnTo>
                      <a:cubicBezTo>
                        <a:pt x="0" y="2958"/>
                        <a:pt x="172" y="3189"/>
                        <a:pt x="403" y="3189"/>
                      </a:cubicBezTo>
                      <a:cubicBezTo>
                        <a:pt x="635" y="3189"/>
                        <a:pt x="811" y="2958"/>
                        <a:pt x="811" y="2782"/>
                      </a:cubicBezTo>
                      <a:lnTo>
                        <a:pt x="811" y="409"/>
                      </a:lnTo>
                      <a:cubicBezTo>
                        <a:pt x="811" y="177"/>
                        <a:pt x="635" y="1"/>
                        <a:pt x="4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1" name="Google Shape;14491;p33"/>
                <p:cNvSpPr/>
                <p:nvPr/>
              </p:nvSpPr>
              <p:spPr>
                <a:xfrm>
                  <a:off x="3035364" y="1834589"/>
                  <a:ext cx="635329" cy="378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83" h="32756" extrusionOk="0">
                      <a:moveTo>
                        <a:pt x="27174" y="892"/>
                      </a:moveTo>
                      <a:lnTo>
                        <a:pt x="53763" y="20882"/>
                      </a:lnTo>
                      <a:lnTo>
                        <a:pt x="27577" y="31889"/>
                      </a:lnTo>
                      <a:lnTo>
                        <a:pt x="1219" y="10801"/>
                      </a:lnTo>
                      <a:lnTo>
                        <a:pt x="27174" y="892"/>
                      </a:lnTo>
                      <a:close/>
                      <a:moveTo>
                        <a:pt x="27172" y="0"/>
                      </a:moveTo>
                      <a:cubicBezTo>
                        <a:pt x="27131" y="0"/>
                        <a:pt x="27092" y="8"/>
                        <a:pt x="27058" y="26"/>
                      </a:cubicBezTo>
                      <a:lnTo>
                        <a:pt x="292" y="10338"/>
                      </a:lnTo>
                      <a:cubicBezTo>
                        <a:pt x="116" y="10393"/>
                        <a:pt x="60" y="10509"/>
                        <a:pt x="0" y="10625"/>
                      </a:cubicBezTo>
                      <a:cubicBezTo>
                        <a:pt x="0" y="10801"/>
                        <a:pt x="60" y="10917"/>
                        <a:pt x="176" y="11033"/>
                      </a:cubicBezTo>
                      <a:lnTo>
                        <a:pt x="27229" y="32700"/>
                      </a:lnTo>
                      <a:cubicBezTo>
                        <a:pt x="27345" y="32756"/>
                        <a:pt x="27405" y="32756"/>
                        <a:pt x="27521" y="32756"/>
                      </a:cubicBezTo>
                      <a:lnTo>
                        <a:pt x="27637" y="32756"/>
                      </a:lnTo>
                      <a:lnTo>
                        <a:pt x="54750" y="21345"/>
                      </a:lnTo>
                      <a:cubicBezTo>
                        <a:pt x="54866" y="21345"/>
                        <a:pt x="54982" y="21169"/>
                        <a:pt x="54982" y="21053"/>
                      </a:cubicBezTo>
                      <a:cubicBezTo>
                        <a:pt x="54982" y="20882"/>
                        <a:pt x="54922" y="20766"/>
                        <a:pt x="54806" y="20706"/>
                      </a:cubicBezTo>
                      <a:lnTo>
                        <a:pt x="27461" y="81"/>
                      </a:lnTo>
                      <a:cubicBezTo>
                        <a:pt x="27379" y="42"/>
                        <a:pt x="27270" y="0"/>
                        <a:pt x="271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2" name="Google Shape;14492;p33"/>
                <p:cNvSpPr/>
                <p:nvPr/>
              </p:nvSpPr>
              <p:spPr>
                <a:xfrm>
                  <a:off x="3011953" y="1953479"/>
                  <a:ext cx="658739" cy="369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09" h="31969" extrusionOk="0">
                      <a:moveTo>
                        <a:pt x="2428" y="1"/>
                      </a:moveTo>
                      <a:cubicBezTo>
                        <a:pt x="2316" y="1"/>
                        <a:pt x="2209" y="62"/>
                        <a:pt x="2142" y="165"/>
                      </a:cubicBezTo>
                      <a:cubicBezTo>
                        <a:pt x="1" y="3293"/>
                        <a:pt x="1" y="6537"/>
                        <a:pt x="2086" y="9666"/>
                      </a:cubicBezTo>
                      <a:cubicBezTo>
                        <a:pt x="2142" y="9721"/>
                        <a:pt x="2142" y="9782"/>
                        <a:pt x="2202" y="9782"/>
                      </a:cubicBezTo>
                      <a:lnTo>
                        <a:pt x="29255" y="31852"/>
                      </a:lnTo>
                      <a:cubicBezTo>
                        <a:pt x="29371" y="31912"/>
                        <a:pt x="29431" y="31968"/>
                        <a:pt x="29547" y="31968"/>
                      </a:cubicBezTo>
                      <a:cubicBezTo>
                        <a:pt x="29603" y="31968"/>
                        <a:pt x="29663" y="31968"/>
                        <a:pt x="29719" y="31912"/>
                      </a:cubicBezTo>
                      <a:lnTo>
                        <a:pt x="56776" y="19515"/>
                      </a:lnTo>
                      <a:cubicBezTo>
                        <a:pt x="56892" y="19454"/>
                        <a:pt x="57008" y="19283"/>
                        <a:pt x="57008" y="19107"/>
                      </a:cubicBezTo>
                      <a:lnTo>
                        <a:pt x="57008" y="16673"/>
                      </a:lnTo>
                      <a:cubicBezTo>
                        <a:pt x="57008" y="16442"/>
                        <a:pt x="56832" y="16270"/>
                        <a:pt x="56600" y="16270"/>
                      </a:cubicBezTo>
                      <a:cubicBezTo>
                        <a:pt x="56369" y="16270"/>
                        <a:pt x="56197" y="16442"/>
                        <a:pt x="56197" y="16673"/>
                      </a:cubicBezTo>
                      <a:lnTo>
                        <a:pt x="56197" y="18875"/>
                      </a:lnTo>
                      <a:lnTo>
                        <a:pt x="29603" y="31101"/>
                      </a:lnTo>
                      <a:lnTo>
                        <a:pt x="2721" y="9202"/>
                      </a:lnTo>
                      <a:cubicBezTo>
                        <a:pt x="812" y="6306"/>
                        <a:pt x="812" y="3465"/>
                        <a:pt x="2782" y="628"/>
                      </a:cubicBezTo>
                      <a:cubicBezTo>
                        <a:pt x="2898" y="452"/>
                        <a:pt x="2837" y="220"/>
                        <a:pt x="2666" y="104"/>
                      </a:cubicBezTo>
                      <a:cubicBezTo>
                        <a:pt x="2592" y="33"/>
                        <a:pt x="2509" y="1"/>
                        <a:pt x="24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3" name="Google Shape;14493;p33"/>
                <p:cNvSpPr/>
                <p:nvPr/>
              </p:nvSpPr>
              <p:spPr>
                <a:xfrm>
                  <a:off x="3325255" y="2203841"/>
                  <a:ext cx="33475" cy="11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7" h="10302" extrusionOk="0">
                      <a:moveTo>
                        <a:pt x="2423" y="1"/>
                      </a:moveTo>
                      <a:cubicBezTo>
                        <a:pt x="2305" y="1"/>
                        <a:pt x="2185" y="63"/>
                        <a:pt x="2086" y="165"/>
                      </a:cubicBezTo>
                      <a:cubicBezTo>
                        <a:pt x="56" y="2654"/>
                        <a:pt x="0" y="6014"/>
                        <a:pt x="2025" y="10069"/>
                      </a:cubicBezTo>
                      <a:cubicBezTo>
                        <a:pt x="2141" y="10245"/>
                        <a:pt x="2257" y="10301"/>
                        <a:pt x="2433" y="10301"/>
                      </a:cubicBezTo>
                      <a:cubicBezTo>
                        <a:pt x="2489" y="10301"/>
                        <a:pt x="2549" y="10301"/>
                        <a:pt x="2605" y="10245"/>
                      </a:cubicBezTo>
                      <a:cubicBezTo>
                        <a:pt x="2781" y="10185"/>
                        <a:pt x="2897" y="9898"/>
                        <a:pt x="2781" y="9722"/>
                      </a:cubicBezTo>
                      <a:cubicBezTo>
                        <a:pt x="867" y="5898"/>
                        <a:pt x="867" y="2946"/>
                        <a:pt x="2721" y="684"/>
                      </a:cubicBezTo>
                      <a:cubicBezTo>
                        <a:pt x="2837" y="513"/>
                        <a:pt x="2837" y="221"/>
                        <a:pt x="2665" y="105"/>
                      </a:cubicBezTo>
                      <a:cubicBezTo>
                        <a:pt x="2591" y="33"/>
                        <a:pt x="2508" y="1"/>
                        <a:pt x="2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4" name="Google Shape;14494;p33"/>
                <p:cNvSpPr/>
                <p:nvPr/>
              </p:nvSpPr>
              <p:spPr>
                <a:xfrm>
                  <a:off x="3355345" y="2099719"/>
                  <a:ext cx="315983" cy="182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6" h="15781" extrusionOk="0">
                      <a:moveTo>
                        <a:pt x="26874" y="1"/>
                      </a:moveTo>
                      <a:cubicBezTo>
                        <a:pt x="26821" y="1"/>
                        <a:pt x="26766" y="8"/>
                        <a:pt x="26711" y="22"/>
                      </a:cubicBezTo>
                      <a:lnTo>
                        <a:pt x="2147" y="10682"/>
                      </a:lnTo>
                      <a:cubicBezTo>
                        <a:pt x="1915" y="10798"/>
                        <a:pt x="1739" y="10914"/>
                        <a:pt x="1567" y="11085"/>
                      </a:cubicBezTo>
                      <a:cubicBezTo>
                        <a:pt x="233" y="12592"/>
                        <a:pt x="1" y="13927"/>
                        <a:pt x="872" y="15085"/>
                      </a:cubicBezTo>
                      <a:cubicBezTo>
                        <a:pt x="1220" y="15549"/>
                        <a:pt x="1739" y="15780"/>
                        <a:pt x="2318" y="15780"/>
                      </a:cubicBezTo>
                      <a:cubicBezTo>
                        <a:pt x="2550" y="15780"/>
                        <a:pt x="2842" y="15720"/>
                        <a:pt x="3074" y="15604"/>
                      </a:cubicBezTo>
                      <a:lnTo>
                        <a:pt x="27058" y="4365"/>
                      </a:lnTo>
                      <a:cubicBezTo>
                        <a:pt x="27230" y="4249"/>
                        <a:pt x="27346" y="4017"/>
                        <a:pt x="27230" y="3846"/>
                      </a:cubicBezTo>
                      <a:cubicBezTo>
                        <a:pt x="27187" y="3669"/>
                        <a:pt x="27043" y="3592"/>
                        <a:pt x="26874" y="3592"/>
                      </a:cubicBezTo>
                      <a:cubicBezTo>
                        <a:pt x="26821" y="3592"/>
                        <a:pt x="26766" y="3600"/>
                        <a:pt x="26711" y="3614"/>
                      </a:cubicBezTo>
                      <a:lnTo>
                        <a:pt x="2726" y="14909"/>
                      </a:lnTo>
                      <a:cubicBezTo>
                        <a:pt x="2599" y="14964"/>
                        <a:pt x="2461" y="14990"/>
                        <a:pt x="2323" y="14990"/>
                      </a:cubicBezTo>
                      <a:cubicBezTo>
                        <a:pt x="2017" y="14990"/>
                        <a:pt x="1708" y="14861"/>
                        <a:pt x="1507" y="14622"/>
                      </a:cubicBezTo>
                      <a:cubicBezTo>
                        <a:pt x="1104" y="14042"/>
                        <a:pt x="756" y="13171"/>
                        <a:pt x="2147" y="11665"/>
                      </a:cubicBezTo>
                      <a:cubicBezTo>
                        <a:pt x="2263" y="11549"/>
                        <a:pt x="2378" y="11493"/>
                        <a:pt x="2494" y="11433"/>
                      </a:cubicBezTo>
                      <a:lnTo>
                        <a:pt x="27058" y="773"/>
                      </a:lnTo>
                      <a:cubicBezTo>
                        <a:pt x="27230" y="657"/>
                        <a:pt x="27346" y="426"/>
                        <a:pt x="27230" y="254"/>
                      </a:cubicBezTo>
                      <a:cubicBezTo>
                        <a:pt x="27187" y="78"/>
                        <a:pt x="27043" y="1"/>
                        <a:pt x="268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5" name="Google Shape;14495;p33"/>
                <p:cNvSpPr/>
                <p:nvPr/>
              </p:nvSpPr>
              <p:spPr>
                <a:xfrm>
                  <a:off x="3647224" y="2105970"/>
                  <a:ext cx="9383" cy="47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" h="4117" extrusionOk="0">
                      <a:moveTo>
                        <a:pt x="408" y="0"/>
                      </a:moveTo>
                      <a:cubicBezTo>
                        <a:pt x="176" y="0"/>
                        <a:pt x="0" y="177"/>
                        <a:pt x="0" y="408"/>
                      </a:cubicBezTo>
                      <a:lnTo>
                        <a:pt x="0" y="3708"/>
                      </a:lnTo>
                      <a:cubicBezTo>
                        <a:pt x="0" y="3940"/>
                        <a:pt x="176" y="4116"/>
                        <a:pt x="408" y="4116"/>
                      </a:cubicBezTo>
                      <a:cubicBezTo>
                        <a:pt x="640" y="4116"/>
                        <a:pt x="811" y="3940"/>
                        <a:pt x="811" y="3708"/>
                      </a:cubicBezTo>
                      <a:lnTo>
                        <a:pt x="811" y="408"/>
                      </a:lnTo>
                      <a:cubicBezTo>
                        <a:pt x="811" y="177"/>
                        <a:pt x="640" y="0"/>
                        <a:pt x="4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496" name="Google Shape;14496;p33"/>
              <p:cNvGrpSpPr/>
              <p:nvPr/>
            </p:nvGrpSpPr>
            <p:grpSpPr>
              <a:xfrm>
                <a:off x="1123955" y="4036563"/>
                <a:ext cx="269728" cy="270624"/>
                <a:chOff x="2451617" y="1982794"/>
                <a:chExt cx="595163" cy="597139"/>
              </a:xfrm>
            </p:grpSpPr>
            <p:sp>
              <p:nvSpPr>
                <p:cNvPr id="14497" name="Google Shape;14497;p33"/>
                <p:cNvSpPr/>
                <p:nvPr/>
              </p:nvSpPr>
              <p:spPr>
                <a:xfrm>
                  <a:off x="2451617" y="1982794"/>
                  <a:ext cx="594470" cy="137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47" h="11880" extrusionOk="0">
                      <a:moveTo>
                        <a:pt x="2550" y="988"/>
                      </a:moveTo>
                      <a:lnTo>
                        <a:pt x="48378" y="1799"/>
                      </a:lnTo>
                      <a:lnTo>
                        <a:pt x="22308" y="10892"/>
                      </a:lnTo>
                      <a:lnTo>
                        <a:pt x="2550" y="988"/>
                      </a:lnTo>
                      <a:close/>
                      <a:moveTo>
                        <a:pt x="524" y="1"/>
                      </a:moveTo>
                      <a:cubicBezTo>
                        <a:pt x="232" y="1"/>
                        <a:pt x="116" y="116"/>
                        <a:pt x="61" y="348"/>
                      </a:cubicBezTo>
                      <a:cubicBezTo>
                        <a:pt x="1" y="580"/>
                        <a:pt x="116" y="756"/>
                        <a:pt x="293" y="872"/>
                      </a:cubicBezTo>
                      <a:lnTo>
                        <a:pt x="22076" y="11819"/>
                      </a:lnTo>
                      <a:cubicBezTo>
                        <a:pt x="22131" y="11879"/>
                        <a:pt x="22192" y="11879"/>
                        <a:pt x="22247" y="11879"/>
                      </a:cubicBezTo>
                      <a:lnTo>
                        <a:pt x="22423" y="11879"/>
                      </a:lnTo>
                      <a:lnTo>
                        <a:pt x="51159" y="1799"/>
                      </a:lnTo>
                      <a:cubicBezTo>
                        <a:pt x="51330" y="1739"/>
                        <a:pt x="51446" y="1507"/>
                        <a:pt x="51446" y="1335"/>
                      </a:cubicBezTo>
                      <a:cubicBezTo>
                        <a:pt x="51391" y="1104"/>
                        <a:pt x="51214" y="928"/>
                        <a:pt x="50983" y="928"/>
                      </a:cubicBezTo>
                      <a:lnTo>
                        <a:pt x="5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8" name="Google Shape;14498;p33"/>
                <p:cNvSpPr/>
                <p:nvPr/>
              </p:nvSpPr>
              <p:spPr>
                <a:xfrm>
                  <a:off x="2703319" y="1993263"/>
                  <a:ext cx="343461" cy="39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24" h="34435" extrusionOk="0">
                      <a:moveTo>
                        <a:pt x="27985" y="1412"/>
                      </a:moveTo>
                      <a:lnTo>
                        <a:pt x="6374" y="32812"/>
                      </a:lnTo>
                      <a:lnTo>
                        <a:pt x="1044" y="10797"/>
                      </a:lnTo>
                      <a:lnTo>
                        <a:pt x="27985" y="1412"/>
                      </a:lnTo>
                      <a:close/>
                      <a:moveTo>
                        <a:pt x="29189" y="1"/>
                      </a:moveTo>
                      <a:cubicBezTo>
                        <a:pt x="29139" y="1"/>
                        <a:pt x="29086" y="8"/>
                        <a:pt x="29028" y="22"/>
                      </a:cubicBezTo>
                      <a:lnTo>
                        <a:pt x="348" y="10102"/>
                      </a:lnTo>
                      <a:cubicBezTo>
                        <a:pt x="117" y="10162"/>
                        <a:pt x="1" y="10394"/>
                        <a:pt x="61" y="10626"/>
                      </a:cubicBezTo>
                      <a:lnTo>
                        <a:pt x="5678" y="34087"/>
                      </a:lnTo>
                      <a:cubicBezTo>
                        <a:pt x="5739" y="34263"/>
                        <a:pt x="5910" y="34379"/>
                        <a:pt x="6086" y="34434"/>
                      </a:cubicBezTo>
                      <a:lnTo>
                        <a:pt x="6142" y="34434"/>
                      </a:lnTo>
                      <a:cubicBezTo>
                        <a:pt x="6318" y="34434"/>
                        <a:pt x="6434" y="34379"/>
                        <a:pt x="6550" y="34203"/>
                      </a:cubicBezTo>
                      <a:lnTo>
                        <a:pt x="29608" y="717"/>
                      </a:lnTo>
                      <a:cubicBezTo>
                        <a:pt x="29723" y="601"/>
                        <a:pt x="29663" y="369"/>
                        <a:pt x="29547" y="198"/>
                      </a:cubicBezTo>
                      <a:cubicBezTo>
                        <a:pt x="29460" y="65"/>
                        <a:pt x="29341" y="1"/>
                        <a:pt x="29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9" name="Google Shape;14499;p33"/>
                <p:cNvSpPr/>
                <p:nvPr/>
              </p:nvSpPr>
              <p:spPr>
                <a:xfrm>
                  <a:off x="2589525" y="2085888"/>
                  <a:ext cx="143259" cy="194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8" h="16802" extrusionOk="0">
                      <a:moveTo>
                        <a:pt x="6201" y="1104"/>
                      </a:moveTo>
                      <a:lnTo>
                        <a:pt x="9965" y="2842"/>
                      </a:lnTo>
                      <a:lnTo>
                        <a:pt x="11355" y="8751"/>
                      </a:lnTo>
                      <a:lnTo>
                        <a:pt x="1390" y="15179"/>
                      </a:lnTo>
                      <a:lnTo>
                        <a:pt x="6201" y="1104"/>
                      </a:lnTo>
                      <a:close/>
                      <a:moveTo>
                        <a:pt x="5738" y="0"/>
                      </a:moveTo>
                      <a:cubicBezTo>
                        <a:pt x="5622" y="61"/>
                        <a:pt x="5562" y="177"/>
                        <a:pt x="5506" y="292"/>
                      </a:cubicBezTo>
                      <a:lnTo>
                        <a:pt x="60" y="16166"/>
                      </a:lnTo>
                      <a:cubicBezTo>
                        <a:pt x="0" y="16338"/>
                        <a:pt x="60" y="16570"/>
                        <a:pt x="232" y="16685"/>
                      </a:cubicBezTo>
                      <a:cubicBezTo>
                        <a:pt x="292" y="16746"/>
                        <a:pt x="408" y="16801"/>
                        <a:pt x="464" y="16801"/>
                      </a:cubicBezTo>
                      <a:cubicBezTo>
                        <a:pt x="579" y="16801"/>
                        <a:pt x="640" y="16746"/>
                        <a:pt x="756" y="16685"/>
                      </a:cubicBezTo>
                      <a:lnTo>
                        <a:pt x="12166" y="9330"/>
                      </a:lnTo>
                      <a:cubicBezTo>
                        <a:pt x="12282" y="9214"/>
                        <a:pt x="12398" y="9038"/>
                        <a:pt x="12342" y="8867"/>
                      </a:cubicBezTo>
                      <a:lnTo>
                        <a:pt x="10776" y="2378"/>
                      </a:lnTo>
                      <a:cubicBezTo>
                        <a:pt x="10776" y="2262"/>
                        <a:pt x="10660" y="2146"/>
                        <a:pt x="10544" y="2086"/>
                      </a:cubicBezTo>
                      <a:lnTo>
                        <a:pt x="6141" y="61"/>
                      </a:lnTo>
                      <a:cubicBezTo>
                        <a:pt x="6025" y="0"/>
                        <a:pt x="5854" y="0"/>
                        <a:pt x="5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0" name="Google Shape;14500;p33"/>
                <p:cNvSpPr/>
                <p:nvPr/>
              </p:nvSpPr>
              <p:spPr>
                <a:xfrm>
                  <a:off x="2515885" y="2201472"/>
                  <a:ext cx="137909" cy="24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5" h="20819" extrusionOk="0">
                      <a:moveTo>
                        <a:pt x="2205" y="0"/>
                      </a:moveTo>
                      <a:cubicBezTo>
                        <a:pt x="2017" y="0"/>
                        <a:pt x="1827" y="77"/>
                        <a:pt x="1738" y="254"/>
                      </a:cubicBezTo>
                      <a:cubicBezTo>
                        <a:pt x="0" y="4194"/>
                        <a:pt x="0" y="8828"/>
                        <a:pt x="1799" y="12708"/>
                      </a:cubicBezTo>
                      <a:cubicBezTo>
                        <a:pt x="3592" y="16591"/>
                        <a:pt x="7129" y="19660"/>
                        <a:pt x="11240" y="20818"/>
                      </a:cubicBezTo>
                      <a:lnTo>
                        <a:pt x="11416" y="20818"/>
                      </a:lnTo>
                      <a:cubicBezTo>
                        <a:pt x="11587" y="20818"/>
                        <a:pt x="11763" y="20702"/>
                        <a:pt x="11819" y="20531"/>
                      </a:cubicBezTo>
                      <a:cubicBezTo>
                        <a:pt x="11935" y="20239"/>
                        <a:pt x="11763" y="20007"/>
                        <a:pt x="11532" y="19952"/>
                      </a:cubicBezTo>
                      <a:cubicBezTo>
                        <a:pt x="7648" y="18793"/>
                        <a:pt x="4348" y="15952"/>
                        <a:pt x="2665" y="12360"/>
                      </a:cubicBezTo>
                      <a:cubicBezTo>
                        <a:pt x="987" y="8712"/>
                        <a:pt x="927" y="4309"/>
                        <a:pt x="2610" y="657"/>
                      </a:cubicBezTo>
                      <a:cubicBezTo>
                        <a:pt x="2665" y="426"/>
                        <a:pt x="2610" y="138"/>
                        <a:pt x="2378" y="22"/>
                      </a:cubicBezTo>
                      <a:cubicBezTo>
                        <a:pt x="2323" y="8"/>
                        <a:pt x="2264" y="0"/>
                        <a:pt x="22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1" name="Google Shape;14501;p33"/>
                <p:cNvSpPr/>
                <p:nvPr/>
              </p:nvSpPr>
              <p:spPr>
                <a:xfrm>
                  <a:off x="2486432" y="2365877"/>
                  <a:ext cx="305272" cy="2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9" h="18525" extrusionOk="0">
                      <a:moveTo>
                        <a:pt x="486" y="1"/>
                      </a:moveTo>
                      <a:cubicBezTo>
                        <a:pt x="420" y="1"/>
                        <a:pt x="354" y="15"/>
                        <a:pt x="292" y="46"/>
                      </a:cubicBezTo>
                      <a:cubicBezTo>
                        <a:pt x="60" y="218"/>
                        <a:pt x="0" y="449"/>
                        <a:pt x="116" y="681"/>
                      </a:cubicBezTo>
                      <a:cubicBezTo>
                        <a:pt x="5330" y="10127"/>
                        <a:pt x="15179" y="16963"/>
                        <a:pt x="25839" y="18525"/>
                      </a:cubicBezTo>
                      <a:lnTo>
                        <a:pt x="25955" y="18525"/>
                      </a:lnTo>
                      <a:cubicBezTo>
                        <a:pt x="26131" y="18525"/>
                        <a:pt x="26363" y="18353"/>
                        <a:pt x="26418" y="18121"/>
                      </a:cubicBezTo>
                      <a:cubicBezTo>
                        <a:pt x="26418" y="17890"/>
                        <a:pt x="26247" y="17658"/>
                        <a:pt x="26015" y="17598"/>
                      </a:cubicBezTo>
                      <a:cubicBezTo>
                        <a:pt x="15587" y="16091"/>
                        <a:pt x="6025" y="9431"/>
                        <a:pt x="927" y="278"/>
                      </a:cubicBezTo>
                      <a:cubicBezTo>
                        <a:pt x="842" y="108"/>
                        <a:pt x="666" y="1"/>
                        <a:pt x="4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03" name="Google Shape;14503;p34"/>
          <p:cNvPicPr preferRelativeResize="0"/>
          <p:nvPr/>
        </p:nvPicPr>
        <p:blipFill rotWithShape="1">
          <a:blip r:embed="rId2">
            <a:alphaModFix amt="41000"/>
          </a:blip>
          <a:srcRect r="418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04" name="Google Shape;14504;p34"/>
          <p:cNvGrpSpPr/>
          <p:nvPr/>
        </p:nvGrpSpPr>
        <p:grpSpPr>
          <a:xfrm>
            <a:off x="53405" y="4039963"/>
            <a:ext cx="269728" cy="270624"/>
            <a:chOff x="2451617" y="1982794"/>
            <a:chExt cx="595163" cy="597139"/>
          </a:xfrm>
        </p:grpSpPr>
        <p:sp>
          <p:nvSpPr>
            <p:cNvPr id="14505" name="Google Shape;14505;p34"/>
            <p:cNvSpPr/>
            <p:nvPr/>
          </p:nvSpPr>
          <p:spPr>
            <a:xfrm>
              <a:off x="2451617" y="1982794"/>
              <a:ext cx="594470" cy="137273"/>
            </a:xfrm>
            <a:custGeom>
              <a:avLst/>
              <a:gdLst/>
              <a:ahLst/>
              <a:cxnLst/>
              <a:rect l="l" t="t" r="r" b="b"/>
              <a:pathLst>
                <a:path w="51447" h="11880" extrusionOk="0">
                  <a:moveTo>
                    <a:pt x="2550" y="988"/>
                  </a:moveTo>
                  <a:lnTo>
                    <a:pt x="48378" y="1799"/>
                  </a:lnTo>
                  <a:lnTo>
                    <a:pt x="22308" y="10892"/>
                  </a:lnTo>
                  <a:lnTo>
                    <a:pt x="2550" y="988"/>
                  </a:lnTo>
                  <a:close/>
                  <a:moveTo>
                    <a:pt x="524" y="1"/>
                  </a:moveTo>
                  <a:cubicBezTo>
                    <a:pt x="232" y="1"/>
                    <a:pt x="116" y="116"/>
                    <a:pt x="61" y="348"/>
                  </a:cubicBezTo>
                  <a:cubicBezTo>
                    <a:pt x="1" y="580"/>
                    <a:pt x="116" y="756"/>
                    <a:pt x="293" y="872"/>
                  </a:cubicBezTo>
                  <a:lnTo>
                    <a:pt x="22076" y="11819"/>
                  </a:lnTo>
                  <a:cubicBezTo>
                    <a:pt x="22131" y="11879"/>
                    <a:pt x="22192" y="11879"/>
                    <a:pt x="22247" y="11879"/>
                  </a:cubicBezTo>
                  <a:lnTo>
                    <a:pt x="22423" y="11879"/>
                  </a:lnTo>
                  <a:lnTo>
                    <a:pt x="51159" y="1799"/>
                  </a:lnTo>
                  <a:cubicBezTo>
                    <a:pt x="51330" y="1739"/>
                    <a:pt x="51446" y="1507"/>
                    <a:pt x="51446" y="1335"/>
                  </a:cubicBezTo>
                  <a:cubicBezTo>
                    <a:pt x="51391" y="1104"/>
                    <a:pt x="51214" y="928"/>
                    <a:pt x="50983" y="928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6" name="Google Shape;14506;p34"/>
            <p:cNvSpPr/>
            <p:nvPr/>
          </p:nvSpPr>
          <p:spPr>
            <a:xfrm>
              <a:off x="2703319" y="1993263"/>
              <a:ext cx="343461" cy="397896"/>
            </a:xfrm>
            <a:custGeom>
              <a:avLst/>
              <a:gdLst/>
              <a:ahLst/>
              <a:cxnLst/>
              <a:rect l="l" t="t" r="r" b="b"/>
              <a:pathLst>
                <a:path w="29724" h="34435" extrusionOk="0">
                  <a:moveTo>
                    <a:pt x="27985" y="1412"/>
                  </a:moveTo>
                  <a:lnTo>
                    <a:pt x="6374" y="32812"/>
                  </a:lnTo>
                  <a:lnTo>
                    <a:pt x="1044" y="10797"/>
                  </a:lnTo>
                  <a:lnTo>
                    <a:pt x="27985" y="1412"/>
                  </a:lnTo>
                  <a:close/>
                  <a:moveTo>
                    <a:pt x="29189" y="1"/>
                  </a:moveTo>
                  <a:cubicBezTo>
                    <a:pt x="29139" y="1"/>
                    <a:pt x="29086" y="8"/>
                    <a:pt x="29028" y="22"/>
                  </a:cubicBezTo>
                  <a:lnTo>
                    <a:pt x="348" y="10102"/>
                  </a:lnTo>
                  <a:cubicBezTo>
                    <a:pt x="117" y="10162"/>
                    <a:pt x="1" y="10394"/>
                    <a:pt x="61" y="10626"/>
                  </a:cubicBezTo>
                  <a:lnTo>
                    <a:pt x="5678" y="34087"/>
                  </a:lnTo>
                  <a:cubicBezTo>
                    <a:pt x="5739" y="34263"/>
                    <a:pt x="5910" y="34379"/>
                    <a:pt x="6086" y="34434"/>
                  </a:cubicBezTo>
                  <a:lnTo>
                    <a:pt x="6142" y="34434"/>
                  </a:lnTo>
                  <a:cubicBezTo>
                    <a:pt x="6318" y="34434"/>
                    <a:pt x="6434" y="34379"/>
                    <a:pt x="6550" y="34203"/>
                  </a:cubicBezTo>
                  <a:lnTo>
                    <a:pt x="29608" y="717"/>
                  </a:lnTo>
                  <a:cubicBezTo>
                    <a:pt x="29723" y="601"/>
                    <a:pt x="29663" y="369"/>
                    <a:pt x="29547" y="198"/>
                  </a:cubicBezTo>
                  <a:cubicBezTo>
                    <a:pt x="29460" y="65"/>
                    <a:pt x="29341" y="1"/>
                    <a:pt x="29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7" name="Google Shape;14507;p34"/>
            <p:cNvSpPr/>
            <p:nvPr/>
          </p:nvSpPr>
          <p:spPr>
            <a:xfrm>
              <a:off x="2589525" y="2085888"/>
              <a:ext cx="143259" cy="194147"/>
            </a:xfrm>
            <a:custGeom>
              <a:avLst/>
              <a:gdLst/>
              <a:ahLst/>
              <a:cxnLst/>
              <a:rect l="l" t="t" r="r" b="b"/>
              <a:pathLst>
                <a:path w="12398" h="16802" extrusionOk="0">
                  <a:moveTo>
                    <a:pt x="6201" y="1104"/>
                  </a:moveTo>
                  <a:lnTo>
                    <a:pt x="9965" y="2842"/>
                  </a:lnTo>
                  <a:lnTo>
                    <a:pt x="11355" y="8751"/>
                  </a:lnTo>
                  <a:lnTo>
                    <a:pt x="1390" y="15179"/>
                  </a:lnTo>
                  <a:lnTo>
                    <a:pt x="6201" y="1104"/>
                  </a:lnTo>
                  <a:close/>
                  <a:moveTo>
                    <a:pt x="5738" y="0"/>
                  </a:moveTo>
                  <a:cubicBezTo>
                    <a:pt x="5622" y="61"/>
                    <a:pt x="5562" y="177"/>
                    <a:pt x="5506" y="292"/>
                  </a:cubicBezTo>
                  <a:lnTo>
                    <a:pt x="60" y="16166"/>
                  </a:lnTo>
                  <a:cubicBezTo>
                    <a:pt x="0" y="16338"/>
                    <a:pt x="60" y="16570"/>
                    <a:pt x="232" y="16685"/>
                  </a:cubicBezTo>
                  <a:cubicBezTo>
                    <a:pt x="292" y="16746"/>
                    <a:pt x="408" y="16801"/>
                    <a:pt x="464" y="16801"/>
                  </a:cubicBezTo>
                  <a:cubicBezTo>
                    <a:pt x="579" y="16801"/>
                    <a:pt x="640" y="16746"/>
                    <a:pt x="756" y="16685"/>
                  </a:cubicBezTo>
                  <a:lnTo>
                    <a:pt x="12166" y="9330"/>
                  </a:lnTo>
                  <a:cubicBezTo>
                    <a:pt x="12282" y="9214"/>
                    <a:pt x="12398" y="9038"/>
                    <a:pt x="12342" y="8867"/>
                  </a:cubicBezTo>
                  <a:lnTo>
                    <a:pt x="10776" y="2378"/>
                  </a:lnTo>
                  <a:cubicBezTo>
                    <a:pt x="10776" y="2262"/>
                    <a:pt x="10660" y="2146"/>
                    <a:pt x="10544" y="2086"/>
                  </a:cubicBezTo>
                  <a:lnTo>
                    <a:pt x="6141" y="61"/>
                  </a:lnTo>
                  <a:cubicBezTo>
                    <a:pt x="6025" y="0"/>
                    <a:pt x="5854" y="0"/>
                    <a:pt x="5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8" name="Google Shape;14508;p34"/>
            <p:cNvSpPr/>
            <p:nvPr/>
          </p:nvSpPr>
          <p:spPr>
            <a:xfrm>
              <a:off x="2515885" y="2201472"/>
              <a:ext cx="137909" cy="240564"/>
            </a:xfrm>
            <a:custGeom>
              <a:avLst/>
              <a:gdLst/>
              <a:ahLst/>
              <a:cxnLst/>
              <a:rect l="l" t="t" r="r" b="b"/>
              <a:pathLst>
                <a:path w="11935" h="20819" extrusionOk="0">
                  <a:moveTo>
                    <a:pt x="2205" y="0"/>
                  </a:moveTo>
                  <a:cubicBezTo>
                    <a:pt x="2017" y="0"/>
                    <a:pt x="1827" y="77"/>
                    <a:pt x="1738" y="254"/>
                  </a:cubicBezTo>
                  <a:cubicBezTo>
                    <a:pt x="0" y="4194"/>
                    <a:pt x="0" y="8828"/>
                    <a:pt x="1799" y="12708"/>
                  </a:cubicBezTo>
                  <a:cubicBezTo>
                    <a:pt x="3592" y="16591"/>
                    <a:pt x="7129" y="19660"/>
                    <a:pt x="11240" y="20818"/>
                  </a:cubicBezTo>
                  <a:lnTo>
                    <a:pt x="11416" y="20818"/>
                  </a:lnTo>
                  <a:cubicBezTo>
                    <a:pt x="11587" y="20818"/>
                    <a:pt x="11763" y="20702"/>
                    <a:pt x="11819" y="20531"/>
                  </a:cubicBezTo>
                  <a:cubicBezTo>
                    <a:pt x="11935" y="20239"/>
                    <a:pt x="11763" y="20007"/>
                    <a:pt x="11532" y="19952"/>
                  </a:cubicBezTo>
                  <a:cubicBezTo>
                    <a:pt x="7648" y="18793"/>
                    <a:pt x="4348" y="15952"/>
                    <a:pt x="2665" y="12360"/>
                  </a:cubicBezTo>
                  <a:cubicBezTo>
                    <a:pt x="987" y="8712"/>
                    <a:pt x="927" y="4309"/>
                    <a:pt x="2610" y="657"/>
                  </a:cubicBezTo>
                  <a:cubicBezTo>
                    <a:pt x="2665" y="426"/>
                    <a:pt x="2610" y="138"/>
                    <a:pt x="2378" y="22"/>
                  </a:cubicBezTo>
                  <a:cubicBezTo>
                    <a:pt x="2323" y="8"/>
                    <a:pt x="2264" y="0"/>
                    <a:pt x="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9" name="Google Shape;14509;p34"/>
            <p:cNvSpPr/>
            <p:nvPr/>
          </p:nvSpPr>
          <p:spPr>
            <a:xfrm>
              <a:off x="2486432" y="2365877"/>
              <a:ext cx="305272" cy="214056"/>
            </a:xfrm>
            <a:custGeom>
              <a:avLst/>
              <a:gdLst/>
              <a:ahLst/>
              <a:cxnLst/>
              <a:rect l="l" t="t" r="r" b="b"/>
              <a:pathLst>
                <a:path w="26419" h="18525" extrusionOk="0">
                  <a:moveTo>
                    <a:pt x="486" y="1"/>
                  </a:moveTo>
                  <a:cubicBezTo>
                    <a:pt x="420" y="1"/>
                    <a:pt x="354" y="15"/>
                    <a:pt x="292" y="46"/>
                  </a:cubicBezTo>
                  <a:cubicBezTo>
                    <a:pt x="60" y="218"/>
                    <a:pt x="0" y="449"/>
                    <a:pt x="116" y="681"/>
                  </a:cubicBezTo>
                  <a:cubicBezTo>
                    <a:pt x="5330" y="10127"/>
                    <a:pt x="15179" y="16963"/>
                    <a:pt x="25839" y="18525"/>
                  </a:cubicBezTo>
                  <a:lnTo>
                    <a:pt x="25955" y="18525"/>
                  </a:lnTo>
                  <a:cubicBezTo>
                    <a:pt x="26131" y="18525"/>
                    <a:pt x="26363" y="18353"/>
                    <a:pt x="26418" y="18121"/>
                  </a:cubicBezTo>
                  <a:cubicBezTo>
                    <a:pt x="26418" y="17890"/>
                    <a:pt x="26247" y="17658"/>
                    <a:pt x="26015" y="17598"/>
                  </a:cubicBezTo>
                  <a:cubicBezTo>
                    <a:pt x="15587" y="16091"/>
                    <a:pt x="6025" y="9431"/>
                    <a:pt x="927" y="278"/>
                  </a:cubicBezTo>
                  <a:cubicBezTo>
                    <a:pt x="842" y="108"/>
                    <a:pt x="666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0" name="Google Shape;14510;p34"/>
          <p:cNvSpPr/>
          <p:nvPr/>
        </p:nvSpPr>
        <p:spPr>
          <a:xfrm>
            <a:off x="372375" y="3971675"/>
            <a:ext cx="288497" cy="183992"/>
          </a:xfrm>
          <a:custGeom>
            <a:avLst/>
            <a:gdLst/>
            <a:ahLst/>
            <a:cxnLst/>
            <a:rect l="l" t="t" r="r" b="b"/>
            <a:pathLst>
              <a:path w="35573" h="22687" extrusionOk="0">
                <a:moveTo>
                  <a:pt x="5918" y="1"/>
                </a:moveTo>
                <a:cubicBezTo>
                  <a:pt x="3452" y="1"/>
                  <a:pt x="1670" y="1687"/>
                  <a:pt x="927" y="3636"/>
                </a:cubicBezTo>
                <a:cubicBezTo>
                  <a:pt x="1" y="6069"/>
                  <a:pt x="580" y="9313"/>
                  <a:pt x="4056" y="10764"/>
                </a:cubicBezTo>
                <a:cubicBezTo>
                  <a:pt x="8056" y="12386"/>
                  <a:pt x="17209" y="15686"/>
                  <a:pt x="23406" y="17600"/>
                </a:cubicBezTo>
                <a:cubicBezTo>
                  <a:pt x="24192" y="17856"/>
                  <a:pt x="24923" y="17981"/>
                  <a:pt x="25582" y="17981"/>
                </a:cubicBezTo>
                <a:cubicBezTo>
                  <a:pt x="27157" y="17981"/>
                  <a:pt x="28322" y="17267"/>
                  <a:pt x="28852" y="15918"/>
                </a:cubicBezTo>
                <a:cubicBezTo>
                  <a:pt x="29607" y="14008"/>
                  <a:pt x="28736" y="11515"/>
                  <a:pt x="27058" y="10704"/>
                </a:cubicBezTo>
                <a:cubicBezTo>
                  <a:pt x="23930" y="9313"/>
                  <a:pt x="20857" y="8099"/>
                  <a:pt x="13789" y="5666"/>
                </a:cubicBezTo>
                <a:cubicBezTo>
                  <a:pt x="13746" y="5651"/>
                  <a:pt x="13702" y="5643"/>
                  <a:pt x="13660" y="5643"/>
                </a:cubicBezTo>
                <a:cubicBezTo>
                  <a:pt x="13536" y="5643"/>
                  <a:pt x="13427" y="5709"/>
                  <a:pt x="13386" y="5837"/>
                </a:cubicBezTo>
                <a:cubicBezTo>
                  <a:pt x="13325" y="5953"/>
                  <a:pt x="13441" y="6129"/>
                  <a:pt x="13557" y="6185"/>
                </a:cubicBezTo>
                <a:cubicBezTo>
                  <a:pt x="20625" y="8678"/>
                  <a:pt x="23754" y="9837"/>
                  <a:pt x="26766" y="11227"/>
                </a:cubicBezTo>
                <a:cubicBezTo>
                  <a:pt x="28217" y="11923"/>
                  <a:pt x="28968" y="14064"/>
                  <a:pt x="28333" y="15686"/>
                </a:cubicBezTo>
                <a:cubicBezTo>
                  <a:pt x="27886" y="16819"/>
                  <a:pt x="26904" y="17416"/>
                  <a:pt x="25544" y="17416"/>
                </a:cubicBezTo>
                <a:cubicBezTo>
                  <a:pt x="24956" y="17416"/>
                  <a:pt x="24298" y="17304"/>
                  <a:pt x="23582" y="17076"/>
                </a:cubicBezTo>
                <a:cubicBezTo>
                  <a:pt x="17381" y="15107"/>
                  <a:pt x="8287" y="11862"/>
                  <a:pt x="4288" y="10185"/>
                </a:cubicBezTo>
                <a:cubicBezTo>
                  <a:pt x="1219" y="8910"/>
                  <a:pt x="640" y="6013"/>
                  <a:pt x="1451" y="3812"/>
                </a:cubicBezTo>
                <a:cubicBezTo>
                  <a:pt x="2140" y="2107"/>
                  <a:pt x="3709" y="587"/>
                  <a:pt x="5893" y="587"/>
                </a:cubicBezTo>
                <a:cubicBezTo>
                  <a:pt x="6459" y="587"/>
                  <a:pt x="7065" y="689"/>
                  <a:pt x="7708" y="915"/>
                </a:cubicBezTo>
                <a:cubicBezTo>
                  <a:pt x="11819" y="2361"/>
                  <a:pt x="27290" y="8271"/>
                  <a:pt x="31693" y="10240"/>
                </a:cubicBezTo>
                <a:cubicBezTo>
                  <a:pt x="34761" y="11575"/>
                  <a:pt x="34937" y="14991"/>
                  <a:pt x="33834" y="17656"/>
                </a:cubicBezTo>
                <a:cubicBezTo>
                  <a:pt x="32779" y="20093"/>
                  <a:pt x="30555" y="22090"/>
                  <a:pt x="27887" y="22090"/>
                </a:cubicBezTo>
                <a:cubicBezTo>
                  <a:pt x="27192" y="22090"/>
                  <a:pt x="26466" y="21955"/>
                  <a:pt x="25723" y="21656"/>
                </a:cubicBezTo>
                <a:cubicBezTo>
                  <a:pt x="18424" y="18699"/>
                  <a:pt x="7708" y="14759"/>
                  <a:pt x="7592" y="14759"/>
                </a:cubicBezTo>
                <a:cubicBezTo>
                  <a:pt x="7564" y="14745"/>
                  <a:pt x="7531" y="14738"/>
                  <a:pt x="7498" y="14738"/>
                </a:cubicBezTo>
                <a:cubicBezTo>
                  <a:pt x="7397" y="14738"/>
                  <a:pt x="7286" y="14803"/>
                  <a:pt x="7245" y="14935"/>
                </a:cubicBezTo>
                <a:cubicBezTo>
                  <a:pt x="7184" y="15051"/>
                  <a:pt x="7245" y="15223"/>
                  <a:pt x="7416" y="15283"/>
                </a:cubicBezTo>
                <a:cubicBezTo>
                  <a:pt x="7532" y="15338"/>
                  <a:pt x="18252" y="19222"/>
                  <a:pt x="25492" y="22175"/>
                </a:cubicBezTo>
                <a:cubicBezTo>
                  <a:pt x="25899" y="22351"/>
                  <a:pt x="26363" y="22522"/>
                  <a:pt x="26766" y="22583"/>
                </a:cubicBezTo>
                <a:cubicBezTo>
                  <a:pt x="27144" y="22653"/>
                  <a:pt x="27515" y="22686"/>
                  <a:pt x="27879" y="22686"/>
                </a:cubicBezTo>
                <a:cubicBezTo>
                  <a:pt x="30807" y="22686"/>
                  <a:pt x="33224" y="20518"/>
                  <a:pt x="34358" y="17888"/>
                </a:cubicBezTo>
                <a:cubicBezTo>
                  <a:pt x="35572" y="14991"/>
                  <a:pt x="35340" y="11227"/>
                  <a:pt x="31925" y="9721"/>
                </a:cubicBezTo>
                <a:cubicBezTo>
                  <a:pt x="27522" y="7751"/>
                  <a:pt x="11995" y="1782"/>
                  <a:pt x="7880" y="336"/>
                </a:cubicBezTo>
                <a:cubicBezTo>
                  <a:pt x="7187" y="105"/>
                  <a:pt x="6531" y="1"/>
                  <a:pt x="59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11" name="Google Shape;14511;p34"/>
          <p:cNvGrpSpPr/>
          <p:nvPr/>
        </p:nvGrpSpPr>
        <p:grpSpPr>
          <a:xfrm>
            <a:off x="91043" y="4687161"/>
            <a:ext cx="322044" cy="371283"/>
            <a:chOff x="2027201" y="2578581"/>
            <a:chExt cx="376924" cy="434503"/>
          </a:xfrm>
        </p:grpSpPr>
        <p:sp>
          <p:nvSpPr>
            <p:cNvPr id="14512" name="Google Shape;14512;p34"/>
            <p:cNvSpPr/>
            <p:nvPr/>
          </p:nvSpPr>
          <p:spPr>
            <a:xfrm>
              <a:off x="2027201" y="2578581"/>
              <a:ext cx="376924" cy="434503"/>
            </a:xfrm>
            <a:custGeom>
              <a:avLst/>
              <a:gdLst/>
              <a:ahLst/>
              <a:cxnLst/>
              <a:rect l="l" t="t" r="r" b="b"/>
              <a:pathLst>
                <a:path w="32620" h="37603" extrusionOk="0">
                  <a:moveTo>
                    <a:pt x="5391" y="872"/>
                  </a:moveTo>
                  <a:lnTo>
                    <a:pt x="31809" y="37023"/>
                  </a:lnTo>
                  <a:lnTo>
                    <a:pt x="31809" y="37023"/>
                  </a:lnTo>
                  <a:lnTo>
                    <a:pt x="524" y="32156"/>
                  </a:lnTo>
                  <a:lnTo>
                    <a:pt x="5391" y="872"/>
                  </a:lnTo>
                  <a:close/>
                  <a:moveTo>
                    <a:pt x="5159" y="1"/>
                  </a:moveTo>
                  <a:cubicBezTo>
                    <a:pt x="5099" y="61"/>
                    <a:pt x="5043" y="117"/>
                    <a:pt x="4983" y="233"/>
                  </a:cubicBezTo>
                  <a:lnTo>
                    <a:pt x="0" y="32328"/>
                  </a:lnTo>
                  <a:cubicBezTo>
                    <a:pt x="0" y="32444"/>
                    <a:pt x="61" y="32560"/>
                    <a:pt x="232" y="32620"/>
                  </a:cubicBezTo>
                  <a:lnTo>
                    <a:pt x="32328" y="37602"/>
                  </a:lnTo>
                  <a:lnTo>
                    <a:pt x="32443" y="37602"/>
                  </a:lnTo>
                  <a:cubicBezTo>
                    <a:pt x="32504" y="37542"/>
                    <a:pt x="32559" y="37542"/>
                    <a:pt x="32559" y="37486"/>
                  </a:cubicBezTo>
                  <a:cubicBezTo>
                    <a:pt x="32620" y="37426"/>
                    <a:pt x="32620" y="37310"/>
                    <a:pt x="32559" y="37194"/>
                  </a:cubicBezTo>
                  <a:lnTo>
                    <a:pt x="5446" y="117"/>
                  </a:lnTo>
                  <a:cubicBezTo>
                    <a:pt x="5391" y="61"/>
                    <a:pt x="5275" y="1"/>
                    <a:pt x="5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3" name="Google Shape;14513;p34"/>
            <p:cNvSpPr/>
            <p:nvPr/>
          </p:nvSpPr>
          <p:spPr>
            <a:xfrm>
              <a:off x="2089483" y="2723585"/>
              <a:ext cx="184776" cy="212323"/>
            </a:xfrm>
            <a:custGeom>
              <a:avLst/>
              <a:gdLst/>
              <a:ahLst/>
              <a:cxnLst/>
              <a:rect l="l" t="t" r="r" b="b"/>
              <a:pathLst>
                <a:path w="15991" h="18375" extrusionOk="0">
                  <a:moveTo>
                    <a:pt x="2837" y="837"/>
                  </a:moveTo>
                  <a:lnTo>
                    <a:pt x="15235" y="17809"/>
                  </a:lnTo>
                  <a:lnTo>
                    <a:pt x="520" y="15492"/>
                  </a:lnTo>
                  <a:lnTo>
                    <a:pt x="2837" y="837"/>
                  </a:lnTo>
                  <a:close/>
                  <a:moveTo>
                    <a:pt x="2695" y="1"/>
                  </a:moveTo>
                  <a:cubicBezTo>
                    <a:pt x="2669" y="1"/>
                    <a:pt x="2639" y="8"/>
                    <a:pt x="2605" y="26"/>
                  </a:cubicBezTo>
                  <a:cubicBezTo>
                    <a:pt x="2489" y="26"/>
                    <a:pt x="2434" y="142"/>
                    <a:pt x="2434" y="197"/>
                  </a:cubicBezTo>
                  <a:lnTo>
                    <a:pt x="1" y="15668"/>
                  </a:lnTo>
                  <a:cubicBezTo>
                    <a:pt x="1" y="15724"/>
                    <a:pt x="56" y="15784"/>
                    <a:pt x="56" y="15839"/>
                  </a:cubicBezTo>
                  <a:cubicBezTo>
                    <a:pt x="116" y="15900"/>
                    <a:pt x="172" y="15955"/>
                    <a:pt x="232" y="15955"/>
                  </a:cubicBezTo>
                  <a:lnTo>
                    <a:pt x="15698" y="18333"/>
                  </a:lnTo>
                  <a:cubicBezTo>
                    <a:pt x="15729" y="18361"/>
                    <a:pt x="15744" y="18375"/>
                    <a:pt x="15758" y="18375"/>
                  </a:cubicBezTo>
                  <a:cubicBezTo>
                    <a:pt x="15773" y="18375"/>
                    <a:pt x="15786" y="18361"/>
                    <a:pt x="15814" y="18333"/>
                  </a:cubicBezTo>
                  <a:cubicBezTo>
                    <a:pt x="15874" y="18333"/>
                    <a:pt x="15930" y="18273"/>
                    <a:pt x="15930" y="18273"/>
                  </a:cubicBezTo>
                  <a:cubicBezTo>
                    <a:pt x="15990" y="18157"/>
                    <a:pt x="15990" y="18041"/>
                    <a:pt x="15930" y="17985"/>
                  </a:cubicBezTo>
                  <a:lnTo>
                    <a:pt x="2837" y="81"/>
                  </a:lnTo>
                  <a:cubicBezTo>
                    <a:pt x="2798" y="42"/>
                    <a:pt x="2756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4" name="Google Shape;14514;p34"/>
            <p:cNvSpPr/>
            <p:nvPr/>
          </p:nvSpPr>
          <p:spPr>
            <a:xfrm>
              <a:off x="2047284" y="2942587"/>
              <a:ext cx="7395" cy="16085"/>
            </a:xfrm>
            <a:custGeom>
              <a:avLst/>
              <a:gdLst/>
              <a:ahLst/>
              <a:cxnLst/>
              <a:rect l="l" t="t" r="r" b="b"/>
              <a:pathLst>
                <a:path w="640" h="1392" extrusionOk="0">
                  <a:moveTo>
                    <a:pt x="347" y="0"/>
                  </a:moveTo>
                  <a:cubicBezTo>
                    <a:pt x="255" y="0"/>
                    <a:pt x="176" y="96"/>
                    <a:pt x="176" y="191"/>
                  </a:cubicBezTo>
                  <a:lnTo>
                    <a:pt x="0" y="1118"/>
                  </a:lnTo>
                  <a:cubicBezTo>
                    <a:pt x="0" y="1234"/>
                    <a:pt x="61" y="1350"/>
                    <a:pt x="232" y="1350"/>
                  </a:cubicBezTo>
                  <a:cubicBezTo>
                    <a:pt x="232" y="1377"/>
                    <a:pt x="247" y="1391"/>
                    <a:pt x="269" y="1391"/>
                  </a:cubicBezTo>
                  <a:cubicBezTo>
                    <a:pt x="291" y="1391"/>
                    <a:pt x="320" y="1377"/>
                    <a:pt x="348" y="1350"/>
                  </a:cubicBezTo>
                  <a:cubicBezTo>
                    <a:pt x="408" y="1350"/>
                    <a:pt x="464" y="1289"/>
                    <a:pt x="464" y="1174"/>
                  </a:cubicBezTo>
                  <a:lnTo>
                    <a:pt x="640" y="247"/>
                  </a:lnTo>
                  <a:cubicBezTo>
                    <a:pt x="640" y="131"/>
                    <a:pt x="580" y="15"/>
                    <a:pt x="408" y="15"/>
                  </a:cubicBezTo>
                  <a:cubicBezTo>
                    <a:pt x="388" y="5"/>
                    <a:pt x="367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5" name="Google Shape;14515;p34"/>
            <p:cNvSpPr/>
            <p:nvPr/>
          </p:nvSpPr>
          <p:spPr>
            <a:xfrm>
              <a:off x="2065379" y="2945268"/>
              <a:ext cx="8054" cy="16235"/>
            </a:xfrm>
            <a:custGeom>
              <a:avLst/>
              <a:gdLst/>
              <a:ahLst/>
              <a:cxnLst/>
              <a:rect l="l" t="t" r="r" b="b"/>
              <a:pathLst>
                <a:path w="697" h="1405" extrusionOk="0">
                  <a:moveTo>
                    <a:pt x="376" y="0"/>
                  </a:moveTo>
                  <a:cubicBezTo>
                    <a:pt x="251" y="0"/>
                    <a:pt x="172" y="95"/>
                    <a:pt x="172" y="191"/>
                  </a:cubicBezTo>
                  <a:lnTo>
                    <a:pt x="57" y="1118"/>
                  </a:lnTo>
                  <a:cubicBezTo>
                    <a:pt x="1" y="1234"/>
                    <a:pt x="117" y="1349"/>
                    <a:pt x="233" y="1405"/>
                  </a:cubicBezTo>
                  <a:lnTo>
                    <a:pt x="348" y="1405"/>
                  </a:lnTo>
                  <a:cubicBezTo>
                    <a:pt x="404" y="1349"/>
                    <a:pt x="464" y="1289"/>
                    <a:pt x="520" y="1173"/>
                  </a:cubicBezTo>
                  <a:lnTo>
                    <a:pt x="636" y="246"/>
                  </a:lnTo>
                  <a:cubicBezTo>
                    <a:pt x="696" y="130"/>
                    <a:pt x="580" y="15"/>
                    <a:pt x="464" y="15"/>
                  </a:cubicBezTo>
                  <a:cubicBezTo>
                    <a:pt x="433" y="5"/>
                    <a:pt x="404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6" name="Google Shape;14516;p34"/>
            <p:cNvSpPr/>
            <p:nvPr/>
          </p:nvSpPr>
          <p:spPr>
            <a:xfrm>
              <a:off x="2084133" y="2948110"/>
              <a:ext cx="7349" cy="16073"/>
            </a:xfrm>
            <a:custGeom>
              <a:avLst/>
              <a:gdLst/>
              <a:ahLst/>
              <a:cxnLst/>
              <a:rect l="l" t="t" r="r" b="b"/>
              <a:pathLst>
                <a:path w="636" h="1391" extrusionOk="0">
                  <a:moveTo>
                    <a:pt x="403" y="0"/>
                  </a:moveTo>
                  <a:cubicBezTo>
                    <a:pt x="287" y="0"/>
                    <a:pt x="172" y="61"/>
                    <a:pt x="116" y="176"/>
                  </a:cubicBezTo>
                  <a:lnTo>
                    <a:pt x="0" y="1103"/>
                  </a:lnTo>
                  <a:cubicBezTo>
                    <a:pt x="0" y="1219"/>
                    <a:pt x="56" y="1391"/>
                    <a:pt x="172" y="1391"/>
                  </a:cubicBezTo>
                  <a:lnTo>
                    <a:pt x="287" y="1391"/>
                  </a:lnTo>
                  <a:cubicBezTo>
                    <a:pt x="403" y="1335"/>
                    <a:pt x="464" y="1275"/>
                    <a:pt x="464" y="1219"/>
                  </a:cubicBezTo>
                  <a:lnTo>
                    <a:pt x="579" y="292"/>
                  </a:lnTo>
                  <a:cubicBezTo>
                    <a:pt x="635" y="116"/>
                    <a:pt x="519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7" name="Google Shape;14517;p34"/>
            <p:cNvSpPr/>
            <p:nvPr/>
          </p:nvSpPr>
          <p:spPr>
            <a:xfrm>
              <a:off x="2102170" y="2950791"/>
              <a:ext cx="7407" cy="16073"/>
            </a:xfrm>
            <a:custGeom>
              <a:avLst/>
              <a:gdLst/>
              <a:ahLst/>
              <a:cxnLst/>
              <a:rect l="l" t="t" r="r" b="b"/>
              <a:pathLst>
                <a:path w="641" h="1391" extrusionOk="0">
                  <a:moveTo>
                    <a:pt x="409" y="0"/>
                  </a:moveTo>
                  <a:cubicBezTo>
                    <a:pt x="293" y="0"/>
                    <a:pt x="177" y="60"/>
                    <a:pt x="177" y="232"/>
                  </a:cubicBezTo>
                  <a:lnTo>
                    <a:pt x="1" y="1103"/>
                  </a:lnTo>
                  <a:cubicBezTo>
                    <a:pt x="1" y="1275"/>
                    <a:pt x="61" y="1390"/>
                    <a:pt x="233" y="1390"/>
                  </a:cubicBezTo>
                  <a:lnTo>
                    <a:pt x="293" y="1390"/>
                  </a:lnTo>
                  <a:cubicBezTo>
                    <a:pt x="409" y="1390"/>
                    <a:pt x="464" y="1275"/>
                    <a:pt x="464" y="1219"/>
                  </a:cubicBezTo>
                  <a:lnTo>
                    <a:pt x="641" y="292"/>
                  </a:lnTo>
                  <a:cubicBezTo>
                    <a:pt x="641" y="176"/>
                    <a:pt x="580" y="6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8" name="Google Shape;14518;p34"/>
            <p:cNvSpPr/>
            <p:nvPr/>
          </p:nvSpPr>
          <p:spPr>
            <a:xfrm>
              <a:off x="2120277" y="2953969"/>
              <a:ext cx="7349" cy="15877"/>
            </a:xfrm>
            <a:custGeom>
              <a:avLst/>
              <a:gdLst/>
              <a:ahLst/>
              <a:cxnLst/>
              <a:rect l="l" t="t" r="r" b="b"/>
              <a:pathLst>
                <a:path w="636" h="1374" extrusionOk="0">
                  <a:moveTo>
                    <a:pt x="371" y="1"/>
                  </a:moveTo>
                  <a:cubicBezTo>
                    <a:pt x="248" y="1"/>
                    <a:pt x="172" y="95"/>
                    <a:pt x="172" y="189"/>
                  </a:cubicBezTo>
                  <a:lnTo>
                    <a:pt x="0" y="1115"/>
                  </a:lnTo>
                  <a:cubicBezTo>
                    <a:pt x="0" y="1231"/>
                    <a:pt x="116" y="1347"/>
                    <a:pt x="232" y="1347"/>
                  </a:cubicBezTo>
                  <a:cubicBezTo>
                    <a:pt x="251" y="1367"/>
                    <a:pt x="263" y="1374"/>
                    <a:pt x="274" y="1374"/>
                  </a:cubicBezTo>
                  <a:cubicBezTo>
                    <a:pt x="295" y="1374"/>
                    <a:pt x="308" y="1347"/>
                    <a:pt x="348" y="1347"/>
                  </a:cubicBezTo>
                  <a:cubicBezTo>
                    <a:pt x="404" y="1347"/>
                    <a:pt x="464" y="1292"/>
                    <a:pt x="520" y="1176"/>
                  </a:cubicBezTo>
                  <a:lnTo>
                    <a:pt x="635" y="249"/>
                  </a:lnTo>
                  <a:cubicBezTo>
                    <a:pt x="635" y="133"/>
                    <a:pt x="580" y="17"/>
                    <a:pt x="464" y="17"/>
                  </a:cubicBezTo>
                  <a:cubicBezTo>
                    <a:pt x="431" y="6"/>
                    <a:pt x="400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9" name="Google Shape;14519;p34"/>
            <p:cNvSpPr/>
            <p:nvPr/>
          </p:nvSpPr>
          <p:spPr>
            <a:xfrm>
              <a:off x="2138326" y="2956649"/>
              <a:ext cx="8042" cy="16269"/>
            </a:xfrm>
            <a:custGeom>
              <a:avLst/>
              <a:gdLst/>
              <a:ahLst/>
              <a:cxnLst/>
              <a:rect l="l" t="t" r="r" b="b"/>
              <a:pathLst>
                <a:path w="696" h="1408" extrusionOk="0">
                  <a:moveTo>
                    <a:pt x="399" y="0"/>
                  </a:moveTo>
                  <a:cubicBezTo>
                    <a:pt x="306" y="0"/>
                    <a:pt x="222" y="94"/>
                    <a:pt x="177" y="188"/>
                  </a:cubicBezTo>
                  <a:lnTo>
                    <a:pt x="61" y="1115"/>
                  </a:lnTo>
                  <a:cubicBezTo>
                    <a:pt x="0" y="1231"/>
                    <a:pt x="116" y="1347"/>
                    <a:pt x="232" y="1407"/>
                  </a:cubicBezTo>
                  <a:lnTo>
                    <a:pt x="348" y="1407"/>
                  </a:lnTo>
                  <a:cubicBezTo>
                    <a:pt x="408" y="1347"/>
                    <a:pt x="524" y="1291"/>
                    <a:pt x="524" y="1175"/>
                  </a:cubicBezTo>
                  <a:lnTo>
                    <a:pt x="640" y="249"/>
                  </a:lnTo>
                  <a:cubicBezTo>
                    <a:pt x="696" y="133"/>
                    <a:pt x="580" y="17"/>
                    <a:pt x="464" y="17"/>
                  </a:cubicBezTo>
                  <a:cubicBezTo>
                    <a:pt x="442" y="5"/>
                    <a:pt x="420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0" name="Google Shape;14520;p34"/>
            <p:cNvSpPr/>
            <p:nvPr/>
          </p:nvSpPr>
          <p:spPr>
            <a:xfrm>
              <a:off x="2157068" y="2959515"/>
              <a:ext cx="7407" cy="16073"/>
            </a:xfrm>
            <a:custGeom>
              <a:avLst/>
              <a:gdLst/>
              <a:ahLst/>
              <a:cxnLst/>
              <a:rect l="l" t="t" r="r" b="b"/>
              <a:pathLst>
                <a:path w="641" h="1391" extrusionOk="0">
                  <a:moveTo>
                    <a:pt x="408" y="1"/>
                  </a:moveTo>
                  <a:cubicBezTo>
                    <a:pt x="293" y="1"/>
                    <a:pt x="177" y="56"/>
                    <a:pt x="116" y="172"/>
                  </a:cubicBezTo>
                  <a:lnTo>
                    <a:pt x="1" y="1099"/>
                  </a:lnTo>
                  <a:cubicBezTo>
                    <a:pt x="1" y="1215"/>
                    <a:pt x="61" y="1391"/>
                    <a:pt x="177" y="1391"/>
                  </a:cubicBezTo>
                  <a:lnTo>
                    <a:pt x="293" y="1391"/>
                  </a:lnTo>
                  <a:cubicBezTo>
                    <a:pt x="408" y="1331"/>
                    <a:pt x="464" y="1275"/>
                    <a:pt x="464" y="1159"/>
                  </a:cubicBezTo>
                  <a:lnTo>
                    <a:pt x="640" y="288"/>
                  </a:lnTo>
                  <a:cubicBezTo>
                    <a:pt x="640" y="116"/>
                    <a:pt x="524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1" name="Google Shape;14521;p34"/>
            <p:cNvSpPr/>
            <p:nvPr/>
          </p:nvSpPr>
          <p:spPr>
            <a:xfrm>
              <a:off x="2175175" y="2962196"/>
              <a:ext cx="7349" cy="16073"/>
            </a:xfrm>
            <a:custGeom>
              <a:avLst/>
              <a:gdLst/>
              <a:ahLst/>
              <a:cxnLst/>
              <a:rect l="l" t="t" r="r" b="b"/>
              <a:pathLst>
                <a:path w="636" h="1391" extrusionOk="0">
                  <a:moveTo>
                    <a:pt x="403" y="0"/>
                  </a:moveTo>
                  <a:cubicBezTo>
                    <a:pt x="287" y="0"/>
                    <a:pt x="172" y="56"/>
                    <a:pt x="172" y="232"/>
                  </a:cubicBezTo>
                  <a:lnTo>
                    <a:pt x="0" y="1099"/>
                  </a:lnTo>
                  <a:cubicBezTo>
                    <a:pt x="0" y="1275"/>
                    <a:pt x="56" y="1391"/>
                    <a:pt x="232" y="1391"/>
                  </a:cubicBezTo>
                  <a:lnTo>
                    <a:pt x="348" y="1391"/>
                  </a:lnTo>
                  <a:cubicBezTo>
                    <a:pt x="403" y="1391"/>
                    <a:pt x="464" y="1275"/>
                    <a:pt x="464" y="1215"/>
                  </a:cubicBezTo>
                  <a:lnTo>
                    <a:pt x="635" y="288"/>
                  </a:lnTo>
                  <a:cubicBezTo>
                    <a:pt x="635" y="172"/>
                    <a:pt x="579" y="56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2" name="Google Shape;14522;p34"/>
            <p:cNvSpPr/>
            <p:nvPr/>
          </p:nvSpPr>
          <p:spPr>
            <a:xfrm>
              <a:off x="2193224" y="2964865"/>
              <a:ext cx="8042" cy="16085"/>
            </a:xfrm>
            <a:custGeom>
              <a:avLst/>
              <a:gdLst/>
              <a:ahLst/>
              <a:cxnLst/>
              <a:rect l="l" t="t" r="r" b="b"/>
              <a:pathLst>
                <a:path w="696" h="1392" extrusionOk="0">
                  <a:moveTo>
                    <a:pt x="463" y="1"/>
                  </a:moveTo>
                  <a:cubicBezTo>
                    <a:pt x="292" y="1"/>
                    <a:pt x="176" y="117"/>
                    <a:pt x="176" y="233"/>
                  </a:cubicBezTo>
                  <a:lnTo>
                    <a:pt x="60" y="1160"/>
                  </a:lnTo>
                  <a:cubicBezTo>
                    <a:pt x="0" y="1276"/>
                    <a:pt x="116" y="1391"/>
                    <a:pt x="232" y="1391"/>
                  </a:cubicBezTo>
                  <a:lnTo>
                    <a:pt x="348" y="1391"/>
                  </a:lnTo>
                  <a:cubicBezTo>
                    <a:pt x="408" y="1391"/>
                    <a:pt x="463" y="1331"/>
                    <a:pt x="524" y="1215"/>
                  </a:cubicBezTo>
                  <a:lnTo>
                    <a:pt x="640" y="288"/>
                  </a:lnTo>
                  <a:cubicBezTo>
                    <a:pt x="695" y="172"/>
                    <a:pt x="579" y="57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3" name="Google Shape;14523;p34"/>
            <p:cNvSpPr/>
            <p:nvPr/>
          </p:nvSpPr>
          <p:spPr>
            <a:xfrm>
              <a:off x="2211966" y="2968019"/>
              <a:ext cx="7395" cy="16246"/>
            </a:xfrm>
            <a:custGeom>
              <a:avLst/>
              <a:gdLst/>
              <a:ahLst/>
              <a:cxnLst/>
              <a:rect l="l" t="t" r="r" b="b"/>
              <a:pathLst>
                <a:path w="640" h="1406" extrusionOk="0">
                  <a:moveTo>
                    <a:pt x="346" y="1"/>
                  </a:moveTo>
                  <a:cubicBezTo>
                    <a:pt x="253" y="1"/>
                    <a:pt x="166" y="96"/>
                    <a:pt x="116" y="191"/>
                  </a:cubicBezTo>
                  <a:lnTo>
                    <a:pt x="0" y="1118"/>
                  </a:lnTo>
                  <a:cubicBezTo>
                    <a:pt x="0" y="1234"/>
                    <a:pt x="60" y="1350"/>
                    <a:pt x="176" y="1406"/>
                  </a:cubicBezTo>
                  <a:cubicBezTo>
                    <a:pt x="232" y="1406"/>
                    <a:pt x="292" y="1406"/>
                    <a:pt x="292" y="1350"/>
                  </a:cubicBezTo>
                  <a:cubicBezTo>
                    <a:pt x="408" y="1350"/>
                    <a:pt x="464" y="1290"/>
                    <a:pt x="464" y="1174"/>
                  </a:cubicBezTo>
                  <a:lnTo>
                    <a:pt x="580" y="247"/>
                  </a:lnTo>
                  <a:cubicBezTo>
                    <a:pt x="640" y="131"/>
                    <a:pt x="524" y="15"/>
                    <a:pt x="408" y="15"/>
                  </a:cubicBezTo>
                  <a:cubicBezTo>
                    <a:pt x="387" y="5"/>
                    <a:pt x="36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4" name="Google Shape;14524;p34"/>
            <p:cNvSpPr/>
            <p:nvPr/>
          </p:nvSpPr>
          <p:spPr>
            <a:xfrm>
              <a:off x="2230061" y="2970874"/>
              <a:ext cx="7349" cy="16073"/>
            </a:xfrm>
            <a:custGeom>
              <a:avLst/>
              <a:gdLst/>
              <a:ahLst/>
              <a:cxnLst/>
              <a:rect l="l" t="t" r="r" b="b"/>
              <a:pathLst>
                <a:path w="636" h="1391" extrusionOk="0">
                  <a:moveTo>
                    <a:pt x="404" y="0"/>
                  </a:moveTo>
                  <a:cubicBezTo>
                    <a:pt x="288" y="0"/>
                    <a:pt x="172" y="60"/>
                    <a:pt x="172" y="176"/>
                  </a:cubicBezTo>
                  <a:lnTo>
                    <a:pt x="1" y="1103"/>
                  </a:lnTo>
                  <a:cubicBezTo>
                    <a:pt x="1" y="1219"/>
                    <a:pt x="56" y="1390"/>
                    <a:pt x="232" y="1390"/>
                  </a:cubicBezTo>
                  <a:lnTo>
                    <a:pt x="288" y="1390"/>
                  </a:lnTo>
                  <a:cubicBezTo>
                    <a:pt x="404" y="1335"/>
                    <a:pt x="464" y="1275"/>
                    <a:pt x="464" y="1159"/>
                  </a:cubicBezTo>
                  <a:lnTo>
                    <a:pt x="636" y="292"/>
                  </a:lnTo>
                  <a:cubicBezTo>
                    <a:pt x="636" y="116"/>
                    <a:pt x="580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5" name="Google Shape;14525;p34"/>
            <p:cNvSpPr/>
            <p:nvPr/>
          </p:nvSpPr>
          <p:spPr>
            <a:xfrm>
              <a:off x="2248110" y="2973543"/>
              <a:ext cx="7407" cy="16085"/>
            </a:xfrm>
            <a:custGeom>
              <a:avLst/>
              <a:gdLst/>
              <a:ahLst/>
              <a:cxnLst/>
              <a:rect l="l" t="t" r="r" b="b"/>
              <a:pathLst>
                <a:path w="641" h="1392" extrusionOk="0">
                  <a:moveTo>
                    <a:pt x="464" y="1"/>
                  </a:moveTo>
                  <a:cubicBezTo>
                    <a:pt x="293" y="1"/>
                    <a:pt x="177" y="61"/>
                    <a:pt x="177" y="233"/>
                  </a:cubicBezTo>
                  <a:lnTo>
                    <a:pt x="1" y="1104"/>
                  </a:lnTo>
                  <a:cubicBezTo>
                    <a:pt x="1" y="1275"/>
                    <a:pt x="116" y="1391"/>
                    <a:pt x="232" y="1391"/>
                  </a:cubicBezTo>
                  <a:lnTo>
                    <a:pt x="348" y="1391"/>
                  </a:lnTo>
                  <a:lnTo>
                    <a:pt x="524" y="1220"/>
                  </a:lnTo>
                  <a:lnTo>
                    <a:pt x="640" y="293"/>
                  </a:lnTo>
                  <a:cubicBezTo>
                    <a:pt x="640" y="177"/>
                    <a:pt x="580" y="6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6" name="Google Shape;14526;p34"/>
            <p:cNvSpPr/>
            <p:nvPr/>
          </p:nvSpPr>
          <p:spPr>
            <a:xfrm>
              <a:off x="2266217" y="2976223"/>
              <a:ext cx="8042" cy="16073"/>
            </a:xfrm>
            <a:custGeom>
              <a:avLst/>
              <a:gdLst/>
              <a:ahLst/>
              <a:cxnLst/>
              <a:rect l="l" t="t" r="r" b="b"/>
              <a:pathLst>
                <a:path w="696" h="1391" extrusionOk="0">
                  <a:moveTo>
                    <a:pt x="464" y="1"/>
                  </a:moveTo>
                  <a:cubicBezTo>
                    <a:pt x="348" y="1"/>
                    <a:pt x="232" y="116"/>
                    <a:pt x="172" y="232"/>
                  </a:cubicBezTo>
                  <a:lnTo>
                    <a:pt x="56" y="1159"/>
                  </a:lnTo>
                  <a:cubicBezTo>
                    <a:pt x="0" y="1275"/>
                    <a:pt x="116" y="1391"/>
                    <a:pt x="232" y="1391"/>
                  </a:cubicBezTo>
                  <a:lnTo>
                    <a:pt x="348" y="1391"/>
                  </a:lnTo>
                  <a:cubicBezTo>
                    <a:pt x="403" y="1391"/>
                    <a:pt x="519" y="1275"/>
                    <a:pt x="519" y="1219"/>
                  </a:cubicBezTo>
                  <a:lnTo>
                    <a:pt x="635" y="293"/>
                  </a:lnTo>
                  <a:cubicBezTo>
                    <a:pt x="695" y="177"/>
                    <a:pt x="579" y="6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7" name="Google Shape;14527;p34"/>
            <p:cNvSpPr/>
            <p:nvPr/>
          </p:nvSpPr>
          <p:spPr>
            <a:xfrm>
              <a:off x="2284959" y="2979413"/>
              <a:ext cx="7349" cy="16258"/>
            </a:xfrm>
            <a:custGeom>
              <a:avLst/>
              <a:gdLst/>
              <a:ahLst/>
              <a:cxnLst/>
              <a:rect l="l" t="t" r="r" b="b"/>
              <a:pathLst>
                <a:path w="636" h="1407" extrusionOk="0">
                  <a:moveTo>
                    <a:pt x="338" y="0"/>
                  </a:moveTo>
                  <a:cubicBezTo>
                    <a:pt x="246" y="0"/>
                    <a:pt x="161" y="94"/>
                    <a:pt x="116" y="188"/>
                  </a:cubicBezTo>
                  <a:lnTo>
                    <a:pt x="0" y="1115"/>
                  </a:lnTo>
                  <a:cubicBezTo>
                    <a:pt x="0" y="1231"/>
                    <a:pt x="56" y="1347"/>
                    <a:pt x="172" y="1407"/>
                  </a:cubicBezTo>
                  <a:cubicBezTo>
                    <a:pt x="232" y="1407"/>
                    <a:pt x="288" y="1407"/>
                    <a:pt x="288" y="1347"/>
                  </a:cubicBezTo>
                  <a:cubicBezTo>
                    <a:pt x="404" y="1347"/>
                    <a:pt x="464" y="1291"/>
                    <a:pt x="464" y="1175"/>
                  </a:cubicBezTo>
                  <a:lnTo>
                    <a:pt x="635" y="248"/>
                  </a:lnTo>
                  <a:cubicBezTo>
                    <a:pt x="635" y="132"/>
                    <a:pt x="519" y="17"/>
                    <a:pt x="404" y="17"/>
                  </a:cubicBezTo>
                  <a:cubicBezTo>
                    <a:pt x="382" y="5"/>
                    <a:pt x="360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8" name="Google Shape;14528;p34"/>
            <p:cNvSpPr/>
            <p:nvPr/>
          </p:nvSpPr>
          <p:spPr>
            <a:xfrm>
              <a:off x="2303008" y="2982278"/>
              <a:ext cx="7395" cy="16073"/>
            </a:xfrm>
            <a:custGeom>
              <a:avLst/>
              <a:gdLst/>
              <a:ahLst/>
              <a:cxnLst/>
              <a:rect l="l" t="t" r="r" b="b"/>
              <a:pathLst>
                <a:path w="640" h="1391" extrusionOk="0">
                  <a:moveTo>
                    <a:pt x="408" y="0"/>
                  </a:moveTo>
                  <a:cubicBezTo>
                    <a:pt x="292" y="0"/>
                    <a:pt x="176" y="56"/>
                    <a:pt x="176" y="172"/>
                  </a:cubicBezTo>
                  <a:lnTo>
                    <a:pt x="0" y="1099"/>
                  </a:lnTo>
                  <a:cubicBezTo>
                    <a:pt x="0" y="1215"/>
                    <a:pt x="60" y="1330"/>
                    <a:pt x="232" y="1391"/>
                  </a:cubicBezTo>
                  <a:lnTo>
                    <a:pt x="348" y="1391"/>
                  </a:lnTo>
                  <a:cubicBezTo>
                    <a:pt x="408" y="1330"/>
                    <a:pt x="464" y="1275"/>
                    <a:pt x="464" y="1159"/>
                  </a:cubicBezTo>
                  <a:lnTo>
                    <a:pt x="640" y="288"/>
                  </a:lnTo>
                  <a:cubicBezTo>
                    <a:pt x="640" y="116"/>
                    <a:pt x="580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9" name="Google Shape;14529;p34"/>
            <p:cNvSpPr/>
            <p:nvPr/>
          </p:nvSpPr>
          <p:spPr>
            <a:xfrm>
              <a:off x="2321103" y="2984947"/>
              <a:ext cx="8042" cy="16085"/>
            </a:xfrm>
            <a:custGeom>
              <a:avLst/>
              <a:gdLst/>
              <a:ahLst/>
              <a:cxnLst/>
              <a:rect l="l" t="t" r="r" b="b"/>
              <a:pathLst>
                <a:path w="696" h="1392" extrusionOk="0">
                  <a:moveTo>
                    <a:pt x="464" y="1"/>
                  </a:moveTo>
                  <a:cubicBezTo>
                    <a:pt x="288" y="1"/>
                    <a:pt x="172" y="57"/>
                    <a:pt x="172" y="233"/>
                  </a:cubicBezTo>
                  <a:lnTo>
                    <a:pt x="56" y="1099"/>
                  </a:lnTo>
                  <a:cubicBezTo>
                    <a:pt x="1" y="1276"/>
                    <a:pt x="117" y="1391"/>
                    <a:pt x="232" y="1391"/>
                  </a:cubicBezTo>
                  <a:lnTo>
                    <a:pt x="348" y="1391"/>
                  </a:lnTo>
                  <a:lnTo>
                    <a:pt x="520" y="1215"/>
                  </a:lnTo>
                  <a:lnTo>
                    <a:pt x="636" y="288"/>
                  </a:lnTo>
                  <a:cubicBezTo>
                    <a:pt x="696" y="172"/>
                    <a:pt x="58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0" name="Google Shape;14530;p34"/>
            <p:cNvSpPr/>
            <p:nvPr/>
          </p:nvSpPr>
          <p:spPr>
            <a:xfrm>
              <a:off x="2339845" y="2987628"/>
              <a:ext cx="7349" cy="16085"/>
            </a:xfrm>
            <a:custGeom>
              <a:avLst/>
              <a:gdLst/>
              <a:ahLst/>
              <a:cxnLst/>
              <a:rect l="l" t="t" r="r" b="b"/>
              <a:pathLst>
                <a:path w="636" h="1392" extrusionOk="0">
                  <a:moveTo>
                    <a:pt x="404" y="1"/>
                  </a:moveTo>
                  <a:cubicBezTo>
                    <a:pt x="288" y="1"/>
                    <a:pt x="172" y="117"/>
                    <a:pt x="117" y="232"/>
                  </a:cubicBezTo>
                  <a:lnTo>
                    <a:pt x="1" y="1159"/>
                  </a:lnTo>
                  <a:cubicBezTo>
                    <a:pt x="1" y="1275"/>
                    <a:pt x="57" y="1391"/>
                    <a:pt x="172" y="1391"/>
                  </a:cubicBezTo>
                  <a:lnTo>
                    <a:pt x="288" y="1391"/>
                  </a:lnTo>
                  <a:cubicBezTo>
                    <a:pt x="404" y="1391"/>
                    <a:pt x="464" y="1275"/>
                    <a:pt x="464" y="1215"/>
                  </a:cubicBezTo>
                  <a:lnTo>
                    <a:pt x="580" y="288"/>
                  </a:lnTo>
                  <a:cubicBezTo>
                    <a:pt x="636" y="172"/>
                    <a:pt x="520" y="56"/>
                    <a:pt x="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1" name="Google Shape;14531;p34"/>
            <p:cNvSpPr/>
            <p:nvPr/>
          </p:nvSpPr>
          <p:spPr>
            <a:xfrm>
              <a:off x="2357894" y="2990783"/>
              <a:ext cx="7407" cy="16246"/>
            </a:xfrm>
            <a:custGeom>
              <a:avLst/>
              <a:gdLst/>
              <a:ahLst/>
              <a:cxnLst/>
              <a:rect l="l" t="t" r="r" b="b"/>
              <a:pathLst>
                <a:path w="641" h="1406" extrusionOk="0">
                  <a:moveTo>
                    <a:pt x="347" y="1"/>
                  </a:moveTo>
                  <a:cubicBezTo>
                    <a:pt x="255" y="1"/>
                    <a:pt x="177" y="96"/>
                    <a:pt x="177" y="191"/>
                  </a:cubicBezTo>
                  <a:lnTo>
                    <a:pt x="1" y="1118"/>
                  </a:lnTo>
                  <a:cubicBezTo>
                    <a:pt x="1" y="1234"/>
                    <a:pt x="61" y="1350"/>
                    <a:pt x="233" y="1406"/>
                  </a:cubicBezTo>
                  <a:cubicBezTo>
                    <a:pt x="233" y="1406"/>
                    <a:pt x="293" y="1406"/>
                    <a:pt x="293" y="1350"/>
                  </a:cubicBezTo>
                  <a:cubicBezTo>
                    <a:pt x="409" y="1350"/>
                    <a:pt x="464" y="1290"/>
                    <a:pt x="464" y="1174"/>
                  </a:cubicBezTo>
                  <a:lnTo>
                    <a:pt x="640" y="247"/>
                  </a:lnTo>
                  <a:cubicBezTo>
                    <a:pt x="640" y="131"/>
                    <a:pt x="580" y="15"/>
                    <a:pt x="409" y="15"/>
                  </a:cubicBezTo>
                  <a:cubicBezTo>
                    <a:pt x="388" y="5"/>
                    <a:pt x="367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2" name="Google Shape;14532;p34"/>
            <p:cNvSpPr/>
            <p:nvPr/>
          </p:nvSpPr>
          <p:spPr>
            <a:xfrm>
              <a:off x="2032551" y="2921164"/>
              <a:ext cx="15437" cy="6875"/>
            </a:xfrm>
            <a:custGeom>
              <a:avLst/>
              <a:gdLst/>
              <a:ahLst/>
              <a:cxnLst/>
              <a:rect l="l" t="t" r="r" b="b"/>
              <a:pathLst>
                <a:path w="1336" h="595" extrusionOk="0">
                  <a:moveTo>
                    <a:pt x="231" y="1"/>
                  </a:moveTo>
                  <a:cubicBezTo>
                    <a:pt x="137" y="1"/>
                    <a:pt x="50" y="96"/>
                    <a:pt x="1" y="191"/>
                  </a:cubicBezTo>
                  <a:cubicBezTo>
                    <a:pt x="1" y="307"/>
                    <a:pt x="61" y="478"/>
                    <a:pt x="233" y="478"/>
                  </a:cubicBezTo>
                  <a:lnTo>
                    <a:pt x="1044" y="594"/>
                  </a:lnTo>
                  <a:lnTo>
                    <a:pt x="1159" y="594"/>
                  </a:lnTo>
                  <a:cubicBezTo>
                    <a:pt x="1220" y="594"/>
                    <a:pt x="1275" y="478"/>
                    <a:pt x="1336" y="423"/>
                  </a:cubicBezTo>
                  <a:cubicBezTo>
                    <a:pt x="1336" y="247"/>
                    <a:pt x="1275" y="131"/>
                    <a:pt x="1104" y="131"/>
                  </a:cubicBezTo>
                  <a:lnTo>
                    <a:pt x="293" y="15"/>
                  </a:lnTo>
                  <a:cubicBezTo>
                    <a:pt x="272" y="5"/>
                    <a:pt x="25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3" name="Google Shape;14533;p34"/>
            <p:cNvSpPr/>
            <p:nvPr/>
          </p:nvSpPr>
          <p:spPr>
            <a:xfrm>
              <a:off x="2035232" y="2903924"/>
              <a:ext cx="15437" cy="6713"/>
            </a:xfrm>
            <a:custGeom>
              <a:avLst/>
              <a:gdLst/>
              <a:ahLst/>
              <a:cxnLst/>
              <a:rect l="l" t="t" r="r" b="b"/>
              <a:pathLst>
                <a:path w="1336" h="581" extrusionOk="0">
                  <a:moveTo>
                    <a:pt x="293" y="1"/>
                  </a:moveTo>
                  <a:cubicBezTo>
                    <a:pt x="177" y="1"/>
                    <a:pt x="61" y="61"/>
                    <a:pt x="1" y="177"/>
                  </a:cubicBezTo>
                  <a:cubicBezTo>
                    <a:pt x="1" y="348"/>
                    <a:pt x="61" y="464"/>
                    <a:pt x="232" y="464"/>
                  </a:cubicBezTo>
                  <a:lnTo>
                    <a:pt x="1043" y="580"/>
                  </a:lnTo>
                  <a:lnTo>
                    <a:pt x="1159" y="580"/>
                  </a:lnTo>
                  <a:cubicBezTo>
                    <a:pt x="1219" y="580"/>
                    <a:pt x="1335" y="464"/>
                    <a:pt x="1335" y="409"/>
                  </a:cubicBezTo>
                  <a:cubicBezTo>
                    <a:pt x="1335" y="293"/>
                    <a:pt x="1275" y="177"/>
                    <a:pt x="1104" y="117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4" name="Google Shape;14534;p34"/>
            <p:cNvSpPr/>
            <p:nvPr/>
          </p:nvSpPr>
          <p:spPr>
            <a:xfrm>
              <a:off x="2037913" y="2886522"/>
              <a:ext cx="15437" cy="7014"/>
            </a:xfrm>
            <a:custGeom>
              <a:avLst/>
              <a:gdLst/>
              <a:ahLst/>
              <a:cxnLst/>
              <a:rect l="l" t="t" r="r" b="b"/>
              <a:pathLst>
                <a:path w="1336" h="607" extrusionOk="0">
                  <a:moveTo>
                    <a:pt x="292" y="0"/>
                  </a:moveTo>
                  <a:cubicBezTo>
                    <a:pt x="176" y="0"/>
                    <a:pt x="61" y="61"/>
                    <a:pt x="0" y="232"/>
                  </a:cubicBezTo>
                  <a:cubicBezTo>
                    <a:pt x="0" y="348"/>
                    <a:pt x="61" y="464"/>
                    <a:pt x="232" y="464"/>
                  </a:cubicBezTo>
                  <a:lnTo>
                    <a:pt x="1043" y="580"/>
                  </a:lnTo>
                  <a:cubicBezTo>
                    <a:pt x="1063" y="600"/>
                    <a:pt x="1077" y="607"/>
                    <a:pt x="1088" y="607"/>
                  </a:cubicBezTo>
                  <a:cubicBezTo>
                    <a:pt x="1110" y="607"/>
                    <a:pt x="1122" y="580"/>
                    <a:pt x="1159" y="580"/>
                  </a:cubicBezTo>
                  <a:cubicBezTo>
                    <a:pt x="1219" y="580"/>
                    <a:pt x="1335" y="524"/>
                    <a:pt x="1335" y="408"/>
                  </a:cubicBezTo>
                  <a:cubicBezTo>
                    <a:pt x="1335" y="292"/>
                    <a:pt x="1275" y="177"/>
                    <a:pt x="1103" y="116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5" name="Google Shape;14535;p34"/>
            <p:cNvSpPr/>
            <p:nvPr/>
          </p:nvSpPr>
          <p:spPr>
            <a:xfrm>
              <a:off x="2040594" y="2869120"/>
              <a:ext cx="15426" cy="7395"/>
            </a:xfrm>
            <a:custGeom>
              <a:avLst/>
              <a:gdLst/>
              <a:ahLst/>
              <a:cxnLst/>
              <a:rect l="l" t="t" r="r" b="b"/>
              <a:pathLst>
                <a:path w="1335" h="640" extrusionOk="0">
                  <a:moveTo>
                    <a:pt x="292" y="0"/>
                  </a:moveTo>
                  <a:cubicBezTo>
                    <a:pt x="176" y="0"/>
                    <a:pt x="60" y="60"/>
                    <a:pt x="0" y="232"/>
                  </a:cubicBezTo>
                  <a:cubicBezTo>
                    <a:pt x="0" y="348"/>
                    <a:pt x="60" y="464"/>
                    <a:pt x="232" y="464"/>
                  </a:cubicBezTo>
                  <a:lnTo>
                    <a:pt x="1043" y="640"/>
                  </a:lnTo>
                  <a:cubicBezTo>
                    <a:pt x="1103" y="640"/>
                    <a:pt x="1103" y="640"/>
                    <a:pt x="1159" y="579"/>
                  </a:cubicBezTo>
                  <a:cubicBezTo>
                    <a:pt x="1219" y="579"/>
                    <a:pt x="1335" y="524"/>
                    <a:pt x="1335" y="408"/>
                  </a:cubicBezTo>
                  <a:cubicBezTo>
                    <a:pt x="1335" y="292"/>
                    <a:pt x="1275" y="176"/>
                    <a:pt x="1103" y="116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6" name="Google Shape;14536;p34"/>
            <p:cNvSpPr/>
            <p:nvPr/>
          </p:nvSpPr>
          <p:spPr>
            <a:xfrm>
              <a:off x="2043263" y="2851707"/>
              <a:ext cx="15437" cy="7407"/>
            </a:xfrm>
            <a:custGeom>
              <a:avLst/>
              <a:gdLst/>
              <a:ahLst/>
              <a:cxnLst/>
              <a:rect l="l" t="t" r="r" b="b"/>
              <a:pathLst>
                <a:path w="1336" h="641" extrusionOk="0">
                  <a:moveTo>
                    <a:pt x="293" y="1"/>
                  </a:moveTo>
                  <a:cubicBezTo>
                    <a:pt x="177" y="1"/>
                    <a:pt x="61" y="117"/>
                    <a:pt x="1" y="233"/>
                  </a:cubicBezTo>
                  <a:cubicBezTo>
                    <a:pt x="1" y="348"/>
                    <a:pt x="117" y="464"/>
                    <a:pt x="232" y="525"/>
                  </a:cubicBezTo>
                  <a:lnTo>
                    <a:pt x="1044" y="640"/>
                  </a:lnTo>
                  <a:lnTo>
                    <a:pt x="1159" y="640"/>
                  </a:lnTo>
                  <a:cubicBezTo>
                    <a:pt x="1220" y="580"/>
                    <a:pt x="1336" y="525"/>
                    <a:pt x="1336" y="409"/>
                  </a:cubicBezTo>
                  <a:cubicBezTo>
                    <a:pt x="1336" y="293"/>
                    <a:pt x="1275" y="177"/>
                    <a:pt x="1104" y="177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7" name="Google Shape;14537;p34"/>
            <p:cNvSpPr/>
            <p:nvPr/>
          </p:nvSpPr>
          <p:spPr>
            <a:xfrm>
              <a:off x="2045944" y="2834813"/>
              <a:ext cx="15437" cy="6898"/>
            </a:xfrm>
            <a:custGeom>
              <a:avLst/>
              <a:gdLst/>
              <a:ahLst/>
              <a:cxnLst/>
              <a:rect l="l" t="t" r="r" b="b"/>
              <a:pathLst>
                <a:path w="1336" h="597" extrusionOk="0">
                  <a:moveTo>
                    <a:pt x="227" y="0"/>
                  </a:moveTo>
                  <a:cubicBezTo>
                    <a:pt x="135" y="0"/>
                    <a:pt x="49" y="94"/>
                    <a:pt x="0" y="188"/>
                  </a:cubicBezTo>
                  <a:cubicBezTo>
                    <a:pt x="0" y="304"/>
                    <a:pt x="116" y="420"/>
                    <a:pt x="232" y="480"/>
                  </a:cubicBezTo>
                  <a:lnTo>
                    <a:pt x="1043" y="596"/>
                  </a:lnTo>
                  <a:lnTo>
                    <a:pt x="1159" y="596"/>
                  </a:lnTo>
                  <a:cubicBezTo>
                    <a:pt x="1219" y="536"/>
                    <a:pt x="1335" y="480"/>
                    <a:pt x="1335" y="364"/>
                  </a:cubicBezTo>
                  <a:cubicBezTo>
                    <a:pt x="1335" y="249"/>
                    <a:pt x="1275" y="133"/>
                    <a:pt x="1104" y="133"/>
                  </a:cubicBezTo>
                  <a:lnTo>
                    <a:pt x="292" y="17"/>
                  </a:lnTo>
                  <a:cubicBezTo>
                    <a:pt x="271" y="5"/>
                    <a:pt x="249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8" name="Google Shape;14538;p34"/>
            <p:cNvSpPr/>
            <p:nvPr/>
          </p:nvSpPr>
          <p:spPr>
            <a:xfrm>
              <a:off x="2048624" y="2817412"/>
              <a:ext cx="15437" cy="6887"/>
            </a:xfrm>
            <a:custGeom>
              <a:avLst/>
              <a:gdLst/>
              <a:ahLst/>
              <a:cxnLst/>
              <a:rect l="l" t="t" r="r" b="b"/>
              <a:pathLst>
                <a:path w="1336" h="596" extrusionOk="0">
                  <a:moveTo>
                    <a:pt x="227" y="0"/>
                  </a:moveTo>
                  <a:cubicBezTo>
                    <a:pt x="135" y="0"/>
                    <a:pt x="49" y="94"/>
                    <a:pt x="0" y="188"/>
                  </a:cubicBezTo>
                  <a:cubicBezTo>
                    <a:pt x="0" y="304"/>
                    <a:pt x="116" y="420"/>
                    <a:pt x="232" y="480"/>
                  </a:cubicBezTo>
                  <a:lnTo>
                    <a:pt x="1043" y="596"/>
                  </a:lnTo>
                  <a:lnTo>
                    <a:pt x="1159" y="596"/>
                  </a:lnTo>
                  <a:cubicBezTo>
                    <a:pt x="1219" y="536"/>
                    <a:pt x="1335" y="480"/>
                    <a:pt x="1335" y="420"/>
                  </a:cubicBezTo>
                  <a:cubicBezTo>
                    <a:pt x="1335" y="248"/>
                    <a:pt x="1275" y="132"/>
                    <a:pt x="1103" y="132"/>
                  </a:cubicBezTo>
                  <a:lnTo>
                    <a:pt x="292" y="17"/>
                  </a:ln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9" name="Google Shape;14539;p34"/>
            <p:cNvSpPr/>
            <p:nvPr/>
          </p:nvSpPr>
          <p:spPr>
            <a:xfrm>
              <a:off x="2051294" y="2799998"/>
              <a:ext cx="15437" cy="6898"/>
            </a:xfrm>
            <a:custGeom>
              <a:avLst/>
              <a:gdLst/>
              <a:ahLst/>
              <a:cxnLst/>
              <a:rect l="l" t="t" r="r" b="b"/>
              <a:pathLst>
                <a:path w="1336" h="597" extrusionOk="0">
                  <a:moveTo>
                    <a:pt x="228" y="1"/>
                  </a:moveTo>
                  <a:cubicBezTo>
                    <a:pt x="135" y="1"/>
                    <a:pt x="50" y="95"/>
                    <a:pt x="1" y="189"/>
                  </a:cubicBezTo>
                  <a:cubicBezTo>
                    <a:pt x="1" y="365"/>
                    <a:pt x="117" y="481"/>
                    <a:pt x="233" y="481"/>
                  </a:cubicBezTo>
                  <a:lnTo>
                    <a:pt x="1044" y="597"/>
                  </a:lnTo>
                  <a:lnTo>
                    <a:pt x="1160" y="597"/>
                  </a:lnTo>
                  <a:cubicBezTo>
                    <a:pt x="1220" y="597"/>
                    <a:pt x="1336" y="481"/>
                    <a:pt x="1336" y="420"/>
                  </a:cubicBezTo>
                  <a:cubicBezTo>
                    <a:pt x="1336" y="305"/>
                    <a:pt x="1276" y="133"/>
                    <a:pt x="1104" y="133"/>
                  </a:cubicBezTo>
                  <a:lnTo>
                    <a:pt x="293" y="17"/>
                  </a:lnTo>
                  <a:cubicBezTo>
                    <a:pt x="271" y="6"/>
                    <a:pt x="249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0" name="Google Shape;14540;p34"/>
            <p:cNvSpPr/>
            <p:nvPr/>
          </p:nvSpPr>
          <p:spPr>
            <a:xfrm>
              <a:off x="2053974" y="2782781"/>
              <a:ext cx="15437" cy="6713"/>
            </a:xfrm>
            <a:custGeom>
              <a:avLst/>
              <a:gdLst/>
              <a:ahLst/>
              <a:cxnLst/>
              <a:rect l="l" t="t" r="r" b="b"/>
              <a:pathLst>
                <a:path w="1336" h="581" extrusionOk="0">
                  <a:moveTo>
                    <a:pt x="293" y="1"/>
                  </a:moveTo>
                  <a:cubicBezTo>
                    <a:pt x="177" y="1"/>
                    <a:pt x="61" y="57"/>
                    <a:pt x="1" y="172"/>
                  </a:cubicBezTo>
                  <a:cubicBezTo>
                    <a:pt x="1" y="349"/>
                    <a:pt x="117" y="464"/>
                    <a:pt x="232" y="464"/>
                  </a:cubicBezTo>
                  <a:lnTo>
                    <a:pt x="1044" y="580"/>
                  </a:lnTo>
                  <a:lnTo>
                    <a:pt x="1159" y="580"/>
                  </a:lnTo>
                  <a:cubicBezTo>
                    <a:pt x="1275" y="580"/>
                    <a:pt x="1335" y="520"/>
                    <a:pt x="1335" y="404"/>
                  </a:cubicBezTo>
                  <a:cubicBezTo>
                    <a:pt x="1335" y="288"/>
                    <a:pt x="1275" y="172"/>
                    <a:pt x="1104" y="117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1" name="Google Shape;14541;p34"/>
            <p:cNvSpPr/>
            <p:nvPr/>
          </p:nvSpPr>
          <p:spPr>
            <a:xfrm>
              <a:off x="2056655" y="2765379"/>
              <a:ext cx="15437" cy="7187"/>
            </a:xfrm>
            <a:custGeom>
              <a:avLst/>
              <a:gdLst/>
              <a:ahLst/>
              <a:cxnLst/>
              <a:rect l="l" t="t" r="r" b="b"/>
              <a:pathLst>
                <a:path w="1336" h="622" extrusionOk="0">
                  <a:moveTo>
                    <a:pt x="292" y="1"/>
                  </a:moveTo>
                  <a:cubicBezTo>
                    <a:pt x="177" y="1"/>
                    <a:pt x="61" y="56"/>
                    <a:pt x="0" y="232"/>
                  </a:cubicBezTo>
                  <a:cubicBezTo>
                    <a:pt x="0" y="348"/>
                    <a:pt x="116" y="464"/>
                    <a:pt x="232" y="464"/>
                  </a:cubicBezTo>
                  <a:lnTo>
                    <a:pt x="1043" y="580"/>
                  </a:lnTo>
                  <a:cubicBezTo>
                    <a:pt x="1073" y="608"/>
                    <a:pt x="1102" y="622"/>
                    <a:pt x="1124" y="622"/>
                  </a:cubicBezTo>
                  <a:cubicBezTo>
                    <a:pt x="1145" y="622"/>
                    <a:pt x="1159" y="608"/>
                    <a:pt x="1159" y="580"/>
                  </a:cubicBezTo>
                  <a:cubicBezTo>
                    <a:pt x="1275" y="580"/>
                    <a:pt x="1335" y="520"/>
                    <a:pt x="1335" y="404"/>
                  </a:cubicBezTo>
                  <a:cubicBezTo>
                    <a:pt x="1335" y="288"/>
                    <a:pt x="1275" y="172"/>
                    <a:pt x="1103" y="117"/>
                  </a:cubicBezTo>
                  <a:lnTo>
                    <a:pt x="2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2" name="Google Shape;14542;p34"/>
            <p:cNvSpPr/>
            <p:nvPr/>
          </p:nvSpPr>
          <p:spPr>
            <a:xfrm>
              <a:off x="2059336" y="2747978"/>
              <a:ext cx="15426" cy="7349"/>
            </a:xfrm>
            <a:custGeom>
              <a:avLst/>
              <a:gdLst/>
              <a:ahLst/>
              <a:cxnLst/>
              <a:rect l="l" t="t" r="r" b="b"/>
              <a:pathLst>
                <a:path w="1335" h="636" extrusionOk="0">
                  <a:moveTo>
                    <a:pt x="292" y="0"/>
                  </a:moveTo>
                  <a:cubicBezTo>
                    <a:pt x="176" y="0"/>
                    <a:pt x="60" y="56"/>
                    <a:pt x="0" y="232"/>
                  </a:cubicBezTo>
                  <a:cubicBezTo>
                    <a:pt x="0" y="348"/>
                    <a:pt x="116" y="464"/>
                    <a:pt x="232" y="464"/>
                  </a:cubicBezTo>
                  <a:lnTo>
                    <a:pt x="1043" y="635"/>
                  </a:lnTo>
                  <a:cubicBezTo>
                    <a:pt x="1103" y="635"/>
                    <a:pt x="1159" y="635"/>
                    <a:pt x="1159" y="580"/>
                  </a:cubicBezTo>
                  <a:cubicBezTo>
                    <a:pt x="1275" y="580"/>
                    <a:pt x="1335" y="519"/>
                    <a:pt x="1335" y="404"/>
                  </a:cubicBezTo>
                  <a:cubicBezTo>
                    <a:pt x="1335" y="288"/>
                    <a:pt x="1275" y="172"/>
                    <a:pt x="1103" y="172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3" name="Google Shape;14543;p34"/>
            <p:cNvSpPr/>
            <p:nvPr/>
          </p:nvSpPr>
          <p:spPr>
            <a:xfrm>
              <a:off x="2062005" y="2730576"/>
              <a:ext cx="15437" cy="7349"/>
            </a:xfrm>
            <a:custGeom>
              <a:avLst/>
              <a:gdLst/>
              <a:ahLst/>
              <a:cxnLst/>
              <a:rect l="l" t="t" r="r" b="b"/>
              <a:pathLst>
                <a:path w="1336" h="636" extrusionOk="0">
                  <a:moveTo>
                    <a:pt x="293" y="0"/>
                  </a:moveTo>
                  <a:cubicBezTo>
                    <a:pt x="177" y="0"/>
                    <a:pt x="61" y="116"/>
                    <a:pt x="1" y="232"/>
                  </a:cubicBezTo>
                  <a:cubicBezTo>
                    <a:pt x="1" y="348"/>
                    <a:pt x="117" y="464"/>
                    <a:pt x="233" y="519"/>
                  </a:cubicBezTo>
                  <a:lnTo>
                    <a:pt x="1044" y="635"/>
                  </a:lnTo>
                  <a:lnTo>
                    <a:pt x="1160" y="635"/>
                  </a:lnTo>
                  <a:cubicBezTo>
                    <a:pt x="1275" y="579"/>
                    <a:pt x="1336" y="519"/>
                    <a:pt x="1336" y="403"/>
                  </a:cubicBezTo>
                  <a:cubicBezTo>
                    <a:pt x="1336" y="287"/>
                    <a:pt x="1275" y="172"/>
                    <a:pt x="1104" y="172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4" name="Google Shape;14544;p34"/>
            <p:cNvSpPr/>
            <p:nvPr/>
          </p:nvSpPr>
          <p:spPr>
            <a:xfrm>
              <a:off x="2064686" y="2713648"/>
              <a:ext cx="15437" cy="6864"/>
            </a:xfrm>
            <a:custGeom>
              <a:avLst/>
              <a:gdLst/>
              <a:ahLst/>
              <a:cxnLst/>
              <a:rect l="l" t="t" r="r" b="b"/>
              <a:pathLst>
                <a:path w="1336" h="594" extrusionOk="0">
                  <a:moveTo>
                    <a:pt x="231" y="0"/>
                  </a:moveTo>
                  <a:cubicBezTo>
                    <a:pt x="137" y="0"/>
                    <a:pt x="50" y="95"/>
                    <a:pt x="1" y="191"/>
                  </a:cubicBezTo>
                  <a:cubicBezTo>
                    <a:pt x="1" y="306"/>
                    <a:pt x="117" y="422"/>
                    <a:pt x="232" y="478"/>
                  </a:cubicBezTo>
                  <a:lnTo>
                    <a:pt x="1043" y="594"/>
                  </a:lnTo>
                  <a:lnTo>
                    <a:pt x="1159" y="594"/>
                  </a:lnTo>
                  <a:cubicBezTo>
                    <a:pt x="1275" y="538"/>
                    <a:pt x="1335" y="478"/>
                    <a:pt x="1335" y="422"/>
                  </a:cubicBezTo>
                  <a:cubicBezTo>
                    <a:pt x="1335" y="246"/>
                    <a:pt x="1275" y="130"/>
                    <a:pt x="1159" y="130"/>
                  </a:cubicBezTo>
                  <a:lnTo>
                    <a:pt x="293" y="14"/>
                  </a:lnTo>
                  <a:cubicBezTo>
                    <a:pt x="272" y="5"/>
                    <a:pt x="25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5" name="Google Shape;14545;p34"/>
            <p:cNvSpPr/>
            <p:nvPr/>
          </p:nvSpPr>
          <p:spPr>
            <a:xfrm>
              <a:off x="2067367" y="2696234"/>
              <a:ext cx="15437" cy="6875"/>
            </a:xfrm>
            <a:custGeom>
              <a:avLst/>
              <a:gdLst/>
              <a:ahLst/>
              <a:cxnLst/>
              <a:rect l="l" t="t" r="r" b="b"/>
              <a:pathLst>
                <a:path w="1336" h="595" extrusionOk="0">
                  <a:moveTo>
                    <a:pt x="231" y="1"/>
                  </a:moveTo>
                  <a:cubicBezTo>
                    <a:pt x="137" y="1"/>
                    <a:pt x="50" y="96"/>
                    <a:pt x="0" y="191"/>
                  </a:cubicBezTo>
                  <a:cubicBezTo>
                    <a:pt x="0" y="307"/>
                    <a:pt x="116" y="479"/>
                    <a:pt x="232" y="479"/>
                  </a:cubicBezTo>
                  <a:lnTo>
                    <a:pt x="1043" y="595"/>
                  </a:lnTo>
                  <a:lnTo>
                    <a:pt x="1159" y="595"/>
                  </a:lnTo>
                  <a:cubicBezTo>
                    <a:pt x="1275" y="539"/>
                    <a:pt x="1335" y="479"/>
                    <a:pt x="1335" y="423"/>
                  </a:cubicBezTo>
                  <a:cubicBezTo>
                    <a:pt x="1335" y="247"/>
                    <a:pt x="1275" y="131"/>
                    <a:pt x="1159" y="131"/>
                  </a:cubicBezTo>
                  <a:lnTo>
                    <a:pt x="292" y="15"/>
                  </a:lnTo>
                  <a:cubicBezTo>
                    <a:pt x="272" y="5"/>
                    <a:pt x="251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6" name="Google Shape;14546;p34"/>
            <p:cNvSpPr/>
            <p:nvPr/>
          </p:nvSpPr>
          <p:spPr>
            <a:xfrm>
              <a:off x="2070047" y="2678994"/>
              <a:ext cx="15426" cy="6713"/>
            </a:xfrm>
            <a:custGeom>
              <a:avLst/>
              <a:gdLst/>
              <a:ahLst/>
              <a:cxnLst/>
              <a:rect l="l" t="t" r="r" b="b"/>
              <a:pathLst>
                <a:path w="1335" h="581" extrusionOk="0">
                  <a:moveTo>
                    <a:pt x="292" y="1"/>
                  </a:moveTo>
                  <a:cubicBezTo>
                    <a:pt x="176" y="1"/>
                    <a:pt x="60" y="61"/>
                    <a:pt x="0" y="177"/>
                  </a:cubicBezTo>
                  <a:cubicBezTo>
                    <a:pt x="0" y="348"/>
                    <a:pt x="116" y="464"/>
                    <a:pt x="232" y="464"/>
                  </a:cubicBezTo>
                  <a:lnTo>
                    <a:pt x="1043" y="580"/>
                  </a:lnTo>
                  <a:lnTo>
                    <a:pt x="1159" y="580"/>
                  </a:lnTo>
                  <a:cubicBezTo>
                    <a:pt x="1275" y="580"/>
                    <a:pt x="1335" y="464"/>
                    <a:pt x="1335" y="409"/>
                  </a:cubicBezTo>
                  <a:cubicBezTo>
                    <a:pt x="1335" y="293"/>
                    <a:pt x="1275" y="117"/>
                    <a:pt x="1159" y="117"/>
                  </a:cubicBezTo>
                  <a:lnTo>
                    <a:pt x="2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7" name="Google Shape;14547;p34"/>
            <p:cNvSpPr/>
            <p:nvPr/>
          </p:nvSpPr>
          <p:spPr>
            <a:xfrm>
              <a:off x="2072717" y="2661592"/>
              <a:ext cx="15437" cy="6702"/>
            </a:xfrm>
            <a:custGeom>
              <a:avLst/>
              <a:gdLst/>
              <a:ahLst/>
              <a:cxnLst/>
              <a:rect l="l" t="t" r="r" b="b"/>
              <a:pathLst>
                <a:path w="1336" h="580" extrusionOk="0">
                  <a:moveTo>
                    <a:pt x="293" y="1"/>
                  </a:moveTo>
                  <a:cubicBezTo>
                    <a:pt x="177" y="1"/>
                    <a:pt x="61" y="61"/>
                    <a:pt x="61" y="177"/>
                  </a:cubicBezTo>
                  <a:cubicBezTo>
                    <a:pt x="1" y="348"/>
                    <a:pt x="117" y="464"/>
                    <a:pt x="233" y="464"/>
                  </a:cubicBezTo>
                  <a:lnTo>
                    <a:pt x="1044" y="580"/>
                  </a:lnTo>
                  <a:lnTo>
                    <a:pt x="1160" y="580"/>
                  </a:lnTo>
                  <a:cubicBezTo>
                    <a:pt x="1275" y="580"/>
                    <a:pt x="1336" y="524"/>
                    <a:pt x="1336" y="408"/>
                  </a:cubicBezTo>
                  <a:cubicBezTo>
                    <a:pt x="1336" y="293"/>
                    <a:pt x="1275" y="177"/>
                    <a:pt x="1160" y="116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8" name="Google Shape;14548;p34"/>
            <p:cNvSpPr/>
            <p:nvPr/>
          </p:nvSpPr>
          <p:spPr>
            <a:xfrm>
              <a:off x="2075397" y="2644191"/>
              <a:ext cx="15437" cy="7395"/>
            </a:xfrm>
            <a:custGeom>
              <a:avLst/>
              <a:gdLst/>
              <a:ahLst/>
              <a:cxnLst/>
              <a:rect l="l" t="t" r="r" b="b"/>
              <a:pathLst>
                <a:path w="1336" h="640" extrusionOk="0">
                  <a:moveTo>
                    <a:pt x="293" y="0"/>
                  </a:moveTo>
                  <a:cubicBezTo>
                    <a:pt x="177" y="0"/>
                    <a:pt x="61" y="61"/>
                    <a:pt x="61" y="232"/>
                  </a:cubicBezTo>
                  <a:cubicBezTo>
                    <a:pt x="1" y="348"/>
                    <a:pt x="116" y="464"/>
                    <a:pt x="232" y="464"/>
                  </a:cubicBezTo>
                  <a:lnTo>
                    <a:pt x="1043" y="640"/>
                  </a:lnTo>
                  <a:cubicBezTo>
                    <a:pt x="1104" y="640"/>
                    <a:pt x="1159" y="640"/>
                    <a:pt x="1159" y="580"/>
                  </a:cubicBezTo>
                  <a:cubicBezTo>
                    <a:pt x="1275" y="580"/>
                    <a:pt x="1335" y="524"/>
                    <a:pt x="1335" y="408"/>
                  </a:cubicBezTo>
                  <a:cubicBezTo>
                    <a:pt x="1335" y="292"/>
                    <a:pt x="1275" y="176"/>
                    <a:pt x="1159" y="116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9" name="Google Shape;14549;p34"/>
            <p:cNvSpPr/>
            <p:nvPr/>
          </p:nvSpPr>
          <p:spPr>
            <a:xfrm>
              <a:off x="2078078" y="2626789"/>
              <a:ext cx="15437" cy="7395"/>
            </a:xfrm>
            <a:custGeom>
              <a:avLst/>
              <a:gdLst/>
              <a:ahLst/>
              <a:cxnLst/>
              <a:rect l="l" t="t" r="r" b="b"/>
              <a:pathLst>
                <a:path w="1336" h="640" extrusionOk="0">
                  <a:moveTo>
                    <a:pt x="292" y="0"/>
                  </a:moveTo>
                  <a:cubicBezTo>
                    <a:pt x="176" y="0"/>
                    <a:pt x="61" y="116"/>
                    <a:pt x="61" y="232"/>
                  </a:cubicBezTo>
                  <a:cubicBezTo>
                    <a:pt x="0" y="348"/>
                    <a:pt x="116" y="464"/>
                    <a:pt x="232" y="464"/>
                  </a:cubicBezTo>
                  <a:lnTo>
                    <a:pt x="1043" y="640"/>
                  </a:lnTo>
                  <a:lnTo>
                    <a:pt x="1159" y="640"/>
                  </a:lnTo>
                  <a:cubicBezTo>
                    <a:pt x="1275" y="579"/>
                    <a:pt x="1335" y="524"/>
                    <a:pt x="1335" y="408"/>
                  </a:cubicBezTo>
                  <a:cubicBezTo>
                    <a:pt x="1335" y="292"/>
                    <a:pt x="1275" y="176"/>
                    <a:pt x="1159" y="176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0" name="Google Shape;14550;p34"/>
            <p:cNvSpPr/>
            <p:nvPr/>
          </p:nvSpPr>
          <p:spPr>
            <a:xfrm>
              <a:off x="2080759" y="2609375"/>
              <a:ext cx="15426" cy="7407"/>
            </a:xfrm>
            <a:custGeom>
              <a:avLst/>
              <a:gdLst/>
              <a:ahLst/>
              <a:cxnLst/>
              <a:rect l="l" t="t" r="r" b="b"/>
              <a:pathLst>
                <a:path w="1335" h="641" extrusionOk="0">
                  <a:moveTo>
                    <a:pt x="292" y="1"/>
                  </a:moveTo>
                  <a:cubicBezTo>
                    <a:pt x="176" y="1"/>
                    <a:pt x="60" y="117"/>
                    <a:pt x="60" y="232"/>
                  </a:cubicBezTo>
                  <a:cubicBezTo>
                    <a:pt x="0" y="348"/>
                    <a:pt x="116" y="464"/>
                    <a:pt x="232" y="524"/>
                  </a:cubicBezTo>
                  <a:lnTo>
                    <a:pt x="1043" y="640"/>
                  </a:lnTo>
                  <a:lnTo>
                    <a:pt x="1159" y="640"/>
                  </a:lnTo>
                  <a:cubicBezTo>
                    <a:pt x="1275" y="580"/>
                    <a:pt x="1335" y="524"/>
                    <a:pt x="1335" y="409"/>
                  </a:cubicBezTo>
                  <a:cubicBezTo>
                    <a:pt x="1335" y="293"/>
                    <a:pt x="1275" y="177"/>
                    <a:pt x="1159" y="177"/>
                  </a:cubicBezTo>
                  <a:lnTo>
                    <a:pt x="2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1" name="Google Shape;14551;p34"/>
          <p:cNvGrpSpPr/>
          <p:nvPr/>
        </p:nvGrpSpPr>
        <p:grpSpPr>
          <a:xfrm>
            <a:off x="139274" y="4405089"/>
            <a:ext cx="336017" cy="248833"/>
            <a:chOff x="3011953" y="1834589"/>
            <a:chExt cx="659375" cy="488291"/>
          </a:xfrm>
        </p:grpSpPr>
        <p:sp>
          <p:nvSpPr>
            <p:cNvPr id="14552" name="Google Shape;14552;p34"/>
            <p:cNvSpPr/>
            <p:nvPr/>
          </p:nvSpPr>
          <p:spPr>
            <a:xfrm>
              <a:off x="3661310" y="2072495"/>
              <a:ext cx="9383" cy="36860"/>
            </a:xfrm>
            <a:custGeom>
              <a:avLst/>
              <a:gdLst/>
              <a:ahLst/>
              <a:cxnLst/>
              <a:rect l="l" t="t" r="r" b="b"/>
              <a:pathLst>
                <a:path w="812" h="3190" extrusionOk="0">
                  <a:moveTo>
                    <a:pt x="403" y="1"/>
                  </a:moveTo>
                  <a:cubicBezTo>
                    <a:pt x="172" y="1"/>
                    <a:pt x="0" y="177"/>
                    <a:pt x="0" y="409"/>
                  </a:cubicBezTo>
                  <a:lnTo>
                    <a:pt x="0" y="2782"/>
                  </a:lnTo>
                  <a:cubicBezTo>
                    <a:pt x="0" y="2958"/>
                    <a:pt x="172" y="3189"/>
                    <a:pt x="403" y="3189"/>
                  </a:cubicBezTo>
                  <a:cubicBezTo>
                    <a:pt x="635" y="3189"/>
                    <a:pt x="811" y="2958"/>
                    <a:pt x="811" y="2782"/>
                  </a:cubicBezTo>
                  <a:lnTo>
                    <a:pt x="811" y="409"/>
                  </a:lnTo>
                  <a:cubicBezTo>
                    <a:pt x="811" y="177"/>
                    <a:pt x="635" y="1"/>
                    <a:pt x="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3" name="Google Shape;14553;p34"/>
            <p:cNvSpPr/>
            <p:nvPr/>
          </p:nvSpPr>
          <p:spPr>
            <a:xfrm>
              <a:off x="3035364" y="1834589"/>
              <a:ext cx="635329" cy="378496"/>
            </a:xfrm>
            <a:custGeom>
              <a:avLst/>
              <a:gdLst/>
              <a:ahLst/>
              <a:cxnLst/>
              <a:rect l="l" t="t" r="r" b="b"/>
              <a:pathLst>
                <a:path w="54983" h="32756" extrusionOk="0">
                  <a:moveTo>
                    <a:pt x="27174" y="892"/>
                  </a:moveTo>
                  <a:lnTo>
                    <a:pt x="53763" y="20882"/>
                  </a:lnTo>
                  <a:lnTo>
                    <a:pt x="27577" y="31889"/>
                  </a:lnTo>
                  <a:lnTo>
                    <a:pt x="1219" y="10801"/>
                  </a:lnTo>
                  <a:lnTo>
                    <a:pt x="27174" y="892"/>
                  </a:lnTo>
                  <a:close/>
                  <a:moveTo>
                    <a:pt x="27172" y="0"/>
                  </a:moveTo>
                  <a:cubicBezTo>
                    <a:pt x="27131" y="0"/>
                    <a:pt x="27092" y="8"/>
                    <a:pt x="27058" y="26"/>
                  </a:cubicBezTo>
                  <a:lnTo>
                    <a:pt x="292" y="10338"/>
                  </a:lnTo>
                  <a:cubicBezTo>
                    <a:pt x="116" y="10393"/>
                    <a:pt x="60" y="10509"/>
                    <a:pt x="0" y="10625"/>
                  </a:cubicBezTo>
                  <a:cubicBezTo>
                    <a:pt x="0" y="10801"/>
                    <a:pt x="60" y="10917"/>
                    <a:pt x="176" y="11033"/>
                  </a:cubicBezTo>
                  <a:lnTo>
                    <a:pt x="27229" y="32700"/>
                  </a:lnTo>
                  <a:cubicBezTo>
                    <a:pt x="27345" y="32756"/>
                    <a:pt x="27405" y="32756"/>
                    <a:pt x="27521" y="32756"/>
                  </a:cubicBezTo>
                  <a:lnTo>
                    <a:pt x="27637" y="32756"/>
                  </a:lnTo>
                  <a:lnTo>
                    <a:pt x="54750" y="21345"/>
                  </a:lnTo>
                  <a:cubicBezTo>
                    <a:pt x="54866" y="21345"/>
                    <a:pt x="54982" y="21169"/>
                    <a:pt x="54982" y="21053"/>
                  </a:cubicBezTo>
                  <a:cubicBezTo>
                    <a:pt x="54982" y="20882"/>
                    <a:pt x="54922" y="20766"/>
                    <a:pt x="54806" y="20706"/>
                  </a:cubicBezTo>
                  <a:lnTo>
                    <a:pt x="27461" y="81"/>
                  </a:lnTo>
                  <a:cubicBezTo>
                    <a:pt x="27379" y="42"/>
                    <a:pt x="27270" y="0"/>
                    <a:pt x="27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4" name="Google Shape;14554;p34"/>
            <p:cNvSpPr/>
            <p:nvPr/>
          </p:nvSpPr>
          <p:spPr>
            <a:xfrm>
              <a:off x="3011953" y="1953479"/>
              <a:ext cx="658739" cy="369402"/>
            </a:xfrm>
            <a:custGeom>
              <a:avLst/>
              <a:gdLst/>
              <a:ahLst/>
              <a:cxnLst/>
              <a:rect l="l" t="t" r="r" b="b"/>
              <a:pathLst>
                <a:path w="57009" h="31969" extrusionOk="0">
                  <a:moveTo>
                    <a:pt x="2428" y="1"/>
                  </a:moveTo>
                  <a:cubicBezTo>
                    <a:pt x="2316" y="1"/>
                    <a:pt x="2209" y="62"/>
                    <a:pt x="2142" y="165"/>
                  </a:cubicBezTo>
                  <a:cubicBezTo>
                    <a:pt x="1" y="3293"/>
                    <a:pt x="1" y="6537"/>
                    <a:pt x="2086" y="9666"/>
                  </a:cubicBezTo>
                  <a:cubicBezTo>
                    <a:pt x="2142" y="9721"/>
                    <a:pt x="2142" y="9782"/>
                    <a:pt x="2202" y="9782"/>
                  </a:cubicBezTo>
                  <a:lnTo>
                    <a:pt x="29255" y="31852"/>
                  </a:lnTo>
                  <a:cubicBezTo>
                    <a:pt x="29371" y="31912"/>
                    <a:pt x="29431" y="31968"/>
                    <a:pt x="29547" y="31968"/>
                  </a:cubicBezTo>
                  <a:cubicBezTo>
                    <a:pt x="29603" y="31968"/>
                    <a:pt x="29663" y="31968"/>
                    <a:pt x="29719" y="31912"/>
                  </a:cubicBezTo>
                  <a:lnTo>
                    <a:pt x="56776" y="19515"/>
                  </a:lnTo>
                  <a:cubicBezTo>
                    <a:pt x="56892" y="19454"/>
                    <a:pt x="57008" y="19283"/>
                    <a:pt x="57008" y="19107"/>
                  </a:cubicBezTo>
                  <a:lnTo>
                    <a:pt x="57008" y="16673"/>
                  </a:lnTo>
                  <a:cubicBezTo>
                    <a:pt x="57008" y="16442"/>
                    <a:pt x="56832" y="16270"/>
                    <a:pt x="56600" y="16270"/>
                  </a:cubicBezTo>
                  <a:cubicBezTo>
                    <a:pt x="56369" y="16270"/>
                    <a:pt x="56197" y="16442"/>
                    <a:pt x="56197" y="16673"/>
                  </a:cubicBezTo>
                  <a:lnTo>
                    <a:pt x="56197" y="18875"/>
                  </a:lnTo>
                  <a:lnTo>
                    <a:pt x="29603" y="31101"/>
                  </a:lnTo>
                  <a:lnTo>
                    <a:pt x="2721" y="9202"/>
                  </a:lnTo>
                  <a:cubicBezTo>
                    <a:pt x="812" y="6306"/>
                    <a:pt x="812" y="3465"/>
                    <a:pt x="2782" y="628"/>
                  </a:cubicBezTo>
                  <a:cubicBezTo>
                    <a:pt x="2898" y="452"/>
                    <a:pt x="2837" y="220"/>
                    <a:pt x="2666" y="104"/>
                  </a:cubicBezTo>
                  <a:cubicBezTo>
                    <a:pt x="2592" y="33"/>
                    <a:pt x="2509" y="1"/>
                    <a:pt x="2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5" name="Google Shape;14555;p34"/>
            <p:cNvSpPr/>
            <p:nvPr/>
          </p:nvSpPr>
          <p:spPr>
            <a:xfrm>
              <a:off x="3325255" y="2203841"/>
              <a:ext cx="33475" cy="119040"/>
            </a:xfrm>
            <a:custGeom>
              <a:avLst/>
              <a:gdLst/>
              <a:ahLst/>
              <a:cxnLst/>
              <a:rect l="l" t="t" r="r" b="b"/>
              <a:pathLst>
                <a:path w="2897" h="10302" extrusionOk="0">
                  <a:moveTo>
                    <a:pt x="2423" y="1"/>
                  </a:moveTo>
                  <a:cubicBezTo>
                    <a:pt x="2305" y="1"/>
                    <a:pt x="2185" y="63"/>
                    <a:pt x="2086" y="165"/>
                  </a:cubicBezTo>
                  <a:cubicBezTo>
                    <a:pt x="56" y="2654"/>
                    <a:pt x="0" y="6014"/>
                    <a:pt x="2025" y="10069"/>
                  </a:cubicBezTo>
                  <a:cubicBezTo>
                    <a:pt x="2141" y="10245"/>
                    <a:pt x="2257" y="10301"/>
                    <a:pt x="2433" y="10301"/>
                  </a:cubicBezTo>
                  <a:cubicBezTo>
                    <a:pt x="2489" y="10301"/>
                    <a:pt x="2549" y="10301"/>
                    <a:pt x="2605" y="10245"/>
                  </a:cubicBezTo>
                  <a:cubicBezTo>
                    <a:pt x="2781" y="10185"/>
                    <a:pt x="2897" y="9898"/>
                    <a:pt x="2781" y="9722"/>
                  </a:cubicBezTo>
                  <a:cubicBezTo>
                    <a:pt x="867" y="5898"/>
                    <a:pt x="867" y="2946"/>
                    <a:pt x="2721" y="684"/>
                  </a:cubicBezTo>
                  <a:cubicBezTo>
                    <a:pt x="2837" y="513"/>
                    <a:pt x="2837" y="221"/>
                    <a:pt x="2665" y="105"/>
                  </a:cubicBezTo>
                  <a:cubicBezTo>
                    <a:pt x="2591" y="33"/>
                    <a:pt x="2508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6" name="Google Shape;14556;p34"/>
            <p:cNvSpPr/>
            <p:nvPr/>
          </p:nvSpPr>
          <p:spPr>
            <a:xfrm>
              <a:off x="3355345" y="2099719"/>
              <a:ext cx="315983" cy="182349"/>
            </a:xfrm>
            <a:custGeom>
              <a:avLst/>
              <a:gdLst/>
              <a:ahLst/>
              <a:cxnLst/>
              <a:rect l="l" t="t" r="r" b="b"/>
              <a:pathLst>
                <a:path w="27346" h="15781" extrusionOk="0">
                  <a:moveTo>
                    <a:pt x="26874" y="1"/>
                  </a:moveTo>
                  <a:cubicBezTo>
                    <a:pt x="26821" y="1"/>
                    <a:pt x="26766" y="8"/>
                    <a:pt x="26711" y="22"/>
                  </a:cubicBezTo>
                  <a:lnTo>
                    <a:pt x="2147" y="10682"/>
                  </a:lnTo>
                  <a:cubicBezTo>
                    <a:pt x="1915" y="10798"/>
                    <a:pt x="1739" y="10914"/>
                    <a:pt x="1567" y="11085"/>
                  </a:cubicBezTo>
                  <a:cubicBezTo>
                    <a:pt x="233" y="12592"/>
                    <a:pt x="1" y="13927"/>
                    <a:pt x="872" y="15085"/>
                  </a:cubicBezTo>
                  <a:cubicBezTo>
                    <a:pt x="1220" y="15549"/>
                    <a:pt x="1739" y="15780"/>
                    <a:pt x="2318" y="15780"/>
                  </a:cubicBezTo>
                  <a:cubicBezTo>
                    <a:pt x="2550" y="15780"/>
                    <a:pt x="2842" y="15720"/>
                    <a:pt x="3074" y="15604"/>
                  </a:cubicBezTo>
                  <a:lnTo>
                    <a:pt x="27058" y="4365"/>
                  </a:lnTo>
                  <a:cubicBezTo>
                    <a:pt x="27230" y="4249"/>
                    <a:pt x="27346" y="4017"/>
                    <a:pt x="27230" y="3846"/>
                  </a:cubicBezTo>
                  <a:cubicBezTo>
                    <a:pt x="27187" y="3669"/>
                    <a:pt x="27043" y="3592"/>
                    <a:pt x="26874" y="3592"/>
                  </a:cubicBezTo>
                  <a:cubicBezTo>
                    <a:pt x="26821" y="3592"/>
                    <a:pt x="26766" y="3600"/>
                    <a:pt x="26711" y="3614"/>
                  </a:cubicBezTo>
                  <a:lnTo>
                    <a:pt x="2726" y="14909"/>
                  </a:lnTo>
                  <a:cubicBezTo>
                    <a:pt x="2599" y="14964"/>
                    <a:pt x="2461" y="14990"/>
                    <a:pt x="2323" y="14990"/>
                  </a:cubicBezTo>
                  <a:cubicBezTo>
                    <a:pt x="2017" y="14990"/>
                    <a:pt x="1708" y="14861"/>
                    <a:pt x="1507" y="14622"/>
                  </a:cubicBezTo>
                  <a:cubicBezTo>
                    <a:pt x="1104" y="14042"/>
                    <a:pt x="756" y="13171"/>
                    <a:pt x="2147" y="11665"/>
                  </a:cubicBezTo>
                  <a:cubicBezTo>
                    <a:pt x="2263" y="11549"/>
                    <a:pt x="2378" y="11493"/>
                    <a:pt x="2494" y="11433"/>
                  </a:cubicBezTo>
                  <a:lnTo>
                    <a:pt x="27058" y="773"/>
                  </a:lnTo>
                  <a:cubicBezTo>
                    <a:pt x="27230" y="657"/>
                    <a:pt x="27346" y="426"/>
                    <a:pt x="27230" y="254"/>
                  </a:cubicBezTo>
                  <a:cubicBezTo>
                    <a:pt x="27187" y="78"/>
                    <a:pt x="27043" y="1"/>
                    <a:pt x="26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7" name="Google Shape;14557;p34"/>
            <p:cNvSpPr/>
            <p:nvPr/>
          </p:nvSpPr>
          <p:spPr>
            <a:xfrm>
              <a:off x="3647224" y="2105970"/>
              <a:ext cx="9383" cy="47572"/>
            </a:xfrm>
            <a:custGeom>
              <a:avLst/>
              <a:gdLst/>
              <a:ahLst/>
              <a:cxnLst/>
              <a:rect l="l" t="t" r="r" b="b"/>
              <a:pathLst>
                <a:path w="812" h="4117" extrusionOk="0">
                  <a:moveTo>
                    <a:pt x="408" y="0"/>
                  </a:moveTo>
                  <a:cubicBezTo>
                    <a:pt x="176" y="0"/>
                    <a:pt x="0" y="177"/>
                    <a:pt x="0" y="408"/>
                  </a:cubicBezTo>
                  <a:lnTo>
                    <a:pt x="0" y="3708"/>
                  </a:lnTo>
                  <a:cubicBezTo>
                    <a:pt x="0" y="3940"/>
                    <a:pt x="176" y="4116"/>
                    <a:pt x="408" y="4116"/>
                  </a:cubicBezTo>
                  <a:cubicBezTo>
                    <a:pt x="640" y="4116"/>
                    <a:pt x="811" y="3940"/>
                    <a:pt x="811" y="3708"/>
                  </a:cubicBezTo>
                  <a:lnTo>
                    <a:pt x="811" y="408"/>
                  </a:lnTo>
                  <a:cubicBezTo>
                    <a:pt x="811" y="177"/>
                    <a:pt x="640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8" name="Google Shape;14558;p34"/>
          <p:cNvGrpSpPr/>
          <p:nvPr/>
        </p:nvGrpSpPr>
        <p:grpSpPr>
          <a:xfrm>
            <a:off x="366281" y="4188364"/>
            <a:ext cx="321989" cy="367291"/>
            <a:chOff x="3532772" y="2305456"/>
            <a:chExt cx="443816" cy="506329"/>
          </a:xfrm>
        </p:grpSpPr>
        <p:sp>
          <p:nvSpPr>
            <p:cNvPr id="14559" name="Google Shape;14559;p34"/>
            <p:cNvSpPr/>
            <p:nvPr/>
          </p:nvSpPr>
          <p:spPr>
            <a:xfrm>
              <a:off x="3574277" y="2422635"/>
              <a:ext cx="320004" cy="370176"/>
            </a:xfrm>
            <a:custGeom>
              <a:avLst/>
              <a:gdLst/>
              <a:ahLst/>
              <a:cxnLst/>
              <a:rect l="l" t="t" r="r" b="b"/>
              <a:pathLst>
                <a:path w="27694" h="32036" extrusionOk="0">
                  <a:moveTo>
                    <a:pt x="812" y="927"/>
                  </a:moveTo>
                  <a:lnTo>
                    <a:pt x="2666" y="1678"/>
                  </a:lnTo>
                  <a:lnTo>
                    <a:pt x="26882" y="29834"/>
                  </a:lnTo>
                  <a:lnTo>
                    <a:pt x="25316" y="31225"/>
                  </a:lnTo>
                  <a:lnTo>
                    <a:pt x="1215" y="3185"/>
                  </a:lnTo>
                  <a:lnTo>
                    <a:pt x="812" y="927"/>
                  </a:lnTo>
                  <a:close/>
                  <a:moveTo>
                    <a:pt x="1" y="1"/>
                  </a:moveTo>
                  <a:lnTo>
                    <a:pt x="636" y="3416"/>
                  </a:lnTo>
                  <a:lnTo>
                    <a:pt x="25028" y="31804"/>
                  </a:lnTo>
                  <a:lnTo>
                    <a:pt x="25200" y="32036"/>
                  </a:lnTo>
                  <a:lnTo>
                    <a:pt x="27693" y="29894"/>
                  </a:lnTo>
                  <a:lnTo>
                    <a:pt x="3069" y="1215"/>
                  </a:lnTo>
                  <a:lnTo>
                    <a:pt x="3013" y="11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0" name="Google Shape;14560;p34"/>
            <p:cNvSpPr/>
            <p:nvPr/>
          </p:nvSpPr>
          <p:spPr>
            <a:xfrm>
              <a:off x="3605071" y="2396498"/>
              <a:ext cx="332044" cy="376231"/>
            </a:xfrm>
            <a:custGeom>
              <a:avLst/>
              <a:gdLst/>
              <a:ahLst/>
              <a:cxnLst/>
              <a:rect l="l" t="t" r="r" b="b"/>
              <a:pathLst>
                <a:path w="28736" h="32560" extrusionOk="0">
                  <a:moveTo>
                    <a:pt x="751" y="640"/>
                  </a:moveTo>
                  <a:lnTo>
                    <a:pt x="3708" y="812"/>
                  </a:lnTo>
                  <a:lnTo>
                    <a:pt x="27925" y="28912"/>
                  </a:lnTo>
                  <a:lnTo>
                    <a:pt x="24681" y="31693"/>
                  </a:lnTo>
                  <a:lnTo>
                    <a:pt x="580" y="3709"/>
                  </a:lnTo>
                  <a:lnTo>
                    <a:pt x="751" y="640"/>
                  </a:lnTo>
                  <a:close/>
                  <a:moveTo>
                    <a:pt x="232" y="1"/>
                  </a:moveTo>
                  <a:lnTo>
                    <a:pt x="1" y="3940"/>
                  </a:lnTo>
                  <a:lnTo>
                    <a:pt x="24449" y="32328"/>
                  </a:lnTo>
                  <a:lnTo>
                    <a:pt x="24620" y="32560"/>
                  </a:lnTo>
                  <a:lnTo>
                    <a:pt x="28736" y="28968"/>
                  </a:lnTo>
                  <a:lnTo>
                    <a:pt x="4112" y="348"/>
                  </a:lnTo>
                  <a:lnTo>
                    <a:pt x="3996" y="233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1" name="Google Shape;14561;p34"/>
            <p:cNvSpPr/>
            <p:nvPr/>
          </p:nvSpPr>
          <p:spPr>
            <a:xfrm>
              <a:off x="3640522" y="2366408"/>
              <a:ext cx="322038" cy="369529"/>
            </a:xfrm>
            <a:custGeom>
              <a:avLst/>
              <a:gdLst/>
              <a:ahLst/>
              <a:cxnLst/>
              <a:rect l="l" t="t" r="r" b="b"/>
              <a:pathLst>
                <a:path w="27870" h="31980" extrusionOk="0">
                  <a:moveTo>
                    <a:pt x="756" y="811"/>
                  </a:moveTo>
                  <a:lnTo>
                    <a:pt x="2842" y="1506"/>
                  </a:lnTo>
                  <a:lnTo>
                    <a:pt x="27058" y="29662"/>
                  </a:lnTo>
                  <a:lnTo>
                    <a:pt x="25260" y="31169"/>
                  </a:lnTo>
                  <a:lnTo>
                    <a:pt x="1159" y="3129"/>
                  </a:lnTo>
                  <a:lnTo>
                    <a:pt x="756" y="811"/>
                  </a:lnTo>
                  <a:close/>
                  <a:moveTo>
                    <a:pt x="1" y="0"/>
                  </a:moveTo>
                  <a:lnTo>
                    <a:pt x="640" y="3360"/>
                  </a:lnTo>
                  <a:lnTo>
                    <a:pt x="25028" y="31748"/>
                  </a:lnTo>
                  <a:lnTo>
                    <a:pt x="25204" y="31980"/>
                  </a:lnTo>
                  <a:lnTo>
                    <a:pt x="27869" y="29718"/>
                  </a:lnTo>
                  <a:lnTo>
                    <a:pt x="3189" y="1043"/>
                  </a:lnTo>
                  <a:lnTo>
                    <a:pt x="3129" y="9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2" name="Google Shape;14562;p34"/>
            <p:cNvSpPr/>
            <p:nvPr/>
          </p:nvSpPr>
          <p:spPr>
            <a:xfrm>
              <a:off x="3532772" y="2305456"/>
              <a:ext cx="143918" cy="156663"/>
            </a:xfrm>
            <a:custGeom>
              <a:avLst/>
              <a:gdLst/>
              <a:ahLst/>
              <a:cxnLst/>
              <a:rect l="l" t="t" r="r" b="b"/>
              <a:pathLst>
                <a:path w="12455" h="13558" extrusionOk="0">
                  <a:moveTo>
                    <a:pt x="983" y="1104"/>
                  </a:moveTo>
                  <a:lnTo>
                    <a:pt x="9326" y="5331"/>
                  </a:lnTo>
                  <a:lnTo>
                    <a:pt x="9849" y="8227"/>
                  </a:lnTo>
                  <a:lnTo>
                    <a:pt x="6489" y="7880"/>
                  </a:lnTo>
                  <a:lnTo>
                    <a:pt x="6313" y="11240"/>
                  </a:lnTo>
                  <a:lnTo>
                    <a:pt x="3824" y="10197"/>
                  </a:lnTo>
                  <a:lnTo>
                    <a:pt x="983" y="1104"/>
                  </a:lnTo>
                  <a:close/>
                  <a:moveTo>
                    <a:pt x="1" y="1"/>
                  </a:moveTo>
                  <a:lnTo>
                    <a:pt x="4228" y="13557"/>
                  </a:lnTo>
                  <a:lnTo>
                    <a:pt x="4807" y="13386"/>
                  </a:lnTo>
                  <a:lnTo>
                    <a:pt x="4404" y="11068"/>
                  </a:lnTo>
                  <a:lnTo>
                    <a:pt x="6837" y="12111"/>
                  </a:lnTo>
                  <a:lnTo>
                    <a:pt x="7008" y="8519"/>
                  </a:lnTo>
                  <a:lnTo>
                    <a:pt x="10600" y="8867"/>
                  </a:lnTo>
                  <a:lnTo>
                    <a:pt x="10081" y="6086"/>
                  </a:lnTo>
                  <a:lnTo>
                    <a:pt x="10081" y="6086"/>
                  </a:lnTo>
                  <a:lnTo>
                    <a:pt x="12222" y="6781"/>
                  </a:lnTo>
                  <a:lnTo>
                    <a:pt x="12454" y="62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3" name="Google Shape;14563;p34"/>
            <p:cNvSpPr/>
            <p:nvPr/>
          </p:nvSpPr>
          <p:spPr>
            <a:xfrm>
              <a:off x="3538133" y="2312158"/>
              <a:ext cx="30806" cy="32134"/>
            </a:xfrm>
            <a:custGeom>
              <a:avLst/>
              <a:gdLst/>
              <a:ahLst/>
              <a:cxnLst/>
              <a:rect l="l" t="t" r="r" b="b"/>
              <a:pathLst>
                <a:path w="2666" h="2781" extrusionOk="0">
                  <a:moveTo>
                    <a:pt x="0" y="0"/>
                  </a:moveTo>
                  <a:lnTo>
                    <a:pt x="927" y="2781"/>
                  </a:lnTo>
                  <a:cubicBezTo>
                    <a:pt x="1275" y="2665"/>
                    <a:pt x="1622" y="2494"/>
                    <a:pt x="1970" y="2202"/>
                  </a:cubicBezTo>
                  <a:cubicBezTo>
                    <a:pt x="2257" y="1970"/>
                    <a:pt x="2489" y="1622"/>
                    <a:pt x="2665" y="13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4" name="Google Shape;14564;p34"/>
            <p:cNvSpPr/>
            <p:nvPr/>
          </p:nvSpPr>
          <p:spPr>
            <a:xfrm>
              <a:off x="3861442" y="2704438"/>
              <a:ext cx="115146" cy="107346"/>
            </a:xfrm>
            <a:custGeom>
              <a:avLst/>
              <a:gdLst/>
              <a:ahLst/>
              <a:cxnLst/>
              <a:rect l="l" t="t" r="r" b="b"/>
              <a:pathLst>
                <a:path w="9965" h="9290" extrusionOk="0">
                  <a:moveTo>
                    <a:pt x="8287" y="872"/>
                  </a:moveTo>
                  <a:cubicBezTo>
                    <a:pt x="8982" y="1799"/>
                    <a:pt x="9330" y="2897"/>
                    <a:pt x="9270" y="4116"/>
                  </a:cubicBezTo>
                  <a:cubicBezTo>
                    <a:pt x="9154" y="5391"/>
                    <a:pt x="8574" y="6549"/>
                    <a:pt x="7592" y="7360"/>
                  </a:cubicBezTo>
                  <a:lnTo>
                    <a:pt x="7416" y="7532"/>
                  </a:lnTo>
                  <a:cubicBezTo>
                    <a:pt x="6496" y="8317"/>
                    <a:pt x="5375" y="8697"/>
                    <a:pt x="4264" y="8697"/>
                  </a:cubicBezTo>
                  <a:cubicBezTo>
                    <a:pt x="2994" y="8697"/>
                    <a:pt x="1738" y="8201"/>
                    <a:pt x="811" y="7244"/>
                  </a:cubicBezTo>
                  <a:lnTo>
                    <a:pt x="8287" y="872"/>
                  </a:lnTo>
                  <a:close/>
                  <a:moveTo>
                    <a:pt x="8343" y="0"/>
                  </a:moveTo>
                  <a:lnTo>
                    <a:pt x="0" y="7184"/>
                  </a:lnTo>
                  <a:lnTo>
                    <a:pt x="176" y="7416"/>
                  </a:lnTo>
                  <a:cubicBezTo>
                    <a:pt x="1103" y="8519"/>
                    <a:pt x="2433" y="9154"/>
                    <a:pt x="3768" y="9270"/>
                  </a:cubicBezTo>
                  <a:cubicBezTo>
                    <a:pt x="3922" y="9283"/>
                    <a:pt x="4077" y="9289"/>
                    <a:pt x="4232" y="9289"/>
                  </a:cubicBezTo>
                  <a:cubicBezTo>
                    <a:pt x="5476" y="9289"/>
                    <a:pt x="6733" y="8873"/>
                    <a:pt x="7763" y="7995"/>
                  </a:cubicBezTo>
                  <a:lnTo>
                    <a:pt x="7995" y="7824"/>
                  </a:lnTo>
                  <a:cubicBezTo>
                    <a:pt x="9038" y="6897"/>
                    <a:pt x="9733" y="5562"/>
                    <a:pt x="9849" y="4172"/>
                  </a:cubicBezTo>
                  <a:cubicBezTo>
                    <a:pt x="9965" y="2726"/>
                    <a:pt x="9501" y="1335"/>
                    <a:pt x="8519" y="232"/>
                  </a:cubicBezTo>
                  <a:lnTo>
                    <a:pt x="8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5" name="Google Shape;14565;p34"/>
          <p:cNvGrpSpPr/>
          <p:nvPr/>
        </p:nvGrpSpPr>
        <p:grpSpPr>
          <a:xfrm>
            <a:off x="53405" y="4039963"/>
            <a:ext cx="269728" cy="270624"/>
            <a:chOff x="2451617" y="1982794"/>
            <a:chExt cx="595163" cy="597139"/>
          </a:xfrm>
        </p:grpSpPr>
        <p:sp>
          <p:nvSpPr>
            <p:cNvPr id="14566" name="Google Shape;14566;p34"/>
            <p:cNvSpPr/>
            <p:nvPr/>
          </p:nvSpPr>
          <p:spPr>
            <a:xfrm>
              <a:off x="2451617" y="1982794"/>
              <a:ext cx="594470" cy="137273"/>
            </a:xfrm>
            <a:custGeom>
              <a:avLst/>
              <a:gdLst/>
              <a:ahLst/>
              <a:cxnLst/>
              <a:rect l="l" t="t" r="r" b="b"/>
              <a:pathLst>
                <a:path w="51447" h="11880" extrusionOk="0">
                  <a:moveTo>
                    <a:pt x="2550" y="988"/>
                  </a:moveTo>
                  <a:lnTo>
                    <a:pt x="48378" y="1799"/>
                  </a:lnTo>
                  <a:lnTo>
                    <a:pt x="22308" y="10892"/>
                  </a:lnTo>
                  <a:lnTo>
                    <a:pt x="2550" y="988"/>
                  </a:lnTo>
                  <a:close/>
                  <a:moveTo>
                    <a:pt x="524" y="1"/>
                  </a:moveTo>
                  <a:cubicBezTo>
                    <a:pt x="232" y="1"/>
                    <a:pt x="116" y="116"/>
                    <a:pt x="61" y="348"/>
                  </a:cubicBezTo>
                  <a:cubicBezTo>
                    <a:pt x="1" y="580"/>
                    <a:pt x="116" y="756"/>
                    <a:pt x="293" y="872"/>
                  </a:cubicBezTo>
                  <a:lnTo>
                    <a:pt x="22076" y="11819"/>
                  </a:lnTo>
                  <a:cubicBezTo>
                    <a:pt x="22131" y="11879"/>
                    <a:pt x="22192" y="11879"/>
                    <a:pt x="22247" y="11879"/>
                  </a:cubicBezTo>
                  <a:lnTo>
                    <a:pt x="22423" y="11879"/>
                  </a:lnTo>
                  <a:lnTo>
                    <a:pt x="51159" y="1799"/>
                  </a:lnTo>
                  <a:cubicBezTo>
                    <a:pt x="51330" y="1739"/>
                    <a:pt x="51446" y="1507"/>
                    <a:pt x="51446" y="1335"/>
                  </a:cubicBezTo>
                  <a:cubicBezTo>
                    <a:pt x="51391" y="1104"/>
                    <a:pt x="51214" y="928"/>
                    <a:pt x="50983" y="928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7" name="Google Shape;14567;p34"/>
            <p:cNvSpPr/>
            <p:nvPr/>
          </p:nvSpPr>
          <p:spPr>
            <a:xfrm>
              <a:off x="2703319" y="1993263"/>
              <a:ext cx="343461" cy="397896"/>
            </a:xfrm>
            <a:custGeom>
              <a:avLst/>
              <a:gdLst/>
              <a:ahLst/>
              <a:cxnLst/>
              <a:rect l="l" t="t" r="r" b="b"/>
              <a:pathLst>
                <a:path w="29724" h="34435" extrusionOk="0">
                  <a:moveTo>
                    <a:pt x="27985" y="1412"/>
                  </a:moveTo>
                  <a:lnTo>
                    <a:pt x="6374" y="32812"/>
                  </a:lnTo>
                  <a:lnTo>
                    <a:pt x="1044" y="10797"/>
                  </a:lnTo>
                  <a:lnTo>
                    <a:pt x="27985" y="1412"/>
                  </a:lnTo>
                  <a:close/>
                  <a:moveTo>
                    <a:pt x="29189" y="1"/>
                  </a:moveTo>
                  <a:cubicBezTo>
                    <a:pt x="29139" y="1"/>
                    <a:pt x="29086" y="8"/>
                    <a:pt x="29028" y="22"/>
                  </a:cubicBezTo>
                  <a:lnTo>
                    <a:pt x="348" y="10102"/>
                  </a:lnTo>
                  <a:cubicBezTo>
                    <a:pt x="117" y="10162"/>
                    <a:pt x="1" y="10394"/>
                    <a:pt x="61" y="10626"/>
                  </a:cubicBezTo>
                  <a:lnTo>
                    <a:pt x="5678" y="34087"/>
                  </a:lnTo>
                  <a:cubicBezTo>
                    <a:pt x="5739" y="34263"/>
                    <a:pt x="5910" y="34379"/>
                    <a:pt x="6086" y="34434"/>
                  </a:cubicBezTo>
                  <a:lnTo>
                    <a:pt x="6142" y="34434"/>
                  </a:lnTo>
                  <a:cubicBezTo>
                    <a:pt x="6318" y="34434"/>
                    <a:pt x="6434" y="34379"/>
                    <a:pt x="6550" y="34203"/>
                  </a:cubicBezTo>
                  <a:lnTo>
                    <a:pt x="29608" y="717"/>
                  </a:lnTo>
                  <a:cubicBezTo>
                    <a:pt x="29723" y="601"/>
                    <a:pt x="29663" y="369"/>
                    <a:pt x="29547" y="198"/>
                  </a:cubicBezTo>
                  <a:cubicBezTo>
                    <a:pt x="29460" y="65"/>
                    <a:pt x="29341" y="1"/>
                    <a:pt x="29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8" name="Google Shape;14568;p34"/>
            <p:cNvSpPr/>
            <p:nvPr/>
          </p:nvSpPr>
          <p:spPr>
            <a:xfrm>
              <a:off x="2589525" y="2085888"/>
              <a:ext cx="143259" cy="194147"/>
            </a:xfrm>
            <a:custGeom>
              <a:avLst/>
              <a:gdLst/>
              <a:ahLst/>
              <a:cxnLst/>
              <a:rect l="l" t="t" r="r" b="b"/>
              <a:pathLst>
                <a:path w="12398" h="16802" extrusionOk="0">
                  <a:moveTo>
                    <a:pt x="6201" y="1104"/>
                  </a:moveTo>
                  <a:lnTo>
                    <a:pt x="9965" y="2842"/>
                  </a:lnTo>
                  <a:lnTo>
                    <a:pt x="11355" y="8751"/>
                  </a:lnTo>
                  <a:lnTo>
                    <a:pt x="1390" y="15179"/>
                  </a:lnTo>
                  <a:lnTo>
                    <a:pt x="6201" y="1104"/>
                  </a:lnTo>
                  <a:close/>
                  <a:moveTo>
                    <a:pt x="5738" y="0"/>
                  </a:moveTo>
                  <a:cubicBezTo>
                    <a:pt x="5622" y="61"/>
                    <a:pt x="5562" y="177"/>
                    <a:pt x="5506" y="292"/>
                  </a:cubicBezTo>
                  <a:lnTo>
                    <a:pt x="60" y="16166"/>
                  </a:lnTo>
                  <a:cubicBezTo>
                    <a:pt x="0" y="16338"/>
                    <a:pt x="60" y="16570"/>
                    <a:pt x="232" y="16685"/>
                  </a:cubicBezTo>
                  <a:cubicBezTo>
                    <a:pt x="292" y="16746"/>
                    <a:pt x="408" y="16801"/>
                    <a:pt x="464" y="16801"/>
                  </a:cubicBezTo>
                  <a:cubicBezTo>
                    <a:pt x="579" y="16801"/>
                    <a:pt x="640" y="16746"/>
                    <a:pt x="756" y="16685"/>
                  </a:cubicBezTo>
                  <a:lnTo>
                    <a:pt x="12166" y="9330"/>
                  </a:lnTo>
                  <a:cubicBezTo>
                    <a:pt x="12282" y="9214"/>
                    <a:pt x="12398" y="9038"/>
                    <a:pt x="12342" y="8867"/>
                  </a:cubicBezTo>
                  <a:lnTo>
                    <a:pt x="10776" y="2378"/>
                  </a:lnTo>
                  <a:cubicBezTo>
                    <a:pt x="10776" y="2262"/>
                    <a:pt x="10660" y="2146"/>
                    <a:pt x="10544" y="2086"/>
                  </a:cubicBezTo>
                  <a:lnTo>
                    <a:pt x="6141" y="61"/>
                  </a:lnTo>
                  <a:cubicBezTo>
                    <a:pt x="6025" y="0"/>
                    <a:pt x="5854" y="0"/>
                    <a:pt x="5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9" name="Google Shape;14569;p34"/>
            <p:cNvSpPr/>
            <p:nvPr/>
          </p:nvSpPr>
          <p:spPr>
            <a:xfrm>
              <a:off x="2515885" y="2201472"/>
              <a:ext cx="137909" cy="240564"/>
            </a:xfrm>
            <a:custGeom>
              <a:avLst/>
              <a:gdLst/>
              <a:ahLst/>
              <a:cxnLst/>
              <a:rect l="l" t="t" r="r" b="b"/>
              <a:pathLst>
                <a:path w="11935" h="20819" extrusionOk="0">
                  <a:moveTo>
                    <a:pt x="2205" y="0"/>
                  </a:moveTo>
                  <a:cubicBezTo>
                    <a:pt x="2017" y="0"/>
                    <a:pt x="1827" y="77"/>
                    <a:pt x="1738" y="254"/>
                  </a:cubicBezTo>
                  <a:cubicBezTo>
                    <a:pt x="0" y="4194"/>
                    <a:pt x="0" y="8828"/>
                    <a:pt x="1799" y="12708"/>
                  </a:cubicBezTo>
                  <a:cubicBezTo>
                    <a:pt x="3592" y="16591"/>
                    <a:pt x="7129" y="19660"/>
                    <a:pt x="11240" y="20818"/>
                  </a:cubicBezTo>
                  <a:lnTo>
                    <a:pt x="11416" y="20818"/>
                  </a:lnTo>
                  <a:cubicBezTo>
                    <a:pt x="11587" y="20818"/>
                    <a:pt x="11763" y="20702"/>
                    <a:pt x="11819" y="20531"/>
                  </a:cubicBezTo>
                  <a:cubicBezTo>
                    <a:pt x="11935" y="20239"/>
                    <a:pt x="11763" y="20007"/>
                    <a:pt x="11532" y="19952"/>
                  </a:cubicBezTo>
                  <a:cubicBezTo>
                    <a:pt x="7648" y="18793"/>
                    <a:pt x="4348" y="15952"/>
                    <a:pt x="2665" y="12360"/>
                  </a:cubicBezTo>
                  <a:cubicBezTo>
                    <a:pt x="987" y="8712"/>
                    <a:pt x="927" y="4309"/>
                    <a:pt x="2610" y="657"/>
                  </a:cubicBezTo>
                  <a:cubicBezTo>
                    <a:pt x="2665" y="426"/>
                    <a:pt x="2610" y="138"/>
                    <a:pt x="2378" y="22"/>
                  </a:cubicBezTo>
                  <a:cubicBezTo>
                    <a:pt x="2323" y="8"/>
                    <a:pt x="2264" y="0"/>
                    <a:pt x="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0" name="Google Shape;14570;p34"/>
            <p:cNvSpPr/>
            <p:nvPr/>
          </p:nvSpPr>
          <p:spPr>
            <a:xfrm>
              <a:off x="2486432" y="2365877"/>
              <a:ext cx="305272" cy="214056"/>
            </a:xfrm>
            <a:custGeom>
              <a:avLst/>
              <a:gdLst/>
              <a:ahLst/>
              <a:cxnLst/>
              <a:rect l="l" t="t" r="r" b="b"/>
              <a:pathLst>
                <a:path w="26419" h="18525" extrusionOk="0">
                  <a:moveTo>
                    <a:pt x="486" y="1"/>
                  </a:moveTo>
                  <a:cubicBezTo>
                    <a:pt x="420" y="1"/>
                    <a:pt x="354" y="15"/>
                    <a:pt x="292" y="46"/>
                  </a:cubicBezTo>
                  <a:cubicBezTo>
                    <a:pt x="60" y="218"/>
                    <a:pt x="0" y="449"/>
                    <a:pt x="116" y="681"/>
                  </a:cubicBezTo>
                  <a:cubicBezTo>
                    <a:pt x="5330" y="10127"/>
                    <a:pt x="15179" y="16963"/>
                    <a:pt x="25839" y="18525"/>
                  </a:cubicBezTo>
                  <a:lnTo>
                    <a:pt x="25955" y="18525"/>
                  </a:lnTo>
                  <a:cubicBezTo>
                    <a:pt x="26131" y="18525"/>
                    <a:pt x="26363" y="18353"/>
                    <a:pt x="26418" y="18121"/>
                  </a:cubicBezTo>
                  <a:cubicBezTo>
                    <a:pt x="26418" y="17890"/>
                    <a:pt x="26247" y="17658"/>
                    <a:pt x="26015" y="17598"/>
                  </a:cubicBezTo>
                  <a:cubicBezTo>
                    <a:pt x="15587" y="16091"/>
                    <a:pt x="6025" y="9431"/>
                    <a:pt x="927" y="278"/>
                  </a:cubicBezTo>
                  <a:cubicBezTo>
                    <a:pt x="842" y="108"/>
                    <a:pt x="666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71" name="Google Shape;14571;p34"/>
          <p:cNvSpPr/>
          <p:nvPr/>
        </p:nvSpPr>
        <p:spPr>
          <a:xfrm>
            <a:off x="372375" y="3971675"/>
            <a:ext cx="288497" cy="183992"/>
          </a:xfrm>
          <a:custGeom>
            <a:avLst/>
            <a:gdLst/>
            <a:ahLst/>
            <a:cxnLst/>
            <a:rect l="l" t="t" r="r" b="b"/>
            <a:pathLst>
              <a:path w="35573" h="22687" extrusionOk="0">
                <a:moveTo>
                  <a:pt x="5918" y="1"/>
                </a:moveTo>
                <a:cubicBezTo>
                  <a:pt x="3452" y="1"/>
                  <a:pt x="1670" y="1687"/>
                  <a:pt x="927" y="3636"/>
                </a:cubicBezTo>
                <a:cubicBezTo>
                  <a:pt x="1" y="6069"/>
                  <a:pt x="580" y="9313"/>
                  <a:pt x="4056" y="10764"/>
                </a:cubicBezTo>
                <a:cubicBezTo>
                  <a:pt x="8056" y="12386"/>
                  <a:pt x="17209" y="15686"/>
                  <a:pt x="23406" y="17600"/>
                </a:cubicBezTo>
                <a:cubicBezTo>
                  <a:pt x="24192" y="17856"/>
                  <a:pt x="24923" y="17981"/>
                  <a:pt x="25582" y="17981"/>
                </a:cubicBezTo>
                <a:cubicBezTo>
                  <a:pt x="27157" y="17981"/>
                  <a:pt x="28322" y="17267"/>
                  <a:pt x="28852" y="15918"/>
                </a:cubicBezTo>
                <a:cubicBezTo>
                  <a:pt x="29607" y="14008"/>
                  <a:pt x="28736" y="11515"/>
                  <a:pt x="27058" y="10704"/>
                </a:cubicBezTo>
                <a:cubicBezTo>
                  <a:pt x="23930" y="9313"/>
                  <a:pt x="20857" y="8099"/>
                  <a:pt x="13789" y="5666"/>
                </a:cubicBezTo>
                <a:cubicBezTo>
                  <a:pt x="13746" y="5651"/>
                  <a:pt x="13702" y="5643"/>
                  <a:pt x="13660" y="5643"/>
                </a:cubicBezTo>
                <a:cubicBezTo>
                  <a:pt x="13536" y="5643"/>
                  <a:pt x="13427" y="5709"/>
                  <a:pt x="13386" y="5837"/>
                </a:cubicBezTo>
                <a:cubicBezTo>
                  <a:pt x="13325" y="5953"/>
                  <a:pt x="13441" y="6129"/>
                  <a:pt x="13557" y="6185"/>
                </a:cubicBezTo>
                <a:cubicBezTo>
                  <a:pt x="20625" y="8678"/>
                  <a:pt x="23754" y="9837"/>
                  <a:pt x="26766" y="11227"/>
                </a:cubicBezTo>
                <a:cubicBezTo>
                  <a:pt x="28217" y="11923"/>
                  <a:pt x="28968" y="14064"/>
                  <a:pt x="28333" y="15686"/>
                </a:cubicBezTo>
                <a:cubicBezTo>
                  <a:pt x="27886" y="16819"/>
                  <a:pt x="26904" y="17416"/>
                  <a:pt x="25544" y="17416"/>
                </a:cubicBezTo>
                <a:cubicBezTo>
                  <a:pt x="24956" y="17416"/>
                  <a:pt x="24298" y="17304"/>
                  <a:pt x="23582" y="17076"/>
                </a:cubicBezTo>
                <a:cubicBezTo>
                  <a:pt x="17381" y="15107"/>
                  <a:pt x="8287" y="11862"/>
                  <a:pt x="4288" y="10185"/>
                </a:cubicBezTo>
                <a:cubicBezTo>
                  <a:pt x="1219" y="8910"/>
                  <a:pt x="640" y="6013"/>
                  <a:pt x="1451" y="3812"/>
                </a:cubicBezTo>
                <a:cubicBezTo>
                  <a:pt x="2140" y="2107"/>
                  <a:pt x="3709" y="587"/>
                  <a:pt x="5893" y="587"/>
                </a:cubicBezTo>
                <a:cubicBezTo>
                  <a:pt x="6459" y="587"/>
                  <a:pt x="7065" y="689"/>
                  <a:pt x="7708" y="915"/>
                </a:cubicBezTo>
                <a:cubicBezTo>
                  <a:pt x="11819" y="2361"/>
                  <a:pt x="27290" y="8271"/>
                  <a:pt x="31693" y="10240"/>
                </a:cubicBezTo>
                <a:cubicBezTo>
                  <a:pt x="34761" y="11575"/>
                  <a:pt x="34937" y="14991"/>
                  <a:pt x="33834" y="17656"/>
                </a:cubicBezTo>
                <a:cubicBezTo>
                  <a:pt x="32779" y="20093"/>
                  <a:pt x="30555" y="22090"/>
                  <a:pt x="27887" y="22090"/>
                </a:cubicBezTo>
                <a:cubicBezTo>
                  <a:pt x="27192" y="22090"/>
                  <a:pt x="26466" y="21955"/>
                  <a:pt x="25723" y="21656"/>
                </a:cubicBezTo>
                <a:cubicBezTo>
                  <a:pt x="18424" y="18699"/>
                  <a:pt x="7708" y="14759"/>
                  <a:pt x="7592" y="14759"/>
                </a:cubicBezTo>
                <a:cubicBezTo>
                  <a:pt x="7564" y="14745"/>
                  <a:pt x="7531" y="14738"/>
                  <a:pt x="7498" y="14738"/>
                </a:cubicBezTo>
                <a:cubicBezTo>
                  <a:pt x="7397" y="14738"/>
                  <a:pt x="7286" y="14803"/>
                  <a:pt x="7245" y="14935"/>
                </a:cubicBezTo>
                <a:cubicBezTo>
                  <a:pt x="7184" y="15051"/>
                  <a:pt x="7245" y="15223"/>
                  <a:pt x="7416" y="15283"/>
                </a:cubicBezTo>
                <a:cubicBezTo>
                  <a:pt x="7532" y="15338"/>
                  <a:pt x="18252" y="19222"/>
                  <a:pt x="25492" y="22175"/>
                </a:cubicBezTo>
                <a:cubicBezTo>
                  <a:pt x="25899" y="22351"/>
                  <a:pt x="26363" y="22522"/>
                  <a:pt x="26766" y="22583"/>
                </a:cubicBezTo>
                <a:cubicBezTo>
                  <a:pt x="27144" y="22653"/>
                  <a:pt x="27515" y="22686"/>
                  <a:pt x="27879" y="22686"/>
                </a:cubicBezTo>
                <a:cubicBezTo>
                  <a:pt x="30807" y="22686"/>
                  <a:pt x="33224" y="20518"/>
                  <a:pt x="34358" y="17888"/>
                </a:cubicBezTo>
                <a:cubicBezTo>
                  <a:pt x="35572" y="14991"/>
                  <a:pt x="35340" y="11227"/>
                  <a:pt x="31925" y="9721"/>
                </a:cubicBezTo>
                <a:cubicBezTo>
                  <a:pt x="27522" y="7751"/>
                  <a:pt x="11995" y="1782"/>
                  <a:pt x="7880" y="336"/>
                </a:cubicBezTo>
                <a:cubicBezTo>
                  <a:pt x="7187" y="105"/>
                  <a:pt x="6531" y="1"/>
                  <a:pt x="59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72" name="Google Shape;14572;p34"/>
          <p:cNvGrpSpPr/>
          <p:nvPr/>
        </p:nvGrpSpPr>
        <p:grpSpPr>
          <a:xfrm>
            <a:off x="371613" y="4719325"/>
            <a:ext cx="311321" cy="251704"/>
            <a:chOff x="2355918" y="2641256"/>
            <a:chExt cx="348117" cy="281422"/>
          </a:xfrm>
        </p:grpSpPr>
        <p:sp>
          <p:nvSpPr>
            <p:cNvPr id="14573" name="Google Shape;14573;p34"/>
            <p:cNvSpPr/>
            <p:nvPr/>
          </p:nvSpPr>
          <p:spPr>
            <a:xfrm>
              <a:off x="2355918" y="2641510"/>
              <a:ext cx="348117" cy="281168"/>
            </a:xfrm>
            <a:custGeom>
              <a:avLst/>
              <a:gdLst/>
              <a:ahLst/>
              <a:cxnLst/>
              <a:rect l="l" t="t" r="r" b="b"/>
              <a:pathLst>
                <a:path w="30127" h="24333" extrusionOk="0">
                  <a:moveTo>
                    <a:pt x="6313" y="580"/>
                  </a:moveTo>
                  <a:lnTo>
                    <a:pt x="29487" y="11124"/>
                  </a:lnTo>
                  <a:lnTo>
                    <a:pt x="23753" y="23753"/>
                  </a:lnTo>
                  <a:lnTo>
                    <a:pt x="580" y="13210"/>
                  </a:lnTo>
                  <a:lnTo>
                    <a:pt x="6313" y="580"/>
                  </a:lnTo>
                  <a:close/>
                  <a:moveTo>
                    <a:pt x="6141" y="1"/>
                  </a:moveTo>
                  <a:cubicBezTo>
                    <a:pt x="6081" y="61"/>
                    <a:pt x="6025" y="61"/>
                    <a:pt x="5965" y="116"/>
                  </a:cubicBezTo>
                  <a:lnTo>
                    <a:pt x="56" y="13210"/>
                  </a:lnTo>
                  <a:cubicBezTo>
                    <a:pt x="0" y="13325"/>
                    <a:pt x="56" y="13502"/>
                    <a:pt x="172" y="13557"/>
                  </a:cubicBezTo>
                  <a:lnTo>
                    <a:pt x="23753" y="24277"/>
                  </a:lnTo>
                  <a:cubicBezTo>
                    <a:pt x="23809" y="24333"/>
                    <a:pt x="23809" y="24333"/>
                    <a:pt x="23869" y="24333"/>
                  </a:cubicBezTo>
                  <a:cubicBezTo>
                    <a:pt x="23869" y="24333"/>
                    <a:pt x="23925" y="24333"/>
                    <a:pt x="23925" y="24277"/>
                  </a:cubicBezTo>
                  <a:cubicBezTo>
                    <a:pt x="24041" y="24277"/>
                    <a:pt x="24041" y="24217"/>
                    <a:pt x="24101" y="24161"/>
                  </a:cubicBezTo>
                  <a:lnTo>
                    <a:pt x="30066" y="11068"/>
                  </a:lnTo>
                  <a:cubicBezTo>
                    <a:pt x="30126" y="10952"/>
                    <a:pt x="30066" y="10837"/>
                    <a:pt x="29950" y="10776"/>
                  </a:cubicBezTo>
                  <a:lnTo>
                    <a:pt x="63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4" name="Google Shape;14574;p34"/>
            <p:cNvSpPr/>
            <p:nvPr/>
          </p:nvSpPr>
          <p:spPr>
            <a:xfrm>
              <a:off x="2424197" y="2641256"/>
              <a:ext cx="279134" cy="172331"/>
            </a:xfrm>
            <a:custGeom>
              <a:avLst/>
              <a:gdLst/>
              <a:ahLst/>
              <a:cxnLst/>
              <a:rect l="l" t="t" r="r" b="b"/>
              <a:pathLst>
                <a:path w="24157" h="14914" extrusionOk="0">
                  <a:moveTo>
                    <a:pt x="274" y="1"/>
                  </a:moveTo>
                  <a:cubicBezTo>
                    <a:pt x="238" y="1"/>
                    <a:pt x="203" y="8"/>
                    <a:pt x="172" y="23"/>
                  </a:cubicBezTo>
                  <a:cubicBezTo>
                    <a:pt x="56" y="83"/>
                    <a:pt x="1" y="254"/>
                    <a:pt x="116" y="370"/>
                  </a:cubicBezTo>
                  <a:lnTo>
                    <a:pt x="7764" y="14798"/>
                  </a:lnTo>
                  <a:cubicBezTo>
                    <a:pt x="7819" y="14854"/>
                    <a:pt x="7880" y="14914"/>
                    <a:pt x="7996" y="14914"/>
                  </a:cubicBezTo>
                  <a:lnTo>
                    <a:pt x="8051" y="14914"/>
                  </a:lnTo>
                  <a:lnTo>
                    <a:pt x="23985" y="11262"/>
                  </a:lnTo>
                  <a:cubicBezTo>
                    <a:pt x="24101" y="11206"/>
                    <a:pt x="24157" y="11090"/>
                    <a:pt x="24157" y="10974"/>
                  </a:cubicBezTo>
                  <a:cubicBezTo>
                    <a:pt x="24111" y="10879"/>
                    <a:pt x="24025" y="10784"/>
                    <a:pt x="23931" y="10784"/>
                  </a:cubicBezTo>
                  <a:cubicBezTo>
                    <a:pt x="23911" y="10784"/>
                    <a:pt x="23890" y="10788"/>
                    <a:pt x="23870" y="10798"/>
                  </a:cubicBezTo>
                  <a:lnTo>
                    <a:pt x="8111" y="14390"/>
                  </a:lnTo>
                  <a:lnTo>
                    <a:pt x="520" y="138"/>
                  </a:lnTo>
                  <a:cubicBezTo>
                    <a:pt x="479" y="53"/>
                    <a:pt x="373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5" name="Google Shape;14575;p34"/>
            <p:cNvSpPr/>
            <p:nvPr/>
          </p:nvSpPr>
          <p:spPr>
            <a:xfrm>
              <a:off x="2543999" y="2802413"/>
              <a:ext cx="91053" cy="120264"/>
            </a:xfrm>
            <a:custGeom>
              <a:avLst/>
              <a:gdLst/>
              <a:ahLst/>
              <a:cxnLst/>
              <a:rect l="l" t="t" r="r" b="b"/>
              <a:pathLst>
                <a:path w="7880" h="10408" extrusionOk="0">
                  <a:moveTo>
                    <a:pt x="262" y="0"/>
                  </a:moveTo>
                  <a:cubicBezTo>
                    <a:pt x="213" y="0"/>
                    <a:pt x="165" y="15"/>
                    <a:pt x="116" y="40"/>
                  </a:cubicBezTo>
                  <a:cubicBezTo>
                    <a:pt x="1" y="156"/>
                    <a:pt x="1" y="272"/>
                    <a:pt x="61" y="388"/>
                  </a:cubicBezTo>
                  <a:lnTo>
                    <a:pt x="7416" y="10292"/>
                  </a:lnTo>
                  <a:cubicBezTo>
                    <a:pt x="7416" y="10352"/>
                    <a:pt x="7532" y="10408"/>
                    <a:pt x="7592" y="10408"/>
                  </a:cubicBezTo>
                  <a:cubicBezTo>
                    <a:pt x="7648" y="10408"/>
                    <a:pt x="7708" y="10408"/>
                    <a:pt x="7764" y="10352"/>
                  </a:cubicBezTo>
                  <a:cubicBezTo>
                    <a:pt x="7824" y="10292"/>
                    <a:pt x="7880" y="10120"/>
                    <a:pt x="7764" y="10005"/>
                  </a:cubicBezTo>
                  <a:lnTo>
                    <a:pt x="464" y="96"/>
                  </a:lnTo>
                  <a:cubicBezTo>
                    <a:pt x="397" y="28"/>
                    <a:pt x="329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6" name="Google Shape;14576;p34"/>
            <p:cNvSpPr/>
            <p:nvPr/>
          </p:nvSpPr>
          <p:spPr>
            <a:xfrm>
              <a:off x="2355918" y="2781452"/>
              <a:ext cx="147927" cy="16720"/>
            </a:xfrm>
            <a:custGeom>
              <a:avLst/>
              <a:gdLst/>
              <a:ahLst/>
              <a:cxnLst/>
              <a:rect l="l" t="t" r="r" b="b"/>
              <a:pathLst>
                <a:path w="12802" h="1447" extrusionOk="0">
                  <a:moveTo>
                    <a:pt x="12514" y="0"/>
                  </a:moveTo>
                  <a:lnTo>
                    <a:pt x="232" y="983"/>
                  </a:lnTo>
                  <a:cubicBezTo>
                    <a:pt x="116" y="983"/>
                    <a:pt x="0" y="1099"/>
                    <a:pt x="0" y="1214"/>
                  </a:cubicBezTo>
                  <a:cubicBezTo>
                    <a:pt x="0" y="1330"/>
                    <a:pt x="116" y="1446"/>
                    <a:pt x="232" y="1446"/>
                  </a:cubicBezTo>
                  <a:lnTo>
                    <a:pt x="288" y="1446"/>
                  </a:lnTo>
                  <a:lnTo>
                    <a:pt x="12570" y="464"/>
                  </a:lnTo>
                  <a:cubicBezTo>
                    <a:pt x="12686" y="464"/>
                    <a:pt x="12801" y="348"/>
                    <a:pt x="12801" y="232"/>
                  </a:cubicBezTo>
                  <a:cubicBezTo>
                    <a:pt x="12801" y="116"/>
                    <a:pt x="12686" y="0"/>
                    <a:pt x="12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7" name="Google Shape;14577;p34"/>
          <p:cNvGrpSpPr/>
          <p:nvPr/>
        </p:nvGrpSpPr>
        <p:grpSpPr>
          <a:xfrm rot="-999752">
            <a:off x="757481" y="4068465"/>
            <a:ext cx="246377" cy="287787"/>
            <a:chOff x="1972304" y="3421391"/>
            <a:chExt cx="366224" cy="427778"/>
          </a:xfrm>
        </p:grpSpPr>
        <p:sp>
          <p:nvSpPr>
            <p:cNvPr id="14578" name="Google Shape;14578;p34"/>
            <p:cNvSpPr/>
            <p:nvPr/>
          </p:nvSpPr>
          <p:spPr>
            <a:xfrm>
              <a:off x="1972304" y="3421391"/>
              <a:ext cx="366224" cy="427778"/>
            </a:xfrm>
            <a:custGeom>
              <a:avLst/>
              <a:gdLst/>
              <a:ahLst/>
              <a:cxnLst/>
              <a:rect l="l" t="t" r="r" b="b"/>
              <a:pathLst>
                <a:path w="31694" h="37021" extrusionOk="0">
                  <a:moveTo>
                    <a:pt x="4757" y="579"/>
                  </a:moveTo>
                  <a:cubicBezTo>
                    <a:pt x="4794" y="579"/>
                    <a:pt x="4830" y="580"/>
                    <a:pt x="4867" y="582"/>
                  </a:cubicBezTo>
                  <a:lnTo>
                    <a:pt x="29431" y="2492"/>
                  </a:lnTo>
                  <a:cubicBezTo>
                    <a:pt x="29895" y="2492"/>
                    <a:pt x="30358" y="2723"/>
                    <a:pt x="30650" y="3071"/>
                  </a:cubicBezTo>
                  <a:cubicBezTo>
                    <a:pt x="30938" y="3479"/>
                    <a:pt x="31114" y="3942"/>
                    <a:pt x="31053" y="4406"/>
                  </a:cubicBezTo>
                  <a:lnTo>
                    <a:pt x="28736" y="35051"/>
                  </a:lnTo>
                  <a:cubicBezTo>
                    <a:pt x="28625" y="35826"/>
                    <a:pt x="27985" y="36445"/>
                    <a:pt x="27171" y="36445"/>
                  </a:cubicBezTo>
                  <a:cubicBezTo>
                    <a:pt x="27134" y="36445"/>
                    <a:pt x="27096" y="36444"/>
                    <a:pt x="27058" y="36441"/>
                  </a:cubicBezTo>
                  <a:lnTo>
                    <a:pt x="2031" y="34532"/>
                  </a:lnTo>
                  <a:cubicBezTo>
                    <a:pt x="1623" y="34532"/>
                    <a:pt x="1220" y="34300"/>
                    <a:pt x="988" y="34008"/>
                  </a:cubicBezTo>
                  <a:cubicBezTo>
                    <a:pt x="696" y="33720"/>
                    <a:pt x="580" y="33313"/>
                    <a:pt x="580" y="32909"/>
                  </a:cubicBezTo>
                  <a:lnTo>
                    <a:pt x="2958" y="2260"/>
                  </a:lnTo>
                  <a:cubicBezTo>
                    <a:pt x="3011" y="1314"/>
                    <a:pt x="3821" y="579"/>
                    <a:pt x="4757" y="579"/>
                  </a:cubicBezTo>
                  <a:close/>
                  <a:moveTo>
                    <a:pt x="4817" y="0"/>
                  </a:moveTo>
                  <a:cubicBezTo>
                    <a:pt x="3586" y="0"/>
                    <a:pt x="2491" y="967"/>
                    <a:pt x="2378" y="2204"/>
                  </a:cubicBezTo>
                  <a:lnTo>
                    <a:pt x="61" y="32849"/>
                  </a:lnTo>
                  <a:cubicBezTo>
                    <a:pt x="1" y="33428"/>
                    <a:pt x="177" y="33952"/>
                    <a:pt x="524" y="34355"/>
                  </a:cubicBezTo>
                  <a:cubicBezTo>
                    <a:pt x="928" y="34819"/>
                    <a:pt x="1391" y="35051"/>
                    <a:pt x="1970" y="35111"/>
                  </a:cubicBezTo>
                  <a:lnTo>
                    <a:pt x="26998" y="37020"/>
                  </a:lnTo>
                  <a:lnTo>
                    <a:pt x="27174" y="37020"/>
                  </a:lnTo>
                  <a:cubicBezTo>
                    <a:pt x="28273" y="37020"/>
                    <a:pt x="29200" y="36209"/>
                    <a:pt x="29260" y="35111"/>
                  </a:cubicBezTo>
                  <a:lnTo>
                    <a:pt x="31633" y="4406"/>
                  </a:lnTo>
                  <a:cubicBezTo>
                    <a:pt x="31693" y="3827"/>
                    <a:pt x="31461" y="3187"/>
                    <a:pt x="31053" y="2723"/>
                  </a:cubicBezTo>
                  <a:cubicBezTo>
                    <a:pt x="30650" y="2260"/>
                    <a:pt x="30127" y="1973"/>
                    <a:pt x="29492" y="1912"/>
                  </a:cubicBezTo>
                  <a:lnTo>
                    <a:pt x="4927" y="3"/>
                  </a:lnTo>
                  <a:cubicBezTo>
                    <a:pt x="4890" y="1"/>
                    <a:pt x="4853" y="0"/>
                    <a:pt x="4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9" name="Google Shape;14579;p34"/>
            <p:cNvSpPr/>
            <p:nvPr/>
          </p:nvSpPr>
          <p:spPr>
            <a:xfrm>
              <a:off x="2039947" y="3480333"/>
              <a:ext cx="249680" cy="66256"/>
            </a:xfrm>
            <a:custGeom>
              <a:avLst/>
              <a:gdLst/>
              <a:ahLst/>
              <a:cxnLst/>
              <a:rect l="l" t="t" r="r" b="b"/>
              <a:pathLst>
                <a:path w="21608" h="5734" extrusionOk="0">
                  <a:moveTo>
                    <a:pt x="867" y="579"/>
                  </a:moveTo>
                  <a:lnTo>
                    <a:pt x="20973" y="2141"/>
                  </a:lnTo>
                  <a:lnTo>
                    <a:pt x="20741" y="5154"/>
                  </a:lnTo>
                  <a:lnTo>
                    <a:pt x="635" y="3592"/>
                  </a:lnTo>
                  <a:lnTo>
                    <a:pt x="867" y="579"/>
                  </a:lnTo>
                  <a:close/>
                  <a:moveTo>
                    <a:pt x="348" y="0"/>
                  </a:moveTo>
                  <a:lnTo>
                    <a:pt x="0" y="4111"/>
                  </a:lnTo>
                  <a:lnTo>
                    <a:pt x="21260" y="5733"/>
                  </a:lnTo>
                  <a:lnTo>
                    <a:pt x="21608" y="162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0" name="Google Shape;14580;p34"/>
            <p:cNvSpPr/>
            <p:nvPr/>
          </p:nvSpPr>
          <p:spPr>
            <a:xfrm>
              <a:off x="2020500" y="3566661"/>
              <a:ext cx="52933" cy="52922"/>
            </a:xfrm>
            <a:custGeom>
              <a:avLst/>
              <a:gdLst/>
              <a:ahLst/>
              <a:cxnLst/>
              <a:rect l="l" t="t" r="r" b="b"/>
              <a:pathLst>
                <a:path w="4581" h="4580" extrusionOk="0">
                  <a:moveTo>
                    <a:pt x="872" y="640"/>
                  </a:moveTo>
                  <a:lnTo>
                    <a:pt x="3941" y="872"/>
                  </a:lnTo>
                  <a:lnTo>
                    <a:pt x="3709" y="4000"/>
                  </a:lnTo>
                  <a:lnTo>
                    <a:pt x="580" y="3768"/>
                  </a:lnTo>
                  <a:lnTo>
                    <a:pt x="872" y="640"/>
                  </a:lnTo>
                  <a:close/>
                  <a:moveTo>
                    <a:pt x="349" y="0"/>
                  </a:moveTo>
                  <a:lnTo>
                    <a:pt x="1" y="4287"/>
                  </a:lnTo>
                  <a:lnTo>
                    <a:pt x="4232" y="4579"/>
                  </a:lnTo>
                  <a:lnTo>
                    <a:pt x="4580" y="34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1" name="Google Shape;14581;p34"/>
            <p:cNvSpPr/>
            <p:nvPr/>
          </p:nvSpPr>
          <p:spPr>
            <a:xfrm>
              <a:off x="2094833" y="3572704"/>
              <a:ext cx="52876" cy="52876"/>
            </a:xfrm>
            <a:custGeom>
              <a:avLst/>
              <a:gdLst/>
              <a:ahLst/>
              <a:cxnLst/>
              <a:rect l="l" t="t" r="r" b="b"/>
              <a:pathLst>
                <a:path w="4576" h="4576" extrusionOk="0">
                  <a:moveTo>
                    <a:pt x="868" y="580"/>
                  </a:moveTo>
                  <a:lnTo>
                    <a:pt x="3996" y="868"/>
                  </a:lnTo>
                  <a:lnTo>
                    <a:pt x="3764" y="3940"/>
                  </a:lnTo>
                  <a:lnTo>
                    <a:pt x="636" y="3709"/>
                  </a:lnTo>
                  <a:lnTo>
                    <a:pt x="868" y="580"/>
                  </a:lnTo>
                  <a:close/>
                  <a:moveTo>
                    <a:pt x="349" y="1"/>
                  </a:moveTo>
                  <a:lnTo>
                    <a:pt x="1" y="4228"/>
                  </a:lnTo>
                  <a:lnTo>
                    <a:pt x="4288" y="4575"/>
                  </a:lnTo>
                  <a:lnTo>
                    <a:pt x="4575" y="349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2" name="Google Shape;14582;p34"/>
            <p:cNvSpPr/>
            <p:nvPr/>
          </p:nvSpPr>
          <p:spPr>
            <a:xfrm>
              <a:off x="2165804" y="3578066"/>
              <a:ext cx="52864" cy="52864"/>
            </a:xfrm>
            <a:custGeom>
              <a:avLst/>
              <a:gdLst/>
              <a:ahLst/>
              <a:cxnLst/>
              <a:rect l="l" t="t" r="r" b="b"/>
              <a:pathLst>
                <a:path w="4575" h="4575" extrusionOk="0">
                  <a:moveTo>
                    <a:pt x="811" y="635"/>
                  </a:moveTo>
                  <a:lnTo>
                    <a:pt x="3940" y="867"/>
                  </a:lnTo>
                  <a:lnTo>
                    <a:pt x="3708" y="3940"/>
                  </a:lnTo>
                  <a:lnTo>
                    <a:pt x="579" y="3708"/>
                  </a:lnTo>
                  <a:lnTo>
                    <a:pt x="811" y="635"/>
                  </a:lnTo>
                  <a:close/>
                  <a:moveTo>
                    <a:pt x="287" y="0"/>
                  </a:moveTo>
                  <a:lnTo>
                    <a:pt x="0" y="4227"/>
                  </a:lnTo>
                  <a:lnTo>
                    <a:pt x="4227" y="4575"/>
                  </a:lnTo>
                  <a:lnTo>
                    <a:pt x="4575" y="34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3" name="Google Shape;14583;p34"/>
            <p:cNvSpPr/>
            <p:nvPr/>
          </p:nvSpPr>
          <p:spPr>
            <a:xfrm>
              <a:off x="2013809" y="3652341"/>
              <a:ext cx="52922" cy="53569"/>
            </a:xfrm>
            <a:custGeom>
              <a:avLst/>
              <a:gdLst/>
              <a:ahLst/>
              <a:cxnLst/>
              <a:rect l="l" t="t" r="r" b="b"/>
              <a:pathLst>
                <a:path w="4580" h="4636" extrusionOk="0">
                  <a:moveTo>
                    <a:pt x="872" y="640"/>
                  </a:moveTo>
                  <a:lnTo>
                    <a:pt x="4000" y="872"/>
                  </a:lnTo>
                  <a:lnTo>
                    <a:pt x="3708" y="4001"/>
                  </a:lnTo>
                  <a:lnTo>
                    <a:pt x="640" y="3769"/>
                  </a:lnTo>
                  <a:lnTo>
                    <a:pt x="872" y="640"/>
                  </a:lnTo>
                  <a:close/>
                  <a:moveTo>
                    <a:pt x="348" y="1"/>
                  </a:moveTo>
                  <a:lnTo>
                    <a:pt x="1" y="4288"/>
                  </a:lnTo>
                  <a:lnTo>
                    <a:pt x="4288" y="4635"/>
                  </a:lnTo>
                  <a:lnTo>
                    <a:pt x="4580" y="348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4" name="Google Shape;14584;p34"/>
            <p:cNvSpPr/>
            <p:nvPr/>
          </p:nvSpPr>
          <p:spPr>
            <a:xfrm>
              <a:off x="2088142" y="3658396"/>
              <a:ext cx="52876" cy="52864"/>
            </a:xfrm>
            <a:custGeom>
              <a:avLst/>
              <a:gdLst/>
              <a:ahLst/>
              <a:cxnLst/>
              <a:rect l="l" t="t" r="r" b="b"/>
              <a:pathLst>
                <a:path w="4576" h="4575" extrusionOk="0">
                  <a:moveTo>
                    <a:pt x="867" y="635"/>
                  </a:moveTo>
                  <a:lnTo>
                    <a:pt x="3996" y="867"/>
                  </a:lnTo>
                  <a:lnTo>
                    <a:pt x="3764" y="3996"/>
                  </a:lnTo>
                  <a:lnTo>
                    <a:pt x="636" y="3708"/>
                  </a:lnTo>
                  <a:lnTo>
                    <a:pt x="867" y="635"/>
                  </a:lnTo>
                  <a:close/>
                  <a:moveTo>
                    <a:pt x="348" y="1"/>
                  </a:moveTo>
                  <a:lnTo>
                    <a:pt x="1" y="4227"/>
                  </a:lnTo>
                  <a:lnTo>
                    <a:pt x="4288" y="4575"/>
                  </a:lnTo>
                  <a:lnTo>
                    <a:pt x="4575" y="348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5" name="Google Shape;14585;p34"/>
            <p:cNvSpPr/>
            <p:nvPr/>
          </p:nvSpPr>
          <p:spPr>
            <a:xfrm>
              <a:off x="2159102" y="3663746"/>
              <a:ext cx="52876" cy="52876"/>
            </a:xfrm>
            <a:custGeom>
              <a:avLst/>
              <a:gdLst/>
              <a:ahLst/>
              <a:cxnLst/>
              <a:rect l="l" t="t" r="r" b="b"/>
              <a:pathLst>
                <a:path w="4576" h="4576" extrusionOk="0">
                  <a:moveTo>
                    <a:pt x="812" y="636"/>
                  </a:moveTo>
                  <a:lnTo>
                    <a:pt x="3940" y="868"/>
                  </a:lnTo>
                  <a:lnTo>
                    <a:pt x="3708" y="3996"/>
                  </a:lnTo>
                  <a:lnTo>
                    <a:pt x="580" y="3709"/>
                  </a:lnTo>
                  <a:lnTo>
                    <a:pt x="812" y="636"/>
                  </a:lnTo>
                  <a:close/>
                  <a:moveTo>
                    <a:pt x="288" y="1"/>
                  </a:moveTo>
                  <a:lnTo>
                    <a:pt x="1" y="4228"/>
                  </a:lnTo>
                  <a:lnTo>
                    <a:pt x="4228" y="4575"/>
                  </a:lnTo>
                  <a:lnTo>
                    <a:pt x="4575" y="34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6" name="Google Shape;14586;p34"/>
            <p:cNvSpPr/>
            <p:nvPr/>
          </p:nvSpPr>
          <p:spPr>
            <a:xfrm>
              <a:off x="2007119" y="3738726"/>
              <a:ext cx="52922" cy="52876"/>
            </a:xfrm>
            <a:custGeom>
              <a:avLst/>
              <a:gdLst/>
              <a:ahLst/>
              <a:cxnLst/>
              <a:rect l="l" t="t" r="r" b="b"/>
              <a:pathLst>
                <a:path w="4580" h="4576" extrusionOk="0">
                  <a:moveTo>
                    <a:pt x="872" y="580"/>
                  </a:moveTo>
                  <a:lnTo>
                    <a:pt x="4000" y="812"/>
                  </a:lnTo>
                  <a:lnTo>
                    <a:pt x="3768" y="3940"/>
                  </a:lnTo>
                  <a:lnTo>
                    <a:pt x="640" y="3708"/>
                  </a:lnTo>
                  <a:lnTo>
                    <a:pt x="872" y="580"/>
                  </a:lnTo>
                  <a:close/>
                  <a:moveTo>
                    <a:pt x="348" y="1"/>
                  </a:moveTo>
                  <a:lnTo>
                    <a:pt x="0" y="4227"/>
                  </a:lnTo>
                  <a:lnTo>
                    <a:pt x="4287" y="4575"/>
                  </a:lnTo>
                  <a:lnTo>
                    <a:pt x="4579" y="288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7" name="Google Shape;14587;p34"/>
            <p:cNvSpPr/>
            <p:nvPr/>
          </p:nvSpPr>
          <p:spPr>
            <a:xfrm>
              <a:off x="2081452" y="3744088"/>
              <a:ext cx="53569" cy="52864"/>
            </a:xfrm>
            <a:custGeom>
              <a:avLst/>
              <a:gdLst/>
              <a:ahLst/>
              <a:cxnLst/>
              <a:rect l="l" t="t" r="r" b="b"/>
              <a:pathLst>
                <a:path w="4636" h="4575" extrusionOk="0">
                  <a:moveTo>
                    <a:pt x="867" y="635"/>
                  </a:moveTo>
                  <a:lnTo>
                    <a:pt x="3995" y="867"/>
                  </a:lnTo>
                  <a:lnTo>
                    <a:pt x="3764" y="3995"/>
                  </a:lnTo>
                  <a:lnTo>
                    <a:pt x="635" y="3708"/>
                  </a:lnTo>
                  <a:lnTo>
                    <a:pt x="867" y="635"/>
                  </a:lnTo>
                  <a:close/>
                  <a:moveTo>
                    <a:pt x="348" y="0"/>
                  </a:moveTo>
                  <a:lnTo>
                    <a:pt x="0" y="4287"/>
                  </a:lnTo>
                  <a:lnTo>
                    <a:pt x="4287" y="4575"/>
                  </a:lnTo>
                  <a:lnTo>
                    <a:pt x="4635" y="34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8" name="Google Shape;14588;p34"/>
            <p:cNvSpPr/>
            <p:nvPr/>
          </p:nvSpPr>
          <p:spPr>
            <a:xfrm>
              <a:off x="2152411" y="3749438"/>
              <a:ext cx="52864" cy="52864"/>
            </a:xfrm>
            <a:custGeom>
              <a:avLst/>
              <a:gdLst/>
              <a:ahLst/>
              <a:cxnLst/>
              <a:rect l="l" t="t" r="r" b="b"/>
              <a:pathLst>
                <a:path w="4575" h="4575" extrusionOk="0">
                  <a:moveTo>
                    <a:pt x="867" y="635"/>
                  </a:moveTo>
                  <a:lnTo>
                    <a:pt x="3995" y="867"/>
                  </a:lnTo>
                  <a:lnTo>
                    <a:pt x="3708" y="3996"/>
                  </a:lnTo>
                  <a:lnTo>
                    <a:pt x="580" y="3764"/>
                  </a:lnTo>
                  <a:lnTo>
                    <a:pt x="867" y="635"/>
                  </a:lnTo>
                  <a:close/>
                  <a:moveTo>
                    <a:pt x="348" y="1"/>
                  </a:moveTo>
                  <a:lnTo>
                    <a:pt x="0" y="4288"/>
                  </a:lnTo>
                  <a:lnTo>
                    <a:pt x="4227" y="4575"/>
                  </a:lnTo>
                  <a:lnTo>
                    <a:pt x="4575" y="348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9" name="Google Shape;14589;p34"/>
            <p:cNvSpPr/>
            <p:nvPr/>
          </p:nvSpPr>
          <p:spPr>
            <a:xfrm>
              <a:off x="2223371" y="3723300"/>
              <a:ext cx="61600" cy="90418"/>
            </a:xfrm>
            <a:custGeom>
              <a:avLst/>
              <a:gdLst/>
              <a:ahLst/>
              <a:cxnLst/>
              <a:rect l="l" t="t" r="r" b="b"/>
              <a:pathLst>
                <a:path w="5331" h="7825" extrusionOk="0">
                  <a:moveTo>
                    <a:pt x="1099" y="640"/>
                  </a:moveTo>
                  <a:lnTo>
                    <a:pt x="4691" y="928"/>
                  </a:lnTo>
                  <a:lnTo>
                    <a:pt x="4227" y="7245"/>
                  </a:lnTo>
                  <a:lnTo>
                    <a:pt x="580" y="6953"/>
                  </a:lnTo>
                  <a:lnTo>
                    <a:pt x="1099" y="640"/>
                  </a:lnTo>
                  <a:close/>
                  <a:moveTo>
                    <a:pt x="580" y="1"/>
                  </a:moveTo>
                  <a:lnTo>
                    <a:pt x="0" y="7477"/>
                  </a:lnTo>
                  <a:lnTo>
                    <a:pt x="4751" y="7824"/>
                  </a:lnTo>
                  <a:lnTo>
                    <a:pt x="5330" y="409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0" name="Google Shape;14590;p34"/>
            <p:cNvSpPr/>
            <p:nvPr/>
          </p:nvSpPr>
          <p:spPr>
            <a:xfrm>
              <a:off x="2231401" y="3646991"/>
              <a:ext cx="56885" cy="56238"/>
            </a:xfrm>
            <a:custGeom>
              <a:avLst/>
              <a:gdLst/>
              <a:ahLst/>
              <a:cxnLst/>
              <a:rect l="l" t="t" r="r" b="b"/>
              <a:pathLst>
                <a:path w="4923" h="4867" extrusionOk="0">
                  <a:moveTo>
                    <a:pt x="867" y="640"/>
                  </a:moveTo>
                  <a:lnTo>
                    <a:pt x="4288" y="872"/>
                  </a:lnTo>
                  <a:lnTo>
                    <a:pt x="4056" y="4287"/>
                  </a:lnTo>
                  <a:lnTo>
                    <a:pt x="636" y="4000"/>
                  </a:lnTo>
                  <a:lnTo>
                    <a:pt x="867" y="640"/>
                  </a:lnTo>
                  <a:close/>
                  <a:moveTo>
                    <a:pt x="348" y="0"/>
                  </a:moveTo>
                  <a:lnTo>
                    <a:pt x="1" y="4519"/>
                  </a:lnTo>
                  <a:lnTo>
                    <a:pt x="4575" y="4867"/>
                  </a:lnTo>
                  <a:lnTo>
                    <a:pt x="4923" y="34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1" name="Google Shape;14591;p34"/>
            <p:cNvSpPr/>
            <p:nvPr/>
          </p:nvSpPr>
          <p:spPr>
            <a:xfrm>
              <a:off x="2233389" y="3581347"/>
              <a:ext cx="58919" cy="44233"/>
            </a:xfrm>
            <a:custGeom>
              <a:avLst/>
              <a:gdLst/>
              <a:ahLst/>
              <a:cxnLst/>
              <a:rect l="l" t="t" r="r" b="b"/>
              <a:pathLst>
                <a:path w="5099" h="3828" extrusionOk="0">
                  <a:moveTo>
                    <a:pt x="1970" y="583"/>
                  </a:moveTo>
                  <a:lnTo>
                    <a:pt x="3305" y="643"/>
                  </a:lnTo>
                  <a:cubicBezTo>
                    <a:pt x="3592" y="699"/>
                    <a:pt x="3940" y="875"/>
                    <a:pt x="4171" y="1107"/>
                  </a:cubicBezTo>
                  <a:cubicBezTo>
                    <a:pt x="4403" y="1394"/>
                    <a:pt x="4519" y="1686"/>
                    <a:pt x="4463" y="2034"/>
                  </a:cubicBezTo>
                  <a:cubicBezTo>
                    <a:pt x="4406" y="2745"/>
                    <a:pt x="3833" y="3253"/>
                    <a:pt x="3182" y="3253"/>
                  </a:cubicBezTo>
                  <a:cubicBezTo>
                    <a:pt x="3146" y="3253"/>
                    <a:pt x="3109" y="3251"/>
                    <a:pt x="3073" y="3248"/>
                  </a:cubicBezTo>
                  <a:lnTo>
                    <a:pt x="1798" y="3132"/>
                  </a:lnTo>
                  <a:cubicBezTo>
                    <a:pt x="1451" y="3132"/>
                    <a:pt x="1103" y="2961"/>
                    <a:pt x="927" y="2729"/>
                  </a:cubicBezTo>
                  <a:cubicBezTo>
                    <a:pt x="695" y="2437"/>
                    <a:pt x="579" y="2089"/>
                    <a:pt x="579" y="1742"/>
                  </a:cubicBezTo>
                  <a:cubicBezTo>
                    <a:pt x="640" y="1107"/>
                    <a:pt x="1219" y="583"/>
                    <a:pt x="1914" y="583"/>
                  </a:cubicBezTo>
                  <a:close/>
                  <a:moveTo>
                    <a:pt x="1922" y="1"/>
                  </a:moveTo>
                  <a:cubicBezTo>
                    <a:pt x="927" y="1"/>
                    <a:pt x="112" y="735"/>
                    <a:pt x="0" y="1742"/>
                  </a:cubicBezTo>
                  <a:cubicBezTo>
                    <a:pt x="0" y="2205"/>
                    <a:pt x="176" y="2669"/>
                    <a:pt x="464" y="3077"/>
                  </a:cubicBezTo>
                  <a:cubicBezTo>
                    <a:pt x="811" y="3424"/>
                    <a:pt x="1275" y="3656"/>
                    <a:pt x="1738" y="3712"/>
                  </a:cubicBezTo>
                  <a:lnTo>
                    <a:pt x="3013" y="3827"/>
                  </a:lnTo>
                  <a:lnTo>
                    <a:pt x="3189" y="3827"/>
                  </a:lnTo>
                  <a:cubicBezTo>
                    <a:pt x="4116" y="3827"/>
                    <a:pt x="4982" y="3077"/>
                    <a:pt x="5043" y="2089"/>
                  </a:cubicBezTo>
                  <a:cubicBezTo>
                    <a:pt x="5098" y="1626"/>
                    <a:pt x="4927" y="1107"/>
                    <a:pt x="4579" y="759"/>
                  </a:cubicBezTo>
                  <a:cubicBezTo>
                    <a:pt x="4287" y="351"/>
                    <a:pt x="3824" y="120"/>
                    <a:pt x="3305" y="120"/>
                  </a:cubicBezTo>
                  <a:lnTo>
                    <a:pt x="2030" y="4"/>
                  </a:lnTo>
                  <a:cubicBezTo>
                    <a:pt x="1994" y="2"/>
                    <a:pt x="1958" y="1"/>
                    <a:pt x="1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92" name="Google Shape;14592;p34"/>
          <p:cNvSpPr/>
          <p:nvPr/>
        </p:nvSpPr>
        <p:spPr>
          <a:xfrm rot="-2700000">
            <a:off x="776620" y="4442133"/>
            <a:ext cx="288515" cy="184003"/>
          </a:xfrm>
          <a:custGeom>
            <a:avLst/>
            <a:gdLst/>
            <a:ahLst/>
            <a:cxnLst/>
            <a:rect l="l" t="t" r="r" b="b"/>
            <a:pathLst>
              <a:path w="35573" h="22687" extrusionOk="0">
                <a:moveTo>
                  <a:pt x="5918" y="1"/>
                </a:moveTo>
                <a:cubicBezTo>
                  <a:pt x="3452" y="1"/>
                  <a:pt x="1670" y="1687"/>
                  <a:pt x="927" y="3636"/>
                </a:cubicBezTo>
                <a:cubicBezTo>
                  <a:pt x="1" y="6069"/>
                  <a:pt x="580" y="9313"/>
                  <a:pt x="4056" y="10764"/>
                </a:cubicBezTo>
                <a:cubicBezTo>
                  <a:pt x="8056" y="12386"/>
                  <a:pt x="17209" y="15686"/>
                  <a:pt x="23406" y="17600"/>
                </a:cubicBezTo>
                <a:cubicBezTo>
                  <a:pt x="24192" y="17856"/>
                  <a:pt x="24923" y="17981"/>
                  <a:pt x="25582" y="17981"/>
                </a:cubicBezTo>
                <a:cubicBezTo>
                  <a:pt x="27157" y="17981"/>
                  <a:pt x="28322" y="17267"/>
                  <a:pt x="28852" y="15918"/>
                </a:cubicBezTo>
                <a:cubicBezTo>
                  <a:pt x="29607" y="14008"/>
                  <a:pt x="28736" y="11515"/>
                  <a:pt x="27058" y="10704"/>
                </a:cubicBezTo>
                <a:cubicBezTo>
                  <a:pt x="23930" y="9313"/>
                  <a:pt x="20857" y="8099"/>
                  <a:pt x="13789" y="5666"/>
                </a:cubicBezTo>
                <a:cubicBezTo>
                  <a:pt x="13746" y="5651"/>
                  <a:pt x="13702" y="5643"/>
                  <a:pt x="13660" y="5643"/>
                </a:cubicBezTo>
                <a:cubicBezTo>
                  <a:pt x="13536" y="5643"/>
                  <a:pt x="13427" y="5709"/>
                  <a:pt x="13386" y="5837"/>
                </a:cubicBezTo>
                <a:cubicBezTo>
                  <a:pt x="13325" y="5953"/>
                  <a:pt x="13441" y="6129"/>
                  <a:pt x="13557" y="6185"/>
                </a:cubicBezTo>
                <a:cubicBezTo>
                  <a:pt x="20625" y="8678"/>
                  <a:pt x="23754" y="9837"/>
                  <a:pt x="26766" y="11227"/>
                </a:cubicBezTo>
                <a:cubicBezTo>
                  <a:pt x="28217" y="11923"/>
                  <a:pt x="28968" y="14064"/>
                  <a:pt x="28333" y="15686"/>
                </a:cubicBezTo>
                <a:cubicBezTo>
                  <a:pt x="27886" y="16819"/>
                  <a:pt x="26904" y="17416"/>
                  <a:pt x="25544" y="17416"/>
                </a:cubicBezTo>
                <a:cubicBezTo>
                  <a:pt x="24956" y="17416"/>
                  <a:pt x="24298" y="17304"/>
                  <a:pt x="23582" y="17076"/>
                </a:cubicBezTo>
                <a:cubicBezTo>
                  <a:pt x="17381" y="15107"/>
                  <a:pt x="8287" y="11862"/>
                  <a:pt x="4288" y="10185"/>
                </a:cubicBezTo>
                <a:cubicBezTo>
                  <a:pt x="1219" y="8910"/>
                  <a:pt x="640" y="6013"/>
                  <a:pt x="1451" y="3812"/>
                </a:cubicBezTo>
                <a:cubicBezTo>
                  <a:pt x="2140" y="2107"/>
                  <a:pt x="3709" y="587"/>
                  <a:pt x="5893" y="587"/>
                </a:cubicBezTo>
                <a:cubicBezTo>
                  <a:pt x="6459" y="587"/>
                  <a:pt x="7065" y="689"/>
                  <a:pt x="7708" y="915"/>
                </a:cubicBezTo>
                <a:cubicBezTo>
                  <a:pt x="11819" y="2361"/>
                  <a:pt x="27290" y="8271"/>
                  <a:pt x="31693" y="10240"/>
                </a:cubicBezTo>
                <a:cubicBezTo>
                  <a:pt x="34761" y="11575"/>
                  <a:pt x="34937" y="14991"/>
                  <a:pt x="33834" y="17656"/>
                </a:cubicBezTo>
                <a:cubicBezTo>
                  <a:pt x="32779" y="20093"/>
                  <a:pt x="30555" y="22090"/>
                  <a:pt x="27887" y="22090"/>
                </a:cubicBezTo>
                <a:cubicBezTo>
                  <a:pt x="27192" y="22090"/>
                  <a:pt x="26466" y="21955"/>
                  <a:pt x="25723" y="21656"/>
                </a:cubicBezTo>
                <a:cubicBezTo>
                  <a:pt x="18424" y="18699"/>
                  <a:pt x="7708" y="14759"/>
                  <a:pt x="7592" y="14759"/>
                </a:cubicBezTo>
                <a:cubicBezTo>
                  <a:pt x="7564" y="14745"/>
                  <a:pt x="7531" y="14738"/>
                  <a:pt x="7498" y="14738"/>
                </a:cubicBezTo>
                <a:cubicBezTo>
                  <a:pt x="7397" y="14738"/>
                  <a:pt x="7286" y="14803"/>
                  <a:pt x="7245" y="14935"/>
                </a:cubicBezTo>
                <a:cubicBezTo>
                  <a:pt x="7184" y="15051"/>
                  <a:pt x="7245" y="15223"/>
                  <a:pt x="7416" y="15283"/>
                </a:cubicBezTo>
                <a:cubicBezTo>
                  <a:pt x="7532" y="15338"/>
                  <a:pt x="18252" y="19222"/>
                  <a:pt x="25492" y="22175"/>
                </a:cubicBezTo>
                <a:cubicBezTo>
                  <a:pt x="25899" y="22351"/>
                  <a:pt x="26363" y="22522"/>
                  <a:pt x="26766" y="22583"/>
                </a:cubicBezTo>
                <a:cubicBezTo>
                  <a:pt x="27144" y="22653"/>
                  <a:pt x="27515" y="22686"/>
                  <a:pt x="27879" y="22686"/>
                </a:cubicBezTo>
                <a:cubicBezTo>
                  <a:pt x="30807" y="22686"/>
                  <a:pt x="33224" y="20518"/>
                  <a:pt x="34358" y="17888"/>
                </a:cubicBezTo>
                <a:cubicBezTo>
                  <a:pt x="35572" y="14991"/>
                  <a:pt x="35340" y="11227"/>
                  <a:pt x="31925" y="9721"/>
                </a:cubicBezTo>
                <a:cubicBezTo>
                  <a:pt x="27522" y="7751"/>
                  <a:pt x="11995" y="1782"/>
                  <a:pt x="7880" y="336"/>
                </a:cubicBezTo>
                <a:cubicBezTo>
                  <a:pt x="7187" y="105"/>
                  <a:pt x="6531" y="1"/>
                  <a:pt x="59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93" name="Google Shape;14593;p34"/>
          <p:cNvGrpSpPr/>
          <p:nvPr/>
        </p:nvGrpSpPr>
        <p:grpSpPr>
          <a:xfrm>
            <a:off x="759864" y="4649046"/>
            <a:ext cx="322037" cy="361644"/>
            <a:chOff x="1053854" y="3044941"/>
            <a:chExt cx="448519" cy="503682"/>
          </a:xfrm>
        </p:grpSpPr>
        <p:sp>
          <p:nvSpPr>
            <p:cNvPr id="14594" name="Google Shape;14594;p34"/>
            <p:cNvSpPr/>
            <p:nvPr/>
          </p:nvSpPr>
          <p:spPr>
            <a:xfrm>
              <a:off x="1070609" y="3181579"/>
              <a:ext cx="12063" cy="20926"/>
            </a:xfrm>
            <a:custGeom>
              <a:avLst/>
              <a:gdLst/>
              <a:ahLst/>
              <a:cxnLst/>
              <a:rect l="l" t="t" r="r" b="b"/>
              <a:pathLst>
                <a:path w="1044" h="1811" extrusionOk="0">
                  <a:moveTo>
                    <a:pt x="329" y="0"/>
                  </a:moveTo>
                  <a:cubicBezTo>
                    <a:pt x="297" y="0"/>
                    <a:pt x="265" y="5"/>
                    <a:pt x="232" y="17"/>
                  </a:cubicBezTo>
                  <a:cubicBezTo>
                    <a:pt x="117" y="72"/>
                    <a:pt x="1" y="248"/>
                    <a:pt x="56" y="364"/>
                  </a:cubicBezTo>
                  <a:lnTo>
                    <a:pt x="464" y="1578"/>
                  </a:lnTo>
                  <a:cubicBezTo>
                    <a:pt x="520" y="1755"/>
                    <a:pt x="636" y="1810"/>
                    <a:pt x="751" y="1810"/>
                  </a:cubicBezTo>
                  <a:lnTo>
                    <a:pt x="812" y="1810"/>
                  </a:lnTo>
                  <a:cubicBezTo>
                    <a:pt x="983" y="1755"/>
                    <a:pt x="1043" y="1578"/>
                    <a:pt x="983" y="1407"/>
                  </a:cubicBezTo>
                  <a:lnTo>
                    <a:pt x="580" y="188"/>
                  </a:lnTo>
                  <a:cubicBezTo>
                    <a:pt x="580" y="94"/>
                    <a:pt x="464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5" name="Google Shape;14595;p34"/>
            <p:cNvSpPr/>
            <p:nvPr/>
          </p:nvSpPr>
          <p:spPr>
            <a:xfrm>
              <a:off x="1082661" y="3217053"/>
              <a:ext cx="14744" cy="29627"/>
            </a:xfrm>
            <a:custGeom>
              <a:avLst/>
              <a:gdLst/>
              <a:ahLst/>
              <a:cxnLst/>
              <a:rect l="l" t="t" r="r" b="b"/>
              <a:pathLst>
                <a:path w="1276" h="2564" extrusionOk="0">
                  <a:moveTo>
                    <a:pt x="298" y="0"/>
                  </a:moveTo>
                  <a:cubicBezTo>
                    <a:pt x="275" y="0"/>
                    <a:pt x="253" y="5"/>
                    <a:pt x="232" y="15"/>
                  </a:cubicBezTo>
                  <a:cubicBezTo>
                    <a:pt x="56" y="75"/>
                    <a:pt x="0" y="246"/>
                    <a:pt x="56" y="423"/>
                  </a:cubicBezTo>
                  <a:lnTo>
                    <a:pt x="696" y="2392"/>
                  </a:lnTo>
                  <a:cubicBezTo>
                    <a:pt x="751" y="2508"/>
                    <a:pt x="867" y="2564"/>
                    <a:pt x="983" y="2564"/>
                  </a:cubicBezTo>
                  <a:lnTo>
                    <a:pt x="1043" y="2564"/>
                  </a:lnTo>
                  <a:cubicBezTo>
                    <a:pt x="1215" y="2508"/>
                    <a:pt x="1275" y="2392"/>
                    <a:pt x="1215" y="2216"/>
                  </a:cubicBezTo>
                  <a:lnTo>
                    <a:pt x="580" y="191"/>
                  </a:lnTo>
                  <a:cubicBezTo>
                    <a:pt x="530" y="96"/>
                    <a:pt x="406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6" name="Google Shape;14596;p34"/>
            <p:cNvSpPr/>
            <p:nvPr/>
          </p:nvSpPr>
          <p:spPr>
            <a:xfrm>
              <a:off x="1097394" y="3262741"/>
              <a:ext cx="16073" cy="32146"/>
            </a:xfrm>
            <a:custGeom>
              <a:avLst/>
              <a:gdLst/>
              <a:ahLst/>
              <a:cxnLst/>
              <a:rect l="l" t="t" r="r" b="b"/>
              <a:pathLst>
                <a:path w="1391" h="2782" extrusionOk="0">
                  <a:moveTo>
                    <a:pt x="232" y="0"/>
                  </a:moveTo>
                  <a:cubicBezTo>
                    <a:pt x="116" y="61"/>
                    <a:pt x="0" y="232"/>
                    <a:pt x="56" y="408"/>
                  </a:cubicBezTo>
                  <a:lnTo>
                    <a:pt x="811" y="2610"/>
                  </a:lnTo>
                  <a:cubicBezTo>
                    <a:pt x="811" y="2725"/>
                    <a:pt x="927" y="2781"/>
                    <a:pt x="1043" y="2781"/>
                  </a:cubicBezTo>
                  <a:lnTo>
                    <a:pt x="1159" y="2781"/>
                  </a:lnTo>
                  <a:cubicBezTo>
                    <a:pt x="1330" y="2725"/>
                    <a:pt x="1390" y="2610"/>
                    <a:pt x="1330" y="2433"/>
                  </a:cubicBezTo>
                  <a:lnTo>
                    <a:pt x="579" y="232"/>
                  </a:lnTo>
                  <a:cubicBezTo>
                    <a:pt x="579" y="61"/>
                    <a:pt x="403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7" name="Google Shape;14597;p34"/>
            <p:cNvSpPr/>
            <p:nvPr/>
          </p:nvSpPr>
          <p:spPr>
            <a:xfrm>
              <a:off x="1112762" y="3309435"/>
              <a:ext cx="16073" cy="31661"/>
            </a:xfrm>
            <a:custGeom>
              <a:avLst/>
              <a:gdLst/>
              <a:ahLst/>
              <a:cxnLst/>
              <a:rect l="l" t="t" r="r" b="b"/>
              <a:pathLst>
                <a:path w="1391" h="2740" extrusionOk="0">
                  <a:moveTo>
                    <a:pt x="325" y="0"/>
                  </a:moveTo>
                  <a:cubicBezTo>
                    <a:pt x="295" y="0"/>
                    <a:pt x="263" y="5"/>
                    <a:pt x="232" y="15"/>
                  </a:cubicBezTo>
                  <a:cubicBezTo>
                    <a:pt x="116" y="75"/>
                    <a:pt x="0" y="246"/>
                    <a:pt x="60" y="362"/>
                  </a:cubicBezTo>
                  <a:lnTo>
                    <a:pt x="756" y="2564"/>
                  </a:lnTo>
                  <a:cubicBezTo>
                    <a:pt x="811" y="2680"/>
                    <a:pt x="927" y="2740"/>
                    <a:pt x="1043" y="2740"/>
                  </a:cubicBezTo>
                  <a:lnTo>
                    <a:pt x="1159" y="2740"/>
                  </a:lnTo>
                  <a:cubicBezTo>
                    <a:pt x="1275" y="2680"/>
                    <a:pt x="1391" y="2508"/>
                    <a:pt x="1335" y="2392"/>
                  </a:cubicBezTo>
                  <a:lnTo>
                    <a:pt x="580" y="191"/>
                  </a:lnTo>
                  <a:cubicBezTo>
                    <a:pt x="580" y="96"/>
                    <a:pt x="46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8" name="Google Shape;14598;p34"/>
            <p:cNvSpPr/>
            <p:nvPr/>
          </p:nvSpPr>
          <p:spPr>
            <a:xfrm>
              <a:off x="1127483" y="3354211"/>
              <a:ext cx="16085" cy="32412"/>
            </a:xfrm>
            <a:custGeom>
              <a:avLst/>
              <a:gdLst/>
              <a:ahLst/>
              <a:cxnLst/>
              <a:rect l="l" t="t" r="r" b="b"/>
              <a:pathLst>
                <a:path w="1392" h="2805" extrusionOk="0">
                  <a:moveTo>
                    <a:pt x="362" y="1"/>
                  </a:moveTo>
                  <a:cubicBezTo>
                    <a:pt x="321" y="1"/>
                    <a:pt x="277" y="8"/>
                    <a:pt x="232" y="24"/>
                  </a:cubicBezTo>
                  <a:cubicBezTo>
                    <a:pt x="117" y="79"/>
                    <a:pt x="1" y="195"/>
                    <a:pt x="61" y="371"/>
                  </a:cubicBezTo>
                  <a:lnTo>
                    <a:pt x="812" y="2628"/>
                  </a:lnTo>
                  <a:cubicBezTo>
                    <a:pt x="872" y="2744"/>
                    <a:pt x="988" y="2804"/>
                    <a:pt x="1104" y="2804"/>
                  </a:cubicBezTo>
                  <a:lnTo>
                    <a:pt x="1159" y="2804"/>
                  </a:lnTo>
                  <a:cubicBezTo>
                    <a:pt x="1336" y="2744"/>
                    <a:pt x="1391" y="2628"/>
                    <a:pt x="1336" y="2457"/>
                  </a:cubicBezTo>
                  <a:lnTo>
                    <a:pt x="580" y="195"/>
                  </a:lnTo>
                  <a:cubicBezTo>
                    <a:pt x="580" y="67"/>
                    <a:pt x="484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9" name="Google Shape;14599;p34"/>
            <p:cNvSpPr/>
            <p:nvPr/>
          </p:nvSpPr>
          <p:spPr>
            <a:xfrm>
              <a:off x="1142216" y="3399136"/>
              <a:ext cx="16073" cy="33001"/>
            </a:xfrm>
            <a:custGeom>
              <a:avLst/>
              <a:gdLst/>
              <a:ahLst/>
              <a:cxnLst/>
              <a:rect l="l" t="t" r="r" b="b"/>
              <a:pathLst>
                <a:path w="1391" h="2856" extrusionOk="0">
                  <a:moveTo>
                    <a:pt x="325" y="0"/>
                  </a:moveTo>
                  <a:cubicBezTo>
                    <a:pt x="295" y="0"/>
                    <a:pt x="263" y="5"/>
                    <a:pt x="232" y="15"/>
                  </a:cubicBezTo>
                  <a:cubicBezTo>
                    <a:pt x="116" y="75"/>
                    <a:pt x="0" y="247"/>
                    <a:pt x="61" y="362"/>
                  </a:cubicBezTo>
                  <a:lnTo>
                    <a:pt x="811" y="2624"/>
                  </a:lnTo>
                  <a:cubicBezTo>
                    <a:pt x="872" y="2796"/>
                    <a:pt x="988" y="2856"/>
                    <a:pt x="1103" y="2856"/>
                  </a:cubicBezTo>
                  <a:lnTo>
                    <a:pt x="1159" y="2856"/>
                  </a:lnTo>
                  <a:cubicBezTo>
                    <a:pt x="1335" y="2796"/>
                    <a:pt x="1391" y="2624"/>
                    <a:pt x="1391" y="2448"/>
                  </a:cubicBezTo>
                  <a:lnTo>
                    <a:pt x="640" y="191"/>
                  </a:lnTo>
                  <a:cubicBezTo>
                    <a:pt x="590" y="96"/>
                    <a:pt x="466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0" name="Google Shape;14600;p34"/>
            <p:cNvSpPr/>
            <p:nvPr/>
          </p:nvSpPr>
          <p:spPr>
            <a:xfrm>
              <a:off x="1157641" y="3443993"/>
              <a:ext cx="14733" cy="29650"/>
            </a:xfrm>
            <a:custGeom>
              <a:avLst/>
              <a:gdLst/>
              <a:ahLst/>
              <a:cxnLst/>
              <a:rect l="l" t="t" r="r" b="b"/>
              <a:pathLst>
                <a:path w="1275" h="2566" extrusionOk="0">
                  <a:moveTo>
                    <a:pt x="300" y="1"/>
                  </a:moveTo>
                  <a:cubicBezTo>
                    <a:pt x="276" y="1"/>
                    <a:pt x="253" y="6"/>
                    <a:pt x="232" y="17"/>
                  </a:cubicBezTo>
                  <a:cubicBezTo>
                    <a:pt x="56" y="72"/>
                    <a:pt x="0" y="248"/>
                    <a:pt x="56" y="420"/>
                  </a:cubicBezTo>
                  <a:lnTo>
                    <a:pt x="695" y="2334"/>
                  </a:lnTo>
                  <a:cubicBezTo>
                    <a:pt x="695" y="2450"/>
                    <a:pt x="811" y="2566"/>
                    <a:pt x="927" y="2566"/>
                  </a:cubicBezTo>
                  <a:cubicBezTo>
                    <a:pt x="983" y="2566"/>
                    <a:pt x="983" y="2566"/>
                    <a:pt x="1043" y="2506"/>
                  </a:cubicBezTo>
                  <a:cubicBezTo>
                    <a:pt x="1159" y="2506"/>
                    <a:pt x="1275" y="2334"/>
                    <a:pt x="1214" y="2158"/>
                  </a:cubicBezTo>
                  <a:lnTo>
                    <a:pt x="579" y="248"/>
                  </a:lnTo>
                  <a:cubicBezTo>
                    <a:pt x="530" y="104"/>
                    <a:pt x="406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1" name="Google Shape;14601;p34"/>
            <p:cNvSpPr/>
            <p:nvPr/>
          </p:nvSpPr>
          <p:spPr>
            <a:xfrm>
              <a:off x="1171669" y="3488168"/>
              <a:ext cx="13404" cy="24300"/>
            </a:xfrm>
            <a:custGeom>
              <a:avLst/>
              <a:gdLst/>
              <a:ahLst/>
              <a:cxnLst/>
              <a:rect l="l" t="t" r="r" b="b"/>
              <a:pathLst>
                <a:path w="1160" h="2103" extrusionOk="0">
                  <a:moveTo>
                    <a:pt x="331" y="1"/>
                  </a:moveTo>
                  <a:cubicBezTo>
                    <a:pt x="299" y="1"/>
                    <a:pt x="265" y="6"/>
                    <a:pt x="232" y="17"/>
                  </a:cubicBezTo>
                  <a:cubicBezTo>
                    <a:pt x="116" y="73"/>
                    <a:pt x="0" y="249"/>
                    <a:pt x="61" y="365"/>
                  </a:cubicBezTo>
                  <a:lnTo>
                    <a:pt x="580" y="1927"/>
                  </a:lnTo>
                  <a:cubicBezTo>
                    <a:pt x="640" y="2043"/>
                    <a:pt x="756" y="2103"/>
                    <a:pt x="872" y="2103"/>
                  </a:cubicBezTo>
                  <a:lnTo>
                    <a:pt x="927" y="2103"/>
                  </a:lnTo>
                  <a:cubicBezTo>
                    <a:pt x="1103" y="2043"/>
                    <a:pt x="1159" y="1927"/>
                    <a:pt x="1103" y="1755"/>
                  </a:cubicBezTo>
                  <a:lnTo>
                    <a:pt x="640" y="189"/>
                  </a:lnTo>
                  <a:cubicBezTo>
                    <a:pt x="591" y="95"/>
                    <a:pt x="469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2" name="Google Shape;14602;p34"/>
            <p:cNvSpPr/>
            <p:nvPr/>
          </p:nvSpPr>
          <p:spPr>
            <a:xfrm>
              <a:off x="1058557" y="3044941"/>
              <a:ext cx="443816" cy="503682"/>
            </a:xfrm>
            <a:custGeom>
              <a:avLst/>
              <a:gdLst/>
              <a:ahLst/>
              <a:cxnLst/>
              <a:rect l="l" t="t" r="r" b="b"/>
              <a:pathLst>
                <a:path w="38409" h="43590" extrusionOk="0">
                  <a:moveTo>
                    <a:pt x="26770" y="0"/>
                  </a:moveTo>
                  <a:cubicBezTo>
                    <a:pt x="26734" y="0"/>
                    <a:pt x="26694" y="8"/>
                    <a:pt x="26651" y="23"/>
                  </a:cubicBezTo>
                  <a:lnTo>
                    <a:pt x="233" y="8713"/>
                  </a:lnTo>
                  <a:cubicBezTo>
                    <a:pt x="117" y="8769"/>
                    <a:pt x="1" y="8945"/>
                    <a:pt x="56" y="9061"/>
                  </a:cubicBezTo>
                  <a:lnTo>
                    <a:pt x="520" y="10391"/>
                  </a:lnTo>
                  <a:cubicBezTo>
                    <a:pt x="520" y="10486"/>
                    <a:pt x="639" y="10581"/>
                    <a:pt x="777" y="10581"/>
                  </a:cubicBezTo>
                  <a:cubicBezTo>
                    <a:pt x="806" y="10581"/>
                    <a:pt x="837" y="10577"/>
                    <a:pt x="868" y="10567"/>
                  </a:cubicBezTo>
                  <a:cubicBezTo>
                    <a:pt x="983" y="10507"/>
                    <a:pt x="1099" y="10335"/>
                    <a:pt x="1044" y="10219"/>
                  </a:cubicBezTo>
                  <a:lnTo>
                    <a:pt x="696" y="9177"/>
                  </a:lnTo>
                  <a:lnTo>
                    <a:pt x="26535" y="602"/>
                  </a:lnTo>
                  <a:lnTo>
                    <a:pt x="37714" y="34376"/>
                  </a:lnTo>
                  <a:lnTo>
                    <a:pt x="11819" y="42894"/>
                  </a:lnTo>
                  <a:lnTo>
                    <a:pt x="11472" y="41851"/>
                  </a:lnTo>
                  <a:cubicBezTo>
                    <a:pt x="11426" y="41719"/>
                    <a:pt x="11350" y="41655"/>
                    <a:pt x="11241" y="41655"/>
                  </a:cubicBezTo>
                  <a:cubicBezTo>
                    <a:pt x="11206" y="41655"/>
                    <a:pt x="11167" y="41661"/>
                    <a:pt x="11124" y="41675"/>
                  </a:cubicBezTo>
                  <a:cubicBezTo>
                    <a:pt x="10948" y="41675"/>
                    <a:pt x="10892" y="41851"/>
                    <a:pt x="10948" y="42023"/>
                  </a:cubicBezTo>
                  <a:lnTo>
                    <a:pt x="11412" y="43358"/>
                  </a:lnTo>
                  <a:cubicBezTo>
                    <a:pt x="11412" y="43473"/>
                    <a:pt x="11472" y="43529"/>
                    <a:pt x="11527" y="43529"/>
                  </a:cubicBezTo>
                  <a:cubicBezTo>
                    <a:pt x="11588" y="43529"/>
                    <a:pt x="11643" y="43589"/>
                    <a:pt x="11643" y="43589"/>
                  </a:cubicBezTo>
                  <a:cubicBezTo>
                    <a:pt x="11704" y="43589"/>
                    <a:pt x="11704" y="43589"/>
                    <a:pt x="11759" y="43529"/>
                  </a:cubicBezTo>
                  <a:lnTo>
                    <a:pt x="38177" y="34839"/>
                  </a:lnTo>
                  <a:cubicBezTo>
                    <a:pt x="38293" y="34783"/>
                    <a:pt x="38409" y="34607"/>
                    <a:pt x="38353" y="34491"/>
                  </a:cubicBezTo>
                  <a:lnTo>
                    <a:pt x="26998" y="195"/>
                  </a:lnTo>
                  <a:cubicBezTo>
                    <a:pt x="26953" y="66"/>
                    <a:pt x="26877" y="0"/>
                    <a:pt x="26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3" name="Google Shape;14603;p34"/>
            <p:cNvSpPr/>
            <p:nvPr/>
          </p:nvSpPr>
          <p:spPr>
            <a:xfrm>
              <a:off x="1065895" y="3191736"/>
              <a:ext cx="47572" cy="32886"/>
            </a:xfrm>
            <a:custGeom>
              <a:avLst/>
              <a:gdLst/>
              <a:ahLst/>
              <a:cxnLst/>
              <a:rect l="l" t="t" r="r" b="b"/>
              <a:pathLst>
                <a:path w="4117" h="2846" extrusionOk="0">
                  <a:moveTo>
                    <a:pt x="2842" y="584"/>
                  </a:moveTo>
                  <a:cubicBezTo>
                    <a:pt x="3074" y="584"/>
                    <a:pt x="3305" y="699"/>
                    <a:pt x="3361" y="931"/>
                  </a:cubicBezTo>
                  <a:cubicBezTo>
                    <a:pt x="3477" y="1279"/>
                    <a:pt x="3305" y="1571"/>
                    <a:pt x="3013" y="1687"/>
                  </a:cubicBezTo>
                  <a:lnTo>
                    <a:pt x="1336" y="2206"/>
                  </a:lnTo>
                  <a:cubicBezTo>
                    <a:pt x="1273" y="2231"/>
                    <a:pt x="1210" y="2242"/>
                    <a:pt x="1150" y="2242"/>
                  </a:cubicBezTo>
                  <a:cubicBezTo>
                    <a:pt x="928" y="2242"/>
                    <a:pt x="731" y="2087"/>
                    <a:pt x="640" y="1858"/>
                  </a:cubicBezTo>
                  <a:cubicBezTo>
                    <a:pt x="580" y="1742"/>
                    <a:pt x="580" y="1571"/>
                    <a:pt x="696" y="1395"/>
                  </a:cubicBezTo>
                  <a:cubicBezTo>
                    <a:pt x="756" y="1279"/>
                    <a:pt x="872" y="1163"/>
                    <a:pt x="988" y="1163"/>
                  </a:cubicBezTo>
                  <a:lnTo>
                    <a:pt x="2610" y="584"/>
                  </a:lnTo>
                  <a:close/>
                  <a:moveTo>
                    <a:pt x="2787" y="1"/>
                  </a:moveTo>
                  <a:cubicBezTo>
                    <a:pt x="2668" y="1"/>
                    <a:pt x="2547" y="20"/>
                    <a:pt x="2434" y="65"/>
                  </a:cubicBezTo>
                  <a:lnTo>
                    <a:pt x="812" y="584"/>
                  </a:lnTo>
                  <a:cubicBezTo>
                    <a:pt x="525" y="699"/>
                    <a:pt x="293" y="876"/>
                    <a:pt x="177" y="1163"/>
                  </a:cubicBezTo>
                  <a:cubicBezTo>
                    <a:pt x="1" y="1455"/>
                    <a:pt x="1" y="1742"/>
                    <a:pt x="117" y="2034"/>
                  </a:cubicBezTo>
                  <a:cubicBezTo>
                    <a:pt x="177" y="2322"/>
                    <a:pt x="409" y="2553"/>
                    <a:pt x="640" y="2729"/>
                  </a:cubicBezTo>
                  <a:cubicBezTo>
                    <a:pt x="812" y="2785"/>
                    <a:pt x="988" y="2845"/>
                    <a:pt x="1159" y="2845"/>
                  </a:cubicBezTo>
                  <a:cubicBezTo>
                    <a:pt x="1275" y="2845"/>
                    <a:pt x="1451" y="2785"/>
                    <a:pt x="1567" y="2785"/>
                  </a:cubicBezTo>
                  <a:lnTo>
                    <a:pt x="3190" y="2206"/>
                  </a:lnTo>
                  <a:cubicBezTo>
                    <a:pt x="3769" y="2034"/>
                    <a:pt x="4116" y="1395"/>
                    <a:pt x="3885" y="760"/>
                  </a:cubicBezTo>
                  <a:cubicBezTo>
                    <a:pt x="3824" y="468"/>
                    <a:pt x="3593" y="236"/>
                    <a:pt x="3305" y="120"/>
                  </a:cubicBezTo>
                  <a:cubicBezTo>
                    <a:pt x="3163" y="49"/>
                    <a:pt x="2977" y="1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4" name="Google Shape;14604;p34"/>
            <p:cNvSpPr/>
            <p:nvPr/>
          </p:nvSpPr>
          <p:spPr>
            <a:xfrm>
              <a:off x="1053854" y="3154702"/>
              <a:ext cx="47560" cy="32435"/>
            </a:xfrm>
            <a:custGeom>
              <a:avLst/>
              <a:gdLst/>
              <a:ahLst/>
              <a:cxnLst/>
              <a:rect l="l" t="t" r="r" b="b"/>
              <a:pathLst>
                <a:path w="4116" h="2807" extrusionOk="0">
                  <a:moveTo>
                    <a:pt x="2781" y="544"/>
                  </a:moveTo>
                  <a:cubicBezTo>
                    <a:pt x="3013" y="544"/>
                    <a:pt x="3244" y="720"/>
                    <a:pt x="3360" y="952"/>
                  </a:cubicBezTo>
                  <a:cubicBezTo>
                    <a:pt x="3420" y="1240"/>
                    <a:pt x="3305" y="1587"/>
                    <a:pt x="2957" y="1703"/>
                  </a:cubicBezTo>
                  <a:lnTo>
                    <a:pt x="1335" y="2227"/>
                  </a:lnTo>
                  <a:cubicBezTo>
                    <a:pt x="1273" y="2251"/>
                    <a:pt x="1208" y="2263"/>
                    <a:pt x="1145" y="2263"/>
                  </a:cubicBezTo>
                  <a:cubicBezTo>
                    <a:pt x="908" y="2263"/>
                    <a:pt x="683" y="2105"/>
                    <a:pt x="640" y="1879"/>
                  </a:cubicBezTo>
                  <a:cubicBezTo>
                    <a:pt x="579" y="1703"/>
                    <a:pt x="579" y="1587"/>
                    <a:pt x="640" y="1416"/>
                  </a:cubicBezTo>
                  <a:cubicBezTo>
                    <a:pt x="755" y="1300"/>
                    <a:pt x="871" y="1184"/>
                    <a:pt x="987" y="1124"/>
                  </a:cubicBezTo>
                  <a:lnTo>
                    <a:pt x="2609" y="605"/>
                  </a:lnTo>
                  <a:cubicBezTo>
                    <a:pt x="2665" y="605"/>
                    <a:pt x="2725" y="544"/>
                    <a:pt x="2781" y="544"/>
                  </a:cubicBezTo>
                  <a:close/>
                  <a:moveTo>
                    <a:pt x="2844" y="0"/>
                  </a:moveTo>
                  <a:cubicBezTo>
                    <a:pt x="2706" y="0"/>
                    <a:pt x="2564" y="29"/>
                    <a:pt x="2433" y="81"/>
                  </a:cubicBezTo>
                  <a:lnTo>
                    <a:pt x="811" y="605"/>
                  </a:lnTo>
                  <a:cubicBezTo>
                    <a:pt x="524" y="720"/>
                    <a:pt x="292" y="892"/>
                    <a:pt x="116" y="1184"/>
                  </a:cubicBezTo>
                  <a:cubicBezTo>
                    <a:pt x="0" y="1471"/>
                    <a:pt x="0" y="1763"/>
                    <a:pt x="60" y="2051"/>
                  </a:cubicBezTo>
                  <a:cubicBezTo>
                    <a:pt x="176" y="2343"/>
                    <a:pt x="408" y="2574"/>
                    <a:pt x="640" y="2690"/>
                  </a:cubicBezTo>
                  <a:cubicBezTo>
                    <a:pt x="811" y="2806"/>
                    <a:pt x="987" y="2806"/>
                    <a:pt x="1159" y="2806"/>
                  </a:cubicBezTo>
                  <a:cubicBezTo>
                    <a:pt x="1275" y="2806"/>
                    <a:pt x="1390" y="2806"/>
                    <a:pt x="1506" y="2746"/>
                  </a:cubicBezTo>
                  <a:lnTo>
                    <a:pt x="3189" y="2227"/>
                  </a:lnTo>
                  <a:cubicBezTo>
                    <a:pt x="3768" y="2051"/>
                    <a:pt x="4116" y="1416"/>
                    <a:pt x="3884" y="776"/>
                  </a:cubicBezTo>
                  <a:cubicBezTo>
                    <a:pt x="3768" y="489"/>
                    <a:pt x="3592" y="257"/>
                    <a:pt x="3305" y="141"/>
                  </a:cubicBezTo>
                  <a:cubicBezTo>
                    <a:pt x="3177" y="44"/>
                    <a:pt x="3013" y="0"/>
                    <a:pt x="2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5" name="Google Shape;14605;p34"/>
            <p:cNvSpPr/>
            <p:nvPr/>
          </p:nvSpPr>
          <p:spPr>
            <a:xfrm>
              <a:off x="1167648" y="3500670"/>
              <a:ext cx="46232" cy="32527"/>
            </a:xfrm>
            <a:custGeom>
              <a:avLst/>
              <a:gdLst/>
              <a:ahLst/>
              <a:cxnLst/>
              <a:rect l="l" t="t" r="r" b="b"/>
              <a:pathLst>
                <a:path w="4001" h="2815" extrusionOk="0">
                  <a:moveTo>
                    <a:pt x="2842" y="557"/>
                  </a:moveTo>
                  <a:cubicBezTo>
                    <a:pt x="2958" y="557"/>
                    <a:pt x="3013" y="613"/>
                    <a:pt x="3074" y="613"/>
                  </a:cubicBezTo>
                  <a:cubicBezTo>
                    <a:pt x="3245" y="729"/>
                    <a:pt x="3361" y="845"/>
                    <a:pt x="3361" y="961"/>
                  </a:cubicBezTo>
                  <a:cubicBezTo>
                    <a:pt x="3421" y="1137"/>
                    <a:pt x="3421" y="1253"/>
                    <a:pt x="3361" y="1424"/>
                  </a:cubicBezTo>
                  <a:cubicBezTo>
                    <a:pt x="3305" y="1540"/>
                    <a:pt x="3190" y="1656"/>
                    <a:pt x="3013" y="1716"/>
                  </a:cubicBezTo>
                  <a:lnTo>
                    <a:pt x="1391" y="2235"/>
                  </a:lnTo>
                  <a:cubicBezTo>
                    <a:pt x="1319" y="2260"/>
                    <a:pt x="1257" y="2275"/>
                    <a:pt x="1196" y="2275"/>
                  </a:cubicBezTo>
                  <a:cubicBezTo>
                    <a:pt x="1112" y="2275"/>
                    <a:pt x="1030" y="2247"/>
                    <a:pt x="928" y="2180"/>
                  </a:cubicBezTo>
                  <a:cubicBezTo>
                    <a:pt x="812" y="2119"/>
                    <a:pt x="696" y="2003"/>
                    <a:pt x="640" y="1888"/>
                  </a:cubicBezTo>
                  <a:cubicBezTo>
                    <a:pt x="640" y="1716"/>
                    <a:pt x="640" y="1540"/>
                    <a:pt x="696" y="1424"/>
                  </a:cubicBezTo>
                  <a:cubicBezTo>
                    <a:pt x="756" y="1308"/>
                    <a:pt x="872" y="1192"/>
                    <a:pt x="1044" y="1137"/>
                  </a:cubicBezTo>
                  <a:lnTo>
                    <a:pt x="2666" y="613"/>
                  </a:lnTo>
                  <a:cubicBezTo>
                    <a:pt x="2726" y="557"/>
                    <a:pt x="2782" y="557"/>
                    <a:pt x="2842" y="557"/>
                  </a:cubicBezTo>
                  <a:close/>
                  <a:moveTo>
                    <a:pt x="2808" y="1"/>
                  </a:moveTo>
                  <a:cubicBezTo>
                    <a:pt x="2703" y="1"/>
                    <a:pt x="2599" y="14"/>
                    <a:pt x="2494" y="34"/>
                  </a:cubicBezTo>
                  <a:lnTo>
                    <a:pt x="872" y="613"/>
                  </a:lnTo>
                  <a:cubicBezTo>
                    <a:pt x="580" y="673"/>
                    <a:pt x="348" y="905"/>
                    <a:pt x="177" y="1192"/>
                  </a:cubicBezTo>
                  <a:cubicBezTo>
                    <a:pt x="61" y="1424"/>
                    <a:pt x="1" y="1772"/>
                    <a:pt x="117" y="2064"/>
                  </a:cubicBezTo>
                  <a:cubicBezTo>
                    <a:pt x="233" y="2351"/>
                    <a:pt x="409" y="2583"/>
                    <a:pt x="696" y="2699"/>
                  </a:cubicBezTo>
                  <a:cubicBezTo>
                    <a:pt x="872" y="2815"/>
                    <a:pt x="1044" y="2815"/>
                    <a:pt x="1220" y="2815"/>
                  </a:cubicBezTo>
                  <a:cubicBezTo>
                    <a:pt x="1336" y="2815"/>
                    <a:pt x="1451" y="2815"/>
                    <a:pt x="1567" y="2759"/>
                  </a:cubicBezTo>
                  <a:lnTo>
                    <a:pt x="3190" y="2235"/>
                  </a:lnTo>
                  <a:cubicBezTo>
                    <a:pt x="3477" y="2119"/>
                    <a:pt x="3709" y="1948"/>
                    <a:pt x="3885" y="1656"/>
                  </a:cubicBezTo>
                  <a:cubicBezTo>
                    <a:pt x="4001" y="1369"/>
                    <a:pt x="4001" y="1077"/>
                    <a:pt x="3940" y="789"/>
                  </a:cubicBezTo>
                  <a:cubicBezTo>
                    <a:pt x="3824" y="497"/>
                    <a:pt x="3653" y="265"/>
                    <a:pt x="3361" y="150"/>
                  </a:cubicBezTo>
                  <a:cubicBezTo>
                    <a:pt x="3178" y="40"/>
                    <a:pt x="2993" y="1"/>
                    <a:pt x="2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6" name="Google Shape;14606;p34"/>
            <p:cNvSpPr/>
            <p:nvPr/>
          </p:nvSpPr>
          <p:spPr>
            <a:xfrm>
              <a:off x="1079980" y="3237262"/>
              <a:ext cx="48219" cy="32874"/>
            </a:xfrm>
            <a:custGeom>
              <a:avLst/>
              <a:gdLst/>
              <a:ahLst/>
              <a:cxnLst/>
              <a:rect l="l" t="t" r="r" b="b"/>
              <a:pathLst>
                <a:path w="4173" h="2845" extrusionOk="0">
                  <a:moveTo>
                    <a:pt x="2897" y="583"/>
                  </a:moveTo>
                  <a:cubicBezTo>
                    <a:pt x="3013" y="583"/>
                    <a:pt x="3069" y="583"/>
                    <a:pt x="3185" y="643"/>
                  </a:cubicBezTo>
                  <a:cubicBezTo>
                    <a:pt x="3301" y="699"/>
                    <a:pt x="3417" y="815"/>
                    <a:pt x="3417" y="991"/>
                  </a:cubicBezTo>
                  <a:cubicBezTo>
                    <a:pt x="3532" y="1278"/>
                    <a:pt x="3361" y="1570"/>
                    <a:pt x="3069" y="1686"/>
                  </a:cubicBezTo>
                  <a:lnTo>
                    <a:pt x="1447" y="2205"/>
                  </a:lnTo>
                  <a:cubicBezTo>
                    <a:pt x="1385" y="2230"/>
                    <a:pt x="1320" y="2242"/>
                    <a:pt x="1256" y="2242"/>
                  </a:cubicBezTo>
                  <a:cubicBezTo>
                    <a:pt x="1021" y="2242"/>
                    <a:pt x="787" y="2087"/>
                    <a:pt x="696" y="1858"/>
                  </a:cubicBezTo>
                  <a:cubicBezTo>
                    <a:pt x="636" y="1570"/>
                    <a:pt x="812" y="1223"/>
                    <a:pt x="1099" y="1162"/>
                  </a:cubicBezTo>
                  <a:lnTo>
                    <a:pt x="2721" y="583"/>
                  </a:lnTo>
                  <a:close/>
                  <a:moveTo>
                    <a:pt x="2884" y="0"/>
                  </a:moveTo>
                  <a:cubicBezTo>
                    <a:pt x="2773" y="0"/>
                    <a:pt x="2661" y="19"/>
                    <a:pt x="2550" y="64"/>
                  </a:cubicBezTo>
                  <a:lnTo>
                    <a:pt x="928" y="583"/>
                  </a:lnTo>
                  <a:cubicBezTo>
                    <a:pt x="288" y="815"/>
                    <a:pt x="1" y="1454"/>
                    <a:pt x="172" y="2034"/>
                  </a:cubicBezTo>
                  <a:cubicBezTo>
                    <a:pt x="348" y="2553"/>
                    <a:pt x="812" y="2845"/>
                    <a:pt x="1275" y="2845"/>
                  </a:cubicBezTo>
                  <a:cubicBezTo>
                    <a:pt x="1391" y="2845"/>
                    <a:pt x="1507" y="2845"/>
                    <a:pt x="1623" y="2785"/>
                  </a:cubicBezTo>
                  <a:lnTo>
                    <a:pt x="3245" y="2266"/>
                  </a:lnTo>
                  <a:cubicBezTo>
                    <a:pt x="3880" y="2034"/>
                    <a:pt x="4172" y="1394"/>
                    <a:pt x="3996" y="815"/>
                  </a:cubicBezTo>
                  <a:cubicBezTo>
                    <a:pt x="3880" y="527"/>
                    <a:pt x="3709" y="236"/>
                    <a:pt x="3417" y="120"/>
                  </a:cubicBezTo>
                  <a:cubicBezTo>
                    <a:pt x="3240" y="49"/>
                    <a:pt x="3062" y="0"/>
                    <a:pt x="2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7" name="Google Shape;14607;p34"/>
            <p:cNvSpPr/>
            <p:nvPr/>
          </p:nvSpPr>
          <p:spPr>
            <a:xfrm>
              <a:off x="1094713" y="3282778"/>
              <a:ext cx="48855" cy="32886"/>
            </a:xfrm>
            <a:custGeom>
              <a:avLst/>
              <a:gdLst/>
              <a:ahLst/>
              <a:cxnLst/>
              <a:rect l="l" t="t" r="r" b="b"/>
              <a:pathLst>
                <a:path w="4228" h="2846" extrusionOk="0">
                  <a:moveTo>
                    <a:pt x="2953" y="584"/>
                  </a:moveTo>
                  <a:cubicBezTo>
                    <a:pt x="3013" y="584"/>
                    <a:pt x="3129" y="584"/>
                    <a:pt x="3184" y="644"/>
                  </a:cubicBezTo>
                  <a:cubicBezTo>
                    <a:pt x="3300" y="699"/>
                    <a:pt x="3416" y="815"/>
                    <a:pt x="3476" y="991"/>
                  </a:cubicBezTo>
                  <a:cubicBezTo>
                    <a:pt x="3592" y="1279"/>
                    <a:pt x="3416" y="1626"/>
                    <a:pt x="3129" y="1687"/>
                  </a:cubicBezTo>
                  <a:lnTo>
                    <a:pt x="1446" y="2266"/>
                  </a:lnTo>
                  <a:cubicBezTo>
                    <a:pt x="1410" y="2273"/>
                    <a:pt x="1374" y="2276"/>
                    <a:pt x="1338" y="2276"/>
                  </a:cubicBezTo>
                  <a:cubicBezTo>
                    <a:pt x="1088" y="2276"/>
                    <a:pt x="852" y="2113"/>
                    <a:pt x="751" y="1858"/>
                  </a:cubicBezTo>
                  <a:cubicBezTo>
                    <a:pt x="635" y="1571"/>
                    <a:pt x="811" y="1223"/>
                    <a:pt x="1099" y="1163"/>
                  </a:cubicBezTo>
                  <a:lnTo>
                    <a:pt x="2721" y="584"/>
                  </a:lnTo>
                  <a:close/>
                  <a:moveTo>
                    <a:pt x="2899" y="1"/>
                  </a:moveTo>
                  <a:cubicBezTo>
                    <a:pt x="2780" y="1"/>
                    <a:pt x="2660" y="20"/>
                    <a:pt x="2549" y="65"/>
                  </a:cubicBezTo>
                  <a:lnTo>
                    <a:pt x="927" y="584"/>
                  </a:lnTo>
                  <a:cubicBezTo>
                    <a:pt x="348" y="815"/>
                    <a:pt x="0" y="1455"/>
                    <a:pt x="232" y="2034"/>
                  </a:cubicBezTo>
                  <a:cubicBezTo>
                    <a:pt x="348" y="2553"/>
                    <a:pt x="811" y="2845"/>
                    <a:pt x="1275" y="2845"/>
                  </a:cubicBezTo>
                  <a:cubicBezTo>
                    <a:pt x="1391" y="2845"/>
                    <a:pt x="1562" y="2845"/>
                    <a:pt x="1678" y="2785"/>
                  </a:cubicBezTo>
                  <a:lnTo>
                    <a:pt x="3300" y="2266"/>
                  </a:lnTo>
                  <a:cubicBezTo>
                    <a:pt x="3880" y="2034"/>
                    <a:pt x="4227" y="1395"/>
                    <a:pt x="3995" y="815"/>
                  </a:cubicBezTo>
                  <a:cubicBezTo>
                    <a:pt x="3940" y="528"/>
                    <a:pt x="3708" y="296"/>
                    <a:pt x="3416" y="120"/>
                  </a:cubicBezTo>
                  <a:cubicBezTo>
                    <a:pt x="3274" y="49"/>
                    <a:pt x="3088" y="1"/>
                    <a:pt x="2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8" name="Google Shape;14608;p34"/>
            <p:cNvSpPr/>
            <p:nvPr/>
          </p:nvSpPr>
          <p:spPr>
            <a:xfrm>
              <a:off x="1110774" y="3328582"/>
              <a:ext cx="47514" cy="32597"/>
            </a:xfrm>
            <a:custGeom>
              <a:avLst/>
              <a:gdLst/>
              <a:ahLst/>
              <a:cxnLst/>
              <a:rect l="l" t="t" r="r" b="b"/>
              <a:pathLst>
                <a:path w="4112" h="2821" extrusionOk="0">
                  <a:moveTo>
                    <a:pt x="2837" y="559"/>
                  </a:moveTo>
                  <a:cubicBezTo>
                    <a:pt x="2953" y="559"/>
                    <a:pt x="3013" y="559"/>
                    <a:pt x="3129" y="619"/>
                  </a:cubicBezTo>
                  <a:cubicBezTo>
                    <a:pt x="3245" y="675"/>
                    <a:pt x="3361" y="791"/>
                    <a:pt x="3361" y="967"/>
                  </a:cubicBezTo>
                  <a:cubicBezTo>
                    <a:pt x="3477" y="1254"/>
                    <a:pt x="3301" y="1602"/>
                    <a:pt x="3013" y="1662"/>
                  </a:cubicBezTo>
                  <a:lnTo>
                    <a:pt x="1391" y="2242"/>
                  </a:lnTo>
                  <a:cubicBezTo>
                    <a:pt x="1345" y="2250"/>
                    <a:pt x="1298" y="2255"/>
                    <a:pt x="1250" y="2255"/>
                  </a:cubicBezTo>
                  <a:cubicBezTo>
                    <a:pt x="995" y="2255"/>
                    <a:pt x="733" y="2126"/>
                    <a:pt x="636" y="1834"/>
                  </a:cubicBezTo>
                  <a:cubicBezTo>
                    <a:pt x="636" y="1718"/>
                    <a:pt x="636" y="1546"/>
                    <a:pt x="696" y="1430"/>
                  </a:cubicBezTo>
                  <a:cubicBezTo>
                    <a:pt x="752" y="1254"/>
                    <a:pt x="867" y="1199"/>
                    <a:pt x="1044" y="1138"/>
                  </a:cubicBezTo>
                  <a:lnTo>
                    <a:pt x="2666" y="619"/>
                  </a:lnTo>
                  <a:cubicBezTo>
                    <a:pt x="2721" y="559"/>
                    <a:pt x="2782" y="559"/>
                    <a:pt x="2837" y="559"/>
                  </a:cubicBezTo>
                  <a:close/>
                  <a:moveTo>
                    <a:pt x="2855" y="0"/>
                  </a:moveTo>
                  <a:cubicBezTo>
                    <a:pt x="2733" y="0"/>
                    <a:pt x="2612" y="15"/>
                    <a:pt x="2490" y="40"/>
                  </a:cubicBezTo>
                  <a:lnTo>
                    <a:pt x="867" y="559"/>
                  </a:lnTo>
                  <a:cubicBezTo>
                    <a:pt x="580" y="675"/>
                    <a:pt x="348" y="907"/>
                    <a:pt x="172" y="1138"/>
                  </a:cubicBezTo>
                  <a:cubicBezTo>
                    <a:pt x="56" y="1430"/>
                    <a:pt x="1" y="1718"/>
                    <a:pt x="117" y="2010"/>
                  </a:cubicBezTo>
                  <a:cubicBezTo>
                    <a:pt x="288" y="2529"/>
                    <a:pt x="752" y="2821"/>
                    <a:pt x="1215" y="2821"/>
                  </a:cubicBezTo>
                  <a:cubicBezTo>
                    <a:pt x="1331" y="2821"/>
                    <a:pt x="1447" y="2821"/>
                    <a:pt x="1563" y="2761"/>
                  </a:cubicBezTo>
                  <a:lnTo>
                    <a:pt x="3185" y="2242"/>
                  </a:lnTo>
                  <a:cubicBezTo>
                    <a:pt x="3824" y="2010"/>
                    <a:pt x="4112" y="1370"/>
                    <a:pt x="3940" y="791"/>
                  </a:cubicBezTo>
                  <a:cubicBezTo>
                    <a:pt x="3824" y="504"/>
                    <a:pt x="3648" y="272"/>
                    <a:pt x="3361" y="96"/>
                  </a:cubicBezTo>
                  <a:cubicBezTo>
                    <a:pt x="3191" y="28"/>
                    <a:pt x="3023" y="0"/>
                    <a:pt x="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9" name="Google Shape;14609;p34"/>
            <p:cNvSpPr/>
            <p:nvPr/>
          </p:nvSpPr>
          <p:spPr>
            <a:xfrm>
              <a:off x="1126143" y="3374097"/>
              <a:ext cx="47572" cy="32608"/>
            </a:xfrm>
            <a:custGeom>
              <a:avLst/>
              <a:gdLst/>
              <a:ahLst/>
              <a:cxnLst/>
              <a:rect l="l" t="t" r="r" b="b"/>
              <a:pathLst>
                <a:path w="4117" h="2822" extrusionOk="0">
                  <a:moveTo>
                    <a:pt x="2842" y="560"/>
                  </a:moveTo>
                  <a:cubicBezTo>
                    <a:pt x="3074" y="560"/>
                    <a:pt x="3305" y="736"/>
                    <a:pt x="3361" y="967"/>
                  </a:cubicBezTo>
                  <a:cubicBezTo>
                    <a:pt x="3477" y="1255"/>
                    <a:pt x="3305" y="1602"/>
                    <a:pt x="3013" y="1663"/>
                  </a:cubicBezTo>
                  <a:lnTo>
                    <a:pt x="1336" y="2242"/>
                  </a:lnTo>
                  <a:cubicBezTo>
                    <a:pt x="1274" y="2267"/>
                    <a:pt x="1212" y="2278"/>
                    <a:pt x="1152" y="2278"/>
                  </a:cubicBezTo>
                  <a:cubicBezTo>
                    <a:pt x="929" y="2278"/>
                    <a:pt x="732" y="2121"/>
                    <a:pt x="640" y="1894"/>
                  </a:cubicBezTo>
                  <a:cubicBezTo>
                    <a:pt x="525" y="1547"/>
                    <a:pt x="696" y="1255"/>
                    <a:pt x="988" y="1139"/>
                  </a:cubicBezTo>
                  <a:lnTo>
                    <a:pt x="2610" y="620"/>
                  </a:lnTo>
                  <a:cubicBezTo>
                    <a:pt x="2666" y="560"/>
                    <a:pt x="2782" y="560"/>
                    <a:pt x="2842" y="560"/>
                  </a:cubicBezTo>
                  <a:close/>
                  <a:moveTo>
                    <a:pt x="2818" y="1"/>
                  </a:moveTo>
                  <a:cubicBezTo>
                    <a:pt x="2689" y="1"/>
                    <a:pt x="2556" y="15"/>
                    <a:pt x="2434" y="41"/>
                  </a:cubicBezTo>
                  <a:lnTo>
                    <a:pt x="812" y="620"/>
                  </a:lnTo>
                  <a:cubicBezTo>
                    <a:pt x="525" y="675"/>
                    <a:pt x="293" y="907"/>
                    <a:pt x="177" y="1199"/>
                  </a:cubicBezTo>
                  <a:cubicBezTo>
                    <a:pt x="1" y="1431"/>
                    <a:pt x="1" y="1779"/>
                    <a:pt x="117" y="2066"/>
                  </a:cubicBezTo>
                  <a:cubicBezTo>
                    <a:pt x="233" y="2529"/>
                    <a:pt x="696" y="2821"/>
                    <a:pt x="1160" y="2821"/>
                  </a:cubicBezTo>
                  <a:cubicBezTo>
                    <a:pt x="1275" y="2821"/>
                    <a:pt x="1452" y="2821"/>
                    <a:pt x="1567" y="2761"/>
                  </a:cubicBezTo>
                  <a:lnTo>
                    <a:pt x="3190" y="2242"/>
                  </a:lnTo>
                  <a:cubicBezTo>
                    <a:pt x="3769" y="2010"/>
                    <a:pt x="4117" y="1371"/>
                    <a:pt x="3885" y="791"/>
                  </a:cubicBezTo>
                  <a:cubicBezTo>
                    <a:pt x="3825" y="504"/>
                    <a:pt x="3593" y="272"/>
                    <a:pt x="3305" y="96"/>
                  </a:cubicBezTo>
                  <a:cubicBezTo>
                    <a:pt x="3171" y="29"/>
                    <a:pt x="2997" y="1"/>
                    <a:pt x="2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0" name="Google Shape;14610;p34"/>
            <p:cNvSpPr/>
            <p:nvPr/>
          </p:nvSpPr>
          <p:spPr>
            <a:xfrm>
              <a:off x="1140228" y="3419658"/>
              <a:ext cx="48219" cy="32562"/>
            </a:xfrm>
            <a:custGeom>
              <a:avLst/>
              <a:gdLst/>
              <a:ahLst/>
              <a:cxnLst/>
              <a:rect l="l" t="t" r="r" b="b"/>
              <a:pathLst>
                <a:path w="4173" h="2818" extrusionOk="0">
                  <a:moveTo>
                    <a:pt x="2898" y="556"/>
                  </a:moveTo>
                  <a:cubicBezTo>
                    <a:pt x="3013" y="556"/>
                    <a:pt x="3069" y="616"/>
                    <a:pt x="3185" y="616"/>
                  </a:cubicBezTo>
                  <a:cubicBezTo>
                    <a:pt x="3301" y="732"/>
                    <a:pt x="3417" y="848"/>
                    <a:pt x="3417" y="964"/>
                  </a:cubicBezTo>
                  <a:cubicBezTo>
                    <a:pt x="3532" y="1251"/>
                    <a:pt x="3361" y="1599"/>
                    <a:pt x="3069" y="1715"/>
                  </a:cubicBezTo>
                  <a:lnTo>
                    <a:pt x="1447" y="2239"/>
                  </a:lnTo>
                  <a:cubicBezTo>
                    <a:pt x="1386" y="2263"/>
                    <a:pt x="1322" y="2275"/>
                    <a:pt x="1258" y="2275"/>
                  </a:cubicBezTo>
                  <a:cubicBezTo>
                    <a:pt x="1022" y="2275"/>
                    <a:pt x="787" y="2117"/>
                    <a:pt x="696" y="1891"/>
                  </a:cubicBezTo>
                  <a:cubicBezTo>
                    <a:pt x="636" y="1543"/>
                    <a:pt x="812" y="1251"/>
                    <a:pt x="1099" y="1135"/>
                  </a:cubicBezTo>
                  <a:lnTo>
                    <a:pt x="2721" y="616"/>
                  </a:lnTo>
                  <a:cubicBezTo>
                    <a:pt x="2782" y="556"/>
                    <a:pt x="2837" y="556"/>
                    <a:pt x="2898" y="556"/>
                  </a:cubicBezTo>
                  <a:close/>
                  <a:moveTo>
                    <a:pt x="2870" y="1"/>
                  </a:moveTo>
                  <a:cubicBezTo>
                    <a:pt x="2763" y="1"/>
                    <a:pt x="2656" y="15"/>
                    <a:pt x="2550" y="37"/>
                  </a:cubicBezTo>
                  <a:lnTo>
                    <a:pt x="928" y="616"/>
                  </a:lnTo>
                  <a:cubicBezTo>
                    <a:pt x="288" y="788"/>
                    <a:pt x="1" y="1427"/>
                    <a:pt x="172" y="2062"/>
                  </a:cubicBezTo>
                  <a:cubicBezTo>
                    <a:pt x="348" y="2526"/>
                    <a:pt x="812" y="2818"/>
                    <a:pt x="1275" y="2818"/>
                  </a:cubicBezTo>
                  <a:cubicBezTo>
                    <a:pt x="1391" y="2818"/>
                    <a:pt x="1507" y="2818"/>
                    <a:pt x="1623" y="2758"/>
                  </a:cubicBezTo>
                  <a:lnTo>
                    <a:pt x="3245" y="2239"/>
                  </a:lnTo>
                  <a:cubicBezTo>
                    <a:pt x="3880" y="2062"/>
                    <a:pt x="4172" y="1367"/>
                    <a:pt x="3996" y="788"/>
                  </a:cubicBezTo>
                  <a:cubicBezTo>
                    <a:pt x="3880" y="501"/>
                    <a:pt x="3709" y="269"/>
                    <a:pt x="3417" y="153"/>
                  </a:cubicBezTo>
                  <a:cubicBezTo>
                    <a:pt x="3235" y="42"/>
                    <a:pt x="3052" y="1"/>
                    <a:pt x="2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1" name="Google Shape;14611;p34"/>
            <p:cNvSpPr/>
            <p:nvPr/>
          </p:nvSpPr>
          <p:spPr>
            <a:xfrm>
              <a:off x="1154267" y="3462181"/>
              <a:ext cx="48207" cy="32886"/>
            </a:xfrm>
            <a:custGeom>
              <a:avLst/>
              <a:gdLst/>
              <a:ahLst/>
              <a:cxnLst/>
              <a:rect l="l" t="t" r="r" b="b"/>
              <a:pathLst>
                <a:path w="4172" h="2846" extrusionOk="0">
                  <a:moveTo>
                    <a:pt x="2897" y="584"/>
                  </a:moveTo>
                  <a:cubicBezTo>
                    <a:pt x="3013" y="584"/>
                    <a:pt x="3073" y="584"/>
                    <a:pt x="3129" y="644"/>
                  </a:cubicBezTo>
                  <a:cubicBezTo>
                    <a:pt x="3305" y="700"/>
                    <a:pt x="3421" y="816"/>
                    <a:pt x="3421" y="992"/>
                  </a:cubicBezTo>
                  <a:cubicBezTo>
                    <a:pt x="3536" y="1279"/>
                    <a:pt x="3360" y="1571"/>
                    <a:pt x="3073" y="1687"/>
                  </a:cubicBezTo>
                  <a:lnTo>
                    <a:pt x="1451" y="2206"/>
                  </a:lnTo>
                  <a:cubicBezTo>
                    <a:pt x="1388" y="2231"/>
                    <a:pt x="1323" y="2243"/>
                    <a:pt x="1258" y="2243"/>
                  </a:cubicBezTo>
                  <a:cubicBezTo>
                    <a:pt x="1020" y="2243"/>
                    <a:pt x="786" y="2088"/>
                    <a:pt x="695" y="1858"/>
                  </a:cubicBezTo>
                  <a:cubicBezTo>
                    <a:pt x="640" y="1571"/>
                    <a:pt x="811" y="1223"/>
                    <a:pt x="1103" y="1163"/>
                  </a:cubicBezTo>
                  <a:lnTo>
                    <a:pt x="2725" y="584"/>
                  </a:lnTo>
                  <a:close/>
                  <a:moveTo>
                    <a:pt x="2886" y="1"/>
                  </a:moveTo>
                  <a:cubicBezTo>
                    <a:pt x="2774" y="1"/>
                    <a:pt x="2662" y="20"/>
                    <a:pt x="2549" y="65"/>
                  </a:cubicBezTo>
                  <a:lnTo>
                    <a:pt x="927" y="584"/>
                  </a:lnTo>
                  <a:cubicBezTo>
                    <a:pt x="292" y="816"/>
                    <a:pt x="0" y="1455"/>
                    <a:pt x="176" y="2035"/>
                  </a:cubicBezTo>
                  <a:cubicBezTo>
                    <a:pt x="348" y="2498"/>
                    <a:pt x="811" y="2846"/>
                    <a:pt x="1275" y="2846"/>
                  </a:cubicBezTo>
                  <a:cubicBezTo>
                    <a:pt x="1391" y="2846"/>
                    <a:pt x="1506" y="2785"/>
                    <a:pt x="1622" y="2785"/>
                  </a:cubicBezTo>
                  <a:lnTo>
                    <a:pt x="3244" y="2206"/>
                  </a:lnTo>
                  <a:cubicBezTo>
                    <a:pt x="3884" y="2035"/>
                    <a:pt x="4171" y="1395"/>
                    <a:pt x="4000" y="760"/>
                  </a:cubicBezTo>
                  <a:cubicBezTo>
                    <a:pt x="3884" y="468"/>
                    <a:pt x="3708" y="236"/>
                    <a:pt x="3421" y="120"/>
                  </a:cubicBezTo>
                  <a:cubicBezTo>
                    <a:pt x="3241" y="49"/>
                    <a:pt x="3064" y="1"/>
                    <a:pt x="2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2" name="Google Shape;14612;p34"/>
            <p:cNvSpPr/>
            <p:nvPr/>
          </p:nvSpPr>
          <p:spPr>
            <a:xfrm>
              <a:off x="1134185" y="3098753"/>
              <a:ext cx="245024" cy="186752"/>
            </a:xfrm>
            <a:custGeom>
              <a:avLst/>
              <a:gdLst/>
              <a:ahLst/>
              <a:cxnLst/>
              <a:rect l="l" t="t" r="r" b="b"/>
              <a:pathLst>
                <a:path w="21205" h="16162" extrusionOk="0">
                  <a:moveTo>
                    <a:pt x="17441" y="636"/>
                  </a:moveTo>
                  <a:lnTo>
                    <a:pt x="20509" y="10021"/>
                  </a:lnTo>
                  <a:lnTo>
                    <a:pt x="3708" y="15527"/>
                  </a:lnTo>
                  <a:lnTo>
                    <a:pt x="640" y="6197"/>
                  </a:lnTo>
                  <a:lnTo>
                    <a:pt x="17441" y="636"/>
                  </a:lnTo>
                  <a:close/>
                  <a:moveTo>
                    <a:pt x="17496" y="1"/>
                  </a:moveTo>
                  <a:lnTo>
                    <a:pt x="176" y="5734"/>
                  </a:lnTo>
                  <a:cubicBezTo>
                    <a:pt x="116" y="5734"/>
                    <a:pt x="60" y="5794"/>
                    <a:pt x="0" y="5910"/>
                  </a:cubicBezTo>
                  <a:lnTo>
                    <a:pt x="0" y="6082"/>
                  </a:lnTo>
                  <a:lnTo>
                    <a:pt x="3305" y="15991"/>
                  </a:lnTo>
                  <a:cubicBezTo>
                    <a:pt x="3305" y="16106"/>
                    <a:pt x="3421" y="16162"/>
                    <a:pt x="3536" y="16162"/>
                  </a:cubicBezTo>
                  <a:lnTo>
                    <a:pt x="3652" y="16162"/>
                  </a:lnTo>
                  <a:lnTo>
                    <a:pt x="20972" y="10429"/>
                  </a:lnTo>
                  <a:cubicBezTo>
                    <a:pt x="21148" y="10429"/>
                    <a:pt x="21204" y="10253"/>
                    <a:pt x="21148" y="10081"/>
                  </a:cubicBezTo>
                  <a:lnTo>
                    <a:pt x="17904" y="172"/>
                  </a:lnTo>
                  <a:cubicBezTo>
                    <a:pt x="17844" y="117"/>
                    <a:pt x="17788" y="56"/>
                    <a:pt x="17728" y="56"/>
                  </a:cubicBezTo>
                  <a:cubicBezTo>
                    <a:pt x="17672" y="1"/>
                    <a:pt x="17612" y="1"/>
                    <a:pt x="17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3" name="Google Shape;14613;p34"/>
            <p:cNvSpPr/>
            <p:nvPr/>
          </p:nvSpPr>
          <p:spPr>
            <a:xfrm>
              <a:off x="1160311" y="3123677"/>
              <a:ext cx="192113" cy="137089"/>
            </a:xfrm>
            <a:custGeom>
              <a:avLst/>
              <a:gdLst/>
              <a:ahLst/>
              <a:cxnLst/>
              <a:rect l="l" t="t" r="r" b="b"/>
              <a:pathLst>
                <a:path w="16626" h="11864" extrusionOk="0">
                  <a:moveTo>
                    <a:pt x="13905" y="680"/>
                  </a:moveTo>
                  <a:lnTo>
                    <a:pt x="15930" y="6821"/>
                  </a:lnTo>
                  <a:lnTo>
                    <a:pt x="2721" y="11224"/>
                  </a:lnTo>
                  <a:lnTo>
                    <a:pt x="696" y="5028"/>
                  </a:lnTo>
                  <a:lnTo>
                    <a:pt x="13905" y="680"/>
                  </a:lnTo>
                  <a:close/>
                  <a:moveTo>
                    <a:pt x="14114" y="0"/>
                  </a:moveTo>
                  <a:cubicBezTo>
                    <a:pt x="14078" y="0"/>
                    <a:pt x="14049" y="15"/>
                    <a:pt x="14021" y="45"/>
                  </a:cubicBezTo>
                  <a:lnTo>
                    <a:pt x="233" y="4564"/>
                  </a:lnTo>
                  <a:cubicBezTo>
                    <a:pt x="56" y="4620"/>
                    <a:pt x="1" y="4796"/>
                    <a:pt x="56" y="4912"/>
                  </a:cubicBezTo>
                  <a:lnTo>
                    <a:pt x="2258" y="11688"/>
                  </a:lnTo>
                  <a:lnTo>
                    <a:pt x="2434" y="11864"/>
                  </a:lnTo>
                  <a:lnTo>
                    <a:pt x="2666" y="11864"/>
                  </a:lnTo>
                  <a:lnTo>
                    <a:pt x="16394" y="7285"/>
                  </a:lnTo>
                  <a:cubicBezTo>
                    <a:pt x="16570" y="7229"/>
                    <a:pt x="16626" y="7113"/>
                    <a:pt x="16570" y="6937"/>
                  </a:cubicBezTo>
                  <a:lnTo>
                    <a:pt x="14369" y="217"/>
                  </a:lnTo>
                  <a:cubicBezTo>
                    <a:pt x="14369" y="101"/>
                    <a:pt x="14308" y="45"/>
                    <a:pt x="14253" y="45"/>
                  </a:cubicBezTo>
                  <a:cubicBezTo>
                    <a:pt x="14195" y="15"/>
                    <a:pt x="14151" y="0"/>
                    <a:pt x="14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4" name="Google Shape;14614;p34"/>
            <p:cNvSpPr/>
            <p:nvPr/>
          </p:nvSpPr>
          <p:spPr>
            <a:xfrm>
              <a:off x="1237267" y="3344239"/>
              <a:ext cx="156016" cy="55776"/>
            </a:xfrm>
            <a:custGeom>
              <a:avLst/>
              <a:gdLst/>
              <a:ahLst/>
              <a:cxnLst/>
              <a:rect l="l" t="t" r="r" b="b"/>
              <a:pathLst>
                <a:path w="13502" h="4827" extrusionOk="0">
                  <a:moveTo>
                    <a:pt x="13187" y="1"/>
                  </a:moveTo>
                  <a:cubicBezTo>
                    <a:pt x="13157" y="1"/>
                    <a:pt x="13125" y="5"/>
                    <a:pt x="13094" y="15"/>
                  </a:cubicBezTo>
                  <a:lnTo>
                    <a:pt x="233" y="4302"/>
                  </a:lnTo>
                  <a:cubicBezTo>
                    <a:pt x="61" y="4302"/>
                    <a:pt x="1" y="4478"/>
                    <a:pt x="61" y="4650"/>
                  </a:cubicBezTo>
                  <a:cubicBezTo>
                    <a:pt x="61" y="4766"/>
                    <a:pt x="177" y="4826"/>
                    <a:pt x="293" y="4826"/>
                  </a:cubicBezTo>
                  <a:lnTo>
                    <a:pt x="409" y="4826"/>
                  </a:lnTo>
                  <a:lnTo>
                    <a:pt x="13270" y="595"/>
                  </a:lnTo>
                  <a:cubicBezTo>
                    <a:pt x="13442" y="539"/>
                    <a:pt x="13502" y="363"/>
                    <a:pt x="13442" y="191"/>
                  </a:cubicBezTo>
                  <a:cubicBezTo>
                    <a:pt x="13442" y="96"/>
                    <a:pt x="13326" y="1"/>
                    <a:pt x="13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5" name="Google Shape;14615;p34"/>
            <p:cNvSpPr/>
            <p:nvPr/>
          </p:nvSpPr>
          <p:spPr>
            <a:xfrm>
              <a:off x="1247978" y="3377714"/>
              <a:ext cx="156663" cy="55764"/>
            </a:xfrm>
            <a:custGeom>
              <a:avLst/>
              <a:gdLst/>
              <a:ahLst/>
              <a:cxnLst/>
              <a:rect l="l" t="t" r="r" b="b"/>
              <a:pathLst>
                <a:path w="13558" h="4826" extrusionOk="0">
                  <a:moveTo>
                    <a:pt x="13221" y="1"/>
                  </a:moveTo>
                  <a:cubicBezTo>
                    <a:pt x="13197" y="1"/>
                    <a:pt x="13175" y="5"/>
                    <a:pt x="13154" y="15"/>
                  </a:cubicBezTo>
                  <a:lnTo>
                    <a:pt x="233" y="4302"/>
                  </a:lnTo>
                  <a:cubicBezTo>
                    <a:pt x="117" y="4362"/>
                    <a:pt x="1" y="4478"/>
                    <a:pt x="61" y="4650"/>
                  </a:cubicBezTo>
                  <a:cubicBezTo>
                    <a:pt x="117" y="4765"/>
                    <a:pt x="233" y="4826"/>
                    <a:pt x="349" y="4826"/>
                  </a:cubicBezTo>
                  <a:lnTo>
                    <a:pt x="409" y="4826"/>
                  </a:lnTo>
                  <a:lnTo>
                    <a:pt x="13326" y="594"/>
                  </a:lnTo>
                  <a:cubicBezTo>
                    <a:pt x="13442" y="539"/>
                    <a:pt x="13558" y="362"/>
                    <a:pt x="13502" y="191"/>
                  </a:cubicBezTo>
                  <a:cubicBezTo>
                    <a:pt x="13452" y="96"/>
                    <a:pt x="13328" y="1"/>
                    <a:pt x="1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6" name="Google Shape;14616;p34"/>
          <p:cNvGrpSpPr/>
          <p:nvPr/>
        </p:nvGrpSpPr>
        <p:grpSpPr>
          <a:xfrm>
            <a:off x="375734" y="2962482"/>
            <a:ext cx="279835" cy="331995"/>
            <a:chOff x="1444148" y="2187860"/>
            <a:chExt cx="429788" cy="509899"/>
          </a:xfrm>
        </p:grpSpPr>
        <p:sp>
          <p:nvSpPr>
            <p:cNvPr id="14617" name="Google Shape;14617;p34"/>
            <p:cNvSpPr/>
            <p:nvPr/>
          </p:nvSpPr>
          <p:spPr>
            <a:xfrm>
              <a:off x="1671065" y="2596884"/>
              <a:ext cx="177439" cy="100875"/>
            </a:xfrm>
            <a:custGeom>
              <a:avLst/>
              <a:gdLst/>
              <a:ahLst/>
              <a:cxnLst/>
              <a:rect l="l" t="t" r="r" b="b"/>
              <a:pathLst>
                <a:path w="15356" h="8730" extrusionOk="0">
                  <a:moveTo>
                    <a:pt x="8922" y="618"/>
                  </a:moveTo>
                  <a:cubicBezTo>
                    <a:pt x="11703" y="618"/>
                    <a:pt x="13617" y="2069"/>
                    <a:pt x="14428" y="2704"/>
                  </a:cubicBezTo>
                  <a:lnTo>
                    <a:pt x="811" y="7862"/>
                  </a:lnTo>
                  <a:cubicBezTo>
                    <a:pt x="1103" y="6412"/>
                    <a:pt x="2262" y="2472"/>
                    <a:pt x="5794" y="1198"/>
                  </a:cubicBezTo>
                  <a:cubicBezTo>
                    <a:pt x="6897" y="794"/>
                    <a:pt x="7940" y="618"/>
                    <a:pt x="8922" y="618"/>
                  </a:cubicBezTo>
                  <a:close/>
                  <a:moveTo>
                    <a:pt x="8885" y="0"/>
                  </a:moveTo>
                  <a:cubicBezTo>
                    <a:pt x="7872" y="0"/>
                    <a:pt x="6759" y="176"/>
                    <a:pt x="5562" y="618"/>
                  </a:cubicBezTo>
                  <a:cubicBezTo>
                    <a:pt x="872" y="2301"/>
                    <a:pt x="61" y="8094"/>
                    <a:pt x="61" y="8326"/>
                  </a:cubicBezTo>
                  <a:cubicBezTo>
                    <a:pt x="0" y="8442"/>
                    <a:pt x="61" y="8558"/>
                    <a:pt x="176" y="8673"/>
                  </a:cubicBezTo>
                  <a:cubicBezTo>
                    <a:pt x="232" y="8673"/>
                    <a:pt x="292" y="8729"/>
                    <a:pt x="348" y="8729"/>
                  </a:cubicBezTo>
                  <a:cubicBezTo>
                    <a:pt x="408" y="8729"/>
                    <a:pt x="464" y="8729"/>
                    <a:pt x="464" y="8673"/>
                  </a:cubicBezTo>
                  <a:lnTo>
                    <a:pt x="15123" y="3112"/>
                  </a:lnTo>
                  <a:cubicBezTo>
                    <a:pt x="15239" y="3112"/>
                    <a:pt x="15295" y="2996"/>
                    <a:pt x="15295" y="2936"/>
                  </a:cubicBezTo>
                  <a:cubicBezTo>
                    <a:pt x="15355" y="2820"/>
                    <a:pt x="15295" y="2704"/>
                    <a:pt x="15239" y="2588"/>
                  </a:cubicBezTo>
                  <a:cubicBezTo>
                    <a:pt x="15192" y="2588"/>
                    <a:pt x="12775" y="0"/>
                    <a:pt x="8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8" name="Google Shape;14618;p34"/>
            <p:cNvSpPr/>
            <p:nvPr/>
          </p:nvSpPr>
          <p:spPr>
            <a:xfrm>
              <a:off x="1543867" y="2187860"/>
              <a:ext cx="330069" cy="441609"/>
            </a:xfrm>
            <a:custGeom>
              <a:avLst/>
              <a:gdLst/>
              <a:ahLst/>
              <a:cxnLst/>
              <a:rect l="l" t="t" r="r" b="b"/>
              <a:pathLst>
                <a:path w="28565" h="38218" extrusionOk="0">
                  <a:moveTo>
                    <a:pt x="8986" y="1"/>
                  </a:moveTo>
                  <a:cubicBezTo>
                    <a:pt x="5993" y="1"/>
                    <a:pt x="2986" y="701"/>
                    <a:pt x="233" y="2127"/>
                  </a:cubicBezTo>
                  <a:cubicBezTo>
                    <a:pt x="61" y="2183"/>
                    <a:pt x="1" y="2359"/>
                    <a:pt x="117" y="2530"/>
                  </a:cubicBezTo>
                  <a:cubicBezTo>
                    <a:pt x="162" y="2663"/>
                    <a:pt x="305" y="2727"/>
                    <a:pt x="422" y="2727"/>
                  </a:cubicBezTo>
                  <a:cubicBezTo>
                    <a:pt x="460" y="2727"/>
                    <a:pt x="496" y="2720"/>
                    <a:pt x="525" y="2707"/>
                  </a:cubicBezTo>
                  <a:cubicBezTo>
                    <a:pt x="3174" y="1333"/>
                    <a:pt x="6064" y="661"/>
                    <a:pt x="8944" y="661"/>
                  </a:cubicBezTo>
                  <a:cubicBezTo>
                    <a:pt x="12992" y="661"/>
                    <a:pt x="17021" y="1988"/>
                    <a:pt x="20338" y="4560"/>
                  </a:cubicBezTo>
                  <a:cubicBezTo>
                    <a:pt x="24217" y="7573"/>
                    <a:pt x="26711" y="11916"/>
                    <a:pt x="27290" y="16842"/>
                  </a:cubicBezTo>
                  <a:cubicBezTo>
                    <a:pt x="27925" y="21709"/>
                    <a:pt x="26595" y="26515"/>
                    <a:pt x="23522" y="30455"/>
                  </a:cubicBezTo>
                  <a:cubicBezTo>
                    <a:pt x="19961" y="35026"/>
                    <a:pt x="14577" y="37563"/>
                    <a:pt x="8998" y="37563"/>
                  </a:cubicBezTo>
                  <a:cubicBezTo>
                    <a:pt x="6867" y="37563"/>
                    <a:pt x="4707" y="37193"/>
                    <a:pt x="2610" y="36424"/>
                  </a:cubicBezTo>
                  <a:cubicBezTo>
                    <a:pt x="2566" y="36409"/>
                    <a:pt x="2522" y="36401"/>
                    <a:pt x="2479" y="36401"/>
                  </a:cubicBezTo>
                  <a:cubicBezTo>
                    <a:pt x="2355" y="36401"/>
                    <a:pt x="2247" y="36467"/>
                    <a:pt x="2202" y="36596"/>
                  </a:cubicBezTo>
                  <a:cubicBezTo>
                    <a:pt x="2147" y="36772"/>
                    <a:pt x="2202" y="36943"/>
                    <a:pt x="2378" y="37003"/>
                  </a:cubicBezTo>
                  <a:cubicBezTo>
                    <a:pt x="4580" y="37815"/>
                    <a:pt x="6781" y="38218"/>
                    <a:pt x="9039" y="38218"/>
                  </a:cubicBezTo>
                  <a:cubicBezTo>
                    <a:pt x="14776" y="38218"/>
                    <a:pt x="20338" y="35613"/>
                    <a:pt x="24046" y="30802"/>
                  </a:cubicBezTo>
                  <a:cubicBezTo>
                    <a:pt x="27174" y="26807"/>
                    <a:pt x="28565" y="21825"/>
                    <a:pt x="27925" y="16727"/>
                  </a:cubicBezTo>
                  <a:cubicBezTo>
                    <a:pt x="27346" y="11684"/>
                    <a:pt x="24741" y="7165"/>
                    <a:pt x="20741" y="4037"/>
                  </a:cubicBezTo>
                  <a:cubicBezTo>
                    <a:pt x="17331" y="1370"/>
                    <a:pt x="13171" y="1"/>
                    <a:pt x="8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9" name="Google Shape;14619;p34"/>
            <p:cNvSpPr/>
            <p:nvPr/>
          </p:nvSpPr>
          <p:spPr>
            <a:xfrm>
              <a:off x="1444148" y="2231665"/>
              <a:ext cx="383568" cy="356298"/>
            </a:xfrm>
            <a:custGeom>
              <a:avLst/>
              <a:gdLst/>
              <a:ahLst/>
              <a:cxnLst/>
              <a:rect l="l" t="t" r="r" b="b"/>
              <a:pathLst>
                <a:path w="33195" h="30835" extrusionOk="0">
                  <a:moveTo>
                    <a:pt x="17381" y="654"/>
                  </a:moveTo>
                  <a:cubicBezTo>
                    <a:pt x="20565" y="654"/>
                    <a:pt x="23754" y="1636"/>
                    <a:pt x="26475" y="3782"/>
                  </a:cubicBezTo>
                  <a:cubicBezTo>
                    <a:pt x="29603" y="6155"/>
                    <a:pt x="31573" y="9691"/>
                    <a:pt x="32036" y="13571"/>
                  </a:cubicBezTo>
                  <a:cubicBezTo>
                    <a:pt x="32500" y="17510"/>
                    <a:pt x="31457" y="21394"/>
                    <a:pt x="29024" y="24462"/>
                  </a:cubicBezTo>
                  <a:cubicBezTo>
                    <a:pt x="26590" y="27591"/>
                    <a:pt x="23114" y="29560"/>
                    <a:pt x="19235" y="30084"/>
                  </a:cubicBezTo>
                  <a:cubicBezTo>
                    <a:pt x="18625" y="30156"/>
                    <a:pt x="18017" y="30191"/>
                    <a:pt x="17413" y="30191"/>
                  </a:cubicBezTo>
                  <a:cubicBezTo>
                    <a:pt x="14113" y="30191"/>
                    <a:pt x="10937" y="29128"/>
                    <a:pt x="8343" y="27071"/>
                  </a:cubicBezTo>
                  <a:cubicBezTo>
                    <a:pt x="1910" y="22029"/>
                    <a:pt x="752" y="12759"/>
                    <a:pt x="5734" y="6331"/>
                  </a:cubicBezTo>
                  <a:cubicBezTo>
                    <a:pt x="8631" y="2623"/>
                    <a:pt x="13034" y="654"/>
                    <a:pt x="17381" y="654"/>
                  </a:cubicBezTo>
                  <a:close/>
                  <a:moveTo>
                    <a:pt x="17371" y="1"/>
                  </a:moveTo>
                  <a:cubicBezTo>
                    <a:pt x="12778" y="1"/>
                    <a:pt x="8237" y="2028"/>
                    <a:pt x="5215" y="5923"/>
                  </a:cubicBezTo>
                  <a:cubicBezTo>
                    <a:pt x="1" y="12644"/>
                    <a:pt x="1215" y="22321"/>
                    <a:pt x="7936" y="27591"/>
                  </a:cubicBezTo>
                  <a:cubicBezTo>
                    <a:pt x="10661" y="29676"/>
                    <a:pt x="13961" y="30835"/>
                    <a:pt x="17381" y="30835"/>
                  </a:cubicBezTo>
                  <a:cubicBezTo>
                    <a:pt x="18016" y="30835"/>
                    <a:pt x="18656" y="30779"/>
                    <a:pt x="19291" y="30719"/>
                  </a:cubicBezTo>
                  <a:cubicBezTo>
                    <a:pt x="23406" y="30200"/>
                    <a:pt x="26998" y="28114"/>
                    <a:pt x="29547" y="24870"/>
                  </a:cubicBezTo>
                  <a:cubicBezTo>
                    <a:pt x="32097" y="21626"/>
                    <a:pt x="33195" y="17570"/>
                    <a:pt x="32676" y="13515"/>
                  </a:cubicBezTo>
                  <a:cubicBezTo>
                    <a:pt x="32212" y="9399"/>
                    <a:pt x="30127" y="5752"/>
                    <a:pt x="26882" y="3258"/>
                  </a:cubicBezTo>
                  <a:cubicBezTo>
                    <a:pt x="24058" y="1067"/>
                    <a:pt x="20701" y="1"/>
                    <a:pt x="17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0" name="Google Shape;14620;p34"/>
            <p:cNvSpPr/>
            <p:nvPr/>
          </p:nvSpPr>
          <p:spPr>
            <a:xfrm>
              <a:off x="1520468" y="2231665"/>
              <a:ext cx="246364" cy="356298"/>
            </a:xfrm>
            <a:custGeom>
              <a:avLst/>
              <a:gdLst/>
              <a:ahLst/>
              <a:cxnLst/>
              <a:rect l="l" t="t" r="r" b="b"/>
              <a:pathLst>
                <a:path w="21321" h="30835" extrusionOk="0">
                  <a:moveTo>
                    <a:pt x="10252" y="654"/>
                  </a:moveTo>
                  <a:cubicBezTo>
                    <a:pt x="15411" y="654"/>
                    <a:pt x="19930" y="6910"/>
                    <a:pt x="20393" y="14845"/>
                  </a:cubicBezTo>
                  <a:cubicBezTo>
                    <a:pt x="20625" y="18785"/>
                    <a:pt x="19870" y="22553"/>
                    <a:pt x="18192" y="25449"/>
                  </a:cubicBezTo>
                  <a:cubicBezTo>
                    <a:pt x="16570" y="28346"/>
                    <a:pt x="14252" y="29968"/>
                    <a:pt x="11703" y="30140"/>
                  </a:cubicBezTo>
                  <a:cubicBezTo>
                    <a:pt x="11559" y="30150"/>
                    <a:pt x="11415" y="30155"/>
                    <a:pt x="11271" y="30155"/>
                  </a:cubicBezTo>
                  <a:cubicBezTo>
                    <a:pt x="8874" y="30155"/>
                    <a:pt x="6549" y="28778"/>
                    <a:pt x="4691" y="26316"/>
                  </a:cubicBezTo>
                  <a:cubicBezTo>
                    <a:pt x="2665" y="23595"/>
                    <a:pt x="1391" y="19943"/>
                    <a:pt x="1159" y="16004"/>
                  </a:cubicBezTo>
                  <a:cubicBezTo>
                    <a:pt x="635" y="7893"/>
                    <a:pt x="4575" y="1001"/>
                    <a:pt x="9905" y="654"/>
                  </a:cubicBezTo>
                  <a:close/>
                  <a:moveTo>
                    <a:pt x="10278" y="1"/>
                  </a:moveTo>
                  <a:cubicBezTo>
                    <a:pt x="10135" y="1"/>
                    <a:pt x="9993" y="5"/>
                    <a:pt x="9849" y="14"/>
                  </a:cubicBezTo>
                  <a:cubicBezTo>
                    <a:pt x="4172" y="362"/>
                    <a:pt x="0" y="7545"/>
                    <a:pt x="520" y="16064"/>
                  </a:cubicBezTo>
                  <a:cubicBezTo>
                    <a:pt x="751" y="20119"/>
                    <a:pt x="2026" y="23883"/>
                    <a:pt x="4172" y="26664"/>
                  </a:cubicBezTo>
                  <a:cubicBezTo>
                    <a:pt x="6141" y="29389"/>
                    <a:pt x="8691" y="30835"/>
                    <a:pt x="11295" y="30835"/>
                  </a:cubicBezTo>
                  <a:cubicBezTo>
                    <a:pt x="11411" y="30835"/>
                    <a:pt x="11587" y="30779"/>
                    <a:pt x="11759" y="30779"/>
                  </a:cubicBezTo>
                  <a:cubicBezTo>
                    <a:pt x="14484" y="30603"/>
                    <a:pt x="16973" y="28865"/>
                    <a:pt x="18771" y="25797"/>
                  </a:cubicBezTo>
                  <a:cubicBezTo>
                    <a:pt x="20509" y="22784"/>
                    <a:pt x="21320" y="18845"/>
                    <a:pt x="21089" y="14790"/>
                  </a:cubicBezTo>
                  <a:cubicBezTo>
                    <a:pt x="20524" y="6486"/>
                    <a:pt x="15775" y="1"/>
                    <a:pt x="10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1" name="Google Shape;14621;p34"/>
            <p:cNvSpPr/>
            <p:nvPr/>
          </p:nvSpPr>
          <p:spPr>
            <a:xfrm>
              <a:off x="1630253" y="2231827"/>
              <a:ext cx="29465" cy="355501"/>
            </a:xfrm>
            <a:custGeom>
              <a:avLst/>
              <a:gdLst/>
              <a:ahLst/>
              <a:cxnLst/>
              <a:rect l="l" t="t" r="r" b="b"/>
              <a:pathLst>
                <a:path w="2550" h="30766" extrusionOk="0">
                  <a:moveTo>
                    <a:pt x="348" y="0"/>
                  </a:moveTo>
                  <a:cubicBezTo>
                    <a:pt x="172" y="0"/>
                    <a:pt x="1" y="176"/>
                    <a:pt x="56" y="348"/>
                  </a:cubicBezTo>
                  <a:lnTo>
                    <a:pt x="1910" y="30473"/>
                  </a:lnTo>
                  <a:cubicBezTo>
                    <a:pt x="1910" y="30649"/>
                    <a:pt x="2026" y="30765"/>
                    <a:pt x="2202" y="30765"/>
                  </a:cubicBezTo>
                  <a:lnTo>
                    <a:pt x="2258" y="30765"/>
                  </a:lnTo>
                  <a:cubicBezTo>
                    <a:pt x="2434" y="30765"/>
                    <a:pt x="2550" y="30589"/>
                    <a:pt x="2550" y="30418"/>
                  </a:cubicBezTo>
                  <a:lnTo>
                    <a:pt x="696" y="292"/>
                  </a:lnTo>
                  <a:cubicBezTo>
                    <a:pt x="696" y="116"/>
                    <a:pt x="520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2" name="Google Shape;14622;p34"/>
            <p:cNvSpPr/>
            <p:nvPr/>
          </p:nvSpPr>
          <p:spPr>
            <a:xfrm>
              <a:off x="1496365" y="2294629"/>
              <a:ext cx="285189" cy="23584"/>
            </a:xfrm>
            <a:custGeom>
              <a:avLst/>
              <a:gdLst/>
              <a:ahLst/>
              <a:cxnLst/>
              <a:rect l="l" t="t" r="r" b="b"/>
              <a:pathLst>
                <a:path w="24681" h="2041" extrusionOk="0">
                  <a:moveTo>
                    <a:pt x="24400" y="0"/>
                  </a:moveTo>
                  <a:cubicBezTo>
                    <a:pt x="24378" y="0"/>
                    <a:pt x="24356" y="4"/>
                    <a:pt x="24333" y="11"/>
                  </a:cubicBezTo>
                  <a:lnTo>
                    <a:pt x="288" y="1346"/>
                  </a:lnTo>
                  <a:cubicBezTo>
                    <a:pt x="117" y="1401"/>
                    <a:pt x="1" y="1517"/>
                    <a:pt x="1" y="1693"/>
                  </a:cubicBezTo>
                  <a:cubicBezTo>
                    <a:pt x="1" y="1865"/>
                    <a:pt x="172" y="2041"/>
                    <a:pt x="348" y="2041"/>
                  </a:cubicBezTo>
                  <a:lnTo>
                    <a:pt x="24389" y="650"/>
                  </a:lnTo>
                  <a:cubicBezTo>
                    <a:pt x="24565" y="650"/>
                    <a:pt x="24681" y="474"/>
                    <a:pt x="24681" y="303"/>
                  </a:cubicBezTo>
                  <a:cubicBezTo>
                    <a:pt x="24681" y="150"/>
                    <a:pt x="24548" y="0"/>
                    <a:pt x="2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3" name="Google Shape;14623;p34"/>
            <p:cNvSpPr/>
            <p:nvPr/>
          </p:nvSpPr>
          <p:spPr>
            <a:xfrm>
              <a:off x="1507076" y="2502965"/>
              <a:ext cx="285189" cy="23410"/>
            </a:xfrm>
            <a:custGeom>
              <a:avLst/>
              <a:gdLst/>
              <a:ahLst/>
              <a:cxnLst/>
              <a:rect l="l" t="t" r="r" b="b"/>
              <a:pathLst>
                <a:path w="24681" h="2026" extrusionOk="0">
                  <a:moveTo>
                    <a:pt x="24333" y="1"/>
                  </a:moveTo>
                  <a:lnTo>
                    <a:pt x="288" y="1391"/>
                  </a:lnTo>
                  <a:cubicBezTo>
                    <a:pt x="117" y="1391"/>
                    <a:pt x="1" y="1507"/>
                    <a:pt x="1" y="1739"/>
                  </a:cubicBezTo>
                  <a:cubicBezTo>
                    <a:pt x="1" y="1910"/>
                    <a:pt x="172" y="2026"/>
                    <a:pt x="348" y="2026"/>
                  </a:cubicBezTo>
                  <a:lnTo>
                    <a:pt x="24389" y="636"/>
                  </a:lnTo>
                  <a:cubicBezTo>
                    <a:pt x="24565" y="636"/>
                    <a:pt x="24681" y="464"/>
                    <a:pt x="24681" y="288"/>
                  </a:cubicBezTo>
                  <a:cubicBezTo>
                    <a:pt x="24681" y="116"/>
                    <a:pt x="24505" y="1"/>
                    <a:pt x="24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4" name="Google Shape;14624;p34"/>
            <p:cNvSpPr/>
            <p:nvPr/>
          </p:nvSpPr>
          <p:spPr>
            <a:xfrm>
              <a:off x="1467558" y="2397202"/>
              <a:ext cx="354808" cy="27420"/>
            </a:xfrm>
            <a:custGeom>
              <a:avLst/>
              <a:gdLst/>
              <a:ahLst/>
              <a:cxnLst/>
              <a:rect l="l" t="t" r="r" b="b"/>
              <a:pathLst>
                <a:path w="30706" h="2373" extrusionOk="0">
                  <a:moveTo>
                    <a:pt x="30358" y="0"/>
                  </a:moveTo>
                  <a:lnTo>
                    <a:pt x="292" y="1738"/>
                  </a:lnTo>
                  <a:cubicBezTo>
                    <a:pt x="116" y="1738"/>
                    <a:pt x="0" y="1910"/>
                    <a:pt x="0" y="2086"/>
                  </a:cubicBezTo>
                  <a:cubicBezTo>
                    <a:pt x="0" y="2257"/>
                    <a:pt x="176" y="2373"/>
                    <a:pt x="292" y="2373"/>
                  </a:cubicBezTo>
                  <a:lnTo>
                    <a:pt x="348" y="2373"/>
                  </a:lnTo>
                  <a:lnTo>
                    <a:pt x="30418" y="635"/>
                  </a:lnTo>
                  <a:cubicBezTo>
                    <a:pt x="30590" y="635"/>
                    <a:pt x="30705" y="519"/>
                    <a:pt x="30705" y="287"/>
                  </a:cubicBezTo>
                  <a:cubicBezTo>
                    <a:pt x="30705" y="116"/>
                    <a:pt x="30534" y="0"/>
                    <a:pt x="30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25" name="Google Shape;14625;p34"/>
          <p:cNvSpPr/>
          <p:nvPr/>
        </p:nvSpPr>
        <p:spPr>
          <a:xfrm>
            <a:off x="57050" y="2642066"/>
            <a:ext cx="288513" cy="182703"/>
          </a:xfrm>
          <a:custGeom>
            <a:avLst/>
            <a:gdLst/>
            <a:ahLst/>
            <a:cxnLst/>
            <a:rect l="l" t="t" r="r" b="b"/>
            <a:pathLst>
              <a:path w="44031" h="27883" extrusionOk="0">
                <a:moveTo>
                  <a:pt x="9568" y="0"/>
                </a:moveTo>
                <a:cubicBezTo>
                  <a:pt x="5925" y="0"/>
                  <a:pt x="2907" y="2714"/>
                  <a:pt x="1507" y="6028"/>
                </a:cubicBezTo>
                <a:cubicBezTo>
                  <a:pt x="1" y="9564"/>
                  <a:pt x="348" y="14255"/>
                  <a:pt x="4580" y="16109"/>
                </a:cubicBezTo>
                <a:cubicBezTo>
                  <a:pt x="10081" y="18486"/>
                  <a:pt x="29260" y="25726"/>
                  <a:pt x="34358" y="27464"/>
                </a:cubicBezTo>
                <a:cubicBezTo>
                  <a:pt x="35210" y="27752"/>
                  <a:pt x="36019" y="27882"/>
                  <a:pt x="36777" y="27882"/>
                </a:cubicBezTo>
                <a:cubicBezTo>
                  <a:pt x="39829" y="27882"/>
                  <a:pt x="42048" y="25766"/>
                  <a:pt x="42932" y="23353"/>
                </a:cubicBezTo>
                <a:cubicBezTo>
                  <a:pt x="44031" y="20396"/>
                  <a:pt x="43280" y="16340"/>
                  <a:pt x="38993" y="14602"/>
                </a:cubicBezTo>
                <a:cubicBezTo>
                  <a:pt x="34010" y="12577"/>
                  <a:pt x="22711" y="8577"/>
                  <a:pt x="15064" y="6260"/>
                </a:cubicBezTo>
                <a:cubicBezTo>
                  <a:pt x="14097" y="5960"/>
                  <a:pt x="13202" y="5813"/>
                  <a:pt x="12398" y="5813"/>
                </a:cubicBezTo>
                <a:cubicBezTo>
                  <a:pt x="10405" y="5813"/>
                  <a:pt x="8964" y="6712"/>
                  <a:pt x="8343" y="8406"/>
                </a:cubicBezTo>
                <a:cubicBezTo>
                  <a:pt x="7416" y="10779"/>
                  <a:pt x="8519" y="13852"/>
                  <a:pt x="10605" y="14778"/>
                </a:cubicBezTo>
                <a:cubicBezTo>
                  <a:pt x="14429" y="16516"/>
                  <a:pt x="18252" y="17963"/>
                  <a:pt x="27058" y="20975"/>
                </a:cubicBezTo>
                <a:cubicBezTo>
                  <a:pt x="27089" y="20986"/>
                  <a:pt x="27123" y="20991"/>
                  <a:pt x="27156" y="20991"/>
                </a:cubicBezTo>
                <a:cubicBezTo>
                  <a:pt x="27308" y="20991"/>
                  <a:pt x="27472" y="20887"/>
                  <a:pt x="27522" y="20743"/>
                </a:cubicBezTo>
                <a:cubicBezTo>
                  <a:pt x="27577" y="20572"/>
                  <a:pt x="27461" y="20340"/>
                  <a:pt x="27290" y="20280"/>
                </a:cubicBezTo>
                <a:cubicBezTo>
                  <a:pt x="18540" y="17328"/>
                  <a:pt x="14716" y="15877"/>
                  <a:pt x="10953" y="14139"/>
                </a:cubicBezTo>
                <a:cubicBezTo>
                  <a:pt x="9154" y="13328"/>
                  <a:pt x="8227" y="10663"/>
                  <a:pt x="8983" y="8637"/>
                </a:cubicBezTo>
                <a:cubicBezTo>
                  <a:pt x="9506" y="7264"/>
                  <a:pt x="10708" y="6537"/>
                  <a:pt x="12388" y="6537"/>
                </a:cubicBezTo>
                <a:cubicBezTo>
                  <a:pt x="13118" y="6537"/>
                  <a:pt x="13938" y="6674"/>
                  <a:pt x="14832" y="6955"/>
                </a:cubicBezTo>
                <a:cubicBezTo>
                  <a:pt x="22479" y="9272"/>
                  <a:pt x="33779" y="13272"/>
                  <a:pt x="38701" y="15298"/>
                </a:cubicBezTo>
                <a:cubicBezTo>
                  <a:pt x="42585" y="16864"/>
                  <a:pt x="43280" y="20456"/>
                  <a:pt x="42237" y="23121"/>
                </a:cubicBezTo>
                <a:cubicBezTo>
                  <a:pt x="41448" y="25250"/>
                  <a:pt x="39479" y="27158"/>
                  <a:pt x="36769" y="27158"/>
                </a:cubicBezTo>
                <a:cubicBezTo>
                  <a:pt x="36087" y="27158"/>
                  <a:pt x="35358" y="27037"/>
                  <a:pt x="34590" y="26768"/>
                </a:cubicBezTo>
                <a:cubicBezTo>
                  <a:pt x="29491" y="25030"/>
                  <a:pt x="10373" y="17847"/>
                  <a:pt x="4867" y="15474"/>
                </a:cubicBezTo>
                <a:cubicBezTo>
                  <a:pt x="1104" y="13791"/>
                  <a:pt x="812" y="9564"/>
                  <a:pt x="2202" y="6320"/>
                </a:cubicBezTo>
                <a:cubicBezTo>
                  <a:pt x="3446" y="3237"/>
                  <a:pt x="6220" y="738"/>
                  <a:pt x="9513" y="738"/>
                </a:cubicBezTo>
                <a:cubicBezTo>
                  <a:pt x="10368" y="738"/>
                  <a:pt x="11259" y="907"/>
                  <a:pt x="12167" y="1278"/>
                </a:cubicBezTo>
                <a:cubicBezTo>
                  <a:pt x="21205" y="4869"/>
                  <a:pt x="34474" y="9620"/>
                  <a:pt x="34590" y="9680"/>
                </a:cubicBezTo>
                <a:cubicBezTo>
                  <a:pt x="34644" y="9693"/>
                  <a:pt x="34695" y="9700"/>
                  <a:pt x="34742" y="9700"/>
                </a:cubicBezTo>
                <a:cubicBezTo>
                  <a:pt x="34896" y="9700"/>
                  <a:pt x="35007" y="9626"/>
                  <a:pt x="35053" y="9449"/>
                </a:cubicBezTo>
                <a:cubicBezTo>
                  <a:pt x="35109" y="9272"/>
                  <a:pt x="35053" y="9041"/>
                  <a:pt x="34821" y="8985"/>
                </a:cubicBezTo>
                <a:cubicBezTo>
                  <a:pt x="34706" y="8925"/>
                  <a:pt x="21436" y="4174"/>
                  <a:pt x="12459" y="582"/>
                </a:cubicBezTo>
                <a:cubicBezTo>
                  <a:pt x="11935" y="411"/>
                  <a:pt x="11416" y="235"/>
                  <a:pt x="10892" y="119"/>
                </a:cubicBezTo>
                <a:cubicBezTo>
                  <a:pt x="10443" y="39"/>
                  <a:pt x="10001" y="0"/>
                  <a:pt x="95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26" name="Google Shape;14626;p34"/>
          <p:cNvGrpSpPr/>
          <p:nvPr/>
        </p:nvGrpSpPr>
        <p:grpSpPr>
          <a:xfrm>
            <a:off x="65109" y="3276392"/>
            <a:ext cx="556964" cy="234792"/>
            <a:chOff x="1159617" y="2674072"/>
            <a:chExt cx="832780" cy="351064"/>
          </a:xfrm>
        </p:grpSpPr>
        <p:sp>
          <p:nvSpPr>
            <p:cNvPr id="14627" name="Google Shape;14627;p34"/>
            <p:cNvSpPr/>
            <p:nvPr/>
          </p:nvSpPr>
          <p:spPr>
            <a:xfrm>
              <a:off x="1224580" y="2685696"/>
              <a:ext cx="14039" cy="29777"/>
            </a:xfrm>
            <a:custGeom>
              <a:avLst/>
              <a:gdLst/>
              <a:ahLst/>
              <a:cxnLst/>
              <a:rect l="l" t="t" r="r" b="b"/>
              <a:pathLst>
                <a:path w="1215" h="2577" extrusionOk="0">
                  <a:moveTo>
                    <a:pt x="983" y="0"/>
                  </a:moveTo>
                  <a:cubicBezTo>
                    <a:pt x="812" y="0"/>
                    <a:pt x="635" y="60"/>
                    <a:pt x="635" y="232"/>
                  </a:cubicBezTo>
                  <a:lnTo>
                    <a:pt x="56" y="2202"/>
                  </a:lnTo>
                  <a:cubicBezTo>
                    <a:pt x="1" y="2378"/>
                    <a:pt x="116" y="2549"/>
                    <a:pt x="288" y="2549"/>
                  </a:cubicBezTo>
                  <a:cubicBezTo>
                    <a:pt x="308" y="2569"/>
                    <a:pt x="328" y="2576"/>
                    <a:pt x="347" y="2576"/>
                  </a:cubicBezTo>
                  <a:cubicBezTo>
                    <a:pt x="386" y="2576"/>
                    <a:pt x="424" y="2549"/>
                    <a:pt x="464" y="2549"/>
                  </a:cubicBezTo>
                  <a:cubicBezTo>
                    <a:pt x="520" y="2549"/>
                    <a:pt x="580" y="2433"/>
                    <a:pt x="580" y="2378"/>
                  </a:cubicBezTo>
                  <a:lnTo>
                    <a:pt x="1159" y="348"/>
                  </a:lnTo>
                  <a:cubicBezTo>
                    <a:pt x="1215" y="232"/>
                    <a:pt x="1099" y="60"/>
                    <a:pt x="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8" name="Google Shape;14628;p34"/>
            <p:cNvGrpSpPr/>
            <p:nvPr/>
          </p:nvGrpSpPr>
          <p:grpSpPr>
            <a:xfrm>
              <a:off x="1159617" y="2674072"/>
              <a:ext cx="832780" cy="351064"/>
              <a:chOff x="1159617" y="2674072"/>
              <a:chExt cx="832780" cy="351064"/>
            </a:xfrm>
          </p:grpSpPr>
          <p:sp>
            <p:nvSpPr>
              <p:cNvPr id="14629" name="Google Shape;14629;p34"/>
              <p:cNvSpPr/>
              <p:nvPr/>
            </p:nvSpPr>
            <p:spPr>
              <a:xfrm>
                <a:off x="1159617" y="2674072"/>
                <a:ext cx="832780" cy="351064"/>
              </a:xfrm>
              <a:custGeom>
                <a:avLst/>
                <a:gdLst/>
                <a:ahLst/>
                <a:cxnLst/>
                <a:rect l="l" t="t" r="r" b="b"/>
                <a:pathLst>
                  <a:path w="72071" h="30382" extrusionOk="0">
                    <a:moveTo>
                      <a:pt x="3537" y="603"/>
                    </a:moveTo>
                    <a:lnTo>
                      <a:pt x="71436" y="19313"/>
                    </a:lnTo>
                    <a:lnTo>
                      <a:pt x="68539" y="29741"/>
                    </a:lnTo>
                    <a:lnTo>
                      <a:pt x="640" y="11087"/>
                    </a:lnTo>
                    <a:lnTo>
                      <a:pt x="3537" y="603"/>
                    </a:lnTo>
                    <a:close/>
                    <a:moveTo>
                      <a:pt x="3299" y="1"/>
                    </a:moveTo>
                    <a:cubicBezTo>
                      <a:pt x="3190" y="1"/>
                      <a:pt x="3115" y="67"/>
                      <a:pt x="3073" y="195"/>
                    </a:cubicBezTo>
                    <a:lnTo>
                      <a:pt x="61" y="11203"/>
                    </a:lnTo>
                    <a:cubicBezTo>
                      <a:pt x="1" y="11263"/>
                      <a:pt x="1" y="11318"/>
                      <a:pt x="61" y="11434"/>
                    </a:cubicBezTo>
                    <a:cubicBezTo>
                      <a:pt x="116" y="11495"/>
                      <a:pt x="177" y="11495"/>
                      <a:pt x="232" y="11550"/>
                    </a:cubicBezTo>
                    <a:lnTo>
                      <a:pt x="68655" y="30381"/>
                    </a:lnTo>
                    <a:lnTo>
                      <a:pt x="68887" y="30381"/>
                    </a:lnTo>
                    <a:cubicBezTo>
                      <a:pt x="68942" y="30321"/>
                      <a:pt x="69003" y="30265"/>
                      <a:pt x="69003" y="30205"/>
                    </a:cubicBezTo>
                    <a:lnTo>
                      <a:pt x="72071" y="19197"/>
                    </a:lnTo>
                    <a:cubicBezTo>
                      <a:pt x="72071" y="19026"/>
                      <a:pt x="72015" y="18850"/>
                      <a:pt x="71839" y="18850"/>
                    </a:cubicBezTo>
                    <a:lnTo>
                      <a:pt x="3421" y="24"/>
                    </a:lnTo>
                    <a:cubicBezTo>
                      <a:pt x="3377" y="8"/>
                      <a:pt x="3336" y="1"/>
                      <a:pt x="3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0" name="Google Shape;14630;p34"/>
              <p:cNvSpPr/>
              <p:nvPr/>
            </p:nvSpPr>
            <p:spPr>
              <a:xfrm>
                <a:off x="1201816" y="2680774"/>
                <a:ext cx="18060" cy="45099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3903" extrusionOk="0">
                    <a:moveTo>
                      <a:pt x="1212" y="0"/>
                    </a:moveTo>
                    <a:cubicBezTo>
                      <a:pt x="1105" y="0"/>
                      <a:pt x="1028" y="66"/>
                      <a:pt x="983" y="194"/>
                    </a:cubicBezTo>
                    <a:lnTo>
                      <a:pt x="56" y="3555"/>
                    </a:lnTo>
                    <a:cubicBezTo>
                      <a:pt x="1" y="3671"/>
                      <a:pt x="117" y="3847"/>
                      <a:pt x="233" y="3902"/>
                    </a:cubicBezTo>
                    <a:lnTo>
                      <a:pt x="404" y="3902"/>
                    </a:lnTo>
                    <a:cubicBezTo>
                      <a:pt x="520" y="3847"/>
                      <a:pt x="580" y="3786"/>
                      <a:pt x="580" y="3671"/>
                    </a:cubicBezTo>
                    <a:lnTo>
                      <a:pt x="1507" y="310"/>
                    </a:lnTo>
                    <a:cubicBezTo>
                      <a:pt x="1563" y="194"/>
                      <a:pt x="1447" y="23"/>
                      <a:pt x="1331" y="23"/>
                    </a:cubicBezTo>
                    <a:cubicBezTo>
                      <a:pt x="1288" y="8"/>
                      <a:pt x="1248" y="0"/>
                      <a:pt x="1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1" name="Google Shape;14631;p34"/>
              <p:cNvSpPr/>
              <p:nvPr/>
            </p:nvSpPr>
            <p:spPr>
              <a:xfrm>
                <a:off x="1243322" y="2690884"/>
                <a:ext cx="14039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2564" extrusionOk="0">
                    <a:moveTo>
                      <a:pt x="861" y="0"/>
                    </a:moveTo>
                    <a:cubicBezTo>
                      <a:pt x="755" y="0"/>
                      <a:pt x="636" y="96"/>
                      <a:pt x="636" y="191"/>
                    </a:cubicBezTo>
                    <a:lnTo>
                      <a:pt x="56" y="2216"/>
                    </a:lnTo>
                    <a:cubicBezTo>
                      <a:pt x="1" y="2392"/>
                      <a:pt x="117" y="2508"/>
                      <a:pt x="232" y="2564"/>
                    </a:cubicBezTo>
                    <a:lnTo>
                      <a:pt x="404" y="2564"/>
                    </a:lnTo>
                    <a:cubicBezTo>
                      <a:pt x="520" y="2508"/>
                      <a:pt x="580" y="2448"/>
                      <a:pt x="580" y="2392"/>
                    </a:cubicBezTo>
                    <a:lnTo>
                      <a:pt x="1159" y="362"/>
                    </a:lnTo>
                    <a:cubicBezTo>
                      <a:pt x="1215" y="191"/>
                      <a:pt x="1099" y="75"/>
                      <a:pt x="928" y="15"/>
                    </a:cubicBezTo>
                    <a:cubicBezTo>
                      <a:pt x="907" y="5"/>
                      <a:pt x="884" y="0"/>
                      <a:pt x="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2" name="Google Shape;14632;p34"/>
              <p:cNvSpPr/>
              <p:nvPr/>
            </p:nvSpPr>
            <p:spPr>
              <a:xfrm>
                <a:off x="1262064" y="2696165"/>
                <a:ext cx="13404" cy="29708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571" extrusionOk="0">
                    <a:moveTo>
                      <a:pt x="833" y="0"/>
                    </a:moveTo>
                    <a:cubicBezTo>
                      <a:pt x="732" y="0"/>
                      <a:pt x="622" y="65"/>
                      <a:pt x="580" y="197"/>
                    </a:cubicBezTo>
                    <a:lnTo>
                      <a:pt x="56" y="2223"/>
                    </a:lnTo>
                    <a:cubicBezTo>
                      <a:pt x="1" y="2339"/>
                      <a:pt x="117" y="2515"/>
                      <a:pt x="233" y="2570"/>
                    </a:cubicBezTo>
                    <a:cubicBezTo>
                      <a:pt x="288" y="2570"/>
                      <a:pt x="348" y="2570"/>
                      <a:pt x="404" y="2515"/>
                    </a:cubicBezTo>
                    <a:cubicBezTo>
                      <a:pt x="520" y="2515"/>
                      <a:pt x="580" y="2454"/>
                      <a:pt x="580" y="2339"/>
                    </a:cubicBezTo>
                    <a:lnTo>
                      <a:pt x="1160" y="313"/>
                    </a:lnTo>
                    <a:cubicBezTo>
                      <a:pt x="1160" y="197"/>
                      <a:pt x="1099" y="21"/>
                      <a:pt x="928" y="21"/>
                    </a:cubicBezTo>
                    <a:cubicBezTo>
                      <a:pt x="899" y="7"/>
                      <a:pt x="867" y="0"/>
                      <a:pt x="8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3" name="Google Shape;14633;p34"/>
              <p:cNvSpPr/>
              <p:nvPr/>
            </p:nvSpPr>
            <p:spPr>
              <a:xfrm>
                <a:off x="1276797" y="2700926"/>
                <a:ext cx="17413" cy="4555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942" extrusionOk="0">
                    <a:moveTo>
                      <a:pt x="1207" y="1"/>
                    </a:moveTo>
                    <a:cubicBezTo>
                      <a:pt x="1099" y="1"/>
                      <a:pt x="973" y="105"/>
                      <a:pt x="927" y="249"/>
                    </a:cubicBezTo>
                    <a:lnTo>
                      <a:pt x="0" y="3549"/>
                    </a:lnTo>
                    <a:cubicBezTo>
                      <a:pt x="0" y="3725"/>
                      <a:pt x="56" y="3896"/>
                      <a:pt x="232" y="3896"/>
                    </a:cubicBezTo>
                    <a:cubicBezTo>
                      <a:pt x="260" y="3926"/>
                      <a:pt x="289" y="3941"/>
                      <a:pt x="318" y="3941"/>
                    </a:cubicBezTo>
                    <a:cubicBezTo>
                      <a:pt x="347" y="3941"/>
                      <a:pt x="376" y="3926"/>
                      <a:pt x="404" y="3896"/>
                    </a:cubicBezTo>
                    <a:cubicBezTo>
                      <a:pt x="464" y="3896"/>
                      <a:pt x="519" y="3841"/>
                      <a:pt x="519" y="3725"/>
                    </a:cubicBezTo>
                    <a:lnTo>
                      <a:pt x="1446" y="365"/>
                    </a:lnTo>
                    <a:cubicBezTo>
                      <a:pt x="1507" y="249"/>
                      <a:pt x="1446" y="73"/>
                      <a:pt x="1275" y="17"/>
                    </a:cubicBezTo>
                    <a:cubicBezTo>
                      <a:pt x="1254" y="6"/>
                      <a:pt x="1231" y="1"/>
                      <a:pt x="1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4" name="Google Shape;14634;p34"/>
              <p:cNvSpPr/>
              <p:nvPr/>
            </p:nvSpPr>
            <p:spPr>
              <a:xfrm>
                <a:off x="1299560" y="2706287"/>
                <a:ext cx="13392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2566" extrusionOk="0">
                    <a:moveTo>
                      <a:pt x="834" y="0"/>
                    </a:moveTo>
                    <a:cubicBezTo>
                      <a:pt x="709" y="0"/>
                      <a:pt x="625" y="94"/>
                      <a:pt x="580" y="188"/>
                    </a:cubicBezTo>
                    <a:lnTo>
                      <a:pt x="0" y="2218"/>
                    </a:lnTo>
                    <a:cubicBezTo>
                      <a:pt x="0" y="2334"/>
                      <a:pt x="56" y="2505"/>
                      <a:pt x="232" y="2566"/>
                    </a:cubicBezTo>
                    <a:lnTo>
                      <a:pt x="403" y="2566"/>
                    </a:lnTo>
                    <a:cubicBezTo>
                      <a:pt x="464" y="2505"/>
                      <a:pt x="519" y="2450"/>
                      <a:pt x="580" y="2334"/>
                    </a:cubicBezTo>
                    <a:lnTo>
                      <a:pt x="1099" y="364"/>
                    </a:lnTo>
                    <a:cubicBezTo>
                      <a:pt x="1159" y="188"/>
                      <a:pt x="1043" y="72"/>
                      <a:pt x="927" y="16"/>
                    </a:cubicBezTo>
                    <a:cubicBezTo>
                      <a:pt x="894" y="5"/>
                      <a:pt x="863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5" name="Google Shape;14635;p34"/>
              <p:cNvSpPr/>
              <p:nvPr/>
            </p:nvSpPr>
            <p:spPr>
              <a:xfrm>
                <a:off x="1317609" y="2711129"/>
                <a:ext cx="14097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2595" extrusionOk="0">
                    <a:moveTo>
                      <a:pt x="987" y="1"/>
                    </a:moveTo>
                    <a:cubicBezTo>
                      <a:pt x="811" y="1"/>
                      <a:pt x="640" y="61"/>
                      <a:pt x="640" y="232"/>
                    </a:cubicBezTo>
                    <a:lnTo>
                      <a:pt x="60" y="2262"/>
                    </a:lnTo>
                    <a:cubicBezTo>
                      <a:pt x="0" y="2378"/>
                      <a:pt x="116" y="2550"/>
                      <a:pt x="292" y="2550"/>
                    </a:cubicBezTo>
                    <a:cubicBezTo>
                      <a:pt x="320" y="2580"/>
                      <a:pt x="349" y="2595"/>
                      <a:pt x="378" y="2595"/>
                    </a:cubicBezTo>
                    <a:cubicBezTo>
                      <a:pt x="407" y="2595"/>
                      <a:pt x="436" y="2580"/>
                      <a:pt x="464" y="2550"/>
                    </a:cubicBezTo>
                    <a:cubicBezTo>
                      <a:pt x="524" y="2550"/>
                      <a:pt x="579" y="2494"/>
                      <a:pt x="579" y="2378"/>
                    </a:cubicBezTo>
                    <a:lnTo>
                      <a:pt x="1159" y="348"/>
                    </a:lnTo>
                    <a:cubicBezTo>
                      <a:pt x="1219" y="232"/>
                      <a:pt x="1103" y="61"/>
                      <a:pt x="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6" name="Google Shape;14636;p34"/>
              <p:cNvSpPr/>
              <p:nvPr/>
            </p:nvSpPr>
            <p:spPr>
              <a:xfrm>
                <a:off x="1332330" y="2716317"/>
                <a:ext cx="18118" cy="45538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3941" extrusionOk="0">
                    <a:moveTo>
                      <a:pt x="1209" y="1"/>
                    </a:moveTo>
                    <a:cubicBezTo>
                      <a:pt x="1104" y="1"/>
                      <a:pt x="988" y="96"/>
                      <a:pt x="988" y="191"/>
                    </a:cubicBezTo>
                    <a:lnTo>
                      <a:pt x="61" y="3551"/>
                    </a:lnTo>
                    <a:cubicBezTo>
                      <a:pt x="1" y="3723"/>
                      <a:pt x="61" y="3899"/>
                      <a:pt x="232" y="3899"/>
                    </a:cubicBezTo>
                    <a:cubicBezTo>
                      <a:pt x="262" y="3927"/>
                      <a:pt x="291" y="3941"/>
                      <a:pt x="320" y="3941"/>
                    </a:cubicBezTo>
                    <a:cubicBezTo>
                      <a:pt x="349" y="3941"/>
                      <a:pt x="378" y="3927"/>
                      <a:pt x="408" y="3899"/>
                    </a:cubicBezTo>
                    <a:cubicBezTo>
                      <a:pt x="464" y="3899"/>
                      <a:pt x="524" y="3783"/>
                      <a:pt x="580" y="3723"/>
                    </a:cubicBezTo>
                    <a:lnTo>
                      <a:pt x="1507" y="363"/>
                    </a:lnTo>
                    <a:cubicBezTo>
                      <a:pt x="1567" y="191"/>
                      <a:pt x="1451" y="75"/>
                      <a:pt x="1275" y="15"/>
                    </a:cubicBezTo>
                    <a:cubicBezTo>
                      <a:pt x="1255" y="5"/>
                      <a:pt x="1232" y="1"/>
                      <a:pt x="1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7" name="Google Shape;14637;p34"/>
              <p:cNvSpPr/>
              <p:nvPr/>
            </p:nvSpPr>
            <p:spPr>
              <a:xfrm>
                <a:off x="1355093" y="2721678"/>
                <a:ext cx="1340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564" extrusionOk="0">
                    <a:moveTo>
                      <a:pt x="861" y="0"/>
                    </a:moveTo>
                    <a:cubicBezTo>
                      <a:pt x="754" y="0"/>
                      <a:pt x="629" y="96"/>
                      <a:pt x="580" y="191"/>
                    </a:cubicBezTo>
                    <a:lnTo>
                      <a:pt x="61" y="2216"/>
                    </a:lnTo>
                    <a:cubicBezTo>
                      <a:pt x="0" y="2332"/>
                      <a:pt x="116" y="2508"/>
                      <a:pt x="232" y="2564"/>
                    </a:cubicBezTo>
                    <a:lnTo>
                      <a:pt x="408" y="2564"/>
                    </a:lnTo>
                    <a:cubicBezTo>
                      <a:pt x="524" y="2508"/>
                      <a:pt x="580" y="2448"/>
                      <a:pt x="580" y="2332"/>
                    </a:cubicBezTo>
                    <a:lnTo>
                      <a:pt x="1159" y="362"/>
                    </a:lnTo>
                    <a:cubicBezTo>
                      <a:pt x="1159" y="191"/>
                      <a:pt x="1103" y="15"/>
                      <a:pt x="927" y="15"/>
                    </a:cubicBezTo>
                    <a:cubicBezTo>
                      <a:pt x="907" y="5"/>
                      <a:pt x="884" y="0"/>
                      <a:pt x="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8" name="Google Shape;14638;p34"/>
              <p:cNvSpPr/>
              <p:nvPr/>
            </p:nvSpPr>
            <p:spPr>
              <a:xfrm>
                <a:off x="1373836" y="2726555"/>
                <a:ext cx="13404" cy="29951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592" extrusionOk="0">
                    <a:moveTo>
                      <a:pt x="927" y="1"/>
                    </a:moveTo>
                    <a:cubicBezTo>
                      <a:pt x="812" y="1"/>
                      <a:pt x="640" y="56"/>
                      <a:pt x="580" y="232"/>
                    </a:cubicBezTo>
                    <a:lnTo>
                      <a:pt x="61" y="2258"/>
                    </a:lnTo>
                    <a:cubicBezTo>
                      <a:pt x="1" y="2373"/>
                      <a:pt x="61" y="2550"/>
                      <a:pt x="232" y="2550"/>
                    </a:cubicBezTo>
                    <a:cubicBezTo>
                      <a:pt x="262" y="2577"/>
                      <a:pt x="291" y="2591"/>
                      <a:pt x="320" y="2591"/>
                    </a:cubicBezTo>
                    <a:cubicBezTo>
                      <a:pt x="349" y="2591"/>
                      <a:pt x="378" y="2577"/>
                      <a:pt x="408" y="2550"/>
                    </a:cubicBezTo>
                    <a:cubicBezTo>
                      <a:pt x="464" y="2550"/>
                      <a:pt x="524" y="2489"/>
                      <a:pt x="580" y="2373"/>
                    </a:cubicBezTo>
                    <a:lnTo>
                      <a:pt x="1104" y="348"/>
                    </a:lnTo>
                    <a:cubicBezTo>
                      <a:pt x="1159" y="232"/>
                      <a:pt x="1104" y="56"/>
                      <a:pt x="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9" name="Google Shape;14639;p34"/>
              <p:cNvSpPr/>
              <p:nvPr/>
            </p:nvSpPr>
            <p:spPr>
              <a:xfrm>
                <a:off x="1387921" y="2731720"/>
                <a:ext cx="18060" cy="45342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3924" extrusionOk="0">
                    <a:moveTo>
                      <a:pt x="1239" y="1"/>
                    </a:moveTo>
                    <a:cubicBezTo>
                      <a:pt x="1117" y="1"/>
                      <a:pt x="1032" y="94"/>
                      <a:pt x="983" y="188"/>
                    </a:cubicBezTo>
                    <a:lnTo>
                      <a:pt x="56" y="3549"/>
                    </a:lnTo>
                    <a:cubicBezTo>
                      <a:pt x="0" y="3725"/>
                      <a:pt x="116" y="3896"/>
                      <a:pt x="232" y="3896"/>
                    </a:cubicBezTo>
                    <a:cubicBezTo>
                      <a:pt x="251" y="3916"/>
                      <a:pt x="270" y="3923"/>
                      <a:pt x="289" y="3923"/>
                    </a:cubicBezTo>
                    <a:cubicBezTo>
                      <a:pt x="327" y="3923"/>
                      <a:pt x="367" y="3896"/>
                      <a:pt x="404" y="3896"/>
                    </a:cubicBezTo>
                    <a:cubicBezTo>
                      <a:pt x="520" y="3896"/>
                      <a:pt x="580" y="3780"/>
                      <a:pt x="580" y="3725"/>
                    </a:cubicBezTo>
                    <a:lnTo>
                      <a:pt x="1507" y="365"/>
                    </a:lnTo>
                    <a:cubicBezTo>
                      <a:pt x="1562" y="188"/>
                      <a:pt x="1447" y="73"/>
                      <a:pt x="1331" y="17"/>
                    </a:cubicBezTo>
                    <a:cubicBezTo>
                      <a:pt x="1298" y="6"/>
                      <a:pt x="1268" y="1"/>
                      <a:pt x="1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0" name="Google Shape;14640;p34"/>
              <p:cNvSpPr/>
              <p:nvPr/>
            </p:nvSpPr>
            <p:spPr>
              <a:xfrm>
                <a:off x="1410684" y="2737070"/>
                <a:ext cx="14039" cy="29662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2567" extrusionOk="0">
                    <a:moveTo>
                      <a:pt x="886" y="1"/>
                    </a:moveTo>
                    <a:cubicBezTo>
                      <a:pt x="751" y="1"/>
                      <a:pt x="635" y="95"/>
                      <a:pt x="635" y="189"/>
                    </a:cubicBezTo>
                    <a:lnTo>
                      <a:pt x="56" y="2219"/>
                    </a:lnTo>
                    <a:cubicBezTo>
                      <a:pt x="0" y="2335"/>
                      <a:pt x="116" y="2506"/>
                      <a:pt x="288" y="2567"/>
                    </a:cubicBezTo>
                    <a:lnTo>
                      <a:pt x="464" y="2567"/>
                    </a:lnTo>
                    <a:cubicBezTo>
                      <a:pt x="519" y="2506"/>
                      <a:pt x="580" y="2451"/>
                      <a:pt x="580" y="2335"/>
                    </a:cubicBezTo>
                    <a:lnTo>
                      <a:pt x="1159" y="365"/>
                    </a:lnTo>
                    <a:cubicBezTo>
                      <a:pt x="1215" y="189"/>
                      <a:pt x="1099" y="17"/>
                      <a:pt x="983" y="17"/>
                    </a:cubicBezTo>
                    <a:cubicBezTo>
                      <a:pt x="950" y="6"/>
                      <a:pt x="918" y="1"/>
                      <a:pt x="8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1" name="Google Shape;14641;p34"/>
              <p:cNvSpPr/>
              <p:nvPr/>
            </p:nvSpPr>
            <p:spPr>
              <a:xfrm>
                <a:off x="1429427" y="2741923"/>
                <a:ext cx="14039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2595" extrusionOk="0">
                    <a:moveTo>
                      <a:pt x="927" y="1"/>
                    </a:moveTo>
                    <a:cubicBezTo>
                      <a:pt x="811" y="1"/>
                      <a:pt x="635" y="61"/>
                      <a:pt x="635" y="232"/>
                    </a:cubicBezTo>
                    <a:lnTo>
                      <a:pt x="56" y="2202"/>
                    </a:lnTo>
                    <a:cubicBezTo>
                      <a:pt x="0" y="2378"/>
                      <a:pt x="116" y="2550"/>
                      <a:pt x="232" y="2550"/>
                    </a:cubicBezTo>
                    <a:cubicBezTo>
                      <a:pt x="260" y="2580"/>
                      <a:pt x="289" y="2595"/>
                      <a:pt x="318" y="2595"/>
                    </a:cubicBezTo>
                    <a:cubicBezTo>
                      <a:pt x="347" y="2595"/>
                      <a:pt x="376" y="2580"/>
                      <a:pt x="404" y="2550"/>
                    </a:cubicBezTo>
                    <a:cubicBezTo>
                      <a:pt x="519" y="2550"/>
                      <a:pt x="580" y="2494"/>
                      <a:pt x="580" y="2378"/>
                    </a:cubicBezTo>
                    <a:lnTo>
                      <a:pt x="1159" y="348"/>
                    </a:lnTo>
                    <a:cubicBezTo>
                      <a:pt x="1215" y="232"/>
                      <a:pt x="1099" y="61"/>
                      <a:pt x="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2" name="Google Shape;14642;p34"/>
              <p:cNvSpPr/>
              <p:nvPr/>
            </p:nvSpPr>
            <p:spPr>
              <a:xfrm>
                <a:off x="1444148" y="2747111"/>
                <a:ext cx="17425" cy="45065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3900" extrusionOk="0">
                    <a:moveTo>
                      <a:pt x="1209" y="1"/>
                    </a:moveTo>
                    <a:cubicBezTo>
                      <a:pt x="1101" y="1"/>
                      <a:pt x="974" y="96"/>
                      <a:pt x="928" y="191"/>
                    </a:cubicBezTo>
                    <a:lnTo>
                      <a:pt x="1" y="3551"/>
                    </a:lnTo>
                    <a:cubicBezTo>
                      <a:pt x="1" y="3723"/>
                      <a:pt x="57" y="3899"/>
                      <a:pt x="233" y="3899"/>
                    </a:cubicBezTo>
                    <a:lnTo>
                      <a:pt x="404" y="3899"/>
                    </a:lnTo>
                    <a:cubicBezTo>
                      <a:pt x="464" y="3899"/>
                      <a:pt x="520" y="3783"/>
                      <a:pt x="580" y="3723"/>
                    </a:cubicBezTo>
                    <a:lnTo>
                      <a:pt x="1507" y="363"/>
                    </a:lnTo>
                    <a:cubicBezTo>
                      <a:pt x="1507" y="191"/>
                      <a:pt x="1447" y="75"/>
                      <a:pt x="1276" y="15"/>
                    </a:cubicBezTo>
                    <a:cubicBezTo>
                      <a:pt x="1255" y="5"/>
                      <a:pt x="1232" y="1"/>
                      <a:pt x="1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3" name="Google Shape;14643;p34"/>
              <p:cNvSpPr/>
              <p:nvPr/>
            </p:nvSpPr>
            <p:spPr>
              <a:xfrm>
                <a:off x="1466911" y="2752392"/>
                <a:ext cx="13404" cy="29708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571" extrusionOk="0">
                    <a:moveTo>
                      <a:pt x="833" y="1"/>
                    </a:moveTo>
                    <a:cubicBezTo>
                      <a:pt x="732" y="1"/>
                      <a:pt x="622" y="65"/>
                      <a:pt x="580" y="198"/>
                    </a:cubicBezTo>
                    <a:lnTo>
                      <a:pt x="56" y="2223"/>
                    </a:lnTo>
                    <a:cubicBezTo>
                      <a:pt x="1" y="2339"/>
                      <a:pt x="56" y="2515"/>
                      <a:pt x="232" y="2571"/>
                    </a:cubicBezTo>
                    <a:lnTo>
                      <a:pt x="404" y="2571"/>
                    </a:lnTo>
                    <a:cubicBezTo>
                      <a:pt x="464" y="2515"/>
                      <a:pt x="520" y="2455"/>
                      <a:pt x="580" y="2339"/>
                    </a:cubicBezTo>
                    <a:lnTo>
                      <a:pt x="1099" y="369"/>
                    </a:lnTo>
                    <a:cubicBezTo>
                      <a:pt x="1159" y="198"/>
                      <a:pt x="1099" y="22"/>
                      <a:pt x="928" y="22"/>
                    </a:cubicBezTo>
                    <a:cubicBezTo>
                      <a:pt x="899" y="8"/>
                      <a:pt x="867" y="1"/>
                      <a:pt x="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4" name="Google Shape;14644;p34"/>
              <p:cNvSpPr/>
              <p:nvPr/>
            </p:nvSpPr>
            <p:spPr>
              <a:xfrm>
                <a:off x="1485653" y="2757349"/>
                <a:ext cx="13404" cy="29951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592" extrusionOk="0">
                    <a:moveTo>
                      <a:pt x="928" y="0"/>
                    </a:moveTo>
                    <a:cubicBezTo>
                      <a:pt x="752" y="0"/>
                      <a:pt x="636" y="56"/>
                      <a:pt x="580" y="232"/>
                    </a:cubicBezTo>
                    <a:lnTo>
                      <a:pt x="1" y="2202"/>
                    </a:lnTo>
                    <a:cubicBezTo>
                      <a:pt x="1" y="2373"/>
                      <a:pt x="56" y="2550"/>
                      <a:pt x="233" y="2550"/>
                    </a:cubicBezTo>
                    <a:cubicBezTo>
                      <a:pt x="260" y="2577"/>
                      <a:pt x="289" y="2591"/>
                      <a:pt x="318" y="2591"/>
                    </a:cubicBezTo>
                    <a:cubicBezTo>
                      <a:pt x="347" y="2591"/>
                      <a:pt x="376" y="2577"/>
                      <a:pt x="404" y="2550"/>
                    </a:cubicBezTo>
                    <a:cubicBezTo>
                      <a:pt x="464" y="2550"/>
                      <a:pt x="520" y="2489"/>
                      <a:pt x="580" y="2373"/>
                    </a:cubicBezTo>
                    <a:lnTo>
                      <a:pt x="1099" y="348"/>
                    </a:lnTo>
                    <a:cubicBezTo>
                      <a:pt x="1160" y="232"/>
                      <a:pt x="1044" y="56"/>
                      <a:pt x="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5" name="Google Shape;14645;p34"/>
              <p:cNvSpPr/>
              <p:nvPr/>
            </p:nvSpPr>
            <p:spPr>
              <a:xfrm>
                <a:off x="1499693" y="2762514"/>
                <a:ext cx="18107" cy="4503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3897" extrusionOk="0">
                    <a:moveTo>
                      <a:pt x="1237" y="0"/>
                    </a:moveTo>
                    <a:cubicBezTo>
                      <a:pt x="1100" y="0"/>
                      <a:pt x="987" y="94"/>
                      <a:pt x="987" y="188"/>
                    </a:cubicBezTo>
                    <a:lnTo>
                      <a:pt x="60" y="3549"/>
                    </a:lnTo>
                    <a:cubicBezTo>
                      <a:pt x="0" y="3725"/>
                      <a:pt x="116" y="3841"/>
                      <a:pt x="232" y="3896"/>
                    </a:cubicBezTo>
                    <a:lnTo>
                      <a:pt x="408" y="3896"/>
                    </a:lnTo>
                    <a:cubicBezTo>
                      <a:pt x="524" y="3841"/>
                      <a:pt x="580" y="3780"/>
                      <a:pt x="580" y="3725"/>
                    </a:cubicBezTo>
                    <a:lnTo>
                      <a:pt x="1506" y="365"/>
                    </a:lnTo>
                    <a:cubicBezTo>
                      <a:pt x="1567" y="188"/>
                      <a:pt x="1451" y="73"/>
                      <a:pt x="1335" y="17"/>
                    </a:cubicBezTo>
                    <a:cubicBezTo>
                      <a:pt x="1302" y="6"/>
                      <a:pt x="1269" y="0"/>
                      <a:pt x="12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6" name="Google Shape;14646;p34"/>
              <p:cNvSpPr/>
              <p:nvPr/>
            </p:nvSpPr>
            <p:spPr>
              <a:xfrm>
                <a:off x="1522444" y="2767794"/>
                <a:ext cx="14097" cy="29731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2573" extrusionOk="0">
                    <a:moveTo>
                      <a:pt x="833" y="1"/>
                    </a:moveTo>
                    <a:cubicBezTo>
                      <a:pt x="736" y="1"/>
                      <a:pt x="641" y="67"/>
                      <a:pt x="641" y="195"/>
                    </a:cubicBezTo>
                    <a:lnTo>
                      <a:pt x="61" y="2225"/>
                    </a:lnTo>
                    <a:cubicBezTo>
                      <a:pt x="1" y="2341"/>
                      <a:pt x="117" y="2512"/>
                      <a:pt x="233" y="2573"/>
                    </a:cubicBezTo>
                    <a:lnTo>
                      <a:pt x="409" y="2573"/>
                    </a:lnTo>
                    <a:cubicBezTo>
                      <a:pt x="525" y="2512"/>
                      <a:pt x="580" y="2457"/>
                      <a:pt x="580" y="2341"/>
                    </a:cubicBezTo>
                    <a:lnTo>
                      <a:pt x="1160" y="371"/>
                    </a:lnTo>
                    <a:cubicBezTo>
                      <a:pt x="1220" y="195"/>
                      <a:pt x="1104" y="23"/>
                      <a:pt x="928" y="23"/>
                    </a:cubicBezTo>
                    <a:cubicBezTo>
                      <a:pt x="899" y="8"/>
                      <a:pt x="866" y="1"/>
                      <a:pt x="8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7" name="Google Shape;14647;p34"/>
              <p:cNvSpPr/>
              <p:nvPr/>
            </p:nvSpPr>
            <p:spPr>
              <a:xfrm>
                <a:off x="1541198" y="2772717"/>
                <a:ext cx="13392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2595" extrusionOk="0">
                    <a:moveTo>
                      <a:pt x="927" y="1"/>
                    </a:moveTo>
                    <a:cubicBezTo>
                      <a:pt x="811" y="1"/>
                      <a:pt x="640" y="61"/>
                      <a:pt x="579" y="232"/>
                    </a:cubicBezTo>
                    <a:lnTo>
                      <a:pt x="60" y="2202"/>
                    </a:lnTo>
                    <a:cubicBezTo>
                      <a:pt x="0" y="2378"/>
                      <a:pt x="116" y="2550"/>
                      <a:pt x="232" y="2550"/>
                    </a:cubicBezTo>
                    <a:cubicBezTo>
                      <a:pt x="262" y="2580"/>
                      <a:pt x="291" y="2595"/>
                      <a:pt x="320" y="2595"/>
                    </a:cubicBezTo>
                    <a:cubicBezTo>
                      <a:pt x="349" y="2595"/>
                      <a:pt x="378" y="2580"/>
                      <a:pt x="408" y="2550"/>
                    </a:cubicBezTo>
                    <a:cubicBezTo>
                      <a:pt x="524" y="2550"/>
                      <a:pt x="579" y="2434"/>
                      <a:pt x="579" y="2378"/>
                    </a:cubicBezTo>
                    <a:lnTo>
                      <a:pt x="1159" y="348"/>
                    </a:lnTo>
                    <a:cubicBezTo>
                      <a:pt x="1159" y="232"/>
                      <a:pt x="1103" y="61"/>
                      <a:pt x="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8" name="Google Shape;14648;p34"/>
              <p:cNvSpPr/>
              <p:nvPr/>
            </p:nvSpPr>
            <p:spPr>
              <a:xfrm>
                <a:off x="1555284" y="2777905"/>
                <a:ext cx="18049" cy="450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899" extrusionOk="0">
                    <a:moveTo>
                      <a:pt x="1264" y="1"/>
                    </a:moveTo>
                    <a:cubicBezTo>
                      <a:pt x="1157" y="1"/>
                      <a:pt x="1032" y="96"/>
                      <a:pt x="983" y="191"/>
                    </a:cubicBezTo>
                    <a:lnTo>
                      <a:pt x="56" y="3551"/>
                    </a:lnTo>
                    <a:cubicBezTo>
                      <a:pt x="0" y="3723"/>
                      <a:pt x="116" y="3839"/>
                      <a:pt x="287" y="3899"/>
                    </a:cubicBezTo>
                    <a:lnTo>
                      <a:pt x="464" y="3899"/>
                    </a:lnTo>
                    <a:cubicBezTo>
                      <a:pt x="519" y="3839"/>
                      <a:pt x="579" y="3783"/>
                      <a:pt x="579" y="3723"/>
                    </a:cubicBezTo>
                    <a:lnTo>
                      <a:pt x="1506" y="363"/>
                    </a:lnTo>
                    <a:cubicBezTo>
                      <a:pt x="1562" y="191"/>
                      <a:pt x="1506" y="75"/>
                      <a:pt x="1330" y="15"/>
                    </a:cubicBezTo>
                    <a:cubicBezTo>
                      <a:pt x="1310" y="5"/>
                      <a:pt x="1287" y="1"/>
                      <a:pt x="12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9" name="Google Shape;14649;p34"/>
              <p:cNvSpPr/>
              <p:nvPr/>
            </p:nvSpPr>
            <p:spPr>
              <a:xfrm>
                <a:off x="1578683" y="2783186"/>
                <a:ext cx="13404" cy="29708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571" extrusionOk="0">
                    <a:moveTo>
                      <a:pt x="810" y="1"/>
                    </a:moveTo>
                    <a:cubicBezTo>
                      <a:pt x="702" y="1"/>
                      <a:pt x="625" y="65"/>
                      <a:pt x="580" y="198"/>
                    </a:cubicBezTo>
                    <a:lnTo>
                      <a:pt x="0" y="2223"/>
                    </a:lnTo>
                    <a:cubicBezTo>
                      <a:pt x="0" y="2339"/>
                      <a:pt x="61" y="2515"/>
                      <a:pt x="232" y="2571"/>
                    </a:cubicBezTo>
                    <a:cubicBezTo>
                      <a:pt x="292" y="2571"/>
                      <a:pt x="348" y="2571"/>
                      <a:pt x="408" y="2515"/>
                    </a:cubicBezTo>
                    <a:cubicBezTo>
                      <a:pt x="464" y="2515"/>
                      <a:pt x="524" y="2455"/>
                      <a:pt x="580" y="2339"/>
                    </a:cubicBezTo>
                    <a:lnTo>
                      <a:pt x="1103" y="369"/>
                    </a:lnTo>
                    <a:cubicBezTo>
                      <a:pt x="1159" y="198"/>
                      <a:pt x="1043" y="22"/>
                      <a:pt x="927" y="22"/>
                    </a:cubicBezTo>
                    <a:cubicBezTo>
                      <a:pt x="885" y="8"/>
                      <a:pt x="846" y="1"/>
                      <a:pt x="8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0" name="Google Shape;14650;p34"/>
              <p:cNvSpPr/>
              <p:nvPr/>
            </p:nvSpPr>
            <p:spPr>
              <a:xfrm>
                <a:off x="1596778" y="2788143"/>
                <a:ext cx="14051" cy="29754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2575" extrusionOk="0">
                    <a:moveTo>
                      <a:pt x="984" y="0"/>
                    </a:moveTo>
                    <a:cubicBezTo>
                      <a:pt x="812" y="0"/>
                      <a:pt x="636" y="56"/>
                      <a:pt x="636" y="232"/>
                    </a:cubicBezTo>
                    <a:lnTo>
                      <a:pt x="57" y="2202"/>
                    </a:lnTo>
                    <a:cubicBezTo>
                      <a:pt x="1" y="2373"/>
                      <a:pt x="117" y="2550"/>
                      <a:pt x="288" y="2550"/>
                    </a:cubicBezTo>
                    <a:cubicBezTo>
                      <a:pt x="308" y="2568"/>
                      <a:pt x="328" y="2574"/>
                      <a:pt x="347" y="2574"/>
                    </a:cubicBezTo>
                    <a:cubicBezTo>
                      <a:pt x="386" y="2574"/>
                      <a:pt x="424" y="2550"/>
                      <a:pt x="464" y="2550"/>
                    </a:cubicBezTo>
                    <a:cubicBezTo>
                      <a:pt x="520" y="2550"/>
                      <a:pt x="580" y="2434"/>
                      <a:pt x="580" y="2373"/>
                    </a:cubicBezTo>
                    <a:lnTo>
                      <a:pt x="1160" y="348"/>
                    </a:lnTo>
                    <a:cubicBezTo>
                      <a:pt x="1215" y="232"/>
                      <a:pt x="1099" y="56"/>
                      <a:pt x="9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1" name="Google Shape;14651;p34"/>
              <p:cNvSpPr/>
              <p:nvPr/>
            </p:nvSpPr>
            <p:spPr>
              <a:xfrm>
                <a:off x="1611510" y="2793308"/>
                <a:ext cx="18060" cy="45030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3897" extrusionOk="0">
                    <a:moveTo>
                      <a:pt x="1205" y="0"/>
                    </a:moveTo>
                    <a:cubicBezTo>
                      <a:pt x="1099" y="0"/>
                      <a:pt x="983" y="94"/>
                      <a:pt x="983" y="188"/>
                    </a:cubicBezTo>
                    <a:lnTo>
                      <a:pt x="56" y="3549"/>
                    </a:lnTo>
                    <a:cubicBezTo>
                      <a:pt x="1" y="3725"/>
                      <a:pt x="56" y="3841"/>
                      <a:pt x="232" y="3896"/>
                    </a:cubicBezTo>
                    <a:lnTo>
                      <a:pt x="404" y="3896"/>
                    </a:lnTo>
                    <a:lnTo>
                      <a:pt x="580" y="3725"/>
                    </a:lnTo>
                    <a:lnTo>
                      <a:pt x="1507" y="365"/>
                    </a:lnTo>
                    <a:cubicBezTo>
                      <a:pt x="1562" y="188"/>
                      <a:pt x="1447" y="73"/>
                      <a:pt x="1275" y="17"/>
                    </a:cubicBezTo>
                    <a:cubicBezTo>
                      <a:pt x="1253" y="6"/>
                      <a:pt x="1229" y="0"/>
                      <a:pt x="1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2" name="Google Shape;14652;p34"/>
              <p:cNvSpPr/>
              <p:nvPr/>
            </p:nvSpPr>
            <p:spPr>
              <a:xfrm>
                <a:off x="1634274" y="2798588"/>
                <a:ext cx="13392" cy="29731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2573" extrusionOk="0">
                    <a:moveTo>
                      <a:pt x="831" y="1"/>
                    </a:moveTo>
                    <a:cubicBezTo>
                      <a:pt x="730" y="1"/>
                      <a:pt x="621" y="67"/>
                      <a:pt x="580" y="195"/>
                    </a:cubicBezTo>
                    <a:lnTo>
                      <a:pt x="56" y="2225"/>
                    </a:lnTo>
                    <a:cubicBezTo>
                      <a:pt x="0" y="2341"/>
                      <a:pt x="116" y="2512"/>
                      <a:pt x="232" y="2572"/>
                    </a:cubicBezTo>
                    <a:cubicBezTo>
                      <a:pt x="288" y="2572"/>
                      <a:pt x="348" y="2572"/>
                      <a:pt x="403" y="2512"/>
                    </a:cubicBezTo>
                    <a:cubicBezTo>
                      <a:pt x="464" y="2512"/>
                      <a:pt x="580" y="2457"/>
                      <a:pt x="580" y="2341"/>
                    </a:cubicBezTo>
                    <a:lnTo>
                      <a:pt x="1159" y="311"/>
                    </a:lnTo>
                    <a:cubicBezTo>
                      <a:pt x="1159" y="195"/>
                      <a:pt x="1099" y="23"/>
                      <a:pt x="927" y="23"/>
                    </a:cubicBezTo>
                    <a:cubicBezTo>
                      <a:pt x="898" y="8"/>
                      <a:pt x="865" y="1"/>
                      <a:pt x="8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3" name="Google Shape;14653;p34"/>
              <p:cNvSpPr/>
              <p:nvPr/>
            </p:nvSpPr>
            <p:spPr>
              <a:xfrm>
                <a:off x="1653016" y="2803349"/>
                <a:ext cx="13404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564" extrusionOk="0">
                    <a:moveTo>
                      <a:pt x="863" y="1"/>
                    </a:moveTo>
                    <a:cubicBezTo>
                      <a:pt x="754" y="1"/>
                      <a:pt x="626" y="104"/>
                      <a:pt x="580" y="246"/>
                    </a:cubicBezTo>
                    <a:lnTo>
                      <a:pt x="56" y="2216"/>
                    </a:lnTo>
                    <a:cubicBezTo>
                      <a:pt x="0" y="2392"/>
                      <a:pt x="56" y="2564"/>
                      <a:pt x="232" y="2564"/>
                    </a:cubicBezTo>
                    <a:lnTo>
                      <a:pt x="404" y="2564"/>
                    </a:lnTo>
                    <a:cubicBezTo>
                      <a:pt x="464" y="2564"/>
                      <a:pt x="520" y="2448"/>
                      <a:pt x="580" y="2392"/>
                    </a:cubicBezTo>
                    <a:lnTo>
                      <a:pt x="1099" y="362"/>
                    </a:lnTo>
                    <a:cubicBezTo>
                      <a:pt x="1159" y="246"/>
                      <a:pt x="1099" y="75"/>
                      <a:pt x="927" y="15"/>
                    </a:cubicBezTo>
                    <a:cubicBezTo>
                      <a:pt x="907" y="5"/>
                      <a:pt x="886" y="1"/>
                      <a:pt x="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4" name="Google Shape;14654;p34"/>
              <p:cNvSpPr/>
              <p:nvPr/>
            </p:nvSpPr>
            <p:spPr>
              <a:xfrm>
                <a:off x="1667044" y="2808699"/>
                <a:ext cx="18118" cy="45053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3899" extrusionOk="0">
                    <a:moveTo>
                      <a:pt x="1247" y="1"/>
                    </a:moveTo>
                    <a:cubicBezTo>
                      <a:pt x="1120" y="1"/>
                      <a:pt x="1034" y="96"/>
                      <a:pt x="988" y="191"/>
                    </a:cubicBezTo>
                    <a:lnTo>
                      <a:pt x="61" y="3551"/>
                    </a:lnTo>
                    <a:cubicBezTo>
                      <a:pt x="1" y="3723"/>
                      <a:pt x="117" y="3839"/>
                      <a:pt x="232" y="3899"/>
                    </a:cubicBezTo>
                    <a:lnTo>
                      <a:pt x="409" y="3899"/>
                    </a:lnTo>
                    <a:cubicBezTo>
                      <a:pt x="524" y="3839"/>
                      <a:pt x="580" y="3783"/>
                      <a:pt x="580" y="3723"/>
                    </a:cubicBezTo>
                    <a:lnTo>
                      <a:pt x="1507" y="363"/>
                    </a:lnTo>
                    <a:cubicBezTo>
                      <a:pt x="1567" y="191"/>
                      <a:pt x="1451" y="75"/>
                      <a:pt x="1336" y="15"/>
                    </a:cubicBezTo>
                    <a:cubicBezTo>
                      <a:pt x="1304" y="5"/>
                      <a:pt x="1275" y="1"/>
                      <a:pt x="12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5" name="Google Shape;14655;p34"/>
              <p:cNvSpPr/>
              <p:nvPr/>
            </p:nvSpPr>
            <p:spPr>
              <a:xfrm>
                <a:off x="1689807" y="2813575"/>
                <a:ext cx="14097" cy="30112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2606" extrusionOk="0">
                    <a:moveTo>
                      <a:pt x="988" y="1"/>
                    </a:moveTo>
                    <a:cubicBezTo>
                      <a:pt x="812" y="1"/>
                      <a:pt x="640" y="57"/>
                      <a:pt x="640" y="233"/>
                    </a:cubicBezTo>
                    <a:lnTo>
                      <a:pt x="61" y="2258"/>
                    </a:lnTo>
                    <a:cubicBezTo>
                      <a:pt x="0" y="2374"/>
                      <a:pt x="116" y="2550"/>
                      <a:pt x="292" y="2606"/>
                    </a:cubicBezTo>
                    <a:cubicBezTo>
                      <a:pt x="348" y="2606"/>
                      <a:pt x="408" y="2606"/>
                      <a:pt x="464" y="2550"/>
                    </a:cubicBezTo>
                    <a:cubicBezTo>
                      <a:pt x="524" y="2550"/>
                      <a:pt x="580" y="2490"/>
                      <a:pt x="580" y="2374"/>
                    </a:cubicBezTo>
                    <a:lnTo>
                      <a:pt x="1159" y="349"/>
                    </a:lnTo>
                    <a:cubicBezTo>
                      <a:pt x="1219" y="233"/>
                      <a:pt x="1104" y="57"/>
                      <a:pt x="9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6" name="Google Shape;14656;p34"/>
              <p:cNvSpPr/>
              <p:nvPr/>
            </p:nvSpPr>
            <p:spPr>
              <a:xfrm>
                <a:off x="1708549" y="2818752"/>
                <a:ext cx="14097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2566" extrusionOk="0">
                    <a:moveTo>
                      <a:pt x="860" y="0"/>
                    </a:moveTo>
                    <a:cubicBezTo>
                      <a:pt x="755" y="0"/>
                      <a:pt x="640" y="104"/>
                      <a:pt x="640" y="248"/>
                    </a:cubicBezTo>
                    <a:lnTo>
                      <a:pt x="61" y="2218"/>
                    </a:lnTo>
                    <a:cubicBezTo>
                      <a:pt x="1" y="2389"/>
                      <a:pt x="117" y="2505"/>
                      <a:pt x="232" y="2565"/>
                    </a:cubicBezTo>
                    <a:lnTo>
                      <a:pt x="409" y="2565"/>
                    </a:lnTo>
                    <a:cubicBezTo>
                      <a:pt x="524" y="2505"/>
                      <a:pt x="580" y="2450"/>
                      <a:pt x="580" y="2389"/>
                    </a:cubicBezTo>
                    <a:lnTo>
                      <a:pt x="1159" y="364"/>
                    </a:lnTo>
                    <a:cubicBezTo>
                      <a:pt x="1220" y="248"/>
                      <a:pt x="1104" y="72"/>
                      <a:pt x="928" y="16"/>
                    </a:cubicBezTo>
                    <a:cubicBezTo>
                      <a:pt x="907" y="5"/>
                      <a:pt x="884" y="0"/>
                      <a:pt x="8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7" name="Google Shape;14657;p34"/>
              <p:cNvSpPr/>
              <p:nvPr/>
            </p:nvSpPr>
            <p:spPr>
              <a:xfrm>
                <a:off x="1723282" y="2824102"/>
                <a:ext cx="17413" cy="45030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3897" extrusionOk="0">
                    <a:moveTo>
                      <a:pt x="1204" y="0"/>
                    </a:moveTo>
                    <a:cubicBezTo>
                      <a:pt x="1098" y="0"/>
                      <a:pt x="976" y="94"/>
                      <a:pt x="927" y="188"/>
                    </a:cubicBezTo>
                    <a:lnTo>
                      <a:pt x="0" y="3549"/>
                    </a:lnTo>
                    <a:cubicBezTo>
                      <a:pt x="0" y="3725"/>
                      <a:pt x="60" y="3841"/>
                      <a:pt x="232" y="3896"/>
                    </a:cubicBezTo>
                    <a:lnTo>
                      <a:pt x="408" y="3896"/>
                    </a:lnTo>
                    <a:lnTo>
                      <a:pt x="580" y="3725"/>
                    </a:lnTo>
                    <a:lnTo>
                      <a:pt x="1506" y="364"/>
                    </a:lnTo>
                    <a:cubicBezTo>
                      <a:pt x="1506" y="188"/>
                      <a:pt x="1451" y="72"/>
                      <a:pt x="1275" y="17"/>
                    </a:cubicBezTo>
                    <a:cubicBezTo>
                      <a:pt x="1253" y="5"/>
                      <a:pt x="1229" y="0"/>
                      <a:pt x="1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8" name="Google Shape;14658;p34"/>
              <p:cNvSpPr/>
              <p:nvPr/>
            </p:nvSpPr>
            <p:spPr>
              <a:xfrm>
                <a:off x="1746034" y="2828955"/>
                <a:ext cx="13404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595" extrusionOk="0">
                    <a:moveTo>
                      <a:pt x="928" y="0"/>
                    </a:moveTo>
                    <a:cubicBezTo>
                      <a:pt x="812" y="0"/>
                      <a:pt x="641" y="60"/>
                      <a:pt x="580" y="232"/>
                    </a:cubicBezTo>
                    <a:lnTo>
                      <a:pt x="61" y="2262"/>
                    </a:lnTo>
                    <a:cubicBezTo>
                      <a:pt x="1" y="2378"/>
                      <a:pt x="61" y="2549"/>
                      <a:pt x="233" y="2549"/>
                    </a:cubicBezTo>
                    <a:cubicBezTo>
                      <a:pt x="263" y="2579"/>
                      <a:pt x="292" y="2594"/>
                      <a:pt x="321" y="2594"/>
                    </a:cubicBezTo>
                    <a:cubicBezTo>
                      <a:pt x="350" y="2594"/>
                      <a:pt x="379" y="2579"/>
                      <a:pt x="409" y="2549"/>
                    </a:cubicBezTo>
                    <a:cubicBezTo>
                      <a:pt x="464" y="2549"/>
                      <a:pt x="525" y="2494"/>
                      <a:pt x="580" y="2378"/>
                    </a:cubicBezTo>
                    <a:lnTo>
                      <a:pt x="1104" y="348"/>
                    </a:lnTo>
                    <a:cubicBezTo>
                      <a:pt x="1160" y="232"/>
                      <a:pt x="1104" y="60"/>
                      <a:pt x="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9" name="Google Shape;14659;p34"/>
              <p:cNvSpPr/>
              <p:nvPr/>
            </p:nvSpPr>
            <p:spPr>
              <a:xfrm>
                <a:off x="1764787" y="2834143"/>
                <a:ext cx="13392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2564" extrusionOk="0">
                    <a:moveTo>
                      <a:pt x="841" y="0"/>
                    </a:moveTo>
                    <a:cubicBezTo>
                      <a:pt x="716" y="0"/>
                      <a:pt x="629" y="95"/>
                      <a:pt x="579" y="191"/>
                    </a:cubicBezTo>
                    <a:lnTo>
                      <a:pt x="0" y="2216"/>
                    </a:lnTo>
                    <a:cubicBezTo>
                      <a:pt x="0" y="2392"/>
                      <a:pt x="60" y="2508"/>
                      <a:pt x="232" y="2564"/>
                    </a:cubicBezTo>
                    <a:lnTo>
                      <a:pt x="408" y="2564"/>
                    </a:lnTo>
                    <a:lnTo>
                      <a:pt x="579" y="2392"/>
                    </a:lnTo>
                    <a:lnTo>
                      <a:pt x="1103" y="362"/>
                    </a:lnTo>
                    <a:cubicBezTo>
                      <a:pt x="1159" y="191"/>
                      <a:pt x="1043" y="75"/>
                      <a:pt x="927" y="15"/>
                    </a:cubicBezTo>
                    <a:cubicBezTo>
                      <a:pt x="897" y="5"/>
                      <a:pt x="868" y="0"/>
                      <a:pt x="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0" name="Google Shape;14660;p34"/>
              <p:cNvSpPr/>
              <p:nvPr/>
            </p:nvSpPr>
            <p:spPr>
              <a:xfrm>
                <a:off x="1778873" y="2839493"/>
                <a:ext cx="18049" cy="45053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899" extrusionOk="0">
                    <a:moveTo>
                      <a:pt x="1239" y="1"/>
                    </a:moveTo>
                    <a:cubicBezTo>
                      <a:pt x="1102" y="1"/>
                      <a:pt x="983" y="96"/>
                      <a:pt x="983" y="191"/>
                    </a:cubicBezTo>
                    <a:lnTo>
                      <a:pt x="56" y="3551"/>
                    </a:lnTo>
                    <a:cubicBezTo>
                      <a:pt x="0" y="3723"/>
                      <a:pt x="116" y="3839"/>
                      <a:pt x="232" y="3899"/>
                    </a:cubicBezTo>
                    <a:lnTo>
                      <a:pt x="403" y="3899"/>
                    </a:lnTo>
                    <a:cubicBezTo>
                      <a:pt x="519" y="3839"/>
                      <a:pt x="579" y="3783"/>
                      <a:pt x="579" y="3723"/>
                    </a:cubicBezTo>
                    <a:lnTo>
                      <a:pt x="1506" y="363"/>
                    </a:lnTo>
                    <a:cubicBezTo>
                      <a:pt x="1562" y="191"/>
                      <a:pt x="1446" y="15"/>
                      <a:pt x="1330" y="15"/>
                    </a:cubicBezTo>
                    <a:cubicBezTo>
                      <a:pt x="1300" y="5"/>
                      <a:pt x="1269" y="1"/>
                      <a:pt x="1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1" name="Google Shape;14661;p34"/>
              <p:cNvSpPr/>
              <p:nvPr/>
            </p:nvSpPr>
            <p:spPr>
              <a:xfrm>
                <a:off x="1801625" y="2844369"/>
                <a:ext cx="14051" cy="29951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2592" extrusionOk="0">
                    <a:moveTo>
                      <a:pt x="928" y="1"/>
                    </a:moveTo>
                    <a:cubicBezTo>
                      <a:pt x="812" y="1"/>
                      <a:pt x="636" y="56"/>
                      <a:pt x="636" y="233"/>
                    </a:cubicBezTo>
                    <a:lnTo>
                      <a:pt x="56" y="2258"/>
                    </a:lnTo>
                    <a:cubicBezTo>
                      <a:pt x="1" y="2374"/>
                      <a:pt x="117" y="2550"/>
                      <a:pt x="233" y="2550"/>
                    </a:cubicBezTo>
                    <a:cubicBezTo>
                      <a:pt x="260" y="2578"/>
                      <a:pt x="289" y="2592"/>
                      <a:pt x="318" y="2592"/>
                    </a:cubicBezTo>
                    <a:cubicBezTo>
                      <a:pt x="347" y="2592"/>
                      <a:pt x="376" y="2578"/>
                      <a:pt x="404" y="2550"/>
                    </a:cubicBezTo>
                    <a:cubicBezTo>
                      <a:pt x="520" y="2550"/>
                      <a:pt x="580" y="2490"/>
                      <a:pt x="580" y="2374"/>
                    </a:cubicBezTo>
                    <a:lnTo>
                      <a:pt x="1160" y="348"/>
                    </a:lnTo>
                    <a:cubicBezTo>
                      <a:pt x="1215" y="233"/>
                      <a:pt x="1099" y="56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2" name="Google Shape;14662;p34"/>
              <p:cNvSpPr/>
              <p:nvPr/>
            </p:nvSpPr>
            <p:spPr>
              <a:xfrm>
                <a:off x="1820367" y="2849534"/>
                <a:ext cx="13404" cy="2966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567" extrusionOk="0">
                    <a:moveTo>
                      <a:pt x="857" y="1"/>
                    </a:moveTo>
                    <a:cubicBezTo>
                      <a:pt x="750" y="1"/>
                      <a:pt x="625" y="95"/>
                      <a:pt x="580" y="189"/>
                    </a:cubicBezTo>
                    <a:lnTo>
                      <a:pt x="57" y="2219"/>
                    </a:lnTo>
                    <a:cubicBezTo>
                      <a:pt x="1" y="2390"/>
                      <a:pt x="117" y="2506"/>
                      <a:pt x="233" y="2566"/>
                    </a:cubicBezTo>
                    <a:lnTo>
                      <a:pt x="404" y="2566"/>
                    </a:lnTo>
                    <a:cubicBezTo>
                      <a:pt x="464" y="2506"/>
                      <a:pt x="580" y="2451"/>
                      <a:pt x="580" y="2390"/>
                    </a:cubicBezTo>
                    <a:lnTo>
                      <a:pt x="1160" y="365"/>
                    </a:lnTo>
                    <a:cubicBezTo>
                      <a:pt x="1160" y="189"/>
                      <a:pt x="1099" y="73"/>
                      <a:pt x="928" y="17"/>
                    </a:cubicBezTo>
                    <a:cubicBezTo>
                      <a:pt x="906" y="6"/>
                      <a:pt x="882" y="1"/>
                      <a:pt x="8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3" name="Google Shape;14663;p34"/>
              <p:cNvSpPr/>
              <p:nvPr/>
            </p:nvSpPr>
            <p:spPr>
              <a:xfrm>
                <a:off x="1834406" y="2854896"/>
                <a:ext cx="18107" cy="4503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3897" extrusionOk="0">
                    <a:moveTo>
                      <a:pt x="1264" y="0"/>
                    </a:moveTo>
                    <a:cubicBezTo>
                      <a:pt x="1157" y="0"/>
                      <a:pt x="1033" y="94"/>
                      <a:pt x="987" y="188"/>
                    </a:cubicBezTo>
                    <a:lnTo>
                      <a:pt x="61" y="3548"/>
                    </a:lnTo>
                    <a:cubicBezTo>
                      <a:pt x="0" y="3725"/>
                      <a:pt x="116" y="3840"/>
                      <a:pt x="292" y="3896"/>
                    </a:cubicBezTo>
                    <a:lnTo>
                      <a:pt x="464" y="3896"/>
                    </a:lnTo>
                    <a:cubicBezTo>
                      <a:pt x="524" y="3840"/>
                      <a:pt x="580" y="3780"/>
                      <a:pt x="580" y="3725"/>
                    </a:cubicBezTo>
                    <a:lnTo>
                      <a:pt x="1507" y="364"/>
                    </a:lnTo>
                    <a:cubicBezTo>
                      <a:pt x="1567" y="188"/>
                      <a:pt x="1507" y="17"/>
                      <a:pt x="1335" y="17"/>
                    </a:cubicBezTo>
                    <a:cubicBezTo>
                      <a:pt x="1313" y="5"/>
                      <a:pt x="1289" y="0"/>
                      <a:pt x="12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4" name="Google Shape;14664;p34"/>
              <p:cNvSpPr/>
              <p:nvPr/>
            </p:nvSpPr>
            <p:spPr>
              <a:xfrm>
                <a:off x="1857863" y="2859749"/>
                <a:ext cx="13392" cy="2998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2595" extrusionOk="0">
                    <a:moveTo>
                      <a:pt x="927" y="0"/>
                    </a:moveTo>
                    <a:cubicBezTo>
                      <a:pt x="751" y="0"/>
                      <a:pt x="635" y="60"/>
                      <a:pt x="580" y="232"/>
                    </a:cubicBezTo>
                    <a:lnTo>
                      <a:pt x="0" y="2202"/>
                    </a:lnTo>
                    <a:cubicBezTo>
                      <a:pt x="0" y="2378"/>
                      <a:pt x="56" y="2549"/>
                      <a:pt x="232" y="2549"/>
                    </a:cubicBezTo>
                    <a:cubicBezTo>
                      <a:pt x="260" y="2579"/>
                      <a:pt x="289" y="2594"/>
                      <a:pt x="318" y="2594"/>
                    </a:cubicBezTo>
                    <a:cubicBezTo>
                      <a:pt x="347" y="2594"/>
                      <a:pt x="376" y="2579"/>
                      <a:pt x="404" y="2549"/>
                    </a:cubicBezTo>
                    <a:cubicBezTo>
                      <a:pt x="464" y="2549"/>
                      <a:pt x="519" y="2494"/>
                      <a:pt x="580" y="2378"/>
                    </a:cubicBezTo>
                    <a:lnTo>
                      <a:pt x="1099" y="348"/>
                    </a:lnTo>
                    <a:cubicBezTo>
                      <a:pt x="1159" y="232"/>
                      <a:pt x="1043" y="60"/>
                      <a:pt x="9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5" name="Google Shape;14665;p34"/>
              <p:cNvSpPr/>
              <p:nvPr/>
            </p:nvSpPr>
            <p:spPr>
              <a:xfrm>
                <a:off x="1875912" y="2864937"/>
                <a:ext cx="14097" cy="29627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2564" extrusionOk="0">
                    <a:moveTo>
                      <a:pt x="895" y="0"/>
                    </a:moveTo>
                    <a:cubicBezTo>
                      <a:pt x="756" y="0"/>
                      <a:pt x="640" y="95"/>
                      <a:pt x="640" y="191"/>
                    </a:cubicBezTo>
                    <a:lnTo>
                      <a:pt x="60" y="2216"/>
                    </a:lnTo>
                    <a:cubicBezTo>
                      <a:pt x="0" y="2392"/>
                      <a:pt x="116" y="2508"/>
                      <a:pt x="292" y="2564"/>
                    </a:cubicBezTo>
                    <a:lnTo>
                      <a:pt x="464" y="2564"/>
                    </a:lnTo>
                    <a:cubicBezTo>
                      <a:pt x="524" y="2508"/>
                      <a:pt x="580" y="2448"/>
                      <a:pt x="580" y="2392"/>
                    </a:cubicBezTo>
                    <a:lnTo>
                      <a:pt x="1159" y="362"/>
                    </a:lnTo>
                    <a:cubicBezTo>
                      <a:pt x="1219" y="191"/>
                      <a:pt x="1103" y="75"/>
                      <a:pt x="987" y="15"/>
                    </a:cubicBezTo>
                    <a:cubicBezTo>
                      <a:pt x="956" y="5"/>
                      <a:pt x="925" y="0"/>
                      <a:pt x="8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6" name="Google Shape;14666;p34"/>
              <p:cNvSpPr/>
              <p:nvPr/>
            </p:nvSpPr>
            <p:spPr>
              <a:xfrm>
                <a:off x="1890633" y="2870218"/>
                <a:ext cx="18118" cy="45122"/>
              </a:xfrm>
              <a:custGeom>
                <a:avLst/>
                <a:gdLst/>
                <a:ahLst/>
                <a:cxnLst/>
                <a:rect l="l" t="t" r="r" b="b"/>
                <a:pathLst>
                  <a:path w="1568" h="3905" extrusionOk="0">
                    <a:moveTo>
                      <a:pt x="1183" y="0"/>
                    </a:moveTo>
                    <a:cubicBezTo>
                      <a:pt x="1085" y="0"/>
                      <a:pt x="988" y="65"/>
                      <a:pt x="988" y="197"/>
                    </a:cubicBezTo>
                    <a:lnTo>
                      <a:pt x="61" y="3557"/>
                    </a:lnTo>
                    <a:cubicBezTo>
                      <a:pt x="1" y="3673"/>
                      <a:pt x="61" y="3845"/>
                      <a:pt x="232" y="3905"/>
                    </a:cubicBezTo>
                    <a:lnTo>
                      <a:pt x="409" y="3905"/>
                    </a:lnTo>
                    <a:cubicBezTo>
                      <a:pt x="464" y="3845"/>
                      <a:pt x="524" y="3789"/>
                      <a:pt x="580" y="3673"/>
                    </a:cubicBezTo>
                    <a:lnTo>
                      <a:pt x="1507" y="369"/>
                    </a:lnTo>
                    <a:cubicBezTo>
                      <a:pt x="1567" y="197"/>
                      <a:pt x="1451" y="21"/>
                      <a:pt x="1275" y="21"/>
                    </a:cubicBezTo>
                    <a:cubicBezTo>
                      <a:pt x="1247" y="7"/>
                      <a:pt x="1215" y="0"/>
                      <a:pt x="1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7" name="Google Shape;14667;p34"/>
              <p:cNvSpPr/>
              <p:nvPr/>
            </p:nvSpPr>
            <p:spPr>
              <a:xfrm>
                <a:off x="1913396" y="2875163"/>
                <a:ext cx="13404" cy="29951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592" extrusionOk="0">
                    <a:moveTo>
                      <a:pt x="927" y="1"/>
                    </a:moveTo>
                    <a:cubicBezTo>
                      <a:pt x="812" y="1"/>
                      <a:pt x="640" y="56"/>
                      <a:pt x="580" y="233"/>
                    </a:cubicBezTo>
                    <a:lnTo>
                      <a:pt x="61" y="2202"/>
                    </a:lnTo>
                    <a:cubicBezTo>
                      <a:pt x="1" y="2374"/>
                      <a:pt x="116" y="2550"/>
                      <a:pt x="232" y="2550"/>
                    </a:cubicBezTo>
                    <a:cubicBezTo>
                      <a:pt x="262" y="2578"/>
                      <a:pt x="291" y="2592"/>
                      <a:pt x="320" y="2592"/>
                    </a:cubicBezTo>
                    <a:cubicBezTo>
                      <a:pt x="349" y="2592"/>
                      <a:pt x="378" y="2578"/>
                      <a:pt x="408" y="2550"/>
                    </a:cubicBezTo>
                    <a:cubicBezTo>
                      <a:pt x="464" y="2550"/>
                      <a:pt x="580" y="2490"/>
                      <a:pt x="580" y="2374"/>
                    </a:cubicBezTo>
                    <a:lnTo>
                      <a:pt x="1159" y="348"/>
                    </a:lnTo>
                    <a:cubicBezTo>
                      <a:pt x="1159" y="233"/>
                      <a:pt x="1104" y="56"/>
                      <a:pt x="9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8" name="Google Shape;14668;p34"/>
              <p:cNvSpPr/>
              <p:nvPr/>
            </p:nvSpPr>
            <p:spPr>
              <a:xfrm>
                <a:off x="1932138" y="2880329"/>
                <a:ext cx="13404" cy="2966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567" extrusionOk="0">
                    <a:moveTo>
                      <a:pt x="857" y="1"/>
                    </a:moveTo>
                    <a:cubicBezTo>
                      <a:pt x="751" y="1"/>
                      <a:pt x="629" y="95"/>
                      <a:pt x="580" y="189"/>
                    </a:cubicBezTo>
                    <a:lnTo>
                      <a:pt x="61" y="2219"/>
                    </a:lnTo>
                    <a:cubicBezTo>
                      <a:pt x="1" y="2390"/>
                      <a:pt x="61" y="2506"/>
                      <a:pt x="232" y="2566"/>
                    </a:cubicBezTo>
                    <a:lnTo>
                      <a:pt x="409" y="2566"/>
                    </a:lnTo>
                    <a:lnTo>
                      <a:pt x="580" y="2390"/>
                    </a:lnTo>
                    <a:lnTo>
                      <a:pt x="1104" y="365"/>
                    </a:lnTo>
                    <a:cubicBezTo>
                      <a:pt x="1159" y="189"/>
                      <a:pt x="1104" y="73"/>
                      <a:pt x="928" y="17"/>
                    </a:cubicBezTo>
                    <a:cubicBezTo>
                      <a:pt x="906" y="6"/>
                      <a:pt x="882" y="1"/>
                      <a:pt x="8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9" name="Google Shape;14669;p34"/>
              <p:cNvSpPr/>
              <p:nvPr/>
            </p:nvSpPr>
            <p:spPr>
              <a:xfrm>
                <a:off x="1946224" y="2885621"/>
                <a:ext cx="18060" cy="45099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3903" extrusionOk="0">
                    <a:moveTo>
                      <a:pt x="1212" y="0"/>
                    </a:moveTo>
                    <a:cubicBezTo>
                      <a:pt x="1104" y="0"/>
                      <a:pt x="1028" y="66"/>
                      <a:pt x="983" y="194"/>
                    </a:cubicBezTo>
                    <a:lnTo>
                      <a:pt x="56" y="3554"/>
                    </a:lnTo>
                    <a:cubicBezTo>
                      <a:pt x="1" y="3670"/>
                      <a:pt x="116" y="3846"/>
                      <a:pt x="232" y="3902"/>
                    </a:cubicBezTo>
                    <a:lnTo>
                      <a:pt x="404" y="3902"/>
                    </a:lnTo>
                    <a:cubicBezTo>
                      <a:pt x="520" y="3846"/>
                      <a:pt x="580" y="3786"/>
                      <a:pt x="580" y="3670"/>
                    </a:cubicBezTo>
                    <a:lnTo>
                      <a:pt x="1507" y="370"/>
                    </a:lnTo>
                    <a:cubicBezTo>
                      <a:pt x="1563" y="194"/>
                      <a:pt x="1447" y="23"/>
                      <a:pt x="1331" y="23"/>
                    </a:cubicBezTo>
                    <a:cubicBezTo>
                      <a:pt x="1287" y="8"/>
                      <a:pt x="1248" y="0"/>
                      <a:pt x="1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70" name="Google Shape;14670;p34"/>
          <p:cNvGrpSpPr/>
          <p:nvPr/>
        </p:nvGrpSpPr>
        <p:grpSpPr>
          <a:xfrm>
            <a:off x="65099" y="2901789"/>
            <a:ext cx="246359" cy="287766"/>
            <a:chOff x="1972304" y="3421391"/>
            <a:chExt cx="366224" cy="427778"/>
          </a:xfrm>
        </p:grpSpPr>
        <p:sp>
          <p:nvSpPr>
            <p:cNvPr id="14671" name="Google Shape;14671;p34"/>
            <p:cNvSpPr/>
            <p:nvPr/>
          </p:nvSpPr>
          <p:spPr>
            <a:xfrm>
              <a:off x="1972304" y="3421391"/>
              <a:ext cx="366224" cy="427778"/>
            </a:xfrm>
            <a:custGeom>
              <a:avLst/>
              <a:gdLst/>
              <a:ahLst/>
              <a:cxnLst/>
              <a:rect l="l" t="t" r="r" b="b"/>
              <a:pathLst>
                <a:path w="31694" h="37021" extrusionOk="0">
                  <a:moveTo>
                    <a:pt x="4757" y="579"/>
                  </a:moveTo>
                  <a:cubicBezTo>
                    <a:pt x="4794" y="579"/>
                    <a:pt x="4830" y="580"/>
                    <a:pt x="4867" y="582"/>
                  </a:cubicBezTo>
                  <a:lnTo>
                    <a:pt x="29431" y="2492"/>
                  </a:lnTo>
                  <a:cubicBezTo>
                    <a:pt x="29895" y="2492"/>
                    <a:pt x="30358" y="2723"/>
                    <a:pt x="30650" y="3071"/>
                  </a:cubicBezTo>
                  <a:cubicBezTo>
                    <a:pt x="30938" y="3479"/>
                    <a:pt x="31114" y="3942"/>
                    <a:pt x="31053" y="4406"/>
                  </a:cubicBezTo>
                  <a:lnTo>
                    <a:pt x="28736" y="35051"/>
                  </a:lnTo>
                  <a:cubicBezTo>
                    <a:pt x="28625" y="35826"/>
                    <a:pt x="27985" y="36445"/>
                    <a:pt x="27171" y="36445"/>
                  </a:cubicBezTo>
                  <a:cubicBezTo>
                    <a:pt x="27134" y="36445"/>
                    <a:pt x="27096" y="36444"/>
                    <a:pt x="27058" y="36441"/>
                  </a:cubicBezTo>
                  <a:lnTo>
                    <a:pt x="2031" y="34532"/>
                  </a:lnTo>
                  <a:cubicBezTo>
                    <a:pt x="1623" y="34532"/>
                    <a:pt x="1220" y="34300"/>
                    <a:pt x="988" y="34008"/>
                  </a:cubicBezTo>
                  <a:cubicBezTo>
                    <a:pt x="696" y="33720"/>
                    <a:pt x="580" y="33313"/>
                    <a:pt x="580" y="32909"/>
                  </a:cubicBezTo>
                  <a:lnTo>
                    <a:pt x="2958" y="2260"/>
                  </a:lnTo>
                  <a:cubicBezTo>
                    <a:pt x="3011" y="1314"/>
                    <a:pt x="3821" y="579"/>
                    <a:pt x="4757" y="579"/>
                  </a:cubicBezTo>
                  <a:close/>
                  <a:moveTo>
                    <a:pt x="4817" y="0"/>
                  </a:moveTo>
                  <a:cubicBezTo>
                    <a:pt x="3586" y="0"/>
                    <a:pt x="2491" y="967"/>
                    <a:pt x="2378" y="2204"/>
                  </a:cubicBezTo>
                  <a:lnTo>
                    <a:pt x="61" y="32849"/>
                  </a:lnTo>
                  <a:cubicBezTo>
                    <a:pt x="1" y="33428"/>
                    <a:pt x="177" y="33952"/>
                    <a:pt x="524" y="34355"/>
                  </a:cubicBezTo>
                  <a:cubicBezTo>
                    <a:pt x="928" y="34819"/>
                    <a:pt x="1391" y="35051"/>
                    <a:pt x="1970" y="35111"/>
                  </a:cubicBezTo>
                  <a:lnTo>
                    <a:pt x="26998" y="37020"/>
                  </a:lnTo>
                  <a:lnTo>
                    <a:pt x="27174" y="37020"/>
                  </a:lnTo>
                  <a:cubicBezTo>
                    <a:pt x="28273" y="37020"/>
                    <a:pt x="29200" y="36209"/>
                    <a:pt x="29260" y="35111"/>
                  </a:cubicBezTo>
                  <a:lnTo>
                    <a:pt x="31633" y="4406"/>
                  </a:lnTo>
                  <a:cubicBezTo>
                    <a:pt x="31693" y="3827"/>
                    <a:pt x="31461" y="3187"/>
                    <a:pt x="31053" y="2723"/>
                  </a:cubicBezTo>
                  <a:cubicBezTo>
                    <a:pt x="30650" y="2260"/>
                    <a:pt x="30127" y="1973"/>
                    <a:pt x="29492" y="1912"/>
                  </a:cubicBezTo>
                  <a:lnTo>
                    <a:pt x="4927" y="3"/>
                  </a:lnTo>
                  <a:cubicBezTo>
                    <a:pt x="4890" y="1"/>
                    <a:pt x="4853" y="0"/>
                    <a:pt x="4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2" name="Google Shape;14672;p34"/>
            <p:cNvSpPr/>
            <p:nvPr/>
          </p:nvSpPr>
          <p:spPr>
            <a:xfrm>
              <a:off x="2039947" y="3480333"/>
              <a:ext cx="249680" cy="66256"/>
            </a:xfrm>
            <a:custGeom>
              <a:avLst/>
              <a:gdLst/>
              <a:ahLst/>
              <a:cxnLst/>
              <a:rect l="l" t="t" r="r" b="b"/>
              <a:pathLst>
                <a:path w="21608" h="5734" extrusionOk="0">
                  <a:moveTo>
                    <a:pt x="867" y="579"/>
                  </a:moveTo>
                  <a:lnTo>
                    <a:pt x="20973" y="2141"/>
                  </a:lnTo>
                  <a:lnTo>
                    <a:pt x="20741" y="5154"/>
                  </a:lnTo>
                  <a:lnTo>
                    <a:pt x="635" y="3592"/>
                  </a:lnTo>
                  <a:lnTo>
                    <a:pt x="867" y="579"/>
                  </a:lnTo>
                  <a:close/>
                  <a:moveTo>
                    <a:pt x="348" y="0"/>
                  </a:moveTo>
                  <a:lnTo>
                    <a:pt x="0" y="4111"/>
                  </a:lnTo>
                  <a:lnTo>
                    <a:pt x="21260" y="5733"/>
                  </a:lnTo>
                  <a:lnTo>
                    <a:pt x="21608" y="162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3" name="Google Shape;14673;p34"/>
            <p:cNvSpPr/>
            <p:nvPr/>
          </p:nvSpPr>
          <p:spPr>
            <a:xfrm>
              <a:off x="2020500" y="3566661"/>
              <a:ext cx="52933" cy="52922"/>
            </a:xfrm>
            <a:custGeom>
              <a:avLst/>
              <a:gdLst/>
              <a:ahLst/>
              <a:cxnLst/>
              <a:rect l="l" t="t" r="r" b="b"/>
              <a:pathLst>
                <a:path w="4581" h="4580" extrusionOk="0">
                  <a:moveTo>
                    <a:pt x="872" y="640"/>
                  </a:moveTo>
                  <a:lnTo>
                    <a:pt x="3941" y="872"/>
                  </a:lnTo>
                  <a:lnTo>
                    <a:pt x="3709" y="4000"/>
                  </a:lnTo>
                  <a:lnTo>
                    <a:pt x="580" y="3768"/>
                  </a:lnTo>
                  <a:lnTo>
                    <a:pt x="872" y="640"/>
                  </a:lnTo>
                  <a:close/>
                  <a:moveTo>
                    <a:pt x="349" y="0"/>
                  </a:moveTo>
                  <a:lnTo>
                    <a:pt x="1" y="4287"/>
                  </a:lnTo>
                  <a:lnTo>
                    <a:pt x="4232" y="4579"/>
                  </a:lnTo>
                  <a:lnTo>
                    <a:pt x="4580" y="34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4" name="Google Shape;14674;p34"/>
            <p:cNvSpPr/>
            <p:nvPr/>
          </p:nvSpPr>
          <p:spPr>
            <a:xfrm>
              <a:off x="2094833" y="3572704"/>
              <a:ext cx="52876" cy="52876"/>
            </a:xfrm>
            <a:custGeom>
              <a:avLst/>
              <a:gdLst/>
              <a:ahLst/>
              <a:cxnLst/>
              <a:rect l="l" t="t" r="r" b="b"/>
              <a:pathLst>
                <a:path w="4576" h="4576" extrusionOk="0">
                  <a:moveTo>
                    <a:pt x="868" y="580"/>
                  </a:moveTo>
                  <a:lnTo>
                    <a:pt x="3996" y="868"/>
                  </a:lnTo>
                  <a:lnTo>
                    <a:pt x="3764" y="3940"/>
                  </a:lnTo>
                  <a:lnTo>
                    <a:pt x="636" y="3709"/>
                  </a:lnTo>
                  <a:lnTo>
                    <a:pt x="868" y="580"/>
                  </a:lnTo>
                  <a:close/>
                  <a:moveTo>
                    <a:pt x="349" y="1"/>
                  </a:moveTo>
                  <a:lnTo>
                    <a:pt x="1" y="4228"/>
                  </a:lnTo>
                  <a:lnTo>
                    <a:pt x="4288" y="4575"/>
                  </a:lnTo>
                  <a:lnTo>
                    <a:pt x="4575" y="349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5" name="Google Shape;14675;p34"/>
            <p:cNvSpPr/>
            <p:nvPr/>
          </p:nvSpPr>
          <p:spPr>
            <a:xfrm>
              <a:off x="2165804" y="3578066"/>
              <a:ext cx="52864" cy="52864"/>
            </a:xfrm>
            <a:custGeom>
              <a:avLst/>
              <a:gdLst/>
              <a:ahLst/>
              <a:cxnLst/>
              <a:rect l="l" t="t" r="r" b="b"/>
              <a:pathLst>
                <a:path w="4575" h="4575" extrusionOk="0">
                  <a:moveTo>
                    <a:pt x="811" y="635"/>
                  </a:moveTo>
                  <a:lnTo>
                    <a:pt x="3940" y="867"/>
                  </a:lnTo>
                  <a:lnTo>
                    <a:pt x="3708" y="3940"/>
                  </a:lnTo>
                  <a:lnTo>
                    <a:pt x="579" y="3708"/>
                  </a:lnTo>
                  <a:lnTo>
                    <a:pt x="811" y="635"/>
                  </a:lnTo>
                  <a:close/>
                  <a:moveTo>
                    <a:pt x="287" y="0"/>
                  </a:moveTo>
                  <a:lnTo>
                    <a:pt x="0" y="4227"/>
                  </a:lnTo>
                  <a:lnTo>
                    <a:pt x="4227" y="4575"/>
                  </a:lnTo>
                  <a:lnTo>
                    <a:pt x="4575" y="348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6" name="Google Shape;14676;p34"/>
            <p:cNvSpPr/>
            <p:nvPr/>
          </p:nvSpPr>
          <p:spPr>
            <a:xfrm>
              <a:off x="2013809" y="3652341"/>
              <a:ext cx="52922" cy="53569"/>
            </a:xfrm>
            <a:custGeom>
              <a:avLst/>
              <a:gdLst/>
              <a:ahLst/>
              <a:cxnLst/>
              <a:rect l="l" t="t" r="r" b="b"/>
              <a:pathLst>
                <a:path w="4580" h="4636" extrusionOk="0">
                  <a:moveTo>
                    <a:pt x="872" y="640"/>
                  </a:moveTo>
                  <a:lnTo>
                    <a:pt x="4000" y="872"/>
                  </a:lnTo>
                  <a:lnTo>
                    <a:pt x="3708" y="4001"/>
                  </a:lnTo>
                  <a:lnTo>
                    <a:pt x="640" y="3769"/>
                  </a:lnTo>
                  <a:lnTo>
                    <a:pt x="872" y="640"/>
                  </a:lnTo>
                  <a:close/>
                  <a:moveTo>
                    <a:pt x="348" y="1"/>
                  </a:moveTo>
                  <a:lnTo>
                    <a:pt x="1" y="4288"/>
                  </a:lnTo>
                  <a:lnTo>
                    <a:pt x="4288" y="4635"/>
                  </a:lnTo>
                  <a:lnTo>
                    <a:pt x="4580" y="348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7" name="Google Shape;14677;p34"/>
            <p:cNvSpPr/>
            <p:nvPr/>
          </p:nvSpPr>
          <p:spPr>
            <a:xfrm>
              <a:off x="2088142" y="3658396"/>
              <a:ext cx="52876" cy="52864"/>
            </a:xfrm>
            <a:custGeom>
              <a:avLst/>
              <a:gdLst/>
              <a:ahLst/>
              <a:cxnLst/>
              <a:rect l="l" t="t" r="r" b="b"/>
              <a:pathLst>
                <a:path w="4576" h="4575" extrusionOk="0">
                  <a:moveTo>
                    <a:pt x="867" y="635"/>
                  </a:moveTo>
                  <a:lnTo>
                    <a:pt x="3996" y="867"/>
                  </a:lnTo>
                  <a:lnTo>
                    <a:pt x="3764" y="3996"/>
                  </a:lnTo>
                  <a:lnTo>
                    <a:pt x="636" y="3708"/>
                  </a:lnTo>
                  <a:lnTo>
                    <a:pt x="867" y="635"/>
                  </a:lnTo>
                  <a:close/>
                  <a:moveTo>
                    <a:pt x="348" y="1"/>
                  </a:moveTo>
                  <a:lnTo>
                    <a:pt x="1" y="4227"/>
                  </a:lnTo>
                  <a:lnTo>
                    <a:pt x="4288" y="4575"/>
                  </a:lnTo>
                  <a:lnTo>
                    <a:pt x="4575" y="348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8" name="Google Shape;14678;p34"/>
            <p:cNvSpPr/>
            <p:nvPr/>
          </p:nvSpPr>
          <p:spPr>
            <a:xfrm>
              <a:off x="2159102" y="3663746"/>
              <a:ext cx="52876" cy="52876"/>
            </a:xfrm>
            <a:custGeom>
              <a:avLst/>
              <a:gdLst/>
              <a:ahLst/>
              <a:cxnLst/>
              <a:rect l="l" t="t" r="r" b="b"/>
              <a:pathLst>
                <a:path w="4576" h="4576" extrusionOk="0">
                  <a:moveTo>
                    <a:pt x="812" y="636"/>
                  </a:moveTo>
                  <a:lnTo>
                    <a:pt x="3940" y="868"/>
                  </a:lnTo>
                  <a:lnTo>
                    <a:pt x="3708" y="3996"/>
                  </a:lnTo>
                  <a:lnTo>
                    <a:pt x="580" y="3709"/>
                  </a:lnTo>
                  <a:lnTo>
                    <a:pt x="812" y="636"/>
                  </a:lnTo>
                  <a:close/>
                  <a:moveTo>
                    <a:pt x="288" y="1"/>
                  </a:moveTo>
                  <a:lnTo>
                    <a:pt x="1" y="4228"/>
                  </a:lnTo>
                  <a:lnTo>
                    <a:pt x="4228" y="4575"/>
                  </a:lnTo>
                  <a:lnTo>
                    <a:pt x="4575" y="34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9" name="Google Shape;14679;p34"/>
            <p:cNvSpPr/>
            <p:nvPr/>
          </p:nvSpPr>
          <p:spPr>
            <a:xfrm>
              <a:off x="2007119" y="3738726"/>
              <a:ext cx="52922" cy="52876"/>
            </a:xfrm>
            <a:custGeom>
              <a:avLst/>
              <a:gdLst/>
              <a:ahLst/>
              <a:cxnLst/>
              <a:rect l="l" t="t" r="r" b="b"/>
              <a:pathLst>
                <a:path w="4580" h="4576" extrusionOk="0">
                  <a:moveTo>
                    <a:pt x="872" y="580"/>
                  </a:moveTo>
                  <a:lnTo>
                    <a:pt x="4000" y="812"/>
                  </a:lnTo>
                  <a:lnTo>
                    <a:pt x="3768" y="3940"/>
                  </a:lnTo>
                  <a:lnTo>
                    <a:pt x="640" y="3708"/>
                  </a:lnTo>
                  <a:lnTo>
                    <a:pt x="872" y="580"/>
                  </a:lnTo>
                  <a:close/>
                  <a:moveTo>
                    <a:pt x="348" y="1"/>
                  </a:moveTo>
                  <a:lnTo>
                    <a:pt x="0" y="4227"/>
                  </a:lnTo>
                  <a:lnTo>
                    <a:pt x="4287" y="4575"/>
                  </a:lnTo>
                  <a:lnTo>
                    <a:pt x="4579" y="288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0" name="Google Shape;14680;p34"/>
            <p:cNvSpPr/>
            <p:nvPr/>
          </p:nvSpPr>
          <p:spPr>
            <a:xfrm>
              <a:off x="2081452" y="3744088"/>
              <a:ext cx="53569" cy="52864"/>
            </a:xfrm>
            <a:custGeom>
              <a:avLst/>
              <a:gdLst/>
              <a:ahLst/>
              <a:cxnLst/>
              <a:rect l="l" t="t" r="r" b="b"/>
              <a:pathLst>
                <a:path w="4636" h="4575" extrusionOk="0">
                  <a:moveTo>
                    <a:pt x="867" y="635"/>
                  </a:moveTo>
                  <a:lnTo>
                    <a:pt x="3995" y="867"/>
                  </a:lnTo>
                  <a:lnTo>
                    <a:pt x="3764" y="3995"/>
                  </a:lnTo>
                  <a:lnTo>
                    <a:pt x="635" y="3708"/>
                  </a:lnTo>
                  <a:lnTo>
                    <a:pt x="867" y="635"/>
                  </a:lnTo>
                  <a:close/>
                  <a:moveTo>
                    <a:pt x="348" y="0"/>
                  </a:moveTo>
                  <a:lnTo>
                    <a:pt x="0" y="4287"/>
                  </a:lnTo>
                  <a:lnTo>
                    <a:pt x="4287" y="4575"/>
                  </a:lnTo>
                  <a:lnTo>
                    <a:pt x="4635" y="34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1" name="Google Shape;14681;p34"/>
            <p:cNvSpPr/>
            <p:nvPr/>
          </p:nvSpPr>
          <p:spPr>
            <a:xfrm>
              <a:off x="2152411" y="3749438"/>
              <a:ext cx="52864" cy="52864"/>
            </a:xfrm>
            <a:custGeom>
              <a:avLst/>
              <a:gdLst/>
              <a:ahLst/>
              <a:cxnLst/>
              <a:rect l="l" t="t" r="r" b="b"/>
              <a:pathLst>
                <a:path w="4575" h="4575" extrusionOk="0">
                  <a:moveTo>
                    <a:pt x="867" y="635"/>
                  </a:moveTo>
                  <a:lnTo>
                    <a:pt x="3995" y="867"/>
                  </a:lnTo>
                  <a:lnTo>
                    <a:pt x="3708" y="3996"/>
                  </a:lnTo>
                  <a:lnTo>
                    <a:pt x="580" y="3764"/>
                  </a:lnTo>
                  <a:lnTo>
                    <a:pt x="867" y="635"/>
                  </a:lnTo>
                  <a:close/>
                  <a:moveTo>
                    <a:pt x="348" y="1"/>
                  </a:moveTo>
                  <a:lnTo>
                    <a:pt x="0" y="4288"/>
                  </a:lnTo>
                  <a:lnTo>
                    <a:pt x="4227" y="4575"/>
                  </a:lnTo>
                  <a:lnTo>
                    <a:pt x="4575" y="348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2" name="Google Shape;14682;p34"/>
            <p:cNvSpPr/>
            <p:nvPr/>
          </p:nvSpPr>
          <p:spPr>
            <a:xfrm>
              <a:off x="2223371" y="3723300"/>
              <a:ext cx="61600" cy="90418"/>
            </a:xfrm>
            <a:custGeom>
              <a:avLst/>
              <a:gdLst/>
              <a:ahLst/>
              <a:cxnLst/>
              <a:rect l="l" t="t" r="r" b="b"/>
              <a:pathLst>
                <a:path w="5331" h="7825" extrusionOk="0">
                  <a:moveTo>
                    <a:pt x="1099" y="640"/>
                  </a:moveTo>
                  <a:lnTo>
                    <a:pt x="4691" y="928"/>
                  </a:lnTo>
                  <a:lnTo>
                    <a:pt x="4227" y="7245"/>
                  </a:lnTo>
                  <a:lnTo>
                    <a:pt x="580" y="6953"/>
                  </a:lnTo>
                  <a:lnTo>
                    <a:pt x="1099" y="640"/>
                  </a:lnTo>
                  <a:close/>
                  <a:moveTo>
                    <a:pt x="580" y="1"/>
                  </a:moveTo>
                  <a:lnTo>
                    <a:pt x="0" y="7477"/>
                  </a:lnTo>
                  <a:lnTo>
                    <a:pt x="4751" y="7824"/>
                  </a:lnTo>
                  <a:lnTo>
                    <a:pt x="5330" y="409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3" name="Google Shape;14683;p34"/>
            <p:cNvSpPr/>
            <p:nvPr/>
          </p:nvSpPr>
          <p:spPr>
            <a:xfrm>
              <a:off x="2231401" y="3646991"/>
              <a:ext cx="56885" cy="56238"/>
            </a:xfrm>
            <a:custGeom>
              <a:avLst/>
              <a:gdLst/>
              <a:ahLst/>
              <a:cxnLst/>
              <a:rect l="l" t="t" r="r" b="b"/>
              <a:pathLst>
                <a:path w="4923" h="4867" extrusionOk="0">
                  <a:moveTo>
                    <a:pt x="867" y="640"/>
                  </a:moveTo>
                  <a:lnTo>
                    <a:pt x="4288" y="872"/>
                  </a:lnTo>
                  <a:lnTo>
                    <a:pt x="4056" y="4287"/>
                  </a:lnTo>
                  <a:lnTo>
                    <a:pt x="636" y="4000"/>
                  </a:lnTo>
                  <a:lnTo>
                    <a:pt x="867" y="640"/>
                  </a:lnTo>
                  <a:close/>
                  <a:moveTo>
                    <a:pt x="348" y="0"/>
                  </a:moveTo>
                  <a:lnTo>
                    <a:pt x="1" y="4519"/>
                  </a:lnTo>
                  <a:lnTo>
                    <a:pt x="4575" y="4867"/>
                  </a:lnTo>
                  <a:lnTo>
                    <a:pt x="4923" y="348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4" name="Google Shape;14684;p34"/>
            <p:cNvSpPr/>
            <p:nvPr/>
          </p:nvSpPr>
          <p:spPr>
            <a:xfrm>
              <a:off x="2233389" y="3581347"/>
              <a:ext cx="58919" cy="44233"/>
            </a:xfrm>
            <a:custGeom>
              <a:avLst/>
              <a:gdLst/>
              <a:ahLst/>
              <a:cxnLst/>
              <a:rect l="l" t="t" r="r" b="b"/>
              <a:pathLst>
                <a:path w="5099" h="3828" extrusionOk="0">
                  <a:moveTo>
                    <a:pt x="1970" y="583"/>
                  </a:moveTo>
                  <a:lnTo>
                    <a:pt x="3305" y="643"/>
                  </a:lnTo>
                  <a:cubicBezTo>
                    <a:pt x="3592" y="699"/>
                    <a:pt x="3940" y="875"/>
                    <a:pt x="4171" y="1107"/>
                  </a:cubicBezTo>
                  <a:cubicBezTo>
                    <a:pt x="4403" y="1394"/>
                    <a:pt x="4519" y="1686"/>
                    <a:pt x="4463" y="2034"/>
                  </a:cubicBezTo>
                  <a:cubicBezTo>
                    <a:pt x="4406" y="2745"/>
                    <a:pt x="3833" y="3253"/>
                    <a:pt x="3182" y="3253"/>
                  </a:cubicBezTo>
                  <a:cubicBezTo>
                    <a:pt x="3146" y="3253"/>
                    <a:pt x="3109" y="3251"/>
                    <a:pt x="3073" y="3248"/>
                  </a:cubicBezTo>
                  <a:lnTo>
                    <a:pt x="1798" y="3132"/>
                  </a:lnTo>
                  <a:cubicBezTo>
                    <a:pt x="1451" y="3132"/>
                    <a:pt x="1103" y="2961"/>
                    <a:pt x="927" y="2729"/>
                  </a:cubicBezTo>
                  <a:cubicBezTo>
                    <a:pt x="695" y="2437"/>
                    <a:pt x="579" y="2089"/>
                    <a:pt x="579" y="1742"/>
                  </a:cubicBezTo>
                  <a:cubicBezTo>
                    <a:pt x="640" y="1107"/>
                    <a:pt x="1219" y="583"/>
                    <a:pt x="1914" y="583"/>
                  </a:cubicBezTo>
                  <a:close/>
                  <a:moveTo>
                    <a:pt x="1922" y="1"/>
                  </a:moveTo>
                  <a:cubicBezTo>
                    <a:pt x="927" y="1"/>
                    <a:pt x="112" y="735"/>
                    <a:pt x="0" y="1742"/>
                  </a:cubicBezTo>
                  <a:cubicBezTo>
                    <a:pt x="0" y="2205"/>
                    <a:pt x="176" y="2669"/>
                    <a:pt x="464" y="3077"/>
                  </a:cubicBezTo>
                  <a:cubicBezTo>
                    <a:pt x="811" y="3424"/>
                    <a:pt x="1275" y="3656"/>
                    <a:pt x="1738" y="3712"/>
                  </a:cubicBezTo>
                  <a:lnTo>
                    <a:pt x="3013" y="3827"/>
                  </a:lnTo>
                  <a:lnTo>
                    <a:pt x="3189" y="3827"/>
                  </a:lnTo>
                  <a:cubicBezTo>
                    <a:pt x="4116" y="3827"/>
                    <a:pt x="4982" y="3077"/>
                    <a:pt x="5043" y="2089"/>
                  </a:cubicBezTo>
                  <a:cubicBezTo>
                    <a:pt x="5098" y="1626"/>
                    <a:pt x="4927" y="1107"/>
                    <a:pt x="4579" y="759"/>
                  </a:cubicBezTo>
                  <a:cubicBezTo>
                    <a:pt x="4287" y="351"/>
                    <a:pt x="3824" y="120"/>
                    <a:pt x="3305" y="120"/>
                  </a:cubicBezTo>
                  <a:lnTo>
                    <a:pt x="2030" y="4"/>
                  </a:lnTo>
                  <a:cubicBezTo>
                    <a:pt x="1994" y="2"/>
                    <a:pt x="1958" y="1"/>
                    <a:pt x="1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5" name="Google Shape;14685;p34"/>
          <p:cNvGrpSpPr/>
          <p:nvPr/>
        </p:nvGrpSpPr>
        <p:grpSpPr>
          <a:xfrm>
            <a:off x="50326" y="3481584"/>
            <a:ext cx="322037" cy="361644"/>
            <a:chOff x="1053854" y="3044941"/>
            <a:chExt cx="448519" cy="503682"/>
          </a:xfrm>
        </p:grpSpPr>
        <p:sp>
          <p:nvSpPr>
            <p:cNvPr id="14686" name="Google Shape;14686;p34"/>
            <p:cNvSpPr/>
            <p:nvPr/>
          </p:nvSpPr>
          <p:spPr>
            <a:xfrm>
              <a:off x="1070609" y="3181579"/>
              <a:ext cx="12063" cy="20926"/>
            </a:xfrm>
            <a:custGeom>
              <a:avLst/>
              <a:gdLst/>
              <a:ahLst/>
              <a:cxnLst/>
              <a:rect l="l" t="t" r="r" b="b"/>
              <a:pathLst>
                <a:path w="1044" h="1811" extrusionOk="0">
                  <a:moveTo>
                    <a:pt x="329" y="0"/>
                  </a:moveTo>
                  <a:cubicBezTo>
                    <a:pt x="297" y="0"/>
                    <a:pt x="265" y="5"/>
                    <a:pt x="232" y="17"/>
                  </a:cubicBezTo>
                  <a:cubicBezTo>
                    <a:pt x="117" y="72"/>
                    <a:pt x="1" y="248"/>
                    <a:pt x="56" y="364"/>
                  </a:cubicBezTo>
                  <a:lnTo>
                    <a:pt x="464" y="1578"/>
                  </a:lnTo>
                  <a:cubicBezTo>
                    <a:pt x="520" y="1755"/>
                    <a:pt x="636" y="1810"/>
                    <a:pt x="751" y="1810"/>
                  </a:cubicBezTo>
                  <a:lnTo>
                    <a:pt x="812" y="1810"/>
                  </a:lnTo>
                  <a:cubicBezTo>
                    <a:pt x="983" y="1755"/>
                    <a:pt x="1043" y="1578"/>
                    <a:pt x="983" y="1407"/>
                  </a:cubicBezTo>
                  <a:lnTo>
                    <a:pt x="580" y="188"/>
                  </a:lnTo>
                  <a:cubicBezTo>
                    <a:pt x="580" y="94"/>
                    <a:pt x="464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7" name="Google Shape;14687;p34"/>
            <p:cNvSpPr/>
            <p:nvPr/>
          </p:nvSpPr>
          <p:spPr>
            <a:xfrm>
              <a:off x="1082661" y="3217053"/>
              <a:ext cx="14744" cy="29627"/>
            </a:xfrm>
            <a:custGeom>
              <a:avLst/>
              <a:gdLst/>
              <a:ahLst/>
              <a:cxnLst/>
              <a:rect l="l" t="t" r="r" b="b"/>
              <a:pathLst>
                <a:path w="1276" h="2564" extrusionOk="0">
                  <a:moveTo>
                    <a:pt x="298" y="0"/>
                  </a:moveTo>
                  <a:cubicBezTo>
                    <a:pt x="275" y="0"/>
                    <a:pt x="253" y="5"/>
                    <a:pt x="232" y="15"/>
                  </a:cubicBezTo>
                  <a:cubicBezTo>
                    <a:pt x="56" y="75"/>
                    <a:pt x="0" y="246"/>
                    <a:pt x="56" y="423"/>
                  </a:cubicBezTo>
                  <a:lnTo>
                    <a:pt x="696" y="2392"/>
                  </a:lnTo>
                  <a:cubicBezTo>
                    <a:pt x="751" y="2508"/>
                    <a:pt x="867" y="2564"/>
                    <a:pt x="983" y="2564"/>
                  </a:cubicBezTo>
                  <a:lnTo>
                    <a:pt x="1043" y="2564"/>
                  </a:lnTo>
                  <a:cubicBezTo>
                    <a:pt x="1215" y="2508"/>
                    <a:pt x="1275" y="2392"/>
                    <a:pt x="1215" y="2216"/>
                  </a:cubicBezTo>
                  <a:lnTo>
                    <a:pt x="580" y="191"/>
                  </a:lnTo>
                  <a:cubicBezTo>
                    <a:pt x="530" y="96"/>
                    <a:pt x="406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8" name="Google Shape;14688;p34"/>
            <p:cNvSpPr/>
            <p:nvPr/>
          </p:nvSpPr>
          <p:spPr>
            <a:xfrm>
              <a:off x="1097394" y="3262741"/>
              <a:ext cx="16073" cy="32146"/>
            </a:xfrm>
            <a:custGeom>
              <a:avLst/>
              <a:gdLst/>
              <a:ahLst/>
              <a:cxnLst/>
              <a:rect l="l" t="t" r="r" b="b"/>
              <a:pathLst>
                <a:path w="1391" h="2782" extrusionOk="0">
                  <a:moveTo>
                    <a:pt x="232" y="0"/>
                  </a:moveTo>
                  <a:cubicBezTo>
                    <a:pt x="116" y="61"/>
                    <a:pt x="0" y="232"/>
                    <a:pt x="56" y="408"/>
                  </a:cubicBezTo>
                  <a:lnTo>
                    <a:pt x="811" y="2610"/>
                  </a:lnTo>
                  <a:cubicBezTo>
                    <a:pt x="811" y="2725"/>
                    <a:pt x="927" y="2781"/>
                    <a:pt x="1043" y="2781"/>
                  </a:cubicBezTo>
                  <a:lnTo>
                    <a:pt x="1159" y="2781"/>
                  </a:lnTo>
                  <a:cubicBezTo>
                    <a:pt x="1330" y="2725"/>
                    <a:pt x="1390" y="2610"/>
                    <a:pt x="1330" y="2433"/>
                  </a:cubicBezTo>
                  <a:lnTo>
                    <a:pt x="579" y="232"/>
                  </a:lnTo>
                  <a:cubicBezTo>
                    <a:pt x="579" y="61"/>
                    <a:pt x="403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9" name="Google Shape;14689;p34"/>
            <p:cNvSpPr/>
            <p:nvPr/>
          </p:nvSpPr>
          <p:spPr>
            <a:xfrm>
              <a:off x="1112762" y="3309435"/>
              <a:ext cx="16073" cy="31661"/>
            </a:xfrm>
            <a:custGeom>
              <a:avLst/>
              <a:gdLst/>
              <a:ahLst/>
              <a:cxnLst/>
              <a:rect l="l" t="t" r="r" b="b"/>
              <a:pathLst>
                <a:path w="1391" h="2740" extrusionOk="0">
                  <a:moveTo>
                    <a:pt x="325" y="0"/>
                  </a:moveTo>
                  <a:cubicBezTo>
                    <a:pt x="295" y="0"/>
                    <a:pt x="263" y="5"/>
                    <a:pt x="232" y="15"/>
                  </a:cubicBezTo>
                  <a:cubicBezTo>
                    <a:pt x="116" y="75"/>
                    <a:pt x="0" y="246"/>
                    <a:pt x="60" y="362"/>
                  </a:cubicBezTo>
                  <a:lnTo>
                    <a:pt x="756" y="2564"/>
                  </a:lnTo>
                  <a:cubicBezTo>
                    <a:pt x="811" y="2680"/>
                    <a:pt x="927" y="2740"/>
                    <a:pt x="1043" y="2740"/>
                  </a:cubicBezTo>
                  <a:lnTo>
                    <a:pt x="1159" y="2740"/>
                  </a:lnTo>
                  <a:cubicBezTo>
                    <a:pt x="1275" y="2680"/>
                    <a:pt x="1391" y="2508"/>
                    <a:pt x="1335" y="2392"/>
                  </a:cubicBezTo>
                  <a:lnTo>
                    <a:pt x="580" y="191"/>
                  </a:lnTo>
                  <a:cubicBezTo>
                    <a:pt x="580" y="96"/>
                    <a:pt x="46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0" name="Google Shape;14690;p34"/>
            <p:cNvSpPr/>
            <p:nvPr/>
          </p:nvSpPr>
          <p:spPr>
            <a:xfrm>
              <a:off x="1127483" y="3354211"/>
              <a:ext cx="16085" cy="32412"/>
            </a:xfrm>
            <a:custGeom>
              <a:avLst/>
              <a:gdLst/>
              <a:ahLst/>
              <a:cxnLst/>
              <a:rect l="l" t="t" r="r" b="b"/>
              <a:pathLst>
                <a:path w="1392" h="2805" extrusionOk="0">
                  <a:moveTo>
                    <a:pt x="362" y="1"/>
                  </a:moveTo>
                  <a:cubicBezTo>
                    <a:pt x="321" y="1"/>
                    <a:pt x="277" y="8"/>
                    <a:pt x="232" y="24"/>
                  </a:cubicBezTo>
                  <a:cubicBezTo>
                    <a:pt x="117" y="79"/>
                    <a:pt x="1" y="195"/>
                    <a:pt x="61" y="371"/>
                  </a:cubicBezTo>
                  <a:lnTo>
                    <a:pt x="812" y="2628"/>
                  </a:lnTo>
                  <a:cubicBezTo>
                    <a:pt x="872" y="2744"/>
                    <a:pt x="988" y="2804"/>
                    <a:pt x="1104" y="2804"/>
                  </a:cubicBezTo>
                  <a:lnTo>
                    <a:pt x="1159" y="2804"/>
                  </a:lnTo>
                  <a:cubicBezTo>
                    <a:pt x="1336" y="2744"/>
                    <a:pt x="1391" y="2628"/>
                    <a:pt x="1336" y="2457"/>
                  </a:cubicBezTo>
                  <a:lnTo>
                    <a:pt x="580" y="195"/>
                  </a:lnTo>
                  <a:cubicBezTo>
                    <a:pt x="580" y="67"/>
                    <a:pt x="484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1" name="Google Shape;14691;p34"/>
            <p:cNvSpPr/>
            <p:nvPr/>
          </p:nvSpPr>
          <p:spPr>
            <a:xfrm>
              <a:off x="1142216" y="3399136"/>
              <a:ext cx="16073" cy="33001"/>
            </a:xfrm>
            <a:custGeom>
              <a:avLst/>
              <a:gdLst/>
              <a:ahLst/>
              <a:cxnLst/>
              <a:rect l="l" t="t" r="r" b="b"/>
              <a:pathLst>
                <a:path w="1391" h="2856" extrusionOk="0">
                  <a:moveTo>
                    <a:pt x="325" y="0"/>
                  </a:moveTo>
                  <a:cubicBezTo>
                    <a:pt x="295" y="0"/>
                    <a:pt x="263" y="5"/>
                    <a:pt x="232" y="15"/>
                  </a:cubicBezTo>
                  <a:cubicBezTo>
                    <a:pt x="116" y="75"/>
                    <a:pt x="0" y="247"/>
                    <a:pt x="61" y="362"/>
                  </a:cubicBezTo>
                  <a:lnTo>
                    <a:pt x="811" y="2624"/>
                  </a:lnTo>
                  <a:cubicBezTo>
                    <a:pt x="872" y="2796"/>
                    <a:pt x="988" y="2856"/>
                    <a:pt x="1103" y="2856"/>
                  </a:cubicBezTo>
                  <a:lnTo>
                    <a:pt x="1159" y="2856"/>
                  </a:lnTo>
                  <a:cubicBezTo>
                    <a:pt x="1335" y="2796"/>
                    <a:pt x="1391" y="2624"/>
                    <a:pt x="1391" y="2448"/>
                  </a:cubicBezTo>
                  <a:lnTo>
                    <a:pt x="640" y="191"/>
                  </a:lnTo>
                  <a:cubicBezTo>
                    <a:pt x="590" y="96"/>
                    <a:pt x="466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2" name="Google Shape;14692;p34"/>
            <p:cNvSpPr/>
            <p:nvPr/>
          </p:nvSpPr>
          <p:spPr>
            <a:xfrm>
              <a:off x="1157641" y="3443993"/>
              <a:ext cx="14733" cy="29650"/>
            </a:xfrm>
            <a:custGeom>
              <a:avLst/>
              <a:gdLst/>
              <a:ahLst/>
              <a:cxnLst/>
              <a:rect l="l" t="t" r="r" b="b"/>
              <a:pathLst>
                <a:path w="1275" h="2566" extrusionOk="0">
                  <a:moveTo>
                    <a:pt x="300" y="1"/>
                  </a:moveTo>
                  <a:cubicBezTo>
                    <a:pt x="276" y="1"/>
                    <a:pt x="253" y="6"/>
                    <a:pt x="232" y="17"/>
                  </a:cubicBezTo>
                  <a:cubicBezTo>
                    <a:pt x="56" y="72"/>
                    <a:pt x="0" y="248"/>
                    <a:pt x="56" y="420"/>
                  </a:cubicBezTo>
                  <a:lnTo>
                    <a:pt x="695" y="2334"/>
                  </a:lnTo>
                  <a:cubicBezTo>
                    <a:pt x="695" y="2450"/>
                    <a:pt x="811" y="2566"/>
                    <a:pt x="927" y="2566"/>
                  </a:cubicBezTo>
                  <a:cubicBezTo>
                    <a:pt x="983" y="2566"/>
                    <a:pt x="983" y="2566"/>
                    <a:pt x="1043" y="2506"/>
                  </a:cubicBezTo>
                  <a:cubicBezTo>
                    <a:pt x="1159" y="2506"/>
                    <a:pt x="1275" y="2334"/>
                    <a:pt x="1214" y="2158"/>
                  </a:cubicBezTo>
                  <a:lnTo>
                    <a:pt x="579" y="248"/>
                  </a:lnTo>
                  <a:cubicBezTo>
                    <a:pt x="530" y="104"/>
                    <a:pt x="406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3" name="Google Shape;14693;p34"/>
            <p:cNvSpPr/>
            <p:nvPr/>
          </p:nvSpPr>
          <p:spPr>
            <a:xfrm>
              <a:off x="1171669" y="3488168"/>
              <a:ext cx="13404" cy="24300"/>
            </a:xfrm>
            <a:custGeom>
              <a:avLst/>
              <a:gdLst/>
              <a:ahLst/>
              <a:cxnLst/>
              <a:rect l="l" t="t" r="r" b="b"/>
              <a:pathLst>
                <a:path w="1160" h="2103" extrusionOk="0">
                  <a:moveTo>
                    <a:pt x="331" y="1"/>
                  </a:moveTo>
                  <a:cubicBezTo>
                    <a:pt x="299" y="1"/>
                    <a:pt x="265" y="6"/>
                    <a:pt x="232" y="17"/>
                  </a:cubicBezTo>
                  <a:cubicBezTo>
                    <a:pt x="116" y="73"/>
                    <a:pt x="0" y="249"/>
                    <a:pt x="61" y="365"/>
                  </a:cubicBezTo>
                  <a:lnTo>
                    <a:pt x="580" y="1927"/>
                  </a:lnTo>
                  <a:cubicBezTo>
                    <a:pt x="640" y="2043"/>
                    <a:pt x="756" y="2103"/>
                    <a:pt x="872" y="2103"/>
                  </a:cubicBezTo>
                  <a:lnTo>
                    <a:pt x="927" y="2103"/>
                  </a:lnTo>
                  <a:cubicBezTo>
                    <a:pt x="1103" y="2043"/>
                    <a:pt x="1159" y="1927"/>
                    <a:pt x="1103" y="1755"/>
                  </a:cubicBezTo>
                  <a:lnTo>
                    <a:pt x="640" y="189"/>
                  </a:lnTo>
                  <a:cubicBezTo>
                    <a:pt x="591" y="95"/>
                    <a:pt x="469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4" name="Google Shape;14694;p34"/>
            <p:cNvSpPr/>
            <p:nvPr/>
          </p:nvSpPr>
          <p:spPr>
            <a:xfrm>
              <a:off x="1058557" y="3044941"/>
              <a:ext cx="443816" cy="503682"/>
            </a:xfrm>
            <a:custGeom>
              <a:avLst/>
              <a:gdLst/>
              <a:ahLst/>
              <a:cxnLst/>
              <a:rect l="l" t="t" r="r" b="b"/>
              <a:pathLst>
                <a:path w="38409" h="43590" extrusionOk="0">
                  <a:moveTo>
                    <a:pt x="26770" y="0"/>
                  </a:moveTo>
                  <a:cubicBezTo>
                    <a:pt x="26734" y="0"/>
                    <a:pt x="26694" y="8"/>
                    <a:pt x="26651" y="23"/>
                  </a:cubicBezTo>
                  <a:lnTo>
                    <a:pt x="233" y="8713"/>
                  </a:lnTo>
                  <a:cubicBezTo>
                    <a:pt x="117" y="8769"/>
                    <a:pt x="1" y="8945"/>
                    <a:pt x="56" y="9061"/>
                  </a:cubicBezTo>
                  <a:lnTo>
                    <a:pt x="520" y="10391"/>
                  </a:lnTo>
                  <a:cubicBezTo>
                    <a:pt x="520" y="10486"/>
                    <a:pt x="639" y="10581"/>
                    <a:pt x="777" y="10581"/>
                  </a:cubicBezTo>
                  <a:cubicBezTo>
                    <a:pt x="806" y="10581"/>
                    <a:pt x="837" y="10577"/>
                    <a:pt x="868" y="10567"/>
                  </a:cubicBezTo>
                  <a:cubicBezTo>
                    <a:pt x="983" y="10507"/>
                    <a:pt x="1099" y="10335"/>
                    <a:pt x="1044" y="10219"/>
                  </a:cubicBezTo>
                  <a:lnTo>
                    <a:pt x="696" y="9177"/>
                  </a:lnTo>
                  <a:lnTo>
                    <a:pt x="26535" y="602"/>
                  </a:lnTo>
                  <a:lnTo>
                    <a:pt x="37714" y="34376"/>
                  </a:lnTo>
                  <a:lnTo>
                    <a:pt x="11819" y="42894"/>
                  </a:lnTo>
                  <a:lnTo>
                    <a:pt x="11472" y="41851"/>
                  </a:lnTo>
                  <a:cubicBezTo>
                    <a:pt x="11426" y="41719"/>
                    <a:pt x="11350" y="41655"/>
                    <a:pt x="11241" y="41655"/>
                  </a:cubicBezTo>
                  <a:cubicBezTo>
                    <a:pt x="11206" y="41655"/>
                    <a:pt x="11167" y="41661"/>
                    <a:pt x="11124" y="41675"/>
                  </a:cubicBezTo>
                  <a:cubicBezTo>
                    <a:pt x="10948" y="41675"/>
                    <a:pt x="10892" y="41851"/>
                    <a:pt x="10948" y="42023"/>
                  </a:cubicBezTo>
                  <a:lnTo>
                    <a:pt x="11412" y="43358"/>
                  </a:lnTo>
                  <a:cubicBezTo>
                    <a:pt x="11412" y="43473"/>
                    <a:pt x="11472" y="43529"/>
                    <a:pt x="11527" y="43529"/>
                  </a:cubicBezTo>
                  <a:cubicBezTo>
                    <a:pt x="11588" y="43529"/>
                    <a:pt x="11643" y="43589"/>
                    <a:pt x="11643" y="43589"/>
                  </a:cubicBezTo>
                  <a:cubicBezTo>
                    <a:pt x="11704" y="43589"/>
                    <a:pt x="11704" y="43589"/>
                    <a:pt x="11759" y="43529"/>
                  </a:cubicBezTo>
                  <a:lnTo>
                    <a:pt x="38177" y="34839"/>
                  </a:lnTo>
                  <a:cubicBezTo>
                    <a:pt x="38293" y="34783"/>
                    <a:pt x="38409" y="34607"/>
                    <a:pt x="38353" y="34491"/>
                  </a:cubicBezTo>
                  <a:lnTo>
                    <a:pt x="26998" y="195"/>
                  </a:lnTo>
                  <a:cubicBezTo>
                    <a:pt x="26953" y="66"/>
                    <a:pt x="26877" y="0"/>
                    <a:pt x="26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5" name="Google Shape;14695;p34"/>
            <p:cNvSpPr/>
            <p:nvPr/>
          </p:nvSpPr>
          <p:spPr>
            <a:xfrm>
              <a:off x="1065895" y="3191736"/>
              <a:ext cx="47572" cy="32886"/>
            </a:xfrm>
            <a:custGeom>
              <a:avLst/>
              <a:gdLst/>
              <a:ahLst/>
              <a:cxnLst/>
              <a:rect l="l" t="t" r="r" b="b"/>
              <a:pathLst>
                <a:path w="4117" h="2846" extrusionOk="0">
                  <a:moveTo>
                    <a:pt x="2842" y="584"/>
                  </a:moveTo>
                  <a:cubicBezTo>
                    <a:pt x="3074" y="584"/>
                    <a:pt x="3305" y="699"/>
                    <a:pt x="3361" y="931"/>
                  </a:cubicBezTo>
                  <a:cubicBezTo>
                    <a:pt x="3477" y="1279"/>
                    <a:pt x="3305" y="1571"/>
                    <a:pt x="3013" y="1687"/>
                  </a:cubicBezTo>
                  <a:lnTo>
                    <a:pt x="1336" y="2206"/>
                  </a:lnTo>
                  <a:cubicBezTo>
                    <a:pt x="1273" y="2231"/>
                    <a:pt x="1210" y="2242"/>
                    <a:pt x="1150" y="2242"/>
                  </a:cubicBezTo>
                  <a:cubicBezTo>
                    <a:pt x="928" y="2242"/>
                    <a:pt x="731" y="2087"/>
                    <a:pt x="640" y="1858"/>
                  </a:cubicBezTo>
                  <a:cubicBezTo>
                    <a:pt x="580" y="1742"/>
                    <a:pt x="580" y="1571"/>
                    <a:pt x="696" y="1395"/>
                  </a:cubicBezTo>
                  <a:cubicBezTo>
                    <a:pt x="756" y="1279"/>
                    <a:pt x="872" y="1163"/>
                    <a:pt x="988" y="1163"/>
                  </a:cubicBezTo>
                  <a:lnTo>
                    <a:pt x="2610" y="584"/>
                  </a:lnTo>
                  <a:close/>
                  <a:moveTo>
                    <a:pt x="2787" y="1"/>
                  </a:moveTo>
                  <a:cubicBezTo>
                    <a:pt x="2668" y="1"/>
                    <a:pt x="2547" y="20"/>
                    <a:pt x="2434" y="65"/>
                  </a:cubicBezTo>
                  <a:lnTo>
                    <a:pt x="812" y="584"/>
                  </a:lnTo>
                  <a:cubicBezTo>
                    <a:pt x="525" y="699"/>
                    <a:pt x="293" y="876"/>
                    <a:pt x="177" y="1163"/>
                  </a:cubicBezTo>
                  <a:cubicBezTo>
                    <a:pt x="1" y="1455"/>
                    <a:pt x="1" y="1742"/>
                    <a:pt x="117" y="2034"/>
                  </a:cubicBezTo>
                  <a:cubicBezTo>
                    <a:pt x="177" y="2322"/>
                    <a:pt x="409" y="2553"/>
                    <a:pt x="640" y="2729"/>
                  </a:cubicBezTo>
                  <a:cubicBezTo>
                    <a:pt x="812" y="2785"/>
                    <a:pt x="988" y="2845"/>
                    <a:pt x="1159" y="2845"/>
                  </a:cubicBezTo>
                  <a:cubicBezTo>
                    <a:pt x="1275" y="2845"/>
                    <a:pt x="1451" y="2785"/>
                    <a:pt x="1567" y="2785"/>
                  </a:cubicBezTo>
                  <a:lnTo>
                    <a:pt x="3190" y="2206"/>
                  </a:lnTo>
                  <a:cubicBezTo>
                    <a:pt x="3769" y="2034"/>
                    <a:pt x="4116" y="1395"/>
                    <a:pt x="3885" y="760"/>
                  </a:cubicBezTo>
                  <a:cubicBezTo>
                    <a:pt x="3824" y="468"/>
                    <a:pt x="3593" y="236"/>
                    <a:pt x="3305" y="120"/>
                  </a:cubicBezTo>
                  <a:cubicBezTo>
                    <a:pt x="3163" y="49"/>
                    <a:pt x="2977" y="1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6" name="Google Shape;14696;p34"/>
            <p:cNvSpPr/>
            <p:nvPr/>
          </p:nvSpPr>
          <p:spPr>
            <a:xfrm>
              <a:off x="1053854" y="3154702"/>
              <a:ext cx="47560" cy="32435"/>
            </a:xfrm>
            <a:custGeom>
              <a:avLst/>
              <a:gdLst/>
              <a:ahLst/>
              <a:cxnLst/>
              <a:rect l="l" t="t" r="r" b="b"/>
              <a:pathLst>
                <a:path w="4116" h="2807" extrusionOk="0">
                  <a:moveTo>
                    <a:pt x="2781" y="544"/>
                  </a:moveTo>
                  <a:cubicBezTo>
                    <a:pt x="3013" y="544"/>
                    <a:pt x="3244" y="720"/>
                    <a:pt x="3360" y="952"/>
                  </a:cubicBezTo>
                  <a:cubicBezTo>
                    <a:pt x="3420" y="1240"/>
                    <a:pt x="3305" y="1587"/>
                    <a:pt x="2957" y="1703"/>
                  </a:cubicBezTo>
                  <a:lnTo>
                    <a:pt x="1335" y="2227"/>
                  </a:lnTo>
                  <a:cubicBezTo>
                    <a:pt x="1273" y="2251"/>
                    <a:pt x="1208" y="2263"/>
                    <a:pt x="1145" y="2263"/>
                  </a:cubicBezTo>
                  <a:cubicBezTo>
                    <a:pt x="908" y="2263"/>
                    <a:pt x="683" y="2105"/>
                    <a:pt x="640" y="1879"/>
                  </a:cubicBezTo>
                  <a:cubicBezTo>
                    <a:pt x="579" y="1703"/>
                    <a:pt x="579" y="1587"/>
                    <a:pt x="640" y="1416"/>
                  </a:cubicBezTo>
                  <a:cubicBezTo>
                    <a:pt x="755" y="1300"/>
                    <a:pt x="871" y="1184"/>
                    <a:pt x="987" y="1124"/>
                  </a:cubicBezTo>
                  <a:lnTo>
                    <a:pt x="2609" y="605"/>
                  </a:lnTo>
                  <a:cubicBezTo>
                    <a:pt x="2665" y="605"/>
                    <a:pt x="2725" y="544"/>
                    <a:pt x="2781" y="544"/>
                  </a:cubicBezTo>
                  <a:close/>
                  <a:moveTo>
                    <a:pt x="2844" y="0"/>
                  </a:moveTo>
                  <a:cubicBezTo>
                    <a:pt x="2706" y="0"/>
                    <a:pt x="2564" y="29"/>
                    <a:pt x="2433" y="81"/>
                  </a:cubicBezTo>
                  <a:lnTo>
                    <a:pt x="811" y="605"/>
                  </a:lnTo>
                  <a:cubicBezTo>
                    <a:pt x="524" y="720"/>
                    <a:pt x="292" y="892"/>
                    <a:pt x="116" y="1184"/>
                  </a:cubicBezTo>
                  <a:cubicBezTo>
                    <a:pt x="0" y="1471"/>
                    <a:pt x="0" y="1763"/>
                    <a:pt x="60" y="2051"/>
                  </a:cubicBezTo>
                  <a:cubicBezTo>
                    <a:pt x="176" y="2343"/>
                    <a:pt x="408" y="2574"/>
                    <a:pt x="640" y="2690"/>
                  </a:cubicBezTo>
                  <a:cubicBezTo>
                    <a:pt x="811" y="2806"/>
                    <a:pt x="987" y="2806"/>
                    <a:pt x="1159" y="2806"/>
                  </a:cubicBezTo>
                  <a:cubicBezTo>
                    <a:pt x="1275" y="2806"/>
                    <a:pt x="1390" y="2806"/>
                    <a:pt x="1506" y="2746"/>
                  </a:cubicBezTo>
                  <a:lnTo>
                    <a:pt x="3189" y="2227"/>
                  </a:lnTo>
                  <a:cubicBezTo>
                    <a:pt x="3768" y="2051"/>
                    <a:pt x="4116" y="1416"/>
                    <a:pt x="3884" y="776"/>
                  </a:cubicBezTo>
                  <a:cubicBezTo>
                    <a:pt x="3768" y="489"/>
                    <a:pt x="3592" y="257"/>
                    <a:pt x="3305" y="141"/>
                  </a:cubicBezTo>
                  <a:cubicBezTo>
                    <a:pt x="3177" y="44"/>
                    <a:pt x="3013" y="0"/>
                    <a:pt x="2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7" name="Google Shape;14697;p34"/>
            <p:cNvSpPr/>
            <p:nvPr/>
          </p:nvSpPr>
          <p:spPr>
            <a:xfrm>
              <a:off x="1167648" y="3500670"/>
              <a:ext cx="46232" cy="32527"/>
            </a:xfrm>
            <a:custGeom>
              <a:avLst/>
              <a:gdLst/>
              <a:ahLst/>
              <a:cxnLst/>
              <a:rect l="l" t="t" r="r" b="b"/>
              <a:pathLst>
                <a:path w="4001" h="2815" extrusionOk="0">
                  <a:moveTo>
                    <a:pt x="2842" y="557"/>
                  </a:moveTo>
                  <a:cubicBezTo>
                    <a:pt x="2958" y="557"/>
                    <a:pt x="3013" y="613"/>
                    <a:pt x="3074" y="613"/>
                  </a:cubicBezTo>
                  <a:cubicBezTo>
                    <a:pt x="3245" y="729"/>
                    <a:pt x="3361" y="845"/>
                    <a:pt x="3361" y="961"/>
                  </a:cubicBezTo>
                  <a:cubicBezTo>
                    <a:pt x="3421" y="1137"/>
                    <a:pt x="3421" y="1253"/>
                    <a:pt x="3361" y="1424"/>
                  </a:cubicBezTo>
                  <a:cubicBezTo>
                    <a:pt x="3305" y="1540"/>
                    <a:pt x="3190" y="1656"/>
                    <a:pt x="3013" y="1716"/>
                  </a:cubicBezTo>
                  <a:lnTo>
                    <a:pt x="1391" y="2235"/>
                  </a:lnTo>
                  <a:cubicBezTo>
                    <a:pt x="1319" y="2260"/>
                    <a:pt x="1257" y="2275"/>
                    <a:pt x="1196" y="2275"/>
                  </a:cubicBezTo>
                  <a:cubicBezTo>
                    <a:pt x="1112" y="2275"/>
                    <a:pt x="1030" y="2247"/>
                    <a:pt x="928" y="2180"/>
                  </a:cubicBezTo>
                  <a:cubicBezTo>
                    <a:pt x="812" y="2119"/>
                    <a:pt x="696" y="2003"/>
                    <a:pt x="640" y="1888"/>
                  </a:cubicBezTo>
                  <a:cubicBezTo>
                    <a:pt x="640" y="1716"/>
                    <a:pt x="640" y="1540"/>
                    <a:pt x="696" y="1424"/>
                  </a:cubicBezTo>
                  <a:cubicBezTo>
                    <a:pt x="756" y="1308"/>
                    <a:pt x="872" y="1192"/>
                    <a:pt x="1044" y="1137"/>
                  </a:cubicBezTo>
                  <a:lnTo>
                    <a:pt x="2666" y="613"/>
                  </a:lnTo>
                  <a:cubicBezTo>
                    <a:pt x="2726" y="557"/>
                    <a:pt x="2782" y="557"/>
                    <a:pt x="2842" y="557"/>
                  </a:cubicBezTo>
                  <a:close/>
                  <a:moveTo>
                    <a:pt x="2808" y="1"/>
                  </a:moveTo>
                  <a:cubicBezTo>
                    <a:pt x="2703" y="1"/>
                    <a:pt x="2599" y="14"/>
                    <a:pt x="2494" y="34"/>
                  </a:cubicBezTo>
                  <a:lnTo>
                    <a:pt x="872" y="613"/>
                  </a:lnTo>
                  <a:cubicBezTo>
                    <a:pt x="580" y="673"/>
                    <a:pt x="348" y="905"/>
                    <a:pt x="177" y="1192"/>
                  </a:cubicBezTo>
                  <a:cubicBezTo>
                    <a:pt x="61" y="1424"/>
                    <a:pt x="1" y="1772"/>
                    <a:pt x="117" y="2064"/>
                  </a:cubicBezTo>
                  <a:cubicBezTo>
                    <a:pt x="233" y="2351"/>
                    <a:pt x="409" y="2583"/>
                    <a:pt x="696" y="2699"/>
                  </a:cubicBezTo>
                  <a:cubicBezTo>
                    <a:pt x="872" y="2815"/>
                    <a:pt x="1044" y="2815"/>
                    <a:pt x="1220" y="2815"/>
                  </a:cubicBezTo>
                  <a:cubicBezTo>
                    <a:pt x="1336" y="2815"/>
                    <a:pt x="1451" y="2815"/>
                    <a:pt x="1567" y="2759"/>
                  </a:cubicBezTo>
                  <a:lnTo>
                    <a:pt x="3190" y="2235"/>
                  </a:lnTo>
                  <a:cubicBezTo>
                    <a:pt x="3477" y="2119"/>
                    <a:pt x="3709" y="1948"/>
                    <a:pt x="3885" y="1656"/>
                  </a:cubicBezTo>
                  <a:cubicBezTo>
                    <a:pt x="4001" y="1369"/>
                    <a:pt x="4001" y="1077"/>
                    <a:pt x="3940" y="789"/>
                  </a:cubicBezTo>
                  <a:cubicBezTo>
                    <a:pt x="3824" y="497"/>
                    <a:pt x="3653" y="265"/>
                    <a:pt x="3361" y="150"/>
                  </a:cubicBezTo>
                  <a:cubicBezTo>
                    <a:pt x="3178" y="40"/>
                    <a:pt x="2993" y="1"/>
                    <a:pt x="2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8" name="Google Shape;14698;p34"/>
            <p:cNvSpPr/>
            <p:nvPr/>
          </p:nvSpPr>
          <p:spPr>
            <a:xfrm>
              <a:off x="1079980" y="3237262"/>
              <a:ext cx="48219" cy="32874"/>
            </a:xfrm>
            <a:custGeom>
              <a:avLst/>
              <a:gdLst/>
              <a:ahLst/>
              <a:cxnLst/>
              <a:rect l="l" t="t" r="r" b="b"/>
              <a:pathLst>
                <a:path w="4173" h="2845" extrusionOk="0">
                  <a:moveTo>
                    <a:pt x="2897" y="583"/>
                  </a:moveTo>
                  <a:cubicBezTo>
                    <a:pt x="3013" y="583"/>
                    <a:pt x="3069" y="583"/>
                    <a:pt x="3185" y="643"/>
                  </a:cubicBezTo>
                  <a:cubicBezTo>
                    <a:pt x="3301" y="699"/>
                    <a:pt x="3417" y="815"/>
                    <a:pt x="3417" y="991"/>
                  </a:cubicBezTo>
                  <a:cubicBezTo>
                    <a:pt x="3532" y="1278"/>
                    <a:pt x="3361" y="1570"/>
                    <a:pt x="3069" y="1686"/>
                  </a:cubicBezTo>
                  <a:lnTo>
                    <a:pt x="1447" y="2205"/>
                  </a:lnTo>
                  <a:cubicBezTo>
                    <a:pt x="1385" y="2230"/>
                    <a:pt x="1320" y="2242"/>
                    <a:pt x="1256" y="2242"/>
                  </a:cubicBezTo>
                  <a:cubicBezTo>
                    <a:pt x="1021" y="2242"/>
                    <a:pt x="787" y="2087"/>
                    <a:pt x="696" y="1858"/>
                  </a:cubicBezTo>
                  <a:cubicBezTo>
                    <a:pt x="636" y="1570"/>
                    <a:pt x="812" y="1223"/>
                    <a:pt x="1099" y="1162"/>
                  </a:cubicBezTo>
                  <a:lnTo>
                    <a:pt x="2721" y="583"/>
                  </a:lnTo>
                  <a:close/>
                  <a:moveTo>
                    <a:pt x="2884" y="0"/>
                  </a:moveTo>
                  <a:cubicBezTo>
                    <a:pt x="2773" y="0"/>
                    <a:pt x="2661" y="19"/>
                    <a:pt x="2550" y="64"/>
                  </a:cubicBezTo>
                  <a:lnTo>
                    <a:pt x="928" y="583"/>
                  </a:lnTo>
                  <a:cubicBezTo>
                    <a:pt x="288" y="815"/>
                    <a:pt x="1" y="1454"/>
                    <a:pt x="172" y="2034"/>
                  </a:cubicBezTo>
                  <a:cubicBezTo>
                    <a:pt x="348" y="2553"/>
                    <a:pt x="812" y="2845"/>
                    <a:pt x="1275" y="2845"/>
                  </a:cubicBezTo>
                  <a:cubicBezTo>
                    <a:pt x="1391" y="2845"/>
                    <a:pt x="1507" y="2845"/>
                    <a:pt x="1623" y="2785"/>
                  </a:cubicBezTo>
                  <a:lnTo>
                    <a:pt x="3245" y="2266"/>
                  </a:lnTo>
                  <a:cubicBezTo>
                    <a:pt x="3880" y="2034"/>
                    <a:pt x="4172" y="1394"/>
                    <a:pt x="3996" y="815"/>
                  </a:cubicBezTo>
                  <a:cubicBezTo>
                    <a:pt x="3880" y="527"/>
                    <a:pt x="3709" y="236"/>
                    <a:pt x="3417" y="120"/>
                  </a:cubicBezTo>
                  <a:cubicBezTo>
                    <a:pt x="3240" y="49"/>
                    <a:pt x="3062" y="0"/>
                    <a:pt x="2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9" name="Google Shape;14699;p34"/>
            <p:cNvSpPr/>
            <p:nvPr/>
          </p:nvSpPr>
          <p:spPr>
            <a:xfrm>
              <a:off x="1094713" y="3282778"/>
              <a:ext cx="48855" cy="32886"/>
            </a:xfrm>
            <a:custGeom>
              <a:avLst/>
              <a:gdLst/>
              <a:ahLst/>
              <a:cxnLst/>
              <a:rect l="l" t="t" r="r" b="b"/>
              <a:pathLst>
                <a:path w="4228" h="2846" extrusionOk="0">
                  <a:moveTo>
                    <a:pt x="2953" y="584"/>
                  </a:moveTo>
                  <a:cubicBezTo>
                    <a:pt x="3013" y="584"/>
                    <a:pt x="3129" y="584"/>
                    <a:pt x="3184" y="644"/>
                  </a:cubicBezTo>
                  <a:cubicBezTo>
                    <a:pt x="3300" y="699"/>
                    <a:pt x="3416" y="815"/>
                    <a:pt x="3476" y="991"/>
                  </a:cubicBezTo>
                  <a:cubicBezTo>
                    <a:pt x="3592" y="1279"/>
                    <a:pt x="3416" y="1626"/>
                    <a:pt x="3129" y="1687"/>
                  </a:cubicBezTo>
                  <a:lnTo>
                    <a:pt x="1446" y="2266"/>
                  </a:lnTo>
                  <a:cubicBezTo>
                    <a:pt x="1410" y="2273"/>
                    <a:pt x="1374" y="2276"/>
                    <a:pt x="1338" y="2276"/>
                  </a:cubicBezTo>
                  <a:cubicBezTo>
                    <a:pt x="1088" y="2276"/>
                    <a:pt x="852" y="2113"/>
                    <a:pt x="751" y="1858"/>
                  </a:cubicBezTo>
                  <a:cubicBezTo>
                    <a:pt x="635" y="1571"/>
                    <a:pt x="811" y="1223"/>
                    <a:pt x="1099" y="1163"/>
                  </a:cubicBezTo>
                  <a:lnTo>
                    <a:pt x="2721" y="584"/>
                  </a:lnTo>
                  <a:close/>
                  <a:moveTo>
                    <a:pt x="2899" y="1"/>
                  </a:moveTo>
                  <a:cubicBezTo>
                    <a:pt x="2780" y="1"/>
                    <a:pt x="2660" y="20"/>
                    <a:pt x="2549" y="65"/>
                  </a:cubicBezTo>
                  <a:lnTo>
                    <a:pt x="927" y="584"/>
                  </a:lnTo>
                  <a:cubicBezTo>
                    <a:pt x="348" y="815"/>
                    <a:pt x="0" y="1455"/>
                    <a:pt x="232" y="2034"/>
                  </a:cubicBezTo>
                  <a:cubicBezTo>
                    <a:pt x="348" y="2553"/>
                    <a:pt x="811" y="2845"/>
                    <a:pt x="1275" y="2845"/>
                  </a:cubicBezTo>
                  <a:cubicBezTo>
                    <a:pt x="1391" y="2845"/>
                    <a:pt x="1562" y="2845"/>
                    <a:pt x="1678" y="2785"/>
                  </a:cubicBezTo>
                  <a:lnTo>
                    <a:pt x="3300" y="2266"/>
                  </a:lnTo>
                  <a:cubicBezTo>
                    <a:pt x="3880" y="2034"/>
                    <a:pt x="4227" y="1395"/>
                    <a:pt x="3995" y="815"/>
                  </a:cubicBezTo>
                  <a:cubicBezTo>
                    <a:pt x="3940" y="528"/>
                    <a:pt x="3708" y="296"/>
                    <a:pt x="3416" y="120"/>
                  </a:cubicBezTo>
                  <a:cubicBezTo>
                    <a:pt x="3274" y="49"/>
                    <a:pt x="3088" y="1"/>
                    <a:pt x="2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0" name="Google Shape;14700;p34"/>
            <p:cNvSpPr/>
            <p:nvPr/>
          </p:nvSpPr>
          <p:spPr>
            <a:xfrm>
              <a:off x="1110774" y="3328582"/>
              <a:ext cx="47514" cy="32597"/>
            </a:xfrm>
            <a:custGeom>
              <a:avLst/>
              <a:gdLst/>
              <a:ahLst/>
              <a:cxnLst/>
              <a:rect l="l" t="t" r="r" b="b"/>
              <a:pathLst>
                <a:path w="4112" h="2821" extrusionOk="0">
                  <a:moveTo>
                    <a:pt x="2837" y="559"/>
                  </a:moveTo>
                  <a:cubicBezTo>
                    <a:pt x="2953" y="559"/>
                    <a:pt x="3013" y="559"/>
                    <a:pt x="3129" y="619"/>
                  </a:cubicBezTo>
                  <a:cubicBezTo>
                    <a:pt x="3245" y="675"/>
                    <a:pt x="3361" y="791"/>
                    <a:pt x="3361" y="967"/>
                  </a:cubicBezTo>
                  <a:cubicBezTo>
                    <a:pt x="3477" y="1254"/>
                    <a:pt x="3301" y="1602"/>
                    <a:pt x="3013" y="1662"/>
                  </a:cubicBezTo>
                  <a:lnTo>
                    <a:pt x="1391" y="2242"/>
                  </a:lnTo>
                  <a:cubicBezTo>
                    <a:pt x="1345" y="2250"/>
                    <a:pt x="1298" y="2255"/>
                    <a:pt x="1250" y="2255"/>
                  </a:cubicBezTo>
                  <a:cubicBezTo>
                    <a:pt x="995" y="2255"/>
                    <a:pt x="733" y="2126"/>
                    <a:pt x="636" y="1834"/>
                  </a:cubicBezTo>
                  <a:cubicBezTo>
                    <a:pt x="636" y="1718"/>
                    <a:pt x="636" y="1546"/>
                    <a:pt x="696" y="1430"/>
                  </a:cubicBezTo>
                  <a:cubicBezTo>
                    <a:pt x="752" y="1254"/>
                    <a:pt x="867" y="1199"/>
                    <a:pt x="1044" y="1138"/>
                  </a:cubicBezTo>
                  <a:lnTo>
                    <a:pt x="2666" y="619"/>
                  </a:lnTo>
                  <a:cubicBezTo>
                    <a:pt x="2721" y="559"/>
                    <a:pt x="2782" y="559"/>
                    <a:pt x="2837" y="559"/>
                  </a:cubicBezTo>
                  <a:close/>
                  <a:moveTo>
                    <a:pt x="2855" y="0"/>
                  </a:moveTo>
                  <a:cubicBezTo>
                    <a:pt x="2733" y="0"/>
                    <a:pt x="2612" y="15"/>
                    <a:pt x="2490" y="40"/>
                  </a:cubicBezTo>
                  <a:lnTo>
                    <a:pt x="867" y="559"/>
                  </a:lnTo>
                  <a:cubicBezTo>
                    <a:pt x="580" y="675"/>
                    <a:pt x="348" y="907"/>
                    <a:pt x="172" y="1138"/>
                  </a:cubicBezTo>
                  <a:cubicBezTo>
                    <a:pt x="56" y="1430"/>
                    <a:pt x="1" y="1718"/>
                    <a:pt x="117" y="2010"/>
                  </a:cubicBezTo>
                  <a:cubicBezTo>
                    <a:pt x="288" y="2529"/>
                    <a:pt x="752" y="2821"/>
                    <a:pt x="1215" y="2821"/>
                  </a:cubicBezTo>
                  <a:cubicBezTo>
                    <a:pt x="1331" y="2821"/>
                    <a:pt x="1447" y="2821"/>
                    <a:pt x="1563" y="2761"/>
                  </a:cubicBezTo>
                  <a:lnTo>
                    <a:pt x="3185" y="2242"/>
                  </a:lnTo>
                  <a:cubicBezTo>
                    <a:pt x="3824" y="2010"/>
                    <a:pt x="4112" y="1370"/>
                    <a:pt x="3940" y="791"/>
                  </a:cubicBezTo>
                  <a:cubicBezTo>
                    <a:pt x="3824" y="504"/>
                    <a:pt x="3648" y="272"/>
                    <a:pt x="3361" y="96"/>
                  </a:cubicBezTo>
                  <a:cubicBezTo>
                    <a:pt x="3191" y="28"/>
                    <a:pt x="3023" y="0"/>
                    <a:pt x="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1" name="Google Shape;14701;p34"/>
            <p:cNvSpPr/>
            <p:nvPr/>
          </p:nvSpPr>
          <p:spPr>
            <a:xfrm>
              <a:off x="1126143" y="3374097"/>
              <a:ext cx="47572" cy="32608"/>
            </a:xfrm>
            <a:custGeom>
              <a:avLst/>
              <a:gdLst/>
              <a:ahLst/>
              <a:cxnLst/>
              <a:rect l="l" t="t" r="r" b="b"/>
              <a:pathLst>
                <a:path w="4117" h="2822" extrusionOk="0">
                  <a:moveTo>
                    <a:pt x="2842" y="560"/>
                  </a:moveTo>
                  <a:cubicBezTo>
                    <a:pt x="3074" y="560"/>
                    <a:pt x="3305" y="736"/>
                    <a:pt x="3361" y="967"/>
                  </a:cubicBezTo>
                  <a:cubicBezTo>
                    <a:pt x="3477" y="1255"/>
                    <a:pt x="3305" y="1602"/>
                    <a:pt x="3013" y="1663"/>
                  </a:cubicBezTo>
                  <a:lnTo>
                    <a:pt x="1336" y="2242"/>
                  </a:lnTo>
                  <a:cubicBezTo>
                    <a:pt x="1274" y="2267"/>
                    <a:pt x="1212" y="2278"/>
                    <a:pt x="1152" y="2278"/>
                  </a:cubicBezTo>
                  <a:cubicBezTo>
                    <a:pt x="929" y="2278"/>
                    <a:pt x="732" y="2121"/>
                    <a:pt x="640" y="1894"/>
                  </a:cubicBezTo>
                  <a:cubicBezTo>
                    <a:pt x="525" y="1547"/>
                    <a:pt x="696" y="1255"/>
                    <a:pt x="988" y="1139"/>
                  </a:cubicBezTo>
                  <a:lnTo>
                    <a:pt x="2610" y="620"/>
                  </a:lnTo>
                  <a:cubicBezTo>
                    <a:pt x="2666" y="560"/>
                    <a:pt x="2782" y="560"/>
                    <a:pt x="2842" y="560"/>
                  </a:cubicBezTo>
                  <a:close/>
                  <a:moveTo>
                    <a:pt x="2818" y="1"/>
                  </a:moveTo>
                  <a:cubicBezTo>
                    <a:pt x="2689" y="1"/>
                    <a:pt x="2556" y="15"/>
                    <a:pt x="2434" y="41"/>
                  </a:cubicBezTo>
                  <a:lnTo>
                    <a:pt x="812" y="620"/>
                  </a:lnTo>
                  <a:cubicBezTo>
                    <a:pt x="525" y="675"/>
                    <a:pt x="293" y="907"/>
                    <a:pt x="177" y="1199"/>
                  </a:cubicBezTo>
                  <a:cubicBezTo>
                    <a:pt x="1" y="1431"/>
                    <a:pt x="1" y="1779"/>
                    <a:pt x="117" y="2066"/>
                  </a:cubicBezTo>
                  <a:cubicBezTo>
                    <a:pt x="233" y="2529"/>
                    <a:pt x="696" y="2821"/>
                    <a:pt x="1160" y="2821"/>
                  </a:cubicBezTo>
                  <a:cubicBezTo>
                    <a:pt x="1275" y="2821"/>
                    <a:pt x="1452" y="2821"/>
                    <a:pt x="1567" y="2761"/>
                  </a:cubicBezTo>
                  <a:lnTo>
                    <a:pt x="3190" y="2242"/>
                  </a:lnTo>
                  <a:cubicBezTo>
                    <a:pt x="3769" y="2010"/>
                    <a:pt x="4117" y="1371"/>
                    <a:pt x="3885" y="791"/>
                  </a:cubicBezTo>
                  <a:cubicBezTo>
                    <a:pt x="3825" y="504"/>
                    <a:pt x="3593" y="272"/>
                    <a:pt x="3305" y="96"/>
                  </a:cubicBezTo>
                  <a:cubicBezTo>
                    <a:pt x="3171" y="29"/>
                    <a:pt x="2997" y="1"/>
                    <a:pt x="2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2" name="Google Shape;14702;p34"/>
            <p:cNvSpPr/>
            <p:nvPr/>
          </p:nvSpPr>
          <p:spPr>
            <a:xfrm>
              <a:off x="1140228" y="3419658"/>
              <a:ext cx="48219" cy="32562"/>
            </a:xfrm>
            <a:custGeom>
              <a:avLst/>
              <a:gdLst/>
              <a:ahLst/>
              <a:cxnLst/>
              <a:rect l="l" t="t" r="r" b="b"/>
              <a:pathLst>
                <a:path w="4173" h="2818" extrusionOk="0">
                  <a:moveTo>
                    <a:pt x="2898" y="556"/>
                  </a:moveTo>
                  <a:cubicBezTo>
                    <a:pt x="3013" y="556"/>
                    <a:pt x="3069" y="616"/>
                    <a:pt x="3185" y="616"/>
                  </a:cubicBezTo>
                  <a:cubicBezTo>
                    <a:pt x="3301" y="732"/>
                    <a:pt x="3417" y="848"/>
                    <a:pt x="3417" y="964"/>
                  </a:cubicBezTo>
                  <a:cubicBezTo>
                    <a:pt x="3532" y="1251"/>
                    <a:pt x="3361" y="1599"/>
                    <a:pt x="3069" y="1715"/>
                  </a:cubicBezTo>
                  <a:lnTo>
                    <a:pt x="1447" y="2239"/>
                  </a:lnTo>
                  <a:cubicBezTo>
                    <a:pt x="1386" y="2263"/>
                    <a:pt x="1322" y="2275"/>
                    <a:pt x="1258" y="2275"/>
                  </a:cubicBezTo>
                  <a:cubicBezTo>
                    <a:pt x="1022" y="2275"/>
                    <a:pt x="787" y="2117"/>
                    <a:pt x="696" y="1891"/>
                  </a:cubicBezTo>
                  <a:cubicBezTo>
                    <a:pt x="636" y="1543"/>
                    <a:pt x="812" y="1251"/>
                    <a:pt x="1099" y="1135"/>
                  </a:cubicBezTo>
                  <a:lnTo>
                    <a:pt x="2721" y="616"/>
                  </a:lnTo>
                  <a:cubicBezTo>
                    <a:pt x="2782" y="556"/>
                    <a:pt x="2837" y="556"/>
                    <a:pt x="2898" y="556"/>
                  </a:cubicBezTo>
                  <a:close/>
                  <a:moveTo>
                    <a:pt x="2870" y="1"/>
                  </a:moveTo>
                  <a:cubicBezTo>
                    <a:pt x="2763" y="1"/>
                    <a:pt x="2656" y="15"/>
                    <a:pt x="2550" y="37"/>
                  </a:cubicBezTo>
                  <a:lnTo>
                    <a:pt x="928" y="616"/>
                  </a:lnTo>
                  <a:cubicBezTo>
                    <a:pt x="288" y="788"/>
                    <a:pt x="1" y="1427"/>
                    <a:pt x="172" y="2062"/>
                  </a:cubicBezTo>
                  <a:cubicBezTo>
                    <a:pt x="348" y="2526"/>
                    <a:pt x="812" y="2818"/>
                    <a:pt x="1275" y="2818"/>
                  </a:cubicBezTo>
                  <a:cubicBezTo>
                    <a:pt x="1391" y="2818"/>
                    <a:pt x="1507" y="2818"/>
                    <a:pt x="1623" y="2758"/>
                  </a:cubicBezTo>
                  <a:lnTo>
                    <a:pt x="3245" y="2239"/>
                  </a:lnTo>
                  <a:cubicBezTo>
                    <a:pt x="3880" y="2062"/>
                    <a:pt x="4172" y="1367"/>
                    <a:pt x="3996" y="788"/>
                  </a:cubicBezTo>
                  <a:cubicBezTo>
                    <a:pt x="3880" y="501"/>
                    <a:pt x="3709" y="269"/>
                    <a:pt x="3417" y="153"/>
                  </a:cubicBezTo>
                  <a:cubicBezTo>
                    <a:pt x="3235" y="42"/>
                    <a:pt x="3052" y="1"/>
                    <a:pt x="2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3" name="Google Shape;14703;p34"/>
            <p:cNvSpPr/>
            <p:nvPr/>
          </p:nvSpPr>
          <p:spPr>
            <a:xfrm>
              <a:off x="1154267" y="3462181"/>
              <a:ext cx="48207" cy="32886"/>
            </a:xfrm>
            <a:custGeom>
              <a:avLst/>
              <a:gdLst/>
              <a:ahLst/>
              <a:cxnLst/>
              <a:rect l="l" t="t" r="r" b="b"/>
              <a:pathLst>
                <a:path w="4172" h="2846" extrusionOk="0">
                  <a:moveTo>
                    <a:pt x="2897" y="584"/>
                  </a:moveTo>
                  <a:cubicBezTo>
                    <a:pt x="3013" y="584"/>
                    <a:pt x="3073" y="584"/>
                    <a:pt x="3129" y="644"/>
                  </a:cubicBezTo>
                  <a:cubicBezTo>
                    <a:pt x="3305" y="700"/>
                    <a:pt x="3421" y="816"/>
                    <a:pt x="3421" y="992"/>
                  </a:cubicBezTo>
                  <a:cubicBezTo>
                    <a:pt x="3536" y="1279"/>
                    <a:pt x="3360" y="1571"/>
                    <a:pt x="3073" y="1687"/>
                  </a:cubicBezTo>
                  <a:lnTo>
                    <a:pt x="1451" y="2206"/>
                  </a:lnTo>
                  <a:cubicBezTo>
                    <a:pt x="1388" y="2231"/>
                    <a:pt x="1323" y="2243"/>
                    <a:pt x="1258" y="2243"/>
                  </a:cubicBezTo>
                  <a:cubicBezTo>
                    <a:pt x="1020" y="2243"/>
                    <a:pt x="786" y="2088"/>
                    <a:pt x="695" y="1858"/>
                  </a:cubicBezTo>
                  <a:cubicBezTo>
                    <a:pt x="640" y="1571"/>
                    <a:pt x="811" y="1223"/>
                    <a:pt x="1103" y="1163"/>
                  </a:cubicBezTo>
                  <a:lnTo>
                    <a:pt x="2725" y="584"/>
                  </a:lnTo>
                  <a:close/>
                  <a:moveTo>
                    <a:pt x="2886" y="1"/>
                  </a:moveTo>
                  <a:cubicBezTo>
                    <a:pt x="2774" y="1"/>
                    <a:pt x="2662" y="20"/>
                    <a:pt x="2549" y="65"/>
                  </a:cubicBezTo>
                  <a:lnTo>
                    <a:pt x="927" y="584"/>
                  </a:lnTo>
                  <a:cubicBezTo>
                    <a:pt x="292" y="816"/>
                    <a:pt x="0" y="1455"/>
                    <a:pt x="176" y="2035"/>
                  </a:cubicBezTo>
                  <a:cubicBezTo>
                    <a:pt x="348" y="2498"/>
                    <a:pt x="811" y="2846"/>
                    <a:pt x="1275" y="2846"/>
                  </a:cubicBezTo>
                  <a:cubicBezTo>
                    <a:pt x="1391" y="2846"/>
                    <a:pt x="1506" y="2785"/>
                    <a:pt x="1622" y="2785"/>
                  </a:cubicBezTo>
                  <a:lnTo>
                    <a:pt x="3244" y="2206"/>
                  </a:lnTo>
                  <a:cubicBezTo>
                    <a:pt x="3884" y="2035"/>
                    <a:pt x="4171" y="1395"/>
                    <a:pt x="4000" y="760"/>
                  </a:cubicBezTo>
                  <a:cubicBezTo>
                    <a:pt x="3884" y="468"/>
                    <a:pt x="3708" y="236"/>
                    <a:pt x="3421" y="120"/>
                  </a:cubicBezTo>
                  <a:cubicBezTo>
                    <a:pt x="3241" y="49"/>
                    <a:pt x="3064" y="1"/>
                    <a:pt x="2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4" name="Google Shape;14704;p34"/>
            <p:cNvSpPr/>
            <p:nvPr/>
          </p:nvSpPr>
          <p:spPr>
            <a:xfrm>
              <a:off x="1134185" y="3098753"/>
              <a:ext cx="245024" cy="186752"/>
            </a:xfrm>
            <a:custGeom>
              <a:avLst/>
              <a:gdLst/>
              <a:ahLst/>
              <a:cxnLst/>
              <a:rect l="l" t="t" r="r" b="b"/>
              <a:pathLst>
                <a:path w="21205" h="16162" extrusionOk="0">
                  <a:moveTo>
                    <a:pt x="17441" y="636"/>
                  </a:moveTo>
                  <a:lnTo>
                    <a:pt x="20509" y="10021"/>
                  </a:lnTo>
                  <a:lnTo>
                    <a:pt x="3708" y="15527"/>
                  </a:lnTo>
                  <a:lnTo>
                    <a:pt x="640" y="6197"/>
                  </a:lnTo>
                  <a:lnTo>
                    <a:pt x="17441" y="636"/>
                  </a:lnTo>
                  <a:close/>
                  <a:moveTo>
                    <a:pt x="17496" y="1"/>
                  </a:moveTo>
                  <a:lnTo>
                    <a:pt x="176" y="5734"/>
                  </a:lnTo>
                  <a:cubicBezTo>
                    <a:pt x="116" y="5734"/>
                    <a:pt x="60" y="5794"/>
                    <a:pt x="0" y="5910"/>
                  </a:cubicBezTo>
                  <a:lnTo>
                    <a:pt x="0" y="6082"/>
                  </a:lnTo>
                  <a:lnTo>
                    <a:pt x="3305" y="15991"/>
                  </a:lnTo>
                  <a:cubicBezTo>
                    <a:pt x="3305" y="16106"/>
                    <a:pt x="3421" y="16162"/>
                    <a:pt x="3536" y="16162"/>
                  </a:cubicBezTo>
                  <a:lnTo>
                    <a:pt x="3652" y="16162"/>
                  </a:lnTo>
                  <a:lnTo>
                    <a:pt x="20972" y="10429"/>
                  </a:lnTo>
                  <a:cubicBezTo>
                    <a:pt x="21148" y="10429"/>
                    <a:pt x="21204" y="10253"/>
                    <a:pt x="21148" y="10081"/>
                  </a:cubicBezTo>
                  <a:lnTo>
                    <a:pt x="17904" y="172"/>
                  </a:lnTo>
                  <a:cubicBezTo>
                    <a:pt x="17844" y="117"/>
                    <a:pt x="17788" y="56"/>
                    <a:pt x="17728" y="56"/>
                  </a:cubicBezTo>
                  <a:cubicBezTo>
                    <a:pt x="17672" y="1"/>
                    <a:pt x="17612" y="1"/>
                    <a:pt x="17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5" name="Google Shape;14705;p34"/>
            <p:cNvSpPr/>
            <p:nvPr/>
          </p:nvSpPr>
          <p:spPr>
            <a:xfrm>
              <a:off x="1160311" y="3123677"/>
              <a:ext cx="192113" cy="137089"/>
            </a:xfrm>
            <a:custGeom>
              <a:avLst/>
              <a:gdLst/>
              <a:ahLst/>
              <a:cxnLst/>
              <a:rect l="l" t="t" r="r" b="b"/>
              <a:pathLst>
                <a:path w="16626" h="11864" extrusionOk="0">
                  <a:moveTo>
                    <a:pt x="13905" y="680"/>
                  </a:moveTo>
                  <a:lnTo>
                    <a:pt x="15930" y="6821"/>
                  </a:lnTo>
                  <a:lnTo>
                    <a:pt x="2721" y="11224"/>
                  </a:lnTo>
                  <a:lnTo>
                    <a:pt x="696" y="5028"/>
                  </a:lnTo>
                  <a:lnTo>
                    <a:pt x="13905" y="680"/>
                  </a:lnTo>
                  <a:close/>
                  <a:moveTo>
                    <a:pt x="14114" y="0"/>
                  </a:moveTo>
                  <a:cubicBezTo>
                    <a:pt x="14078" y="0"/>
                    <a:pt x="14049" y="15"/>
                    <a:pt x="14021" y="45"/>
                  </a:cubicBezTo>
                  <a:lnTo>
                    <a:pt x="233" y="4564"/>
                  </a:lnTo>
                  <a:cubicBezTo>
                    <a:pt x="56" y="4620"/>
                    <a:pt x="1" y="4796"/>
                    <a:pt x="56" y="4912"/>
                  </a:cubicBezTo>
                  <a:lnTo>
                    <a:pt x="2258" y="11688"/>
                  </a:lnTo>
                  <a:lnTo>
                    <a:pt x="2434" y="11864"/>
                  </a:lnTo>
                  <a:lnTo>
                    <a:pt x="2666" y="11864"/>
                  </a:lnTo>
                  <a:lnTo>
                    <a:pt x="16394" y="7285"/>
                  </a:lnTo>
                  <a:cubicBezTo>
                    <a:pt x="16570" y="7229"/>
                    <a:pt x="16626" y="7113"/>
                    <a:pt x="16570" y="6937"/>
                  </a:cubicBezTo>
                  <a:lnTo>
                    <a:pt x="14369" y="217"/>
                  </a:lnTo>
                  <a:cubicBezTo>
                    <a:pt x="14369" y="101"/>
                    <a:pt x="14308" y="45"/>
                    <a:pt x="14253" y="45"/>
                  </a:cubicBezTo>
                  <a:cubicBezTo>
                    <a:pt x="14195" y="15"/>
                    <a:pt x="14151" y="0"/>
                    <a:pt x="14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6" name="Google Shape;14706;p34"/>
            <p:cNvSpPr/>
            <p:nvPr/>
          </p:nvSpPr>
          <p:spPr>
            <a:xfrm>
              <a:off x="1237267" y="3344239"/>
              <a:ext cx="156016" cy="55776"/>
            </a:xfrm>
            <a:custGeom>
              <a:avLst/>
              <a:gdLst/>
              <a:ahLst/>
              <a:cxnLst/>
              <a:rect l="l" t="t" r="r" b="b"/>
              <a:pathLst>
                <a:path w="13502" h="4827" extrusionOk="0">
                  <a:moveTo>
                    <a:pt x="13187" y="1"/>
                  </a:moveTo>
                  <a:cubicBezTo>
                    <a:pt x="13157" y="1"/>
                    <a:pt x="13125" y="5"/>
                    <a:pt x="13094" y="15"/>
                  </a:cubicBezTo>
                  <a:lnTo>
                    <a:pt x="233" y="4302"/>
                  </a:lnTo>
                  <a:cubicBezTo>
                    <a:pt x="61" y="4302"/>
                    <a:pt x="1" y="4478"/>
                    <a:pt x="61" y="4650"/>
                  </a:cubicBezTo>
                  <a:cubicBezTo>
                    <a:pt x="61" y="4766"/>
                    <a:pt x="177" y="4826"/>
                    <a:pt x="293" y="4826"/>
                  </a:cubicBezTo>
                  <a:lnTo>
                    <a:pt x="409" y="4826"/>
                  </a:lnTo>
                  <a:lnTo>
                    <a:pt x="13270" y="595"/>
                  </a:lnTo>
                  <a:cubicBezTo>
                    <a:pt x="13442" y="539"/>
                    <a:pt x="13502" y="363"/>
                    <a:pt x="13442" y="191"/>
                  </a:cubicBezTo>
                  <a:cubicBezTo>
                    <a:pt x="13442" y="96"/>
                    <a:pt x="13326" y="1"/>
                    <a:pt x="13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7" name="Google Shape;14707;p34"/>
            <p:cNvSpPr/>
            <p:nvPr/>
          </p:nvSpPr>
          <p:spPr>
            <a:xfrm>
              <a:off x="1247978" y="3377714"/>
              <a:ext cx="156663" cy="55764"/>
            </a:xfrm>
            <a:custGeom>
              <a:avLst/>
              <a:gdLst/>
              <a:ahLst/>
              <a:cxnLst/>
              <a:rect l="l" t="t" r="r" b="b"/>
              <a:pathLst>
                <a:path w="13558" h="4826" extrusionOk="0">
                  <a:moveTo>
                    <a:pt x="13221" y="1"/>
                  </a:moveTo>
                  <a:cubicBezTo>
                    <a:pt x="13197" y="1"/>
                    <a:pt x="13175" y="5"/>
                    <a:pt x="13154" y="15"/>
                  </a:cubicBezTo>
                  <a:lnTo>
                    <a:pt x="233" y="4302"/>
                  </a:lnTo>
                  <a:cubicBezTo>
                    <a:pt x="117" y="4362"/>
                    <a:pt x="1" y="4478"/>
                    <a:pt x="61" y="4650"/>
                  </a:cubicBezTo>
                  <a:cubicBezTo>
                    <a:pt x="117" y="4765"/>
                    <a:pt x="233" y="4826"/>
                    <a:pt x="349" y="4826"/>
                  </a:cubicBezTo>
                  <a:lnTo>
                    <a:pt x="409" y="4826"/>
                  </a:lnTo>
                  <a:lnTo>
                    <a:pt x="13326" y="594"/>
                  </a:lnTo>
                  <a:cubicBezTo>
                    <a:pt x="13442" y="539"/>
                    <a:pt x="13558" y="362"/>
                    <a:pt x="13502" y="191"/>
                  </a:cubicBezTo>
                  <a:cubicBezTo>
                    <a:pt x="13452" y="96"/>
                    <a:pt x="13328" y="1"/>
                    <a:pt x="1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08" name="Google Shape;14708;p34"/>
          <p:cNvGrpSpPr/>
          <p:nvPr/>
        </p:nvGrpSpPr>
        <p:grpSpPr>
          <a:xfrm>
            <a:off x="389036" y="3598018"/>
            <a:ext cx="276484" cy="283410"/>
            <a:chOff x="1427393" y="3362195"/>
            <a:chExt cx="465932" cy="477603"/>
          </a:xfrm>
        </p:grpSpPr>
        <p:sp>
          <p:nvSpPr>
            <p:cNvPr id="14709" name="Google Shape;14709;p34"/>
            <p:cNvSpPr/>
            <p:nvPr/>
          </p:nvSpPr>
          <p:spPr>
            <a:xfrm>
              <a:off x="1571992" y="3362195"/>
              <a:ext cx="321333" cy="312921"/>
            </a:xfrm>
            <a:custGeom>
              <a:avLst/>
              <a:gdLst/>
              <a:ahLst/>
              <a:cxnLst/>
              <a:rect l="l" t="t" r="r" b="b"/>
              <a:pathLst>
                <a:path w="27809" h="27081" extrusionOk="0">
                  <a:moveTo>
                    <a:pt x="13849" y="723"/>
                  </a:moveTo>
                  <a:cubicBezTo>
                    <a:pt x="14484" y="723"/>
                    <a:pt x="15123" y="779"/>
                    <a:pt x="15758" y="894"/>
                  </a:cubicBezTo>
                  <a:cubicBezTo>
                    <a:pt x="22710" y="1882"/>
                    <a:pt x="27577" y="8426"/>
                    <a:pt x="26534" y="15378"/>
                  </a:cubicBezTo>
                  <a:cubicBezTo>
                    <a:pt x="25641" y="21753"/>
                    <a:pt x="20147" y="26355"/>
                    <a:pt x="13932" y="26355"/>
                  </a:cubicBezTo>
                  <a:cubicBezTo>
                    <a:pt x="13310" y="26355"/>
                    <a:pt x="12682" y="26309"/>
                    <a:pt x="12050" y="26214"/>
                  </a:cubicBezTo>
                  <a:cubicBezTo>
                    <a:pt x="5043" y="25171"/>
                    <a:pt x="232" y="18682"/>
                    <a:pt x="1219" y="11670"/>
                  </a:cubicBezTo>
                  <a:cubicBezTo>
                    <a:pt x="1738" y="8310"/>
                    <a:pt x="3476" y="5297"/>
                    <a:pt x="6257" y="3272"/>
                  </a:cubicBezTo>
                  <a:cubicBezTo>
                    <a:pt x="8458" y="1590"/>
                    <a:pt x="11123" y="723"/>
                    <a:pt x="13849" y="723"/>
                  </a:cubicBezTo>
                  <a:close/>
                  <a:moveTo>
                    <a:pt x="13904" y="0"/>
                  </a:moveTo>
                  <a:cubicBezTo>
                    <a:pt x="10989" y="0"/>
                    <a:pt x="8160" y="940"/>
                    <a:pt x="5793" y="2693"/>
                  </a:cubicBezTo>
                  <a:cubicBezTo>
                    <a:pt x="2897" y="4834"/>
                    <a:pt x="1043" y="8023"/>
                    <a:pt x="524" y="11554"/>
                  </a:cubicBezTo>
                  <a:cubicBezTo>
                    <a:pt x="0" y="15146"/>
                    <a:pt x="871" y="18738"/>
                    <a:pt x="3073" y="21635"/>
                  </a:cubicBezTo>
                  <a:cubicBezTo>
                    <a:pt x="5214" y="24531"/>
                    <a:pt x="8343" y="26385"/>
                    <a:pt x="11935" y="26909"/>
                  </a:cubicBezTo>
                  <a:cubicBezTo>
                    <a:pt x="12574" y="27025"/>
                    <a:pt x="13269" y="27081"/>
                    <a:pt x="13904" y="27081"/>
                  </a:cubicBezTo>
                  <a:cubicBezTo>
                    <a:pt x="16801" y="27081"/>
                    <a:pt x="19642" y="26154"/>
                    <a:pt x="21959" y="24360"/>
                  </a:cubicBezTo>
                  <a:cubicBezTo>
                    <a:pt x="24856" y="22214"/>
                    <a:pt x="26766" y="19086"/>
                    <a:pt x="27289" y="15494"/>
                  </a:cubicBezTo>
                  <a:cubicBezTo>
                    <a:pt x="27808" y="11902"/>
                    <a:pt x="26882" y="8370"/>
                    <a:pt x="24740" y="5474"/>
                  </a:cubicBezTo>
                  <a:cubicBezTo>
                    <a:pt x="22594" y="2577"/>
                    <a:pt x="19410" y="663"/>
                    <a:pt x="15874" y="144"/>
                  </a:cubicBezTo>
                  <a:cubicBezTo>
                    <a:pt x="15216" y="48"/>
                    <a:pt x="14558" y="0"/>
                    <a:pt x="13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0" name="Google Shape;14710;p34"/>
            <p:cNvSpPr/>
            <p:nvPr/>
          </p:nvSpPr>
          <p:spPr>
            <a:xfrm>
              <a:off x="1621528" y="3410287"/>
              <a:ext cx="222260" cy="216633"/>
            </a:xfrm>
            <a:custGeom>
              <a:avLst/>
              <a:gdLst/>
              <a:ahLst/>
              <a:cxnLst/>
              <a:rect l="l" t="t" r="r" b="b"/>
              <a:pathLst>
                <a:path w="19235" h="18748" extrusionOk="0">
                  <a:moveTo>
                    <a:pt x="9562" y="732"/>
                  </a:moveTo>
                  <a:cubicBezTo>
                    <a:pt x="10025" y="732"/>
                    <a:pt x="10428" y="788"/>
                    <a:pt x="10836" y="848"/>
                  </a:cubicBezTo>
                  <a:cubicBezTo>
                    <a:pt x="13154" y="1196"/>
                    <a:pt x="15123" y="2354"/>
                    <a:pt x="16514" y="4208"/>
                  </a:cubicBezTo>
                  <a:cubicBezTo>
                    <a:pt x="17904" y="6062"/>
                    <a:pt x="18484" y="8319"/>
                    <a:pt x="18136" y="10637"/>
                  </a:cubicBezTo>
                  <a:cubicBezTo>
                    <a:pt x="17788" y="12898"/>
                    <a:pt x="16630" y="14924"/>
                    <a:pt x="14776" y="16314"/>
                  </a:cubicBezTo>
                  <a:cubicBezTo>
                    <a:pt x="13236" y="17423"/>
                    <a:pt x="11415" y="18010"/>
                    <a:pt x="9514" y="18010"/>
                  </a:cubicBezTo>
                  <a:cubicBezTo>
                    <a:pt x="9127" y="18010"/>
                    <a:pt x="8735" y="17986"/>
                    <a:pt x="8343" y="17936"/>
                  </a:cubicBezTo>
                  <a:cubicBezTo>
                    <a:pt x="6086" y="17589"/>
                    <a:pt x="4056" y="16374"/>
                    <a:pt x="2665" y="14520"/>
                  </a:cubicBezTo>
                  <a:cubicBezTo>
                    <a:pt x="1335" y="12667"/>
                    <a:pt x="756" y="10405"/>
                    <a:pt x="1043" y="8148"/>
                  </a:cubicBezTo>
                  <a:cubicBezTo>
                    <a:pt x="1391" y="5830"/>
                    <a:pt x="2610" y="3861"/>
                    <a:pt x="4463" y="2470"/>
                  </a:cubicBezTo>
                  <a:cubicBezTo>
                    <a:pt x="5970" y="1312"/>
                    <a:pt x="7763" y="732"/>
                    <a:pt x="9562" y="732"/>
                  </a:cubicBezTo>
                  <a:close/>
                  <a:moveTo>
                    <a:pt x="9628" y="0"/>
                  </a:moveTo>
                  <a:cubicBezTo>
                    <a:pt x="7605" y="0"/>
                    <a:pt x="5665" y="653"/>
                    <a:pt x="4000" y="1891"/>
                  </a:cubicBezTo>
                  <a:cubicBezTo>
                    <a:pt x="2030" y="3337"/>
                    <a:pt x="695" y="5538"/>
                    <a:pt x="348" y="8032"/>
                  </a:cubicBezTo>
                  <a:cubicBezTo>
                    <a:pt x="0" y="10521"/>
                    <a:pt x="640" y="12954"/>
                    <a:pt x="2086" y="14984"/>
                  </a:cubicBezTo>
                  <a:cubicBezTo>
                    <a:pt x="3592" y="16954"/>
                    <a:pt x="5794" y="18284"/>
                    <a:pt x="8227" y="18631"/>
                  </a:cubicBezTo>
                  <a:cubicBezTo>
                    <a:pt x="8690" y="18692"/>
                    <a:pt x="9154" y="18747"/>
                    <a:pt x="9617" y="18747"/>
                  </a:cubicBezTo>
                  <a:cubicBezTo>
                    <a:pt x="11647" y="18747"/>
                    <a:pt x="13557" y="18112"/>
                    <a:pt x="15179" y="16893"/>
                  </a:cubicBezTo>
                  <a:cubicBezTo>
                    <a:pt x="17209" y="15387"/>
                    <a:pt x="18484" y="13186"/>
                    <a:pt x="18887" y="10752"/>
                  </a:cubicBezTo>
                  <a:cubicBezTo>
                    <a:pt x="19234" y="8264"/>
                    <a:pt x="18599" y="5770"/>
                    <a:pt x="17093" y="3800"/>
                  </a:cubicBezTo>
                  <a:cubicBezTo>
                    <a:pt x="15642" y="1775"/>
                    <a:pt x="13441" y="500"/>
                    <a:pt x="10952" y="93"/>
                  </a:cubicBezTo>
                  <a:cubicBezTo>
                    <a:pt x="10508" y="31"/>
                    <a:pt x="10066" y="0"/>
                    <a:pt x="9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1" name="Google Shape;14711;p34"/>
            <p:cNvSpPr/>
            <p:nvPr/>
          </p:nvSpPr>
          <p:spPr>
            <a:xfrm>
              <a:off x="1427393" y="3631993"/>
              <a:ext cx="202871" cy="207805"/>
            </a:xfrm>
            <a:custGeom>
              <a:avLst/>
              <a:gdLst/>
              <a:ahLst/>
              <a:cxnLst/>
              <a:rect l="l" t="t" r="r" b="b"/>
              <a:pathLst>
                <a:path w="17557" h="17984" extrusionOk="0">
                  <a:moveTo>
                    <a:pt x="11879" y="719"/>
                  </a:moveTo>
                  <a:cubicBezTo>
                    <a:pt x="12166" y="719"/>
                    <a:pt x="12398" y="835"/>
                    <a:pt x="12630" y="1011"/>
                  </a:cubicBezTo>
                  <a:lnTo>
                    <a:pt x="16282" y="4371"/>
                  </a:lnTo>
                  <a:cubicBezTo>
                    <a:pt x="16746" y="4774"/>
                    <a:pt x="16801" y="5530"/>
                    <a:pt x="16338" y="5993"/>
                  </a:cubicBezTo>
                  <a:lnTo>
                    <a:pt x="6373" y="16885"/>
                  </a:lnTo>
                  <a:cubicBezTo>
                    <a:pt x="6202" y="17117"/>
                    <a:pt x="5910" y="17232"/>
                    <a:pt x="5562" y="17232"/>
                  </a:cubicBezTo>
                  <a:cubicBezTo>
                    <a:pt x="5514" y="17242"/>
                    <a:pt x="5466" y="17246"/>
                    <a:pt x="5418" y="17246"/>
                  </a:cubicBezTo>
                  <a:cubicBezTo>
                    <a:pt x="5179" y="17246"/>
                    <a:pt x="4944" y="17134"/>
                    <a:pt x="4751" y="16940"/>
                  </a:cubicBezTo>
                  <a:lnTo>
                    <a:pt x="1103" y="13641"/>
                  </a:lnTo>
                  <a:cubicBezTo>
                    <a:pt x="872" y="13409"/>
                    <a:pt x="756" y="13117"/>
                    <a:pt x="756" y="12829"/>
                  </a:cubicBezTo>
                  <a:cubicBezTo>
                    <a:pt x="756" y="12482"/>
                    <a:pt x="872" y="12190"/>
                    <a:pt x="1043" y="11958"/>
                  </a:cubicBezTo>
                  <a:lnTo>
                    <a:pt x="11008" y="1127"/>
                  </a:lnTo>
                  <a:cubicBezTo>
                    <a:pt x="11240" y="835"/>
                    <a:pt x="11532" y="719"/>
                    <a:pt x="11879" y="719"/>
                  </a:cubicBezTo>
                  <a:close/>
                  <a:moveTo>
                    <a:pt x="11865" y="1"/>
                  </a:moveTo>
                  <a:cubicBezTo>
                    <a:pt x="11357" y="1"/>
                    <a:pt x="10857" y="205"/>
                    <a:pt x="10489" y="603"/>
                  </a:cubicBezTo>
                  <a:lnTo>
                    <a:pt x="524" y="11495"/>
                  </a:lnTo>
                  <a:cubicBezTo>
                    <a:pt x="176" y="11842"/>
                    <a:pt x="0" y="12366"/>
                    <a:pt x="0" y="12829"/>
                  </a:cubicBezTo>
                  <a:cubicBezTo>
                    <a:pt x="61" y="13349"/>
                    <a:pt x="232" y="13812"/>
                    <a:pt x="640" y="14160"/>
                  </a:cubicBezTo>
                  <a:lnTo>
                    <a:pt x="4287" y="17464"/>
                  </a:lnTo>
                  <a:cubicBezTo>
                    <a:pt x="4635" y="17812"/>
                    <a:pt x="5043" y="17983"/>
                    <a:pt x="5506" y="17983"/>
                  </a:cubicBezTo>
                  <a:lnTo>
                    <a:pt x="5622" y="17983"/>
                  </a:lnTo>
                  <a:cubicBezTo>
                    <a:pt x="6141" y="17928"/>
                    <a:pt x="6605" y="17752"/>
                    <a:pt x="6952" y="17348"/>
                  </a:cubicBezTo>
                  <a:lnTo>
                    <a:pt x="16861" y="6457"/>
                  </a:lnTo>
                  <a:cubicBezTo>
                    <a:pt x="17557" y="5701"/>
                    <a:pt x="17557" y="4543"/>
                    <a:pt x="16746" y="3792"/>
                  </a:cubicBezTo>
                  <a:lnTo>
                    <a:pt x="13154" y="487"/>
                  </a:lnTo>
                  <a:cubicBezTo>
                    <a:pt x="12773" y="161"/>
                    <a:pt x="12315" y="1"/>
                    <a:pt x="11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2" name="Google Shape;14712;p34"/>
            <p:cNvSpPr/>
            <p:nvPr/>
          </p:nvSpPr>
          <p:spPr>
            <a:xfrm>
              <a:off x="1580023" y="3610605"/>
              <a:ext cx="68983" cy="68533"/>
            </a:xfrm>
            <a:custGeom>
              <a:avLst/>
              <a:gdLst/>
              <a:ahLst/>
              <a:cxnLst/>
              <a:rect l="l" t="t" r="r" b="b"/>
              <a:pathLst>
                <a:path w="5970" h="5931" extrusionOk="0">
                  <a:moveTo>
                    <a:pt x="3093" y="0"/>
                  </a:moveTo>
                  <a:cubicBezTo>
                    <a:pt x="2991" y="0"/>
                    <a:pt x="2878" y="43"/>
                    <a:pt x="2781" y="137"/>
                  </a:cubicBezTo>
                  <a:lnTo>
                    <a:pt x="116" y="2978"/>
                  </a:lnTo>
                  <a:cubicBezTo>
                    <a:pt x="61" y="3033"/>
                    <a:pt x="0" y="3094"/>
                    <a:pt x="0" y="3210"/>
                  </a:cubicBezTo>
                  <a:cubicBezTo>
                    <a:pt x="0" y="3325"/>
                    <a:pt x="61" y="3381"/>
                    <a:pt x="116" y="3441"/>
                  </a:cubicBezTo>
                  <a:lnTo>
                    <a:pt x="2610" y="5814"/>
                  </a:lnTo>
                  <a:cubicBezTo>
                    <a:pt x="2726" y="5875"/>
                    <a:pt x="2781" y="5930"/>
                    <a:pt x="2897" y="5930"/>
                  </a:cubicBezTo>
                  <a:cubicBezTo>
                    <a:pt x="2957" y="5930"/>
                    <a:pt x="3073" y="5875"/>
                    <a:pt x="3129" y="5814"/>
                  </a:cubicBezTo>
                  <a:lnTo>
                    <a:pt x="5854" y="2978"/>
                  </a:lnTo>
                  <a:cubicBezTo>
                    <a:pt x="5970" y="2802"/>
                    <a:pt x="5970" y="2570"/>
                    <a:pt x="5794" y="2454"/>
                  </a:cubicBezTo>
                  <a:cubicBezTo>
                    <a:pt x="5736" y="2396"/>
                    <a:pt x="5649" y="2367"/>
                    <a:pt x="5555" y="2367"/>
                  </a:cubicBezTo>
                  <a:cubicBezTo>
                    <a:pt x="5461" y="2367"/>
                    <a:pt x="5360" y="2396"/>
                    <a:pt x="5275" y="2454"/>
                  </a:cubicBezTo>
                  <a:lnTo>
                    <a:pt x="2841" y="5063"/>
                  </a:lnTo>
                  <a:lnTo>
                    <a:pt x="872" y="3210"/>
                  </a:lnTo>
                  <a:lnTo>
                    <a:pt x="3305" y="600"/>
                  </a:lnTo>
                  <a:cubicBezTo>
                    <a:pt x="3476" y="484"/>
                    <a:pt x="3476" y="253"/>
                    <a:pt x="3305" y="81"/>
                  </a:cubicBezTo>
                  <a:cubicBezTo>
                    <a:pt x="3253" y="29"/>
                    <a:pt x="3177" y="0"/>
                    <a:pt x="3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3" name="Google Shape;14713;p34"/>
          <p:cNvGrpSpPr/>
          <p:nvPr/>
        </p:nvGrpSpPr>
        <p:grpSpPr>
          <a:xfrm rot="-6843602">
            <a:off x="743207" y="3181455"/>
            <a:ext cx="269777" cy="270672"/>
            <a:chOff x="2451617" y="1982794"/>
            <a:chExt cx="595163" cy="597139"/>
          </a:xfrm>
        </p:grpSpPr>
        <p:sp>
          <p:nvSpPr>
            <p:cNvPr id="14714" name="Google Shape;14714;p34"/>
            <p:cNvSpPr/>
            <p:nvPr/>
          </p:nvSpPr>
          <p:spPr>
            <a:xfrm>
              <a:off x="2451617" y="1982794"/>
              <a:ext cx="594470" cy="137273"/>
            </a:xfrm>
            <a:custGeom>
              <a:avLst/>
              <a:gdLst/>
              <a:ahLst/>
              <a:cxnLst/>
              <a:rect l="l" t="t" r="r" b="b"/>
              <a:pathLst>
                <a:path w="51447" h="11880" extrusionOk="0">
                  <a:moveTo>
                    <a:pt x="2550" y="988"/>
                  </a:moveTo>
                  <a:lnTo>
                    <a:pt x="48378" y="1799"/>
                  </a:lnTo>
                  <a:lnTo>
                    <a:pt x="22308" y="10892"/>
                  </a:lnTo>
                  <a:lnTo>
                    <a:pt x="2550" y="988"/>
                  </a:lnTo>
                  <a:close/>
                  <a:moveTo>
                    <a:pt x="524" y="1"/>
                  </a:moveTo>
                  <a:cubicBezTo>
                    <a:pt x="232" y="1"/>
                    <a:pt x="116" y="116"/>
                    <a:pt x="61" y="348"/>
                  </a:cubicBezTo>
                  <a:cubicBezTo>
                    <a:pt x="1" y="580"/>
                    <a:pt x="116" y="756"/>
                    <a:pt x="293" y="872"/>
                  </a:cubicBezTo>
                  <a:lnTo>
                    <a:pt x="22076" y="11819"/>
                  </a:lnTo>
                  <a:cubicBezTo>
                    <a:pt x="22131" y="11879"/>
                    <a:pt x="22192" y="11879"/>
                    <a:pt x="22247" y="11879"/>
                  </a:cubicBezTo>
                  <a:lnTo>
                    <a:pt x="22423" y="11879"/>
                  </a:lnTo>
                  <a:lnTo>
                    <a:pt x="51159" y="1799"/>
                  </a:lnTo>
                  <a:cubicBezTo>
                    <a:pt x="51330" y="1739"/>
                    <a:pt x="51446" y="1507"/>
                    <a:pt x="51446" y="1335"/>
                  </a:cubicBezTo>
                  <a:cubicBezTo>
                    <a:pt x="51391" y="1104"/>
                    <a:pt x="51214" y="928"/>
                    <a:pt x="50983" y="928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5" name="Google Shape;14715;p34"/>
            <p:cNvSpPr/>
            <p:nvPr/>
          </p:nvSpPr>
          <p:spPr>
            <a:xfrm>
              <a:off x="2703319" y="1993263"/>
              <a:ext cx="343461" cy="397896"/>
            </a:xfrm>
            <a:custGeom>
              <a:avLst/>
              <a:gdLst/>
              <a:ahLst/>
              <a:cxnLst/>
              <a:rect l="l" t="t" r="r" b="b"/>
              <a:pathLst>
                <a:path w="29724" h="34435" extrusionOk="0">
                  <a:moveTo>
                    <a:pt x="27985" y="1412"/>
                  </a:moveTo>
                  <a:lnTo>
                    <a:pt x="6374" y="32812"/>
                  </a:lnTo>
                  <a:lnTo>
                    <a:pt x="1044" y="10797"/>
                  </a:lnTo>
                  <a:lnTo>
                    <a:pt x="27985" y="1412"/>
                  </a:lnTo>
                  <a:close/>
                  <a:moveTo>
                    <a:pt x="29189" y="1"/>
                  </a:moveTo>
                  <a:cubicBezTo>
                    <a:pt x="29139" y="1"/>
                    <a:pt x="29086" y="8"/>
                    <a:pt x="29028" y="22"/>
                  </a:cubicBezTo>
                  <a:lnTo>
                    <a:pt x="348" y="10102"/>
                  </a:lnTo>
                  <a:cubicBezTo>
                    <a:pt x="117" y="10162"/>
                    <a:pt x="1" y="10394"/>
                    <a:pt x="61" y="10626"/>
                  </a:cubicBezTo>
                  <a:lnTo>
                    <a:pt x="5678" y="34087"/>
                  </a:lnTo>
                  <a:cubicBezTo>
                    <a:pt x="5739" y="34263"/>
                    <a:pt x="5910" y="34379"/>
                    <a:pt x="6086" y="34434"/>
                  </a:cubicBezTo>
                  <a:lnTo>
                    <a:pt x="6142" y="34434"/>
                  </a:lnTo>
                  <a:cubicBezTo>
                    <a:pt x="6318" y="34434"/>
                    <a:pt x="6434" y="34379"/>
                    <a:pt x="6550" y="34203"/>
                  </a:cubicBezTo>
                  <a:lnTo>
                    <a:pt x="29608" y="717"/>
                  </a:lnTo>
                  <a:cubicBezTo>
                    <a:pt x="29723" y="601"/>
                    <a:pt x="29663" y="369"/>
                    <a:pt x="29547" y="198"/>
                  </a:cubicBezTo>
                  <a:cubicBezTo>
                    <a:pt x="29460" y="65"/>
                    <a:pt x="29341" y="1"/>
                    <a:pt x="29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6" name="Google Shape;14716;p34"/>
            <p:cNvSpPr/>
            <p:nvPr/>
          </p:nvSpPr>
          <p:spPr>
            <a:xfrm>
              <a:off x="2589525" y="2085888"/>
              <a:ext cx="143259" cy="194147"/>
            </a:xfrm>
            <a:custGeom>
              <a:avLst/>
              <a:gdLst/>
              <a:ahLst/>
              <a:cxnLst/>
              <a:rect l="l" t="t" r="r" b="b"/>
              <a:pathLst>
                <a:path w="12398" h="16802" extrusionOk="0">
                  <a:moveTo>
                    <a:pt x="6201" y="1104"/>
                  </a:moveTo>
                  <a:lnTo>
                    <a:pt x="9965" y="2842"/>
                  </a:lnTo>
                  <a:lnTo>
                    <a:pt x="11355" y="8751"/>
                  </a:lnTo>
                  <a:lnTo>
                    <a:pt x="1390" y="15179"/>
                  </a:lnTo>
                  <a:lnTo>
                    <a:pt x="6201" y="1104"/>
                  </a:lnTo>
                  <a:close/>
                  <a:moveTo>
                    <a:pt x="5738" y="0"/>
                  </a:moveTo>
                  <a:cubicBezTo>
                    <a:pt x="5622" y="61"/>
                    <a:pt x="5562" y="177"/>
                    <a:pt x="5506" y="292"/>
                  </a:cubicBezTo>
                  <a:lnTo>
                    <a:pt x="60" y="16166"/>
                  </a:lnTo>
                  <a:cubicBezTo>
                    <a:pt x="0" y="16338"/>
                    <a:pt x="60" y="16570"/>
                    <a:pt x="232" y="16685"/>
                  </a:cubicBezTo>
                  <a:cubicBezTo>
                    <a:pt x="292" y="16746"/>
                    <a:pt x="408" y="16801"/>
                    <a:pt x="464" y="16801"/>
                  </a:cubicBezTo>
                  <a:cubicBezTo>
                    <a:pt x="579" y="16801"/>
                    <a:pt x="640" y="16746"/>
                    <a:pt x="756" y="16685"/>
                  </a:cubicBezTo>
                  <a:lnTo>
                    <a:pt x="12166" y="9330"/>
                  </a:lnTo>
                  <a:cubicBezTo>
                    <a:pt x="12282" y="9214"/>
                    <a:pt x="12398" y="9038"/>
                    <a:pt x="12342" y="8867"/>
                  </a:cubicBezTo>
                  <a:lnTo>
                    <a:pt x="10776" y="2378"/>
                  </a:lnTo>
                  <a:cubicBezTo>
                    <a:pt x="10776" y="2262"/>
                    <a:pt x="10660" y="2146"/>
                    <a:pt x="10544" y="2086"/>
                  </a:cubicBezTo>
                  <a:lnTo>
                    <a:pt x="6141" y="61"/>
                  </a:lnTo>
                  <a:cubicBezTo>
                    <a:pt x="6025" y="0"/>
                    <a:pt x="5854" y="0"/>
                    <a:pt x="5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7" name="Google Shape;14717;p34"/>
            <p:cNvSpPr/>
            <p:nvPr/>
          </p:nvSpPr>
          <p:spPr>
            <a:xfrm>
              <a:off x="2515885" y="2201472"/>
              <a:ext cx="137909" cy="240564"/>
            </a:xfrm>
            <a:custGeom>
              <a:avLst/>
              <a:gdLst/>
              <a:ahLst/>
              <a:cxnLst/>
              <a:rect l="l" t="t" r="r" b="b"/>
              <a:pathLst>
                <a:path w="11935" h="20819" extrusionOk="0">
                  <a:moveTo>
                    <a:pt x="2205" y="0"/>
                  </a:moveTo>
                  <a:cubicBezTo>
                    <a:pt x="2017" y="0"/>
                    <a:pt x="1827" y="77"/>
                    <a:pt x="1738" y="254"/>
                  </a:cubicBezTo>
                  <a:cubicBezTo>
                    <a:pt x="0" y="4194"/>
                    <a:pt x="0" y="8828"/>
                    <a:pt x="1799" y="12708"/>
                  </a:cubicBezTo>
                  <a:cubicBezTo>
                    <a:pt x="3592" y="16591"/>
                    <a:pt x="7129" y="19660"/>
                    <a:pt x="11240" y="20818"/>
                  </a:cubicBezTo>
                  <a:lnTo>
                    <a:pt x="11416" y="20818"/>
                  </a:lnTo>
                  <a:cubicBezTo>
                    <a:pt x="11587" y="20818"/>
                    <a:pt x="11763" y="20702"/>
                    <a:pt x="11819" y="20531"/>
                  </a:cubicBezTo>
                  <a:cubicBezTo>
                    <a:pt x="11935" y="20239"/>
                    <a:pt x="11763" y="20007"/>
                    <a:pt x="11532" y="19952"/>
                  </a:cubicBezTo>
                  <a:cubicBezTo>
                    <a:pt x="7648" y="18793"/>
                    <a:pt x="4348" y="15952"/>
                    <a:pt x="2665" y="12360"/>
                  </a:cubicBezTo>
                  <a:cubicBezTo>
                    <a:pt x="987" y="8712"/>
                    <a:pt x="927" y="4309"/>
                    <a:pt x="2610" y="657"/>
                  </a:cubicBezTo>
                  <a:cubicBezTo>
                    <a:pt x="2665" y="426"/>
                    <a:pt x="2610" y="138"/>
                    <a:pt x="2378" y="22"/>
                  </a:cubicBezTo>
                  <a:cubicBezTo>
                    <a:pt x="2323" y="8"/>
                    <a:pt x="2264" y="0"/>
                    <a:pt x="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8" name="Google Shape;14718;p34"/>
            <p:cNvSpPr/>
            <p:nvPr/>
          </p:nvSpPr>
          <p:spPr>
            <a:xfrm>
              <a:off x="2486432" y="2365877"/>
              <a:ext cx="305272" cy="214056"/>
            </a:xfrm>
            <a:custGeom>
              <a:avLst/>
              <a:gdLst/>
              <a:ahLst/>
              <a:cxnLst/>
              <a:rect l="l" t="t" r="r" b="b"/>
              <a:pathLst>
                <a:path w="26419" h="18525" extrusionOk="0">
                  <a:moveTo>
                    <a:pt x="486" y="1"/>
                  </a:moveTo>
                  <a:cubicBezTo>
                    <a:pt x="420" y="1"/>
                    <a:pt x="354" y="15"/>
                    <a:pt x="292" y="46"/>
                  </a:cubicBezTo>
                  <a:cubicBezTo>
                    <a:pt x="60" y="218"/>
                    <a:pt x="0" y="449"/>
                    <a:pt x="116" y="681"/>
                  </a:cubicBezTo>
                  <a:cubicBezTo>
                    <a:pt x="5330" y="10127"/>
                    <a:pt x="15179" y="16963"/>
                    <a:pt x="25839" y="18525"/>
                  </a:cubicBezTo>
                  <a:lnTo>
                    <a:pt x="25955" y="18525"/>
                  </a:lnTo>
                  <a:cubicBezTo>
                    <a:pt x="26131" y="18525"/>
                    <a:pt x="26363" y="18353"/>
                    <a:pt x="26418" y="18121"/>
                  </a:cubicBezTo>
                  <a:cubicBezTo>
                    <a:pt x="26418" y="17890"/>
                    <a:pt x="26247" y="17658"/>
                    <a:pt x="26015" y="17598"/>
                  </a:cubicBezTo>
                  <a:cubicBezTo>
                    <a:pt x="15587" y="16091"/>
                    <a:pt x="6025" y="9431"/>
                    <a:pt x="927" y="278"/>
                  </a:cubicBezTo>
                  <a:cubicBezTo>
                    <a:pt x="842" y="108"/>
                    <a:pt x="666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19" name="Google Shape;14719;p34"/>
          <p:cNvGrpSpPr/>
          <p:nvPr/>
        </p:nvGrpSpPr>
        <p:grpSpPr>
          <a:xfrm rot="2388419">
            <a:off x="721193" y="3626853"/>
            <a:ext cx="288491" cy="317739"/>
            <a:chOff x="1856523" y="1848675"/>
            <a:chExt cx="556974" cy="613443"/>
          </a:xfrm>
        </p:grpSpPr>
        <p:sp>
          <p:nvSpPr>
            <p:cNvPr id="14720" name="Google Shape;14720;p34"/>
            <p:cNvSpPr/>
            <p:nvPr/>
          </p:nvSpPr>
          <p:spPr>
            <a:xfrm>
              <a:off x="1856523" y="1848675"/>
              <a:ext cx="556974" cy="613443"/>
            </a:xfrm>
            <a:custGeom>
              <a:avLst/>
              <a:gdLst/>
              <a:ahLst/>
              <a:cxnLst/>
              <a:rect l="l" t="t" r="r" b="b"/>
              <a:pathLst>
                <a:path w="48202" h="53089" extrusionOk="0">
                  <a:moveTo>
                    <a:pt x="30706" y="892"/>
                  </a:moveTo>
                  <a:lnTo>
                    <a:pt x="47275" y="39360"/>
                  </a:lnTo>
                  <a:lnTo>
                    <a:pt x="17497" y="52161"/>
                  </a:lnTo>
                  <a:lnTo>
                    <a:pt x="927" y="13753"/>
                  </a:lnTo>
                  <a:lnTo>
                    <a:pt x="30706" y="892"/>
                  </a:lnTo>
                  <a:close/>
                  <a:moveTo>
                    <a:pt x="30892" y="1"/>
                  </a:moveTo>
                  <a:cubicBezTo>
                    <a:pt x="30847" y="1"/>
                    <a:pt x="30802" y="8"/>
                    <a:pt x="30761" y="21"/>
                  </a:cubicBezTo>
                  <a:lnTo>
                    <a:pt x="232" y="13174"/>
                  </a:lnTo>
                  <a:cubicBezTo>
                    <a:pt x="172" y="13230"/>
                    <a:pt x="56" y="13290"/>
                    <a:pt x="56" y="13406"/>
                  </a:cubicBezTo>
                  <a:cubicBezTo>
                    <a:pt x="0" y="13462"/>
                    <a:pt x="0" y="13577"/>
                    <a:pt x="56" y="13693"/>
                  </a:cubicBezTo>
                  <a:lnTo>
                    <a:pt x="16917" y="52857"/>
                  </a:lnTo>
                  <a:cubicBezTo>
                    <a:pt x="16973" y="52972"/>
                    <a:pt x="17149" y="53088"/>
                    <a:pt x="17265" y="53088"/>
                  </a:cubicBezTo>
                  <a:cubicBezTo>
                    <a:pt x="17320" y="53088"/>
                    <a:pt x="17381" y="53088"/>
                    <a:pt x="17436" y="53033"/>
                  </a:cubicBezTo>
                  <a:lnTo>
                    <a:pt x="47970" y="39879"/>
                  </a:lnTo>
                  <a:cubicBezTo>
                    <a:pt x="48026" y="39879"/>
                    <a:pt x="48141" y="39764"/>
                    <a:pt x="48141" y="39708"/>
                  </a:cubicBezTo>
                  <a:cubicBezTo>
                    <a:pt x="48202" y="39592"/>
                    <a:pt x="48202" y="39476"/>
                    <a:pt x="48141" y="39416"/>
                  </a:cubicBezTo>
                  <a:lnTo>
                    <a:pt x="31285" y="253"/>
                  </a:lnTo>
                  <a:cubicBezTo>
                    <a:pt x="31196" y="75"/>
                    <a:pt x="31039" y="1"/>
                    <a:pt x="30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1" name="Google Shape;14721;p34"/>
            <p:cNvSpPr/>
            <p:nvPr/>
          </p:nvSpPr>
          <p:spPr>
            <a:xfrm>
              <a:off x="1931503" y="1932368"/>
              <a:ext cx="258404" cy="116047"/>
            </a:xfrm>
            <a:custGeom>
              <a:avLst/>
              <a:gdLst/>
              <a:ahLst/>
              <a:cxnLst/>
              <a:rect l="l" t="t" r="r" b="b"/>
              <a:pathLst>
                <a:path w="22363" h="10043" extrusionOk="0">
                  <a:moveTo>
                    <a:pt x="21939" y="0"/>
                  </a:moveTo>
                  <a:cubicBezTo>
                    <a:pt x="21890" y="0"/>
                    <a:pt x="21838" y="8"/>
                    <a:pt x="21783" y="22"/>
                  </a:cubicBezTo>
                  <a:lnTo>
                    <a:pt x="287" y="9291"/>
                  </a:lnTo>
                  <a:cubicBezTo>
                    <a:pt x="116" y="9407"/>
                    <a:pt x="0" y="9639"/>
                    <a:pt x="56" y="9810"/>
                  </a:cubicBezTo>
                  <a:cubicBezTo>
                    <a:pt x="172" y="9987"/>
                    <a:pt x="287" y="10042"/>
                    <a:pt x="464" y="10042"/>
                  </a:cubicBezTo>
                  <a:lnTo>
                    <a:pt x="579" y="10042"/>
                  </a:lnTo>
                  <a:lnTo>
                    <a:pt x="22071" y="773"/>
                  </a:lnTo>
                  <a:cubicBezTo>
                    <a:pt x="22302" y="657"/>
                    <a:pt x="22363" y="425"/>
                    <a:pt x="22302" y="254"/>
                  </a:cubicBezTo>
                  <a:cubicBezTo>
                    <a:pt x="22214" y="77"/>
                    <a:pt x="22094" y="0"/>
                    <a:pt x="21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2" name="Google Shape;14722;p34"/>
            <p:cNvSpPr/>
            <p:nvPr/>
          </p:nvSpPr>
          <p:spPr>
            <a:xfrm>
              <a:off x="1957583" y="1993667"/>
              <a:ext cx="259109" cy="116336"/>
            </a:xfrm>
            <a:custGeom>
              <a:avLst/>
              <a:gdLst/>
              <a:ahLst/>
              <a:cxnLst/>
              <a:rect l="l" t="t" r="r" b="b"/>
              <a:pathLst>
                <a:path w="22424" h="10068" extrusionOk="0">
                  <a:moveTo>
                    <a:pt x="21997" y="0"/>
                  </a:moveTo>
                  <a:cubicBezTo>
                    <a:pt x="21944" y="0"/>
                    <a:pt x="21892" y="14"/>
                    <a:pt x="21844" y="47"/>
                  </a:cubicBezTo>
                  <a:lnTo>
                    <a:pt x="292" y="9316"/>
                  </a:lnTo>
                  <a:cubicBezTo>
                    <a:pt x="116" y="9372"/>
                    <a:pt x="0" y="9604"/>
                    <a:pt x="116" y="9780"/>
                  </a:cubicBezTo>
                  <a:cubicBezTo>
                    <a:pt x="176" y="9951"/>
                    <a:pt x="292" y="10067"/>
                    <a:pt x="464" y="10067"/>
                  </a:cubicBezTo>
                  <a:cubicBezTo>
                    <a:pt x="524" y="10067"/>
                    <a:pt x="580" y="10011"/>
                    <a:pt x="640" y="10011"/>
                  </a:cubicBezTo>
                  <a:lnTo>
                    <a:pt x="22131" y="742"/>
                  </a:lnTo>
                  <a:cubicBezTo>
                    <a:pt x="22307" y="682"/>
                    <a:pt x="22423" y="450"/>
                    <a:pt x="22307" y="218"/>
                  </a:cubicBezTo>
                  <a:cubicBezTo>
                    <a:pt x="22264" y="95"/>
                    <a:pt x="22131" y="0"/>
                    <a:pt x="2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3" name="Google Shape;14723;p34"/>
            <p:cNvSpPr/>
            <p:nvPr/>
          </p:nvSpPr>
          <p:spPr>
            <a:xfrm>
              <a:off x="1984355" y="2054862"/>
              <a:ext cx="258416" cy="116082"/>
            </a:xfrm>
            <a:custGeom>
              <a:avLst/>
              <a:gdLst/>
              <a:ahLst/>
              <a:cxnLst/>
              <a:rect l="l" t="t" r="r" b="b"/>
              <a:pathLst>
                <a:path w="22364" h="10046" extrusionOk="0">
                  <a:moveTo>
                    <a:pt x="21914" y="1"/>
                  </a:moveTo>
                  <a:cubicBezTo>
                    <a:pt x="21869" y="1"/>
                    <a:pt x="21825" y="7"/>
                    <a:pt x="21784" y="20"/>
                  </a:cubicBezTo>
                  <a:lnTo>
                    <a:pt x="293" y="9290"/>
                  </a:lnTo>
                  <a:cubicBezTo>
                    <a:pt x="61" y="9406"/>
                    <a:pt x="1" y="9638"/>
                    <a:pt x="61" y="9814"/>
                  </a:cubicBezTo>
                  <a:cubicBezTo>
                    <a:pt x="116" y="9930"/>
                    <a:pt x="293" y="10045"/>
                    <a:pt x="408" y="10045"/>
                  </a:cubicBezTo>
                  <a:cubicBezTo>
                    <a:pt x="464" y="10045"/>
                    <a:pt x="524" y="10045"/>
                    <a:pt x="580" y="9985"/>
                  </a:cubicBezTo>
                  <a:lnTo>
                    <a:pt x="22076" y="716"/>
                  </a:lnTo>
                  <a:cubicBezTo>
                    <a:pt x="22308" y="660"/>
                    <a:pt x="22363" y="428"/>
                    <a:pt x="22308" y="252"/>
                  </a:cubicBezTo>
                  <a:cubicBezTo>
                    <a:pt x="22219" y="75"/>
                    <a:pt x="22062" y="1"/>
                    <a:pt x="21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24" name="Google Shape;14724;p34"/>
          <p:cNvGrpSpPr/>
          <p:nvPr/>
        </p:nvGrpSpPr>
        <p:grpSpPr>
          <a:xfrm>
            <a:off x="1128305" y="4039963"/>
            <a:ext cx="269728" cy="270624"/>
            <a:chOff x="2451617" y="1982794"/>
            <a:chExt cx="595163" cy="597139"/>
          </a:xfrm>
        </p:grpSpPr>
        <p:sp>
          <p:nvSpPr>
            <p:cNvPr id="14725" name="Google Shape;14725;p34"/>
            <p:cNvSpPr/>
            <p:nvPr/>
          </p:nvSpPr>
          <p:spPr>
            <a:xfrm>
              <a:off x="2451617" y="1982794"/>
              <a:ext cx="594470" cy="137273"/>
            </a:xfrm>
            <a:custGeom>
              <a:avLst/>
              <a:gdLst/>
              <a:ahLst/>
              <a:cxnLst/>
              <a:rect l="l" t="t" r="r" b="b"/>
              <a:pathLst>
                <a:path w="51447" h="11880" extrusionOk="0">
                  <a:moveTo>
                    <a:pt x="2550" y="988"/>
                  </a:moveTo>
                  <a:lnTo>
                    <a:pt x="48378" y="1799"/>
                  </a:lnTo>
                  <a:lnTo>
                    <a:pt x="22308" y="10892"/>
                  </a:lnTo>
                  <a:lnTo>
                    <a:pt x="2550" y="988"/>
                  </a:lnTo>
                  <a:close/>
                  <a:moveTo>
                    <a:pt x="524" y="1"/>
                  </a:moveTo>
                  <a:cubicBezTo>
                    <a:pt x="232" y="1"/>
                    <a:pt x="116" y="116"/>
                    <a:pt x="61" y="348"/>
                  </a:cubicBezTo>
                  <a:cubicBezTo>
                    <a:pt x="1" y="580"/>
                    <a:pt x="116" y="756"/>
                    <a:pt x="293" y="872"/>
                  </a:cubicBezTo>
                  <a:lnTo>
                    <a:pt x="22076" y="11819"/>
                  </a:lnTo>
                  <a:cubicBezTo>
                    <a:pt x="22131" y="11879"/>
                    <a:pt x="22192" y="11879"/>
                    <a:pt x="22247" y="11879"/>
                  </a:cubicBezTo>
                  <a:lnTo>
                    <a:pt x="22423" y="11879"/>
                  </a:lnTo>
                  <a:lnTo>
                    <a:pt x="51159" y="1799"/>
                  </a:lnTo>
                  <a:cubicBezTo>
                    <a:pt x="51330" y="1739"/>
                    <a:pt x="51446" y="1507"/>
                    <a:pt x="51446" y="1335"/>
                  </a:cubicBezTo>
                  <a:cubicBezTo>
                    <a:pt x="51391" y="1104"/>
                    <a:pt x="51214" y="928"/>
                    <a:pt x="50983" y="928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6" name="Google Shape;14726;p34"/>
            <p:cNvSpPr/>
            <p:nvPr/>
          </p:nvSpPr>
          <p:spPr>
            <a:xfrm>
              <a:off x="2703319" y="1993263"/>
              <a:ext cx="343461" cy="397896"/>
            </a:xfrm>
            <a:custGeom>
              <a:avLst/>
              <a:gdLst/>
              <a:ahLst/>
              <a:cxnLst/>
              <a:rect l="l" t="t" r="r" b="b"/>
              <a:pathLst>
                <a:path w="29724" h="34435" extrusionOk="0">
                  <a:moveTo>
                    <a:pt x="27985" y="1412"/>
                  </a:moveTo>
                  <a:lnTo>
                    <a:pt x="6374" y="32812"/>
                  </a:lnTo>
                  <a:lnTo>
                    <a:pt x="1044" y="10797"/>
                  </a:lnTo>
                  <a:lnTo>
                    <a:pt x="27985" y="1412"/>
                  </a:lnTo>
                  <a:close/>
                  <a:moveTo>
                    <a:pt x="29189" y="1"/>
                  </a:moveTo>
                  <a:cubicBezTo>
                    <a:pt x="29139" y="1"/>
                    <a:pt x="29086" y="8"/>
                    <a:pt x="29028" y="22"/>
                  </a:cubicBezTo>
                  <a:lnTo>
                    <a:pt x="348" y="10102"/>
                  </a:lnTo>
                  <a:cubicBezTo>
                    <a:pt x="117" y="10162"/>
                    <a:pt x="1" y="10394"/>
                    <a:pt x="61" y="10626"/>
                  </a:cubicBezTo>
                  <a:lnTo>
                    <a:pt x="5678" y="34087"/>
                  </a:lnTo>
                  <a:cubicBezTo>
                    <a:pt x="5739" y="34263"/>
                    <a:pt x="5910" y="34379"/>
                    <a:pt x="6086" y="34434"/>
                  </a:cubicBezTo>
                  <a:lnTo>
                    <a:pt x="6142" y="34434"/>
                  </a:lnTo>
                  <a:cubicBezTo>
                    <a:pt x="6318" y="34434"/>
                    <a:pt x="6434" y="34379"/>
                    <a:pt x="6550" y="34203"/>
                  </a:cubicBezTo>
                  <a:lnTo>
                    <a:pt x="29608" y="717"/>
                  </a:lnTo>
                  <a:cubicBezTo>
                    <a:pt x="29723" y="601"/>
                    <a:pt x="29663" y="369"/>
                    <a:pt x="29547" y="198"/>
                  </a:cubicBezTo>
                  <a:cubicBezTo>
                    <a:pt x="29460" y="65"/>
                    <a:pt x="29341" y="1"/>
                    <a:pt x="29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7" name="Google Shape;14727;p34"/>
            <p:cNvSpPr/>
            <p:nvPr/>
          </p:nvSpPr>
          <p:spPr>
            <a:xfrm>
              <a:off x="2589525" y="2085888"/>
              <a:ext cx="143259" cy="194147"/>
            </a:xfrm>
            <a:custGeom>
              <a:avLst/>
              <a:gdLst/>
              <a:ahLst/>
              <a:cxnLst/>
              <a:rect l="l" t="t" r="r" b="b"/>
              <a:pathLst>
                <a:path w="12398" h="16802" extrusionOk="0">
                  <a:moveTo>
                    <a:pt x="6201" y="1104"/>
                  </a:moveTo>
                  <a:lnTo>
                    <a:pt x="9965" y="2842"/>
                  </a:lnTo>
                  <a:lnTo>
                    <a:pt x="11355" y="8751"/>
                  </a:lnTo>
                  <a:lnTo>
                    <a:pt x="1390" y="15179"/>
                  </a:lnTo>
                  <a:lnTo>
                    <a:pt x="6201" y="1104"/>
                  </a:lnTo>
                  <a:close/>
                  <a:moveTo>
                    <a:pt x="5738" y="0"/>
                  </a:moveTo>
                  <a:cubicBezTo>
                    <a:pt x="5622" y="61"/>
                    <a:pt x="5562" y="177"/>
                    <a:pt x="5506" y="292"/>
                  </a:cubicBezTo>
                  <a:lnTo>
                    <a:pt x="60" y="16166"/>
                  </a:lnTo>
                  <a:cubicBezTo>
                    <a:pt x="0" y="16338"/>
                    <a:pt x="60" y="16570"/>
                    <a:pt x="232" y="16685"/>
                  </a:cubicBezTo>
                  <a:cubicBezTo>
                    <a:pt x="292" y="16746"/>
                    <a:pt x="408" y="16801"/>
                    <a:pt x="464" y="16801"/>
                  </a:cubicBezTo>
                  <a:cubicBezTo>
                    <a:pt x="579" y="16801"/>
                    <a:pt x="640" y="16746"/>
                    <a:pt x="756" y="16685"/>
                  </a:cubicBezTo>
                  <a:lnTo>
                    <a:pt x="12166" y="9330"/>
                  </a:lnTo>
                  <a:cubicBezTo>
                    <a:pt x="12282" y="9214"/>
                    <a:pt x="12398" y="9038"/>
                    <a:pt x="12342" y="8867"/>
                  </a:cubicBezTo>
                  <a:lnTo>
                    <a:pt x="10776" y="2378"/>
                  </a:lnTo>
                  <a:cubicBezTo>
                    <a:pt x="10776" y="2262"/>
                    <a:pt x="10660" y="2146"/>
                    <a:pt x="10544" y="2086"/>
                  </a:cubicBezTo>
                  <a:lnTo>
                    <a:pt x="6141" y="61"/>
                  </a:lnTo>
                  <a:cubicBezTo>
                    <a:pt x="6025" y="0"/>
                    <a:pt x="5854" y="0"/>
                    <a:pt x="5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8" name="Google Shape;14728;p34"/>
            <p:cNvSpPr/>
            <p:nvPr/>
          </p:nvSpPr>
          <p:spPr>
            <a:xfrm>
              <a:off x="2515885" y="2201472"/>
              <a:ext cx="137909" cy="240564"/>
            </a:xfrm>
            <a:custGeom>
              <a:avLst/>
              <a:gdLst/>
              <a:ahLst/>
              <a:cxnLst/>
              <a:rect l="l" t="t" r="r" b="b"/>
              <a:pathLst>
                <a:path w="11935" h="20819" extrusionOk="0">
                  <a:moveTo>
                    <a:pt x="2205" y="0"/>
                  </a:moveTo>
                  <a:cubicBezTo>
                    <a:pt x="2017" y="0"/>
                    <a:pt x="1827" y="77"/>
                    <a:pt x="1738" y="254"/>
                  </a:cubicBezTo>
                  <a:cubicBezTo>
                    <a:pt x="0" y="4194"/>
                    <a:pt x="0" y="8828"/>
                    <a:pt x="1799" y="12708"/>
                  </a:cubicBezTo>
                  <a:cubicBezTo>
                    <a:pt x="3592" y="16591"/>
                    <a:pt x="7129" y="19660"/>
                    <a:pt x="11240" y="20818"/>
                  </a:cubicBezTo>
                  <a:lnTo>
                    <a:pt x="11416" y="20818"/>
                  </a:lnTo>
                  <a:cubicBezTo>
                    <a:pt x="11587" y="20818"/>
                    <a:pt x="11763" y="20702"/>
                    <a:pt x="11819" y="20531"/>
                  </a:cubicBezTo>
                  <a:cubicBezTo>
                    <a:pt x="11935" y="20239"/>
                    <a:pt x="11763" y="20007"/>
                    <a:pt x="11532" y="19952"/>
                  </a:cubicBezTo>
                  <a:cubicBezTo>
                    <a:pt x="7648" y="18793"/>
                    <a:pt x="4348" y="15952"/>
                    <a:pt x="2665" y="12360"/>
                  </a:cubicBezTo>
                  <a:cubicBezTo>
                    <a:pt x="987" y="8712"/>
                    <a:pt x="927" y="4309"/>
                    <a:pt x="2610" y="657"/>
                  </a:cubicBezTo>
                  <a:cubicBezTo>
                    <a:pt x="2665" y="426"/>
                    <a:pt x="2610" y="138"/>
                    <a:pt x="2378" y="22"/>
                  </a:cubicBezTo>
                  <a:cubicBezTo>
                    <a:pt x="2323" y="8"/>
                    <a:pt x="2264" y="0"/>
                    <a:pt x="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9" name="Google Shape;14729;p34"/>
            <p:cNvSpPr/>
            <p:nvPr/>
          </p:nvSpPr>
          <p:spPr>
            <a:xfrm>
              <a:off x="2486432" y="2365877"/>
              <a:ext cx="305272" cy="214056"/>
            </a:xfrm>
            <a:custGeom>
              <a:avLst/>
              <a:gdLst/>
              <a:ahLst/>
              <a:cxnLst/>
              <a:rect l="l" t="t" r="r" b="b"/>
              <a:pathLst>
                <a:path w="26419" h="18525" extrusionOk="0">
                  <a:moveTo>
                    <a:pt x="486" y="1"/>
                  </a:moveTo>
                  <a:cubicBezTo>
                    <a:pt x="420" y="1"/>
                    <a:pt x="354" y="15"/>
                    <a:pt x="292" y="46"/>
                  </a:cubicBezTo>
                  <a:cubicBezTo>
                    <a:pt x="60" y="218"/>
                    <a:pt x="0" y="449"/>
                    <a:pt x="116" y="681"/>
                  </a:cubicBezTo>
                  <a:cubicBezTo>
                    <a:pt x="5330" y="10127"/>
                    <a:pt x="15179" y="16963"/>
                    <a:pt x="25839" y="18525"/>
                  </a:cubicBezTo>
                  <a:lnTo>
                    <a:pt x="25955" y="18525"/>
                  </a:lnTo>
                  <a:cubicBezTo>
                    <a:pt x="26131" y="18525"/>
                    <a:pt x="26363" y="18353"/>
                    <a:pt x="26418" y="18121"/>
                  </a:cubicBezTo>
                  <a:cubicBezTo>
                    <a:pt x="26418" y="17890"/>
                    <a:pt x="26247" y="17658"/>
                    <a:pt x="26015" y="17598"/>
                  </a:cubicBezTo>
                  <a:cubicBezTo>
                    <a:pt x="15587" y="16091"/>
                    <a:pt x="6025" y="9431"/>
                    <a:pt x="927" y="278"/>
                  </a:cubicBezTo>
                  <a:cubicBezTo>
                    <a:pt x="842" y="108"/>
                    <a:pt x="666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30" name="Google Shape;14730;p34"/>
          <p:cNvGrpSpPr/>
          <p:nvPr/>
        </p:nvGrpSpPr>
        <p:grpSpPr>
          <a:xfrm>
            <a:off x="1165943" y="4687161"/>
            <a:ext cx="322044" cy="371283"/>
            <a:chOff x="2027201" y="2578581"/>
            <a:chExt cx="376924" cy="434503"/>
          </a:xfrm>
        </p:grpSpPr>
        <p:sp>
          <p:nvSpPr>
            <p:cNvPr id="14731" name="Google Shape;14731;p34"/>
            <p:cNvSpPr/>
            <p:nvPr/>
          </p:nvSpPr>
          <p:spPr>
            <a:xfrm>
              <a:off x="2027201" y="2578581"/>
              <a:ext cx="376924" cy="434503"/>
            </a:xfrm>
            <a:custGeom>
              <a:avLst/>
              <a:gdLst/>
              <a:ahLst/>
              <a:cxnLst/>
              <a:rect l="l" t="t" r="r" b="b"/>
              <a:pathLst>
                <a:path w="32620" h="37603" extrusionOk="0">
                  <a:moveTo>
                    <a:pt x="5391" y="872"/>
                  </a:moveTo>
                  <a:lnTo>
                    <a:pt x="31809" y="37023"/>
                  </a:lnTo>
                  <a:lnTo>
                    <a:pt x="31809" y="37023"/>
                  </a:lnTo>
                  <a:lnTo>
                    <a:pt x="524" y="32156"/>
                  </a:lnTo>
                  <a:lnTo>
                    <a:pt x="5391" y="872"/>
                  </a:lnTo>
                  <a:close/>
                  <a:moveTo>
                    <a:pt x="5159" y="1"/>
                  </a:moveTo>
                  <a:cubicBezTo>
                    <a:pt x="5099" y="61"/>
                    <a:pt x="5043" y="117"/>
                    <a:pt x="4983" y="233"/>
                  </a:cubicBezTo>
                  <a:lnTo>
                    <a:pt x="0" y="32328"/>
                  </a:lnTo>
                  <a:cubicBezTo>
                    <a:pt x="0" y="32444"/>
                    <a:pt x="61" y="32560"/>
                    <a:pt x="232" y="32620"/>
                  </a:cubicBezTo>
                  <a:lnTo>
                    <a:pt x="32328" y="37602"/>
                  </a:lnTo>
                  <a:lnTo>
                    <a:pt x="32443" y="37602"/>
                  </a:lnTo>
                  <a:cubicBezTo>
                    <a:pt x="32504" y="37542"/>
                    <a:pt x="32559" y="37542"/>
                    <a:pt x="32559" y="37486"/>
                  </a:cubicBezTo>
                  <a:cubicBezTo>
                    <a:pt x="32620" y="37426"/>
                    <a:pt x="32620" y="37310"/>
                    <a:pt x="32559" y="37194"/>
                  </a:cubicBezTo>
                  <a:lnTo>
                    <a:pt x="5446" y="117"/>
                  </a:lnTo>
                  <a:cubicBezTo>
                    <a:pt x="5391" y="61"/>
                    <a:pt x="5275" y="1"/>
                    <a:pt x="5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2" name="Google Shape;14732;p34"/>
            <p:cNvSpPr/>
            <p:nvPr/>
          </p:nvSpPr>
          <p:spPr>
            <a:xfrm>
              <a:off x="2089483" y="2723585"/>
              <a:ext cx="184776" cy="212323"/>
            </a:xfrm>
            <a:custGeom>
              <a:avLst/>
              <a:gdLst/>
              <a:ahLst/>
              <a:cxnLst/>
              <a:rect l="l" t="t" r="r" b="b"/>
              <a:pathLst>
                <a:path w="15991" h="18375" extrusionOk="0">
                  <a:moveTo>
                    <a:pt x="2837" y="837"/>
                  </a:moveTo>
                  <a:lnTo>
                    <a:pt x="15235" y="17809"/>
                  </a:lnTo>
                  <a:lnTo>
                    <a:pt x="520" y="15492"/>
                  </a:lnTo>
                  <a:lnTo>
                    <a:pt x="2837" y="837"/>
                  </a:lnTo>
                  <a:close/>
                  <a:moveTo>
                    <a:pt x="2695" y="1"/>
                  </a:moveTo>
                  <a:cubicBezTo>
                    <a:pt x="2669" y="1"/>
                    <a:pt x="2639" y="8"/>
                    <a:pt x="2605" y="26"/>
                  </a:cubicBezTo>
                  <a:cubicBezTo>
                    <a:pt x="2489" y="26"/>
                    <a:pt x="2434" y="142"/>
                    <a:pt x="2434" y="197"/>
                  </a:cubicBezTo>
                  <a:lnTo>
                    <a:pt x="1" y="15668"/>
                  </a:lnTo>
                  <a:cubicBezTo>
                    <a:pt x="1" y="15724"/>
                    <a:pt x="56" y="15784"/>
                    <a:pt x="56" y="15839"/>
                  </a:cubicBezTo>
                  <a:cubicBezTo>
                    <a:pt x="116" y="15900"/>
                    <a:pt x="172" y="15955"/>
                    <a:pt x="232" y="15955"/>
                  </a:cubicBezTo>
                  <a:lnTo>
                    <a:pt x="15698" y="18333"/>
                  </a:lnTo>
                  <a:cubicBezTo>
                    <a:pt x="15729" y="18361"/>
                    <a:pt x="15744" y="18375"/>
                    <a:pt x="15758" y="18375"/>
                  </a:cubicBezTo>
                  <a:cubicBezTo>
                    <a:pt x="15773" y="18375"/>
                    <a:pt x="15786" y="18361"/>
                    <a:pt x="15814" y="18333"/>
                  </a:cubicBezTo>
                  <a:cubicBezTo>
                    <a:pt x="15874" y="18333"/>
                    <a:pt x="15930" y="18273"/>
                    <a:pt x="15930" y="18273"/>
                  </a:cubicBezTo>
                  <a:cubicBezTo>
                    <a:pt x="15990" y="18157"/>
                    <a:pt x="15990" y="18041"/>
                    <a:pt x="15930" y="17985"/>
                  </a:cubicBezTo>
                  <a:lnTo>
                    <a:pt x="2837" y="81"/>
                  </a:lnTo>
                  <a:cubicBezTo>
                    <a:pt x="2798" y="42"/>
                    <a:pt x="2756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3" name="Google Shape;14733;p34"/>
            <p:cNvSpPr/>
            <p:nvPr/>
          </p:nvSpPr>
          <p:spPr>
            <a:xfrm>
              <a:off x="2047284" y="2942587"/>
              <a:ext cx="7395" cy="16085"/>
            </a:xfrm>
            <a:custGeom>
              <a:avLst/>
              <a:gdLst/>
              <a:ahLst/>
              <a:cxnLst/>
              <a:rect l="l" t="t" r="r" b="b"/>
              <a:pathLst>
                <a:path w="640" h="1392" extrusionOk="0">
                  <a:moveTo>
                    <a:pt x="347" y="0"/>
                  </a:moveTo>
                  <a:cubicBezTo>
                    <a:pt x="255" y="0"/>
                    <a:pt x="176" y="96"/>
                    <a:pt x="176" y="191"/>
                  </a:cubicBezTo>
                  <a:lnTo>
                    <a:pt x="0" y="1118"/>
                  </a:lnTo>
                  <a:cubicBezTo>
                    <a:pt x="0" y="1234"/>
                    <a:pt x="61" y="1350"/>
                    <a:pt x="232" y="1350"/>
                  </a:cubicBezTo>
                  <a:cubicBezTo>
                    <a:pt x="232" y="1377"/>
                    <a:pt x="247" y="1391"/>
                    <a:pt x="269" y="1391"/>
                  </a:cubicBezTo>
                  <a:cubicBezTo>
                    <a:pt x="291" y="1391"/>
                    <a:pt x="320" y="1377"/>
                    <a:pt x="348" y="1350"/>
                  </a:cubicBezTo>
                  <a:cubicBezTo>
                    <a:pt x="408" y="1350"/>
                    <a:pt x="464" y="1289"/>
                    <a:pt x="464" y="1174"/>
                  </a:cubicBezTo>
                  <a:lnTo>
                    <a:pt x="640" y="247"/>
                  </a:lnTo>
                  <a:cubicBezTo>
                    <a:pt x="640" y="131"/>
                    <a:pt x="580" y="15"/>
                    <a:pt x="408" y="15"/>
                  </a:cubicBezTo>
                  <a:cubicBezTo>
                    <a:pt x="388" y="5"/>
                    <a:pt x="367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4" name="Google Shape;14734;p34"/>
            <p:cNvSpPr/>
            <p:nvPr/>
          </p:nvSpPr>
          <p:spPr>
            <a:xfrm>
              <a:off x="2065379" y="2945268"/>
              <a:ext cx="8054" cy="16235"/>
            </a:xfrm>
            <a:custGeom>
              <a:avLst/>
              <a:gdLst/>
              <a:ahLst/>
              <a:cxnLst/>
              <a:rect l="l" t="t" r="r" b="b"/>
              <a:pathLst>
                <a:path w="697" h="1405" extrusionOk="0">
                  <a:moveTo>
                    <a:pt x="376" y="0"/>
                  </a:moveTo>
                  <a:cubicBezTo>
                    <a:pt x="251" y="0"/>
                    <a:pt x="172" y="95"/>
                    <a:pt x="172" y="191"/>
                  </a:cubicBezTo>
                  <a:lnTo>
                    <a:pt x="57" y="1118"/>
                  </a:lnTo>
                  <a:cubicBezTo>
                    <a:pt x="1" y="1234"/>
                    <a:pt x="117" y="1349"/>
                    <a:pt x="233" y="1405"/>
                  </a:cubicBezTo>
                  <a:lnTo>
                    <a:pt x="348" y="1405"/>
                  </a:lnTo>
                  <a:cubicBezTo>
                    <a:pt x="404" y="1349"/>
                    <a:pt x="464" y="1289"/>
                    <a:pt x="520" y="1173"/>
                  </a:cubicBezTo>
                  <a:lnTo>
                    <a:pt x="636" y="246"/>
                  </a:lnTo>
                  <a:cubicBezTo>
                    <a:pt x="696" y="130"/>
                    <a:pt x="580" y="15"/>
                    <a:pt x="464" y="15"/>
                  </a:cubicBezTo>
                  <a:cubicBezTo>
                    <a:pt x="433" y="5"/>
                    <a:pt x="404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5" name="Google Shape;14735;p34"/>
            <p:cNvSpPr/>
            <p:nvPr/>
          </p:nvSpPr>
          <p:spPr>
            <a:xfrm>
              <a:off x="2084133" y="2948110"/>
              <a:ext cx="7349" cy="16073"/>
            </a:xfrm>
            <a:custGeom>
              <a:avLst/>
              <a:gdLst/>
              <a:ahLst/>
              <a:cxnLst/>
              <a:rect l="l" t="t" r="r" b="b"/>
              <a:pathLst>
                <a:path w="636" h="1391" extrusionOk="0">
                  <a:moveTo>
                    <a:pt x="403" y="0"/>
                  </a:moveTo>
                  <a:cubicBezTo>
                    <a:pt x="287" y="0"/>
                    <a:pt x="172" y="61"/>
                    <a:pt x="116" y="176"/>
                  </a:cubicBezTo>
                  <a:lnTo>
                    <a:pt x="0" y="1103"/>
                  </a:lnTo>
                  <a:cubicBezTo>
                    <a:pt x="0" y="1219"/>
                    <a:pt x="56" y="1391"/>
                    <a:pt x="172" y="1391"/>
                  </a:cubicBezTo>
                  <a:lnTo>
                    <a:pt x="287" y="1391"/>
                  </a:lnTo>
                  <a:cubicBezTo>
                    <a:pt x="403" y="1335"/>
                    <a:pt x="464" y="1275"/>
                    <a:pt x="464" y="1219"/>
                  </a:cubicBezTo>
                  <a:lnTo>
                    <a:pt x="579" y="292"/>
                  </a:lnTo>
                  <a:cubicBezTo>
                    <a:pt x="635" y="116"/>
                    <a:pt x="519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6" name="Google Shape;14736;p34"/>
            <p:cNvSpPr/>
            <p:nvPr/>
          </p:nvSpPr>
          <p:spPr>
            <a:xfrm>
              <a:off x="2102170" y="2950791"/>
              <a:ext cx="7407" cy="16073"/>
            </a:xfrm>
            <a:custGeom>
              <a:avLst/>
              <a:gdLst/>
              <a:ahLst/>
              <a:cxnLst/>
              <a:rect l="l" t="t" r="r" b="b"/>
              <a:pathLst>
                <a:path w="641" h="1391" extrusionOk="0">
                  <a:moveTo>
                    <a:pt x="409" y="0"/>
                  </a:moveTo>
                  <a:cubicBezTo>
                    <a:pt x="293" y="0"/>
                    <a:pt x="177" y="60"/>
                    <a:pt x="177" y="232"/>
                  </a:cubicBezTo>
                  <a:lnTo>
                    <a:pt x="1" y="1103"/>
                  </a:lnTo>
                  <a:cubicBezTo>
                    <a:pt x="1" y="1275"/>
                    <a:pt x="61" y="1390"/>
                    <a:pt x="233" y="1390"/>
                  </a:cubicBezTo>
                  <a:lnTo>
                    <a:pt x="293" y="1390"/>
                  </a:lnTo>
                  <a:cubicBezTo>
                    <a:pt x="409" y="1390"/>
                    <a:pt x="464" y="1275"/>
                    <a:pt x="464" y="1219"/>
                  </a:cubicBezTo>
                  <a:lnTo>
                    <a:pt x="641" y="292"/>
                  </a:lnTo>
                  <a:cubicBezTo>
                    <a:pt x="641" y="176"/>
                    <a:pt x="580" y="6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7" name="Google Shape;14737;p34"/>
            <p:cNvSpPr/>
            <p:nvPr/>
          </p:nvSpPr>
          <p:spPr>
            <a:xfrm>
              <a:off x="2120277" y="2953969"/>
              <a:ext cx="7349" cy="15877"/>
            </a:xfrm>
            <a:custGeom>
              <a:avLst/>
              <a:gdLst/>
              <a:ahLst/>
              <a:cxnLst/>
              <a:rect l="l" t="t" r="r" b="b"/>
              <a:pathLst>
                <a:path w="636" h="1374" extrusionOk="0">
                  <a:moveTo>
                    <a:pt x="371" y="1"/>
                  </a:moveTo>
                  <a:cubicBezTo>
                    <a:pt x="248" y="1"/>
                    <a:pt x="172" y="95"/>
                    <a:pt x="172" y="189"/>
                  </a:cubicBezTo>
                  <a:lnTo>
                    <a:pt x="0" y="1115"/>
                  </a:lnTo>
                  <a:cubicBezTo>
                    <a:pt x="0" y="1231"/>
                    <a:pt x="116" y="1347"/>
                    <a:pt x="232" y="1347"/>
                  </a:cubicBezTo>
                  <a:cubicBezTo>
                    <a:pt x="251" y="1367"/>
                    <a:pt x="263" y="1374"/>
                    <a:pt x="274" y="1374"/>
                  </a:cubicBezTo>
                  <a:cubicBezTo>
                    <a:pt x="295" y="1374"/>
                    <a:pt x="308" y="1347"/>
                    <a:pt x="348" y="1347"/>
                  </a:cubicBezTo>
                  <a:cubicBezTo>
                    <a:pt x="404" y="1347"/>
                    <a:pt x="464" y="1292"/>
                    <a:pt x="520" y="1176"/>
                  </a:cubicBezTo>
                  <a:lnTo>
                    <a:pt x="635" y="249"/>
                  </a:lnTo>
                  <a:cubicBezTo>
                    <a:pt x="635" y="133"/>
                    <a:pt x="580" y="17"/>
                    <a:pt x="464" y="17"/>
                  </a:cubicBezTo>
                  <a:cubicBezTo>
                    <a:pt x="431" y="6"/>
                    <a:pt x="400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8" name="Google Shape;14738;p34"/>
            <p:cNvSpPr/>
            <p:nvPr/>
          </p:nvSpPr>
          <p:spPr>
            <a:xfrm>
              <a:off x="2138326" y="2956649"/>
              <a:ext cx="8042" cy="16269"/>
            </a:xfrm>
            <a:custGeom>
              <a:avLst/>
              <a:gdLst/>
              <a:ahLst/>
              <a:cxnLst/>
              <a:rect l="l" t="t" r="r" b="b"/>
              <a:pathLst>
                <a:path w="696" h="1408" extrusionOk="0">
                  <a:moveTo>
                    <a:pt x="399" y="0"/>
                  </a:moveTo>
                  <a:cubicBezTo>
                    <a:pt x="306" y="0"/>
                    <a:pt x="222" y="94"/>
                    <a:pt x="177" y="188"/>
                  </a:cubicBezTo>
                  <a:lnTo>
                    <a:pt x="61" y="1115"/>
                  </a:lnTo>
                  <a:cubicBezTo>
                    <a:pt x="0" y="1231"/>
                    <a:pt x="116" y="1347"/>
                    <a:pt x="232" y="1407"/>
                  </a:cubicBezTo>
                  <a:lnTo>
                    <a:pt x="348" y="1407"/>
                  </a:lnTo>
                  <a:cubicBezTo>
                    <a:pt x="408" y="1347"/>
                    <a:pt x="524" y="1291"/>
                    <a:pt x="524" y="1175"/>
                  </a:cubicBezTo>
                  <a:lnTo>
                    <a:pt x="640" y="249"/>
                  </a:lnTo>
                  <a:cubicBezTo>
                    <a:pt x="696" y="133"/>
                    <a:pt x="580" y="17"/>
                    <a:pt x="464" y="17"/>
                  </a:cubicBezTo>
                  <a:cubicBezTo>
                    <a:pt x="442" y="5"/>
                    <a:pt x="420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9" name="Google Shape;14739;p34"/>
            <p:cNvSpPr/>
            <p:nvPr/>
          </p:nvSpPr>
          <p:spPr>
            <a:xfrm>
              <a:off x="2157068" y="2959515"/>
              <a:ext cx="7407" cy="16073"/>
            </a:xfrm>
            <a:custGeom>
              <a:avLst/>
              <a:gdLst/>
              <a:ahLst/>
              <a:cxnLst/>
              <a:rect l="l" t="t" r="r" b="b"/>
              <a:pathLst>
                <a:path w="641" h="1391" extrusionOk="0">
                  <a:moveTo>
                    <a:pt x="408" y="1"/>
                  </a:moveTo>
                  <a:cubicBezTo>
                    <a:pt x="293" y="1"/>
                    <a:pt x="177" y="56"/>
                    <a:pt x="116" y="172"/>
                  </a:cubicBezTo>
                  <a:lnTo>
                    <a:pt x="1" y="1099"/>
                  </a:lnTo>
                  <a:cubicBezTo>
                    <a:pt x="1" y="1215"/>
                    <a:pt x="61" y="1391"/>
                    <a:pt x="177" y="1391"/>
                  </a:cubicBezTo>
                  <a:lnTo>
                    <a:pt x="293" y="1391"/>
                  </a:lnTo>
                  <a:cubicBezTo>
                    <a:pt x="408" y="1331"/>
                    <a:pt x="464" y="1275"/>
                    <a:pt x="464" y="1159"/>
                  </a:cubicBezTo>
                  <a:lnTo>
                    <a:pt x="640" y="288"/>
                  </a:lnTo>
                  <a:cubicBezTo>
                    <a:pt x="640" y="116"/>
                    <a:pt x="524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0" name="Google Shape;14740;p34"/>
            <p:cNvSpPr/>
            <p:nvPr/>
          </p:nvSpPr>
          <p:spPr>
            <a:xfrm>
              <a:off x="2175175" y="2962196"/>
              <a:ext cx="7349" cy="16073"/>
            </a:xfrm>
            <a:custGeom>
              <a:avLst/>
              <a:gdLst/>
              <a:ahLst/>
              <a:cxnLst/>
              <a:rect l="l" t="t" r="r" b="b"/>
              <a:pathLst>
                <a:path w="636" h="1391" extrusionOk="0">
                  <a:moveTo>
                    <a:pt x="403" y="0"/>
                  </a:moveTo>
                  <a:cubicBezTo>
                    <a:pt x="287" y="0"/>
                    <a:pt x="172" y="56"/>
                    <a:pt x="172" y="232"/>
                  </a:cubicBezTo>
                  <a:lnTo>
                    <a:pt x="0" y="1099"/>
                  </a:lnTo>
                  <a:cubicBezTo>
                    <a:pt x="0" y="1275"/>
                    <a:pt x="56" y="1391"/>
                    <a:pt x="232" y="1391"/>
                  </a:cubicBezTo>
                  <a:lnTo>
                    <a:pt x="348" y="1391"/>
                  </a:lnTo>
                  <a:cubicBezTo>
                    <a:pt x="403" y="1391"/>
                    <a:pt x="464" y="1275"/>
                    <a:pt x="464" y="1215"/>
                  </a:cubicBezTo>
                  <a:lnTo>
                    <a:pt x="635" y="288"/>
                  </a:lnTo>
                  <a:cubicBezTo>
                    <a:pt x="635" y="172"/>
                    <a:pt x="579" y="56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1" name="Google Shape;14741;p34"/>
            <p:cNvSpPr/>
            <p:nvPr/>
          </p:nvSpPr>
          <p:spPr>
            <a:xfrm>
              <a:off x="2193224" y="2964865"/>
              <a:ext cx="8042" cy="16085"/>
            </a:xfrm>
            <a:custGeom>
              <a:avLst/>
              <a:gdLst/>
              <a:ahLst/>
              <a:cxnLst/>
              <a:rect l="l" t="t" r="r" b="b"/>
              <a:pathLst>
                <a:path w="696" h="1392" extrusionOk="0">
                  <a:moveTo>
                    <a:pt x="463" y="1"/>
                  </a:moveTo>
                  <a:cubicBezTo>
                    <a:pt x="292" y="1"/>
                    <a:pt x="176" y="117"/>
                    <a:pt x="176" y="233"/>
                  </a:cubicBezTo>
                  <a:lnTo>
                    <a:pt x="60" y="1160"/>
                  </a:lnTo>
                  <a:cubicBezTo>
                    <a:pt x="0" y="1276"/>
                    <a:pt x="116" y="1391"/>
                    <a:pt x="232" y="1391"/>
                  </a:cubicBezTo>
                  <a:lnTo>
                    <a:pt x="348" y="1391"/>
                  </a:lnTo>
                  <a:cubicBezTo>
                    <a:pt x="408" y="1391"/>
                    <a:pt x="463" y="1331"/>
                    <a:pt x="524" y="1215"/>
                  </a:cubicBezTo>
                  <a:lnTo>
                    <a:pt x="640" y="288"/>
                  </a:lnTo>
                  <a:cubicBezTo>
                    <a:pt x="695" y="172"/>
                    <a:pt x="579" y="57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2" name="Google Shape;14742;p34"/>
            <p:cNvSpPr/>
            <p:nvPr/>
          </p:nvSpPr>
          <p:spPr>
            <a:xfrm>
              <a:off x="2211966" y="2968019"/>
              <a:ext cx="7395" cy="16246"/>
            </a:xfrm>
            <a:custGeom>
              <a:avLst/>
              <a:gdLst/>
              <a:ahLst/>
              <a:cxnLst/>
              <a:rect l="l" t="t" r="r" b="b"/>
              <a:pathLst>
                <a:path w="640" h="1406" extrusionOk="0">
                  <a:moveTo>
                    <a:pt x="346" y="1"/>
                  </a:moveTo>
                  <a:cubicBezTo>
                    <a:pt x="253" y="1"/>
                    <a:pt x="166" y="96"/>
                    <a:pt x="116" y="191"/>
                  </a:cubicBezTo>
                  <a:lnTo>
                    <a:pt x="0" y="1118"/>
                  </a:lnTo>
                  <a:cubicBezTo>
                    <a:pt x="0" y="1234"/>
                    <a:pt x="60" y="1350"/>
                    <a:pt x="176" y="1406"/>
                  </a:cubicBezTo>
                  <a:cubicBezTo>
                    <a:pt x="232" y="1406"/>
                    <a:pt x="292" y="1406"/>
                    <a:pt x="292" y="1350"/>
                  </a:cubicBezTo>
                  <a:cubicBezTo>
                    <a:pt x="408" y="1350"/>
                    <a:pt x="464" y="1290"/>
                    <a:pt x="464" y="1174"/>
                  </a:cubicBezTo>
                  <a:lnTo>
                    <a:pt x="580" y="247"/>
                  </a:lnTo>
                  <a:cubicBezTo>
                    <a:pt x="640" y="131"/>
                    <a:pt x="524" y="15"/>
                    <a:pt x="408" y="15"/>
                  </a:cubicBezTo>
                  <a:cubicBezTo>
                    <a:pt x="387" y="5"/>
                    <a:pt x="36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3" name="Google Shape;14743;p34"/>
            <p:cNvSpPr/>
            <p:nvPr/>
          </p:nvSpPr>
          <p:spPr>
            <a:xfrm>
              <a:off x="2230061" y="2970874"/>
              <a:ext cx="7349" cy="16073"/>
            </a:xfrm>
            <a:custGeom>
              <a:avLst/>
              <a:gdLst/>
              <a:ahLst/>
              <a:cxnLst/>
              <a:rect l="l" t="t" r="r" b="b"/>
              <a:pathLst>
                <a:path w="636" h="1391" extrusionOk="0">
                  <a:moveTo>
                    <a:pt x="404" y="0"/>
                  </a:moveTo>
                  <a:cubicBezTo>
                    <a:pt x="288" y="0"/>
                    <a:pt x="172" y="60"/>
                    <a:pt x="172" y="176"/>
                  </a:cubicBezTo>
                  <a:lnTo>
                    <a:pt x="1" y="1103"/>
                  </a:lnTo>
                  <a:cubicBezTo>
                    <a:pt x="1" y="1219"/>
                    <a:pt x="56" y="1390"/>
                    <a:pt x="232" y="1390"/>
                  </a:cubicBezTo>
                  <a:lnTo>
                    <a:pt x="288" y="1390"/>
                  </a:lnTo>
                  <a:cubicBezTo>
                    <a:pt x="404" y="1335"/>
                    <a:pt x="464" y="1275"/>
                    <a:pt x="464" y="1159"/>
                  </a:cubicBezTo>
                  <a:lnTo>
                    <a:pt x="636" y="292"/>
                  </a:lnTo>
                  <a:cubicBezTo>
                    <a:pt x="636" y="116"/>
                    <a:pt x="580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4" name="Google Shape;14744;p34"/>
            <p:cNvSpPr/>
            <p:nvPr/>
          </p:nvSpPr>
          <p:spPr>
            <a:xfrm>
              <a:off x="2248110" y="2973543"/>
              <a:ext cx="7407" cy="16085"/>
            </a:xfrm>
            <a:custGeom>
              <a:avLst/>
              <a:gdLst/>
              <a:ahLst/>
              <a:cxnLst/>
              <a:rect l="l" t="t" r="r" b="b"/>
              <a:pathLst>
                <a:path w="641" h="1392" extrusionOk="0">
                  <a:moveTo>
                    <a:pt x="464" y="1"/>
                  </a:moveTo>
                  <a:cubicBezTo>
                    <a:pt x="293" y="1"/>
                    <a:pt x="177" y="61"/>
                    <a:pt x="177" y="233"/>
                  </a:cubicBezTo>
                  <a:lnTo>
                    <a:pt x="1" y="1104"/>
                  </a:lnTo>
                  <a:cubicBezTo>
                    <a:pt x="1" y="1275"/>
                    <a:pt x="116" y="1391"/>
                    <a:pt x="232" y="1391"/>
                  </a:cubicBezTo>
                  <a:lnTo>
                    <a:pt x="348" y="1391"/>
                  </a:lnTo>
                  <a:lnTo>
                    <a:pt x="524" y="1220"/>
                  </a:lnTo>
                  <a:lnTo>
                    <a:pt x="640" y="293"/>
                  </a:lnTo>
                  <a:cubicBezTo>
                    <a:pt x="640" y="177"/>
                    <a:pt x="580" y="6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5" name="Google Shape;14745;p34"/>
            <p:cNvSpPr/>
            <p:nvPr/>
          </p:nvSpPr>
          <p:spPr>
            <a:xfrm>
              <a:off x="2266217" y="2976223"/>
              <a:ext cx="8042" cy="16073"/>
            </a:xfrm>
            <a:custGeom>
              <a:avLst/>
              <a:gdLst/>
              <a:ahLst/>
              <a:cxnLst/>
              <a:rect l="l" t="t" r="r" b="b"/>
              <a:pathLst>
                <a:path w="696" h="1391" extrusionOk="0">
                  <a:moveTo>
                    <a:pt x="464" y="1"/>
                  </a:moveTo>
                  <a:cubicBezTo>
                    <a:pt x="348" y="1"/>
                    <a:pt x="232" y="116"/>
                    <a:pt x="172" y="232"/>
                  </a:cubicBezTo>
                  <a:lnTo>
                    <a:pt x="56" y="1159"/>
                  </a:lnTo>
                  <a:cubicBezTo>
                    <a:pt x="0" y="1275"/>
                    <a:pt x="116" y="1391"/>
                    <a:pt x="232" y="1391"/>
                  </a:cubicBezTo>
                  <a:lnTo>
                    <a:pt x="348" y="1391"/>
                  </a:lnTo>
                  <a:cubicBezTo>
                    <a:pt x="403" y="1391"/>
                    <a:pt x="519" y="1275"/>
                    <a:pt x="519" y="1219"/>
                  </a:cubicBezTo>
                  <a:lnTo>
                    <a:pt x="635" y="293"/>
                  </a:lnTo>
                  <a:cubicBezTo>
                    <a:pt x="695" y="177"/>
                    <a:pt x="579" y="6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6" name="Google Shape;14746;p34"/>
            <p:cNvSpPr/>
            <p:nvPr/>
          </p:nvSpPr>
          <p:spPr>
            <a:xfrm>
              <a:off x="2284959" y="2979413"/>
              <a:ext cx="7349" cy="16258"/>
            </a:xfrm>
            <a:custGeom>
              <a:avLst/>
              <a:gdLst/>
              <a:ahLst/>
              <a:cxnLst/>
              <a:rect l="l" t="t" r="r" b="b"/>
              <a:pathLst>
                <a:path w="636" h="1407" extrusionOk="0">
                  <a:moveTo>
                    <a:pt x="338" y="0"/>
                  </a:moveTo>
                  <a:cubicBezTo>
                    <a:pt x="246" y="0"/>
                    <a:pt x="161" y="94"/>
                    <a:pt x="116" y="188"/>
                  </a:cubicBezTo>
                  <a:lnTo>
                    <a:pt x="0" y="1115"/>
                  </a:lnTo>
                  <a:cubicBezTo>
                    <a:pt x="0" y="1231"/>
                    <a:pt x="56" y="1347"/>
                    <a:pt x="172" y="1407"/>
                  </a:cubicBezTo>
                  <a:cubicBezTo>
                    <a:pt x="232" y="1407"/>
                    <a:pt x="288" y="1407"/>
                    <a:pt x="288" y="1347"/>
                  </a:cubicBezTo>
                  <a:cubicBezTo>
                    <a:pt x="404" y="1347"/>
                    <a:pt x="464" y="1291"/>
                    <a:pt x="464" y="1175"/>
                  </a:cubicBezTo>
                  <a:lnTo>
                    <a:pt x="635" y="248"/>
                  </a:lnTo>
                  <a:cubicBezTo>
                    <a:pt x="635" y="132"/>
                    <a:pt x="519" y="17"/>
                    <a:pt x="404" y="17"/>
                  </a:cubicBezTo>
                  <a:cubicBezTo>
                    <a:pt x="382" y="5"/>
                    <a:pt x="360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7" name="Google Shape;14747;p34"/>
            <p:cNvSpPr/>
            <p:nvPr/>
          </p:nvSpPr>
          <p:spPr>
            <a:xfrm>
              <a:off x="2303008" y="2982278"/>
              <a:ext cx="7395" cy="16073"/>
            </a:xfrm>
            <a:custGeom>
              <a:avLst/>
              <a:gdLst/>
              <a:ahLst/>
              <a:cxnLst/>
              <a:rect l="l" t="t" r="r" b="b"/>
              <a:pathLst>
                <a:path w="640" h="1391" extrusionOk="0">
                  <a:moveTo>
                    <a:pt x="408" y="0"/>
                  </a:moveTo>
                  <a:cubicBezTo>
                    <a:pt x="292" y="0"/>
                    <a:pt x="176" y="56"/>
                    <a:pt x="176" y="172"/>
                  </a:cubicBezTo>
                  <a:lnTo>
                    <a:pt x="0" y="1099"/>
                  </a:lnTo>
                  <a:cubicBezTo>
                    <a:pt x="0" y="1215"/>
                    <a:pt x="60" y="1330"/>
                    <a:pt x="232" y="1391"/>
                  </a:cubicBezTo>
                  <a:lnTo>
                    <a:pt x="348" y="1391"/>
                  </a:lnTo>
                  <a:cubicBezTo>
                    <a:pt x="408" y="1330"/>
                    <a:pt x="464" y="1275"/>
                    <a:pt x="464" y="1159"/>
                  </a:cubicBezTo>
                  <a:lnTo>
                    <a:pt x="640" y="288"/>
                  </a:lnTo>
                  <a:cubicBezTo>
                    <a:pt x="640" y="116"/>
                    <a:pt x="580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8" name="Google Shape;14748;p34"/>
            <p:cNvSpPr/>
            <p:nvPr/>
          </p:nvSpPr>
          <p:spPr>
            <a:xfrm>
              <a:off x="2321103" y="2984947"/>
              <a:ext cx="8042" cy="16085"/>
            </a:xfrm>
            <a:custGeom>
              <a:avLst/>
              <a:gdLst/>
              <a:ahLst/>
              <a:cxnLst/>
              <a:rect l="l" t="t" r="r" b="b"/>
              <a:pathLst>
                <a:path w="696" h="1392" extrusionOk="0">
                  <a:moveTo>
                    <a:pt x="464" y="1"/>
                  </a:moveTo>
                  <a:cubicBezTo>
                    <a:pt x="288" y="1"/>
                    <a:pt x="172" y="57"/>
                    <a:pt x="172" y="233"/>
                  </a:cubicBezTo>
                  <a:lnTo>
                    <a:pt x="56" y="1099"/>
                  </a:lnTo>
                  <a:cubicBezTo>
                    <a:pt x="1" y="1276"/>
                    <a:pt x="117" y="1391"/>
                    <a:pt x="232" y="1391"/>
                  </a:cubicBezTo>
                  <a:lnTo>
                    <a:pt x="348" y="1391"/>
                  </a:lnTo>
                  <a:lnTo>
                    <a:pt x="520" y="1215"/>
                  </a:lnTo>
                  <a:lnTo>
                    <a:pt x="636" y="288"/>
                  </a:lnTo>
                  <a:cubicBezTo>
                    <a:pt x="696" y="172"/>
                    <a:pt x="58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9" name="Google Shape;14749;p34"/>
            <p:cNvSpPr/>
            <p:nvPr/>
          </p:nvSpPr>
          <p:spPr>
            <a:xfrm>
              <a:off x="2339845" y="2987628"/>
              <a:ext cx="7349" cy="16085"/>
            </a:xfrm>
            <a:custGeom>
              <a:avLst/>
              <a:gdLst/>
              <a:ahLst/>
              <a:cxnLst/>
              <a:rect l="l" t="t" r="r" b="b"/>
              <a:pathLst>
                <a:path w="636" h="1392" extrusionOk="0">
                  <a:moveTo>
                    <a:pt x="404" y="1"/>
                  </a:moveTo>
                  <a:cubicBezTo>
                    <a:pt x="288" y="1"/>
                    <a:pt x="172" y="117"/>
                    <a:pt x="117" y="232"/>
                  </a:cubicBezTo>
                  <a:lnTo>
                    <a:pt x="1" y="1159"/>
                  </a:lnTo>
                  <a:cubicBezTo>
                    <a:pt x="1" y="1275"/>
                    <a:pt x="57" y="1391"/>
                    <a:pt x="172" y="1391"/>
                  </a:cubicBezTo>
                  <a:lnTo>
                    <a:pt x="288" y="1391"/>
                  </a:lnTo>
                  <a:cubicBezTo>
                    <a:pt x="404" y="1391"/>
                    <a:pt x="464" y="1275"/>
                    <a:pt x="464" y="1215"/>
                  </a:cubicBezTo>
                  <a:lnTo>
                    <a:pt x="580" y="288"/>
                  </a:lnTo>
                  <a:cubicBezTo>
                    <a:pt x="636" y="172"/>
                    <a:pt x="520" y="56"/>
                    <a:pt x="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0" name="Google Shape;14750;p34"/>
            <p:cNvSpPr/>
            <p:nvPr/>
          </p:nvSpPr>
          <p:spPr>
            <a:xfrm>
              <a:off x="2357894" y="2990783"/>
              <a:ext cx="7407" cy="16246"/>
            </a:xfrm>
            <a:custGeom>
              <a:avLst/>
              <a:gdLst/>
              <a:ahLst/>
              <a:cxnLst/>
              <a:rect l="l" t="t" r="r" b="b"/>
              <a:pathLst>
                <a:path w="641" h="1406" extrusionOk="0">
                  <a:moveTo>
                    <a:pt x="347" y="1"/>
                  </a:moveTo>
                  <a:cubicBezTo>
                    <a:pt x="255" y="1"/>
                    <a:pt x="177" y="96"/>
                    <a:pt x="177" y="191"/>
                  </a:cubicBezTo>
                  <a:lnTo>
                    <a:pt x="1" y="1118"/>
                  </a:lnTo>
                  <a:cubicBezTo>
                    <a:pt x="1" y="1234"/>
                    <a:pt x="61" y="1350"/>
                    <a:pt x="233" y="1406"/>
                  </a:cubicBezTo>
                  <a:cubicBezTo>
                    <a:pt x="233" y="1406"/>
                    <a:pt x="293" y="1406"/>
                    <a:pt x="293" y="1350"/>
                  </a:cubicBezTo>
                  <a:cubicBezTo>
                    <a:pt x="409" y="1350"/>
                    <a:pt x="464" y="1290"/>
                    <a:pt x="464" y="1174"/>
                  </a:cubicBezTo>
                  <a:lnTo>
                    <a:pt x="640" y="247"/>
                  </a:lnTo>
                  <a:cubicBezTo>
                    <a:pt x="640" y="131"/>
                    <a:pt x="580" y="15"/>
                    <a:pt x="409" y="15"/>
                  </a:cubicBezTo>
                  <a:cubicBezTo>
                    <a:pt x="388" y="5"/>
                    <a:pt x="367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1" name="Google Shape;14751;p34"/>
            <p:cNvSpPr/>
            <p:nvPr/>
          </p:nvSpPr>
          <p:spPr>
            <a:xfrm>
              <a:off x="2032551" y="2921164"/>
              <a:ext cx="15437" cy="6875"/>
            </a:xfrm>
            <a:custGeom>
              <a:avLst/>
              <a:gdLst/>
              <a:ahLst/>
              <a:cxnLst/>
              <a:rect l="l" t="t" r="r" b="b"/>
              <a:pathLst>
                <a:path w="1336" h="595" extrusionOk="0">
                  <a:moveTo>
                    <a:pt x="231" y="1"/>
                  </a:moveTo>
                  <a:cubicBezTo>
                    <a:pt x="137" y="1"/>
                    <a:pt x="50" y="96"/>
                    <a:pt x="1" y="191"/>
                  </a:cubicBezTo>
                  <a:cubicBezTo>
                    <a:pt x="1" y="307"/>
                    <a:pt x="61" y="478"/>
                    <a:pt x="233" y="478"/>
                  </a:cubicBezTo>
                  <a:lnTo>
                    <a:pt x="1044" y="594"/>
                  </a:lnTo>
                  <a:lnTo>
                    <a:pt x="1159" y="594"/>
                  </a:lnTo>
                  <a:cubicBezTo>
                    <a:pt x="1220" y="594"/>
                    <a:pt x="1275" y="478"/>
                    <a:pt x="1336" y="423"/>
                  </a:cubicBezTo>
                  <a:cubicBezTo>
                    <a:pt x="1336" y="247"/>
                    <a:pt x="1275" y="131"/>
                    <a:pt x="1104" y="131"/>
                  </a:cubicBezTo>
                  <a:lnTo>
                    <a:pt x="293" y="15"/>
                  </a:lnTo>
                  <a:cubicBezTo>
                    <a:pt x="272" y="5"/>
                    <a:pt x="25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2" name="Google Shape;14752;p34"/>
            <p:cNvSpPr/>
            <p:nvPr/>
          </p:nvSpPr>
          <p:spPr>
            <a:xfrm>
              <a:off x="2035232" y="2903924"/>
              <a:ext cx="15437" cy="6713"/>
            </a:xfrm>
            <a:custGeom>
              <a:avLst/>
              <a:gdLst/>
              <a:ahLst/>
              <a:cxnLst/>
              <a:rect l="l" t="t" r="r" b="b"/>
              <a:pathLst>
                <a:path w="1336" h="581" extrusionOk="0">
                  <a:moveTo>
                    <a:pt x="293" y="1"/>
                  </a:moveTo>
                  <a:cubicBezTo>
                    <a:pt x="177" y="1"/>
                    <a:pt x="61" y="61"/>
                    <a:pt x="1" y="177"/>
                  </a:cubicBezTo>
                  <a:cubicBezTo>
                    <a:pt x="1" y="348"/>
                    <a:pt x="61" y="464"/>
                    <a:pt x="232" y="464"/>
                  </a:cubicBezTo>
                  <a:lnTo>
                    <a:pt x="1043" y="580"/>
                  </a:lnTo>
                  <a:lnTo>
                    <a:pt x="1159" y="580"/>
                  </a:lnTo>
                  <a:cubicBezTo>
                    <a:pt x="1219" y="580"/>
                    <a:pt x="1335" y="464"/>
                    <a:pt x="1335" y="409"/>
                  </a:cubicBezTo>
                  <a:cubicBezTo>
                    <a:pt x="1335" y="293"/>
                    <a:pt x="1275" y="177"/>
                    <a:pt x="1104" y="117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3" name="Google Shape;14753;p34"/>
            <p:cNvSpPr/>
            <p:nvPr/>
          </p:nvSpPr>
          <p:spPr>
            <a:xfrm>
              <a:off x="2037913" y="2886522"/>
              <a:ext cx="15437" cy="7014"/>
            </a:xfrm>
            <a:custGeom>
              <a:avLst/>
              <a:gdLst/>
              <a:ahLst/>
              <a:cxnLst/>
              <a:rect l="l" t="t" r="r" b="b"/>
              <a:pathLst>
                <a:path w="1336" h="607" extrusionOk="0">
                  <a:moveTo>
                    <a:pt x="292" y="0"/>
                  </a:moveTo>
                  <a:cubicBezTo>
                    <a:pt x="176" y="0"/>
                    <a:pt x="61" y="61"/>
                    <a:pt x="0" y="232"/>
                  </a:cubicBezTo>
                  <a:cubicBezTo>
                    <a:pt x="0" y="348"/>
                    <a:pt x="61" y="464"/>
                    <a:pt x="232" y="464"/>
                  </a:cubicBezTo>
                  <a:lnTo>
                    <a:pt x="1043" y="580"/>
                  </a:lnTo>
                  <a:cubicBezTo>
                    <a:pt x="1063" y="600"/>
                    <a:pt x="1077" y="607"/>
                    <a:pt x="1088" y="607"/>
                  </a:cubicBezTo>
                  <a:cubicBezTo>
                    <a:pt x="1110" y="607"/>
                    <a:pt x="1122" y="580"/>
                    <a:pt x="1159" y="580"/>
                  </a:cubicBezTo>
                  <a:cubicBezTo>
                    <a:pt x="1219" y="580"/>
                    <a:pt x="1335" y="524"/>
                    <a:pt x="1335" y="408"/>
                  </a:cubicBezTo>
                  <a:cubicBezTo>
                    <a:pt x="1335" y="292"/>
                    <a:pt x="1275" y="177"/>
                    <a:pt x="1103" y="116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4" name="Google Shape;14754;p34"/>
            <p:cNvSpPr/>
            <p:nvPr/>
          </p:nvSpPr>
          <p:spPr>
            <a:xfrm>
              <a:off x="2040594" y="2869120"/>
              <a:ext cx="15426" cy="7395"/>
            </a:xfrm>
            <a:custGeom>
              <a:avLst/>
              <a:gdLst/>
              <a:ahLst/>
              <a:cxnLst/>
              <a:rect l="l" t="t" r="r" b="b"/>
              <a:pathLst>
                <a:path w="1335" h="640" extrusionOk="0">
                  <a:moveTo>
                    <a:pt x="292" y="0"/>
                  </a:moveTo>
                  <a:cubicBezTo>
                    <a:pt x="176" y="0"/>
                    <a:pt x="60" y="60"/>
                    <a:pt x="0" y="232"/>
                  </a:cubicBezTo>
                  <a:cubicBezTo>
                    <a:pt x="0" y="348"/>
                    <a:pt x="60" y="464"/>
                    <a:pt x="232" y="464"/>
                  </a:cubicBezTo>
                  <a:lnTo>
                    <a:pt x="1043" y="640"/>
                  </a:lnTo>
                  <a:cubicBezTo>
                    <a:pt x="1103" y="640"/>
                    <a:pt x="1103" y="640"/>
                    <a:pt x="1159" y="579"/>
                  </a:cubicBezTo>
                  <a:cubicBezTo>
                    <a:pt x="1219" y="579"/>
                    <a:pt x="1335" y="524"/>
                    <a:pt x="1335" y="408"/>
                  </a:cubicBezTo>
                  <a:cubicBezTo>
                    <a:pt x="1335" y="292"/>
                    <a:pt x="1275" y="176"/>
                    <a:pt x="1103" y="116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5" name="Google Shape;14755;p34"/>
            <p:cNvSpPr/>
            <p:nvPr/>
          </p:nvSpPr>
          <p:spPr>
            <a:xfrm>
              <a:off x="2043263" y="2851707"/>
              <a:ext cx="15437" cy="7407"/>
            </a:xfrm>
            <a:custGeom>
              <a:avLst/>
              <a:gdLst/>
              <a:ahLst/>
              <a:cxnLst/>
              <a:rect l="l" t="t" r="r" b="b"/>
              <a:pathLst>
                <a:path w="1336" h="641" extrusionOk="0">
                  <a:moveTo>
                    <a:pt x="293" y="1"/>
                  </a:moveTo>
                  <a:cubicBezTo>
                    <a:pt x="177" y="1"/>
                    <a:pt x="61" y="117"/>
                    <a:pt x="1" y="233"/>
                  </a:cubicBezTo>
                  <a:cubicBezTo>
                    <a:pt x="1" y="348"/>
                    <a:pt x="117" y="464"/>
                    <a:pt x="232" y="525"/>
                  </a:cubicBezTo>
                  <a:lnTo>
                    <a:pt x="1044" y="640"/>
                  </a:lnTo>
                  <a:lnTo>
                    <a:pt x="1159" y="640"/>
                  </a:lnTo>
                  <a:cubicBezTo>
                    <a:pt x="1220" y="580"/>
                    <a:pt x="1336" y="525"/>
                    <a:pt x="1336" y="409"/>
                  </a:cubicBezTo>
                  <a:cubicBezTo>
                    <a:pt x="1336" y="293"/>
                    <a:pt x="1275" y="177"/>
                    <a:pt x="1104" y="177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6" name="Google Shape;14756;p34"/>
            <p:cNvSpPr/>
            <p:nvPr/>
          </p:nvSpPr>
          <p:spPr>
            <a:xfrm>
              <a:off x="2045944" y="2834813"/>
              <a:ext cx="15437" cy="6898"/>
            </a:xfrm>
            <a:custGeom>
              <a:avLst/>
              <a:gdLst/>
              <a:ahLst/>
              <a:cxnLst/>
              <a:rect l="l" t="t" r="r" b="b"/>
              <a:pathLst>
                <a:path w="1336" h="597" extrusionOk="0">
                  <a:moveTo>
                    <a:pt x="227" y="0"/>
                  </a:moveTo>
                  <a:cubicBezTo>
                    <a:pt x="135" y="0"/>
                    <a:pt x="49" y="94"/>
                    <a:pt x="0" y="188"/>
                  </a:cubicBezTo>
                  <a:cubicBezTo>
                    <a:pt x="0" y="304"/>
                    <a:pt x="116" y="420"/>
                    <a:pt x="232" y="480"/>
                  </a:cubicBezTo>
                  <a:lnTo>
                    <a:pt x="1043" y="596"/>
                  </a:lnTo>
                  <a:lnTo>
                    <a:pt x="1159" y="596"/>
                  </a:lnTo>
                  <a:cubicBezTo>
                    <a:pt x="1219" y="536"/>
                    <a:pt x="1335" y="480"/>
                    <a:pt x="1335" y="364"/>
                  </a:cubicBezTo>
                  <a:cubicBezTo>
                    <a:pt x="1335" y="249"/>
                    <a:pt x="1275" y="133"/>
                    <a:pt x="1104" y="133"/>
                  </a:cubicBezTo>
                  <a:lnTo>
                    <a:pt x="292" y="17"/>
                  </a:lnTo>
                  <a:cubicBezTo>
                    <a:pt x="271" y="5"/>
                    <a:pt x="249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7" name="Google Shape;14757;p34"/>
            <p:cNvSpPr/>
            <p:nvPr/>
          </p:nvSpPr>
          <p:spPr>
            <a:xfrm>
              <a:off x="2048624" y="2817412"/>
              <a:ext cx="15437" cy="6887"/>
            </a:xfrm>
            <a:custGeom>
              <a:avLst/>
              <a:gdLst/>
              <a:ahLst/>
              <a:cxnLst/>
              <a:rect l="l" t="t" r="r" b="b"/>
              <a:pathLst>
                <a:path w="1336" h="596" extrusionOk="0">
                  <a:moveTo>
                    <a:pt x="227" y="0"/>
                  </a:moveTo>
                  <a:cubicBezTo>
                    <a:pt x="135" y="0"/>
                    <a:pt x="49" y="94"/>
                    <a:pt x="0" y="188"/>
                  </a:cubicBezTo>
                  <a:cubicBezTo>
                    <a:pt x="0" y="304"/>
                    <a:pt x="116" y="420"/>
                    <a:pt x="232" y="480"/>
                  </a:cubicBezTo>
                  <a:lnTo>
                    <a:pt x="1043" y="596"/>
                  </a:lnTo>
                  <a:lnTo>
                    <a:pt x="1159" y="596"/>
                  </a:lnTo>
                  <a:cubicBezTo>
                    <a:pt x="1219" y="536"/>
                    <a:pt x="1335" y="480"/>
                    <a:pt x="1335" y="420"/>
                  </a:cubicBezTo>
                  <a:cubicBezTo>
                    <a:pt x="1335" y="248"/>
                    <a:pt x="1275" y="132"/>
                    <a:pt x="1103" y="132"/>
                  </a:cubicBezTo>
                  <a:lnTo>
                    <a:pt x="292" y="17"/>
                  </a:ln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8" name="Google Shape;14758;p34"/>
            <p:cNvSpPr/>
            <p:nvPr/>
          </p:nvSpPr>
          <p:spPr>
            <a:xfrm>
              <a:off x="2051294" y="2799998"/>
              <a:ext cx="15437" cy="6898"/>
            </a:xfrm>
            <a:custGeom>
              <a:avLst/>
              <a:gdLst/>
              <a:ahLst/>
              <a:cxnLst/>
              <a:rect l="l" t="t" r="r" b="b"/>
              <a:pathLst>
                <a:path w="1336" h="597" extrusionOk="0">
                  <a:moveTo>
                    <a:pt x="228" y="1"/>
                  </a:moveTo>
                  <a:cubicBezTo>
                    <a:pt x="135" y="1"/>
                    <a:pt x="50" y="95"/>
                    <a:pt x="1" y="189"/>
                  </a:cubicBezTo>
                  <a:cubicBezTo>
                    <a:pt x="1" y="365"/>
                    <a:pt x="117" y="481"/>
                    <a:pt x="233" y="481"/>
                  </a:cubicBezTo>
                  <a:lnTo>
                    <a:pt x="1044" y="597"/>
                  </a:lnTo>
                  <a:lnTo>
                    <a:pt x="1160" y="597"/>
                  </a:lnTo>
                  <a:cubicBezTo>
                    <a:pt x="1220" y="597"/>
                    <a:pt x="1336" y="481"/>
                    <a:pt x="1336" y="420"/>
                  </a:cubicBezTo>
                  <a:cubicBezTo>
                    <a:pt x="1336" y="305"/>
                    <a:pt x="1276" y="133"/>
                    <a:pt x="1104" y="133"/>
                  </a:cubicBezTo>
                  <a:lnTo>
                    <a:pt x="293" y="17"/>
                  </a:lnTo>
                  <a:cubicBezTo>
                    <a:pt x="271" y="6"/>
                    <a:pt x="249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9" name="Google Shape;14759;p34"/>
            <p:cNvSpPr/>
            <p:nvPr/>
          </p:nvSpPr>
          <p:spPr>
            <a:xfrm>
              <a:off x="2053974" y="2782781"/>
              <a:ext cx="15437" cy="6713"/>
            </a:xfrm>
            <a:custGeom>
              <a:avLst/>
              <a:gdLst/>
              <a:ahLst/>
              <a:cxnLst/>
              <a:rect l="l" t="t" r="r" b="b"/>
              <a:pathLst>
                <a:path w="1336" h="581" extrusionOk="0">
                  <a:moveTo>
                    <a:pt x="293" y="1"/>
                  </a:moveTo>
                  <a:cubicBezTo>
                    <a:pt x="177" y="1"/>
                    <a:pt x="61" y="57"/>
                    <a:pt x="1" y="172"/>
                  </a:cubicBezTo>
                  <a:cubicBezTo>
                    <a:pt x="1" y="349"/>
                    <a:pt x="117" y="464"/>
                    <a:pt x="232" y="464"/>
                  </a:cubicBezTo>
                  <a:lnTo>
                    <a:pt x="1044" y="580"/>
                  </a:lnTo>
                  <a:lnTo>
                    <a:pt x="1159" y="580"/>
                  </a:lnTo>
                  <a:cubicBezTo>
                    <a:pt x="1275" y="580"/>
                    <a:pt x="1335" y="520"/>
                    <a:pt x="1335" y="404"/>
                  </a:cubicBezTo>
                  <a:cubicBezTo>
                    <a:pt x="1335" y="288"/>
                    <a:pt x="1275" y="172"/>
                    <a:pt x="1104" y="117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0" name="Google Shape;14760;p34"/>
            <p:cNvSpPr/>
            <p:nvPr/>
          </p:nvSpPr>
          <p:spPr>
            <a:xfrm>
              <a:off x="2056655" y="2765379"/>
              <a:ext cx="15437" cy="7187"/>
            </a:xfrm>
            <a:custGeom>
              <a:avLst/>
              <a:gdLst/>
              <a:ahLst/>
              <a:cxnLst/>
              <a:rect l="l" t="t" r="r" b="b"/>
              <a:pathLst>
                <a:path w="1336" h="622" extrusionOk="0">
                  <a:moveTo>
                    <a:pt x="292" y="1"/>
                  </a:moveTo>
                  <a:cubicBezTo>
                    <a:pt x="177" y="1"/>
                    <a:pt x="61" y="56"/>
                    <a:pt x="0" y="232"/>
                  </a:cubicBezTo>
                  <a:cubicBezTo>
                    <a:pt x="0" y="348"/>
                    <a:pt x="116" y="464"/>
                    <a:pt x="232" y="464"/>
                  </a:cubicBezTo>
                  <a:lnTo>
                    <a:pt x="1043" y="580"/>
                  </a:lnTo>
                  <a:cubicBezTo>
                    <a:pt x="1073" y="608"/>
                    <a:pt x="1102" y="622"/>
                    <a:pt x="1124" y="622"/>
                  </a:cubicBezTo>
                  <a:cubicBezTo>
                    <a:pt x="1145" y="622"/>
                    <a:pt x="1159" y="608"/>
                    <a:pt x="1159" y="580"/>
                  </a:cubicBezTo>
                  <a:cubicBezTo>
                    <a:pt x="1275" y="580"/>
                    <a:pt x="1335" y="520"/>
                    <a:pt x="1335" y="404"/>
                  </a:cubicBezTo>
                  <a:cubicBezTo>
                    <a:pt x="1335" y="288"/>
                    <a:pt x="1275" y="172"/>
                    <a:pt x="1103" y="117"/>
                  </a:cubicBezTo>
                  <a:lnTo>
                    <a:pt x="2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1" name="Google Shape;14761;p34"/>
            <p:cNvSpPr/>
            <p:nvPr/>
          </p:nvSpPr>
          <p:spPr>
            <a:xfrm>
              <a:off x="2059336" y="2747978"/>
              <a:ext cx="15426" cy="7349"/>
            </a:xfrm>
            <a:custGeom>
              <a:avLst/>
              <a:gdLst/>
              <a:ahLst/>
              <a:cxnLst/>
              <a:rect l="l" t="t" r="r" b="b"/>
              <a:pathLst>
                <a:path w="1335" h="636" extrusionOk="0">
                  <a:moveTo>
                    <a:pt x="292" y="0"/>
                  </a:moveTo>
                  <a:cubicBezTo>
                    <a:pt x="176" y="0"/>
                    <a:pt x="60" y="56"/>
                    <a:pt x="0" y="232"/>
                  </a:cubicBezTo>
                  <a:cubicBezTo>
                    <a:pt x="0" y="348"/>
                    <a:pt x="116" y="464"/>
                    <a:pt x="232" y="464"/>
                  </a:cubicBezTo>
                  <a:lnTo>
                    <a:pt x="1043" y="635"/>
                  </a:lnTo>
                  <a:cubicBezTo>
                    <a:pt x="1103" y="635"/>
                    <a:pt x="1159" y="635"/>
                    <a:pt x="1159" y="580"/>
                  </a:cubicBezTo>
                  <a:cubicBezTo>
                    <a:pt x="1275" y="580"/>
                    <a:pt x="1335" y="519"/>
                    <a:pt x="1335" y="404"/>
                  </a:cubicBezTo>
                  <a:cubicBezTo>
                    <a:pt x="1335" y="288"/>
                    <a:pt x="1275" y="172"/>
                    <a:pt x="1103" y="172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2" name="Google Shape;14762;p34"/>
            <p:cNvSpPr/>
            <p:nvPr/>
          </p:nvSpPr>
          <p:spPr>
            <a:xfrm>
              <a:off x="2062005" y="2730576"/>
              <a:ext cx="15437" cy="7349"/>
            </a:xfrm>
            <a:custGeom>
              <a:avLst/>
              <a:gdLst/>
              <a:ahLst/>
              <a:cxnLst/>
              <a:rect l="l" t="t" r="r" b="b"/>
              <a:pathLst>
                <a:path w="1336" h="636" extrusionOk="0">
                  <a:moveTo>
                    <a:pt x="293" y="0"/>
                  </a:moveTo>
                  <a:cubicBezTo>
                    <a:pt x="177" y="0"/>
                    <a:pt x="61" y="116"/>
                    <a:pt x="1" y="232"/>
                  </a:cubicBezTo>
                  <a:cubicBezTo>
                    <a:pt x="1" y="348"/>
                    <a:pt x="117" y="464"/>
                    <a:pt x="233" y="519"/>
                  </a:cubicBezTo>
                  <a:lnTo>
                    <a:pt x="1044" y="635"/>
                  </a:lnTo>
                  <a:lnTo>
                    <a:pt x="1160" y="635"/>
                  </a:lnTo>
                  <a:cubicBezTo>
                    <a:pt x="1275" y="579"/>
                    <a:pt x="1336" y="519"/>
                    <a:pt x="1336" y="403"/>
                  </a:cubicBezTo>
                  <a:cubicBezTo>
                    <a:pt x="1336" y="287"/>
                    <a:pt x="1275" y="172"/>
                    <a:pt x="1104" y="172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3" name="Google Shape;14763;p34"/>
            <p:cNvSpPr/>
            <p:nvPr/>
          </p:nvSpPr>
          <p:spPr>
            <a:xfrm>
              <a:off x="2064686" y="2713648"/>
              <a:ext cx="15437" cy="6864"/>
            </a:xfrm>
            <a:custGeom>
              <a:avLst/>
              <a:gdLst/>
              <a:ahLst/>
              <a:cxnLst/>
              <a:rect l="l" t="t" r="r" b="b"/>
              <a:pathLst>
                <a:path w="1336" h="594" extrusionOk="0">
                  <a:moveTo>
                    <a:pt x="231" y="0"/>
                  </a:moveTo>
                  <a:cubicBezTo>
                    <a:pt x="137" y="0"/>
                    <a:pt x="50" y="95"/>
                    <a:pt x="1" y="191"/>
                  </a:cubicBezTo>
                  <a:cubicBezTo>
                    <a:pt x="1" y="306"/>
                    <a:pt x="117" y="422"/>
                    <a:pt x="232" y="478"/>
                  </a:cubicBezTo>
                  <a:lnTo>
                    <a:pt x="1043" y="594"/>
                  </a:lnTo>
                  <a:lnTo>
                    <a:pt x="1159" y="594"/>
                  </a:lnTo>
                  <a:cubicBezTo>
                    <a:pt x="1275" y="538"/>
                    <a:pt x="1335" y="478"/>
                    <a:pt x="1335" y="422"/>
                  </a:cubicBezTo>
                  <a:cubicBezTo>
                    <a:pt x="1335" y="246"/>
                    <a:pt x="1275" y="130"/>
                    <a:pt x="1159" y="130"/>
                  </a:cubicBezTo>
                  <a:lnTo>
                    <a:pt x="293" y="14"/>
                  </a:lnTo>
                  <a:cubicBezTo>
                    <a:pt x="272" y="5"/>
                    <a:pt x="25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4" name="Google Shape;14764;p34"/>
            <p:cNvSpPr/>
            <p:nvPr/>
          </p:nvSpPr>
          <p:spPr>
            <a:xfrm>
              <a:off x="2067367" y="2696234"/>
              <a:ext cx="15437" cy="6875"/>
            </a:xfrm>
            <a:custGeom>
              <a:avLst/>
              <a:gdLst/>
              <a:ahLst/>
              <a:cxnLst/>
              <a:rect l="l" t="t" r="r" b="b"/>
              <a:pathLst>
                <a:path w="1336" h="595" extrusionOk="0">
                  <a:moveTo>
                    <a:pt x="231" y="1"/>
                  </a:moveTo>
                  <a:cubicBezTo>
                    <a:pt x="137" y="1"/>
                    <a:pt x="50" y="96"/>
                    <a:pt x="0" y="191"/>
                  </a:cubicBezTo>
                  <a:cubicBezTo>
                    <a:pt x="0" y="307"/>
                    <a:pt x="116" y="479"/>
                    <a:pt x="232" y="479"/>
                  </a:cubicBezTo>
                  <a:lnTo>
                    <a:pt x="1043" y="595"/>
                  </a:lnTo>
                  <a:lnTo>
                    <a:pt x="1159" y="595"/>
                  </a:lnTo>
                  <a:cubicBezTo>
                    <a:pt x="1275" y="539"/>
                    <a:pt x="1335" y="479"/>
                    <a:pt x="1335" y="423"/>
                  </a:cubicBezTo>
                  <a:cubicBezTo>
                    <a:pt x="1335" y="247"/>
                    <a:pt x="1275" y="131"/>
                    <a:pt x="1159" y="131"/>
                  </a:cubicBezTo>
                  <a:lnTo>
                    <a:pt x="292" y="15"/>
                  </a:lnTo>
                  <a:cubicBezTo>
                    <a:pt x="272" y="5"/>
                    <a:pt x="251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5" name="Google Shape;14765;p34"/>
            <p:cNvSpPr/>
            <p:nvPr/>
          </p:nvSpPr>
          <p:spPr>
            <a:xfrm>
              <a:off x="2070047" y="2678994"/>
              <a:ext cx="15426" cy="6713"/>
            </a:xfrm>
            <a:custGeom>
              <a:avLst/>
              <a:gdLst/>
              <a:ahLst/>
              <a:cxnLst/>
              <a:rect l="l" t="t" r="r" b="b"/>
              <a:pathLst>
                <a:path w="1335" h="581" extrusionOk="0">
                  <a:moveTo>
                    <a:pt x="292" y="1"/>
                  </a:moveTo>
                  <a:cubicBezTo>
                    <a:pt x="176" y="1"/>
                    <a:pt x="60" y="61"/>
                    <a:pt x="0" y="177"/>
                  </a:cubicBezTo>
                  <a:cubicBezTo>
                    <a:pt x="0" y="348"/>
                    <a:pt x="116" y="464"/>
                    <a:pt x="232" y="464"/>
                  </a:cubicBezTo>
                  <a:lnTo>
                    <a:pt x="1043" y="580"/>
                  </a:lnTo>
                  <a:lnTo>
                    <a:pt x="1159" y="580"/>
                  </a:lnTo>
                  <a:cubicBezTo>
                    <a:pt x="1275" y="580"/>
                    <a:pt x="1335" y="464"/>
                    <a:pt x="1335" y="409"/>
                  </a:cubicBezTo>
                  <a:cubicBezTo>
                    <a:pt x="1335" y="293"/>
                    <a:pt x="1275" y="117"/>
                    <a:pt x="1159" y="117"/>
                  </a:cubicBezTo>
                  <a:lnTo>
                    <a:pt x="2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6" name="Google Shape;14766;p34"/>
            <p:cNvSpPr/>
            <p:nvPr/>
          </p:nvSpPr>
          <p:spPr>
            <a:xfrm>
              <a:off x="2072717" y="2661592"/>
              <a:ext cx="15437" cy="6702"/>
            </a:xfrm>
            <a:custGeom>
              <a:avLst/>
              <a:gdLst/>
              <a:ahLst/>
              <a:cxnLst/>
              <a:rect l="l" t="t" r="r" b="b"/>
              <a:pathLst>
                <a:path w="1336" h="580" extrusionOk="0">
                  <a:moveTo>
                    <a:pt x="293" y="1"/>
                  </a:moveTo>
                  <a:cubicBezTo>
                    <a:pt x="177" y="1"/>
                    <a:pt x="61" y="61"/>
                    <a:pt x="61" y="177"/>
                  </a:cubicBezTo>
                  <a:cubicBezTo>
                    <a:pt x="1" y="348"/>
                    <a:pt x="117" y="464"/>
                    <a:pt x="233" y="464"/>
                  </a:cubicBezTo>
                  <a:lnTo>
                    <a:pt x="1044" y="580"/>
                  </a:lnTo>
                  <a:lnTo>
                    <a:pt x="1160" y="580"/>
                  </a:lnTo>
                  <a:cubicBezTo>
                    <a:pt x="1275" y="580"/>
                    <a:pt x="1336" y="524"/>
                    <a:pt x="1336" y="408"/>
                  </a:cubicBezTo>
                  <a:cubicBezTo>
                    <a:pt x="1336" y="293"/>
                    <a:pt x="1275" y="177"/>
                    <a:pt x="1160" y="116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7" name="Google Shape;14767;p34"/>
            <p:cNvSpPr/>
            <p:nvPr/>
          </p:nvSpPr>
          <p:spPr>
            <a:xfrm>
              <a:off x="2075397" y="2644191"/>
              <a:ext cx="15437" cy="7395"/>
            </a:xfrm>
            <a:custGeom>
              <a:avLst/>
              <a:gdLst/>
              <a:ahLst/>
              <a:cxnLst/>
              <a:rect l="l" t="t" r="r" b="b"/>
              <a:pathLst>
                <a:path w="1336" h="640" extrusionOk="0">
                  <a:moveTo>
                    <a:pt x="293" y="0"/>
                  </a:moveTo>
                  <a:cubicBezTo>
                    <a:pt x="177" y="0"/>
                    <a:pt x="61" y="61"/>
                    <a:pt x="61" y="232"/>
                  </a:cubicBezTo>
                  <a:cubicBezTo>
                    <a:pt x="1" y="348"/>
                    <a:pt x="116" y="464"/>
                    <a:pt x="232" y="464"/>
                  </a:cubicBezTo>
                  <a:lnTo>
                    <a:pt x="1043" y="640"/>
                  </a:lnTo>
                  <a:cubicBezTo>
                    <a:pt x="1104" y="640"/>
                    <a:pt x="1159" y="640"/>
                    <a:pt x="1159" y="580"/>
                  </a:cubicBezTo>
                  <a:cubicBezTo>
                    <a:pt x="1275" y="580"/>
                    <a:pt x="1335" y="524"/>
                    <a:pt x="1335" y="408"/>
                  </a:cubicBezTo>
                  <a:cubicBezTo>
                    <a:pt x="1335" y="292"/>
                    <a:pt x="1275" y="176"/>
                    <a:pt x="1159" y="116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8" name="Google Shape;14768;p34"/>
            <p:cNvSpPr/>
            <p:nvPr/>
          </p:nvSpPr>
          <p:spPr>
            <a:xfrm>
              <a:off x="2078078" y="2626789"/>
              <a:ext cx="15437" cy="7395"/>
            </a:xfrm>
            <a:custGeom>
              <a:avLst/>
              <a:gdLst/>
              <a:ahLst/>
              <a:cxnLst/>
              <a:rect l="l" t="t" r="r" b="b"/>
              <a:pathLst>
                <a:path w="1336" h="640" extrusionOk="0">
                  <a:moveTo>
                    <a:pt x="292" y="0"/>
                  </a:moveTo>
                  <a:cubicBezTo>
                    <a:pt x="176" y="0"/>
                    <a:pt x="61" y="116"/>
                    <a:pt x="61" y="232"/>
                  </a:cubicBezTo>
                  <a:cubicBezTo>
                    <a:pt x="0" y="348"/>
                    <a:pt x="116" y="464"/>
                    <a:pt x="232" y="464"/>
                  </a:cubicBezTo>
                  <a:lnTo>
                    <a:pt x="1043" y="640"/>
                  </a:lnTo>
                  <a:lnTo>
                    <a:pt x="1159" y="640"/>
                  </a:lnTo>
                  <a:cubicBezTo>
                    <a:pt x="1275" y="579"/>
                    <a:pt x="1335" y="524"/>
                    <a:pt x="1335" y="408"/>
                  </a:cubicBezTo>
                  <a:cubicBezTo>
                    <a:pt x="1335" y="292"/>
                    <a:pt x="1275" y="176"/>
                    <a:pt x="1159" y="176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9" name="Google Shape;14769;p34"/>
            <p:cNvSpPr/>
            <p:nvPr/>
          </p:nvSpPr>
          <p:spPr>
            <a:xfrm>
              <a:off x="2080759" y="2609375"/>
              <a:ext cx="15426" cy="7407"/>
            </a:xfrm>
            <a:custGeom>
              <a:avLst/>
              <a:gdLst/>
              <a:ahLst/>
              <a:cxnLst/>
              <a:rect l="l" t="t" r="r" b="b"/>
              <a:pathLst>
                <a:path w="1335" h="641" extrusionOk="0">
                  <a:moveTo>
                    <a:pt x="292" y="1"/>
                  </a:moveTo>
                  <a:cubicBezTo>
                    <a:pt x="176" y="1"/>
                    <a:pt x="60" y="117"/>
                    <a:pt x="60" y="232"/>
                  </a:cubicBezTo>
                  <a:cubicBezTo>
                    <a:pt x="0" y="348"/>
                    <a:pt x="116" y="464"/>
                    <a:pt x="232" y="524"/>
                  </a:cubicBezTo>
                  <a:lnTo>
                    <a:pt x="1043" y="640"/>
                  </a:lnTo>
                  <a:lnTo>
                    <a:pt x="1159" y="640"/>
                  </a:lnTo>
                  <a:cubicBezTo>
                    <a:pt x="1275" y="580"/>
                    <a:pt x="1335" y="524"/>
                    <a:pt x="1335" y="409"/>
                  </a:cubicBezTo>
                  <a:cubicBezTo>
                    <a:pt x="1335" y="293"/>
                    <a:pt x="1275" y="177"/>
                    <a:pt x="1159" y="177"/>
                  </a:cubicBezTo>
                  <a:lnTo>
                    <a:pt x="2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0" name="Google Shape;14770;p34"/>
          <p:cNvGrpSpPr/>
          <p:nvPr/>
        </p:nvGrpSpPr>
        <p:grpSpPr>
          <a:xfrm>
            <a:off x="1214174" y="4405089"/>
            <a:ext cx="336017" cy="248833"/>
            <a:chOff x="3011953" y="1834589"/>
            <a:chExt cx="659375" cy="488291"/>
          </a:xfrm>
        </p:grpSpPr>
        <p:sp>
          <p:nvSpPr>
            <p:cNvPr id="14771" name="Google Shape;14771;p34"/>
            <p:cNvSpPr/>
            <p:nvPr/>
          </p:nvSpPr>
          <p:spPr>
            <a:xfrm>
              <a:off x="3661310" y="2072495"/>
              <a:ext cx="9383" cy="36860"/>
            </a:xfrm>
            <a:custGeom>
              <a:avLst/>
              <a:gdLst/>
              <a:ahLst/>
              <a:cxnLst/>
              <a:rect l="l" t="t" r="r" b="b"/>
              <a:pathLst>
                <a:path w="812" h="3190" extrusionOk="0">
                  <a:moveTo>
                    <a:pt x="403" y="1"/>
                  </a:moveTo>
                  <a:cubicBezTo>
                    <a:pt x="172" y="1"/>
                    <a:pt x="0" y="177"/>
                    <a:pt x="0" y="409"/>
                  </a:cubicBezTo>
                  <a:lnTo>
                    <a:pt x="0" y="2782"/>
                  </a:lnTo>
                  <a:cubicBezTo>
                    <a:pt x="0" y="2958"/>
                    <a:pt x="172" y="3189"/>
                    <a:pt x="403" y="3189"/>
                  </a:cubicBezTo>
                  <a:cubicBezTo>
                    <a:pt x="635" y="3189"/>
                    <a:pt x="811" y="2958"/>
                    <a:pt x="811" y="2782"/>
                  </a:cubicBezTo>
                  <a:lnTo>
                    <a:pt x="811" y="409"/>
                  </a:lnTo>
                  <a:cubicBezTo>
                    <a:pt x="811" y="177"/>
                    <a:pt x="635" y="1"/>
                    <a:pt x="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2" name="Google Shape;14772;p34"/>
            <p:cNvSpPr/>
            <p:nvPr/>
          </p:nvSpPr>
          <p:spPr>
            <a:xfrm>
              <a:off x="3035364" y="1834589"/>
              <a:ext cx="635329" cy="378496"/>
            </a:xfrm>
            <a:custGeom>
              <a:avLst/>
              <a:gdLst/>
              <a:ahLst/>
              <a:cxnLst/>
              <a:rect l="l" t="t" r="r" b="b"/>
              <a:pathLst>
                <a:path w="54983" h="32756" extrusionOk="0">
                  <a:moveTo>
                    <a:pt x="27174" y="892"/>
                  </a:moveTo>
                  <a:lnTo>
                    <a:pt x="53763" y="20882"/>
                  </a:lnTo>
                  <a:lnTo>
                    <a:pt x="27577" y="31889"/>
                  </a:lnTo>
                  <a:lnTo>
                    <a:pt x="1219" y="10801"/>
                  </a:lnTo>
                  <a:lnTo>
                    <a:pt x="27174" y="892"/>
                  </a:lnTo>
                  <a:close/>
                  <a:moveTo>
                    <a:pt x="27172" y="0"/>
                  </a:moveTo>
                  <a:cubicBezTo>
                    <a:pt x="27131" y="0"/>
                    <a:pt x="27092" y="8"/>
                    <a:pt x="27058" y="26"/>
                  </a:cubicBezTo>
                  <a:lnTo>
                    <a:pt x="292" y="10338"/>
                  </a:lnTo>
                  <a:cubicBezTo>
                    <a:pt x="116" y="10393"/>
                    <a:pt x="60" y="10509"/>
                    <a:pt x="0" y="10625"/>
                  </a:cubicBezTo>
                  <a:cubicBezTo>
                    <a:pt x="0" y="10801"/>
                    <a:pt x="60" y="10917"/>
                    <a:pt x="176" y="11033"/>
                  </a:cubicBezTo>
                  <a:lnTo>
                    <a:pt x="27229" y="32700"/>
                  </a:lnTo>
                  <a:cubicBezTo>
                    <a:pt x="27345" y="32756"/>
                    <a:pt x="27405" y="32756"/>
                    <a:pt x="27521" y="32756"/>
                  </a:cubicBezTo>
                  <a:lnTo>
                    <a:pt x="27637" y="32756"/>
                  </a:lnTo>
                  <a:lnTo>
                    <a:pt x="54750" y="21345"/>
                  </a:lnTo>
                  <a:cubicBezTo>
                    <a:pt x="54866" y="21345"/>
                    <a:pt x="54982" y="21169"/>
                    <a:pt x="54982" y="21053"/>
                  </a:cubicBezTo>
                  <a:cubicBezTo>
                    <a:pt x="54982" y="20882"/>
                    <a:pt x="54922" y="20766"/>
                    <a:pt x="54806" y="20706"/>
                  </a:cubicBezTo>
                  <a:lnTo>
                    <a:pt x="27461" y="81"/>
                  </a:lnTo>
                  <a:cubicBezTo>
                    <a:pt x="27379" y="42"/>
                    <a:pt x="27270" y="0"/>
                    <a:pt x="27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3" name="Google Shape;14773;p34"/>
            <p:cNvSpPr/>
            <p:nvPr/>
          </p:nvSpPr>
          <p:spPr>
            <a:xfrm>
              <a:off x="3011953" y="1953479"/>
              <a:ext cx="658739" cy="369402"/>
            </a:xfrm>
            <a:custGeom>
              <a:avLst/>
              <a:gdLst/>
              <a:ahLst/>
              <a:cxnLst/>
              <a:rect l="l" t="t" r="r" b="b"/>
              <a:pathLst>
                <a:path w="57009" h="31969" extrusionOk="0">
                  <a:moveTo>
                    <a:pt x="2428" y="1"/>
                  </a:moveTo>
                  <a:cubicBezTo>
                    <a:pt x="2316" y="1"/>
                    <a:pt x="2209" y="62"/>
                    <a:pt x="2142" y="165"/>
                  </a:cubicBezTo>
                  <a:cubicBezTo>
                    <a:pt x="1" y="3293"/>
                    <a:pt x="1" y="6537"/>
                    <a:pt x="2086" y="9666"/>
                  </a:cubicBezTo>
                  <a:cubicBezTo>
                    <a:pt x="2142" y="9721"/>
                    <a:pt x="2142" y="9782"/>
                    <a:pt x="2202" y="9782"/>
                  </a:cubicBezTo>
                  <a:lnTo>
                    <a:pt x="29255" y="31852"/>
                  </a:lnTo>
                  <a:cubicBezTo>
                    <a:pt x="29371" y="31912"/>
                    <a:pt x="29431" y="31968"/>
                    <a:pt x="29547" y="31968"/>
                  </a:cubicBezTo>
                  <a:cubicBezTo>
                    <a:pt x="29603" y="31968"/>
                    <a:pt x="29663" y="31968"/>
                    <a:pt x="29719" y="31912"/>
                  </a:cubicBezTo>
                  <a:lnTo>
                    <a:pt x="56776" y="19515"/>
                  </a:lnTo>
                  <a:cubicBezTo>
                    <a:pt x="56892" y="19454"/>
                    <a:pt x="57008" y="19283"/>
                    <a:pt x="57008" y="19107"/>
                  </a:cubicBezTo>
                  <a:lnTo>
                    <a:pt x="57008" y="16673"/>
                  </a:lnTo>
                  <a:cubicBezTo>
                    <a:pt x="57008" y="16442"/>
                    <a:pt x="56832" y="16270"/>
                    <a:pt x="56600" y="16270"/>
                  </a:cubicBezTo>
                  <a:cubicBezTo>
                    <a:pt x="56369" y="16270"/>
                    <a:pt x="56197" y="16442"/>
                    <a:pt x="56197" y="16673"/>
                  </a:cubicBezTo>
                  <a:lnTo>
                    <a:pt x="56197" y="18875"/>
                  </a:lnTo>
                  <a:lnTo>
                    <a:pt x="29603" y="31101"/>
                  </a:lnTo>
                  <a:lnTo>
                    <a:pt x="2721" y="9202"/>
                  </a:lnTo>
                  <a:cubicBezTo>
                    <a:pt x="812" y="6306"/>
                    <a:pt x="812" y="3465"/>
                    <a:pt x="2782" y="628"/>
                  </a:cubicBezTo>
                  <a:cubicBezTo>
                    <a:pt x="2898" y="452"/>
                    <a:pt x="2837" y="220"/>
                    <a:pt x="2666" y="104"/>
                  </a:cubicBezTo>
                  <a:cubicBezTo>
                    <a:pt x="2592" y="33"/>
                    <a:pt x="2509" y="1"/>
                    <a:pt x="2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4" name="Google Shape;14774;p34"/>
            <p:cNvSpPr/>
            <p:nvPr/>
          </p:nvSpPr>
          <p:spPr>
            <a:xfrm>
              <a:off x="3325255" y="2203841"/>
              <a:ext cx="33475" cy="119040"/>
            </a:xfrm>
            <a:custGeom>
              <a:avLst/>
              <a:gdLst/>
              <a:ahLst/>
              <a:cxnLst/>
              <a:rect l="l" t="t" r="r" b="b"/>
              <a:pathLst>
                <a:path w="2897" h="10302" extrusionOk="0">
                  <a:moveTo>
                    <a:pt x="2423" y="1"/>
                  </a:moveTo>
                  <a:cubicBezTo>
                    <a:pt x="2305" y="1"/>
                    <a:pt x="2185" y="63"/>
                    <a:pt x="2086" y="165"/>
                  </a:cubicBezTo>
                  <a:cubicBezTo>
                    <a:pt x="56" y="2654"/>
                    <a:pt x="0" y="6014"/>
                    <a:pt x="2025" y="10069"/>
                  </a:cubicBezTo>
                  <a:cubicBezTo>
                    <a:pt x="2141" y="10245"/>
                    <a:pt x="2257" y="10301"/>
                    <a:pt x="2433" y="10301"/>
                  </a:cubicBezTo>
                  <a:cubicBezTo>
                    <a:pt x="2489" y="10301"/>
                    <a:pt x="2549" y="10301"/>
                    <a:pt x="2605" y="10245"/>
                  </a:cubicBezTo>
                  <a:cubicBezTo>
                    <a:pt x="2781" y="10185"/>
                    <a:pt x="2897" y="9898"/>
                    <a:pt x="2781" y="9722"/>
                  </a:cubicBezTo>
                  <a:cubicBezTo>
                    <a:pt x="867" y="5898"/>
                    <a:pt x="867" y="2946"/>
                    <a:pt x="2721" y="684"/>
                  </a:cubicBezTo>
                  <a:cubicBezTo>
                    <a:pt x="2837" y="513"/>
                    <a:pt x="2837" y="221"/>
                    <a:pt x="2665" y="105"/>
                  </a:cubicBezTo>
                  <a:cubicBezTo>
                    <a:pt x="2591" y="33"/>
                    <a:pt x="2508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5" name="Google Shape;14775;p34"/>
            <p:cNvSpPr/>
            <p:nvPr/>
          </p:nvSpPr>
          <p:spPr>
            <a:xfrm>
              <a:off x="3355345" y="2099719"/>
              <a:ext cx="315983" cy="182349"/>
            </a:xfrm>
            <a:custGeom>
              <a:avLst/>
              <a:gdLst/>
              <a:ahLst/>
              <a:cxnLst/>
              <a:rect l="l" t="t" r="r" b="b"/>
              <a:pathLst>
                <a:path w="27346" h="15781" extrusionOk="0">
                  <a:moveTo>
                    <a:pt x="26874" y="1"/>
                  </a:moveTo>
                  <a:cubicBezTo>
                    <a:pt x="26821" y="1"/>
                    <a:pt x="26766" y="8"/>
                    <a:pt x="26711" y="22"/>
                  </a:cubicBezTo>
                  <a:lnTo>
                    <a:pt x="2147" y="10682"/>
                  </a:lnTo>
                  <a:cubicBezTo>
                    <a:pt x="1915" y="10798"/>
                    <a:pt x="1739" y="10914"/>
                    <a:pt x="1567" y="11085"/>
                  </a:cubicBezTo>
                  <a:cubicBezTo>
                    <a:pt x="233" y="12592"/>
                    <a:pt x="1" y="13927"/>
                    <a:pt x="872" y="15085"/>
                  </a:cubicBezTo>
                  <a:cubicBezTo>
                    <a:pt x="1220" y="15549"/>
                    <a:pt x="1739" y="15780"/>
                    <a:pt x="2318" y="15780"/>
                  </a:cubicBezTo>
                  <a:cubicBezTo>
                    <a:pt x="2550" y="15780"/>
                    <a:pt x="2842" y="15720"/>
                    <a:pt x="3074" y="15604"/>
                  </a:cubicBezTo>
                  <a:lnTo>
                    <a:pt x="27058" y="4365"/>
                  </a:lnTo>
                  <a:cubicBezTo>
                    <a:pt x="27230" y="4249"/>
                    <a:pt x="27346" y="4017"/>
                    <a:pt x="27230" y="3846"/>
                  </a:cubicBezTo>
                  <a:cubicBezTo>
                    <a:pt x="27187" y="3669"/>
                    <a:pt x="27043" y="3592"/>
                    <a:pt x="26874" y="3592"/>
                  </a:cubicBezTo>
                  <a:cubicBezTo>
                    <a:pt x="26821" y="3592"/>
                    <a:pt x="26766" y="3600"/>
                    <a:pt x="26711" y="3614"/>
                  </a:cubicBezTo>
                  <a:lnTo>
                    <a:pt x="2726" y="14909"/>
                  </a:lnTo>
                  <a:cubicBezTo>
                    <a:pt x="2599" y="14964"/>
                    <a:pt x="2461" y="14990"/>
                    <a:pt x="2323" y="14990"/>
                  </a:cubicBezTo>
                  <a:cubicBezTo>
                    <a:pt x="2017" y="14990"/>
                    <a:pt x="1708" y="14861"/>
                    <a:pt x="1507" y="14622"/>
                  </a:cubicBezTo>
                  <a:cubicBezTo>
                    <a:pt x="1104" y="14042"/>
                    <a:pt x="756" y="13171"/>
                    <a:pt x="2147" y="11665"/>
                  </a:cubicBezTo>
                  <a:cubicBezTo>
                    <a:pt x="2263" y="11549"/>
                    <a:pt x="2378" y="11493"/>
                    <a:pt x="2494" y="11433"/>
                  </a:cubicBezTo>
                  <a:lnTo>
                    <a:pt x="27058" y="773"/>
                  </a:lnTo>
                  <a:cubicBezTo>
                    <a:pt x="27230" y="657"/>
                    <a:pt x="27346" y="426"/>
                    <a:pt x="27230" y="254"/>
                  </a:cubicBezTo>
                  <a:cubicBezTo>
                    <a:pt x="27187" y="78"/>
                    <a:pt x="27043" y="1"/>
                    <a:pt x="26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6" name="Google Shape;14776;p34"/>
            <p:cNvSpPr/>
            <p:nvPr/>
          </p:nvSpPr>
          <p:spPr>
            <a:xfrm>
              <a:off x="3647224" y="2105970"/>
              <a:ext cx="9383" cy="47572"/>
            </a:xfrm>
            <a:custGeom>
              <a:avLst/>
              <a:gdLst/>
              <a:ahLst/>
              <a:cxnLst/>
              <a:rect l="l" t="t" r="r" b="b"/>
              <a:pathLst>
                <a:path w="812" h="4117" extrusionOk="0">
                  <a:moveTo>
                    <a:pt x="408" y="0"/>
                  </a:moveTo>
                  <a:cubicBezTo>
                    <a:pt x="176" y="0"/>
                    <a:pt x="0" y="177"/>
                    <a:pt x="0" y="408"/>
                  </a:cubicBezTo>
                  <a:lnTo>
                    <a:pt x="0" y="3708"/>
                  </a:lnTo>
                  <a:cubicBezTo>
                    <a:pt x="0" y="3940"/>
                    <a:pt x="176" y="4116"/>
                    <a:pt x="408" y="4116"/>
                  </a:cubicBezTo>
                  <a:cubicBezTo>
                    <a:pt x="640" y="4116"/>
                    <a:pt x="811" y="3940"/>
                    <a:pt x="811" y="3708"/>
                  </a:cubicBezTo>
                  <a:lnTo>
                    <a:pt x="811" y="408"/>
                  </a:lnTo>
                  <a:cubicBezTo>
                    <a:pt x="811" y="177"/>
                    <a:pt x="640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77" name="Google Shape;14777;p34"/>
          <p:cNvGrpSpPr/>
          <p:nvPr/>
        </p:nvGrpSpPr>
        <p:grpSpPr>
          <a:xfrm>
            <a:off x="1441181" y="4188364"/>
            <a:ext cx="321989" cy="367291"/>
            <a:chOff x="3532772" y="2305456"/>
            <a:chExt cx="443816" cy="506329"/>
          </a:xfrm>
        </p:grpSpPr>
        <p:sp>
          <p:nvSpPr>
            <p:cNvPr id="14778" name="Google Shape;14778;p34"/>
            <p:cNvSpPr/>
            <p:nvPr/>
          </p:nvSpPr>
          <p:spPr>
            <a:xfrm>
              <a:off x="3574277" y="2422635"/>
              <a:ext cx="320004" cy="370176"/>
            </a:xfrm>
            <a:custGeom>
              <a:avLst/>
              <a:gdLst/>
              <a:ahLst/>
              <a:cxnLst/>
              <a:rect l="l" t="t" r="r" b="b"/>
              <a:pathLst>
                <a:path w="27694" h="32036" extrusionOk="0">
                  <a:moveTo>
                    <a:pt x="812" y="927"/>
                  </a:moveTo>
                  <a:lnTo>
                    <a:pt x="2666" y="1678"/>
                  </a:lnTo>
                  <a:lnTo>
                    <a:pt x="26882" y="29834"/>
                  </a:lnTo>
                  <a:lnTo>
                    <a:pt x="25316" y="31225"/>
                  </a:lnTo>
                  <a:lnTo>
                    <a:pt x="1215" y="3185"/>
                  </a:lnTo>
                  <a:lnTo>
                    <a:pt x="812" y="927"/>
                  </a:lnTo>
                  <a:close/>
                  <a:moveTo>
                    <a:pt x="1" y="1"/>
                  </a:moveTo>
                  <a:lnTo>
                    <a:pt x="636" y="3416"/>
                  </a:lnTo>
                  <a:lnTo>
                    <a:pt x="25028" y="31804"/>
                  </a:lnTo>
                  <a:lnTo>
                    <a:pt x="25200" y="32036"/>
                  </a:lnTo>
                  <a:lnTo>
                    <a:pt x="27693" y="29894"/>
                  </a:lnTo>
                  <a:lnTo>
                    <a:pt x="3069" y="1215"/>
                  </a:lnTo>
                  <a:lnTo>
                    <a:pt x="3013" y="11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9" name="Google Shape;14779;p34"/>
            <p:cNvSpPr/>
            <p:nvPr/>
          </p:nvSpPr>
          <p:spPr>
            <a:xfrm>
              <a:off x="3605071" y="2396498"/>
              <a:ext cx="332044" cy="376231"/>
            </a:xfrm>
            <a:custGeom>
              <a:avLst/>
              <a:gdLst/>
              <a:ahLst/>
              <a:cxnLst/>
              <a:rect l="l" t="t" r="r" b="b"/>
              <a:pathLst>
                <a:path w="28736" h="32560" extrusionOk="0">
                  <a:moveTo>
                    <a:pt x="751" y="640"/>
                  </a:moveTo>
                  <a:lnTo>
                    <a:pt x="3708" y="812"/>
                  </a:lnTo>
                  <a:lnTo>
                    <a:pt x="27925" y="28912"/>
                  </a:lnTo>
                  <a:lnTo>
                    <a:pt x="24681" y="31693"/>
                  </a:lnTo>
                  <a:lnTo>
                    <a:pt x="580" y="3709"/>
                  </a:lnTo>
                  <a:lnTo>
                    <a:pt x="751" y="640"/>
                  </a:lnTo>
                  <a:close/>
                  <a:moveTo>
                    <a:pt x="232" y="1"/>
                  </a:moveTo>
                  <a:lnTo>
                    <a:pt x="1" y="3940"/>
                  </a:lnTo>
                  <a:lnTo>
                    <a:pt x="24449" y="32328"/>
                  </a:lnTo>
                  <a:lnTo>
                    <a:pt x="24620" y="32560"/>
                  </a:lnTo>
                  <a:lnTo>
                    <a:pt x="28736" y="28968"/>
                  </a:lnTo>
                  <a:lnTo>
                    <a:pt x="4112" y="348"/>
                  </a:lnTo>
                  <a:lnTo>
                    <a:pt x="3996" y="233"/>
                  </a:lnTo>
                  <a:lnTo>
                    <a:pt x="2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0" name="Google Shape;14780;p34"/>
            <p:cNvSpPr/>
            <p:nvPr/>
          </p:nvSpPr>
          <p:spPr>
            <a:xfrm>
              <a:off x="3640522" y="2366408"/>
              <a:ext cx="322038" cy="369529"/>
            </a:xfrm>
            <a:custGeom>
              <a:avLst/>
              <a:gdLst/>
              <a:ahLst/>
              <a:cxnLst/>
              <a:rect l="l" t="t" r="r" b="b"/>
              <a:pathLst>
                <a:path w="27870" h="31980" extrusionOk="0">
                  <a:moveTo>
                    <a:pt x="756" y="811"/>
                  </a:moveTo>
                  <a:lnTo>
                    <a:pt x="2842" y="1506"/>
                  </a:lnTo>
                  <a:lnTo>
                    <a:pt x="27058" y="29662"/>
                  </a:lnTo>
                  <a:lnTo>
                    <a:pt x="25260" y="31169"/>
                  </a:lnTo>
                  <a:lnTo>
                    <a:pt x="1159" y="3129"/>
                  </a:lnTo>
                  <a:lnTo>
                    <a:pt x="756" y="811"/>
                  </a:lnTo>
                  <a:close/>
                  <a:moveTo>
                    <a:pt x="1" y="0"/>
                  </a:moveTo>
                  <a:lnTo>
                    <a:pt x="640" y="3360"/>
                  </a:lnTo>
                  <a:lnTo>
                    <a:pt x="25028" y="31748"/>
                  </a:lnTo>
                  <a:lnTo>
                    <a:pt x="25204" y="31980"/>
                  </a:lnTo>
                  <a:lnTo>
                    <a:pt x="27869" y="29718"/>
                  </a:lnTo>
                  <a:lnTo>
                    <a:pt x="3189" y="1043"/>
                  </a:lnTo>
                  <a:lnTo>
                    <a:pt x="3129" y="9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1" name="Google Shape;14781;p34"/>
            <p:cNvSpPr/>
            <p:nvPr/>
          </p:nvSpPr>
          <p:spPr>
            <a:xfrm>
              <a:off x="3532772" y="2305456"/>
              <a:ext cx="143918" cy="156663"/>
            </a:xfrm>
            <a:custGeom>
              <a:avLst/>
              <a:gdLst/>
              <a:ahLst/>
              <a:cxnLst/>
              <a:rect l="l" t="t" r="r" b="b"/>
              <a:pathLst>
                <a:path w="12455" h="13558" extrusionOk="0">
                  <a:moveTo>
                    <a:pt x="983" y="1104"/>
                  </a:moveTo>
                  <a:lnTo>
                    <a:pt x="9326" y="5331"/>
                  </a:lnTo>
                  <a:lnTo>
                    <a:pt x="9849" y="8227"/>
                  </a:lnTo>
                  <a:lnTo>
                    <a:pt x="6489" y="7880"/>
                  </a:lnTo>
                  <a:lnTo>
                    <a:pt x="6313" y="11240"/>
                  </a:lnTo>
                  <a:lnTo>
                    <a:pt x="3824" y="10197"/>
                  </a:lnTo>
                  <a:lnTo>
                    <a:pt x="983" y="1104"/>
                  </a:lnTo>
                  <a:close/>
                  <a:moveTo>
                    <a:pt x="1" y="1"/>
                  </a:moveTo>
                  <a:lnTo>
                    <a:pt x="4228" y="13557"/>
                  </a:lnTo>
                  <a:lnTo>
                    <a:pt x="4807" y="13386"/>
                  </a:lnTo>
                  <a:lnTo>
                    <a:pt x="4404" y="11068"/>
                  </a:lnTo>
                  <a:lnTo>
                    <a:pt x="6837" y="12111"/>
                  </a:lnTo>
                  <a:lnTo>
                    <a:pt x="7008" y="8519"/>
                  </a:lnTo>
                  <a:lnTo>
                    <a:pt x="10600" y="8867"/>
                  </a:lnTo>
                  <a:lnTo>
                    <a:pt x="10081" y="6086"/>
                  </a:lnTo>
                  <a:lnTo>
                    <a:pt x="10081" y="6086"/>
                  </a:lnTo>
                  <a:lnTo>
                    <a:pt x="12222" y="6781"/>
                  </a:lnTo>
                  <a:lnTo>
                    <a:pt x="12454" y="62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2" name="Google Shape;14782;p34"/>
            <p:cNvSpPr/>
            <p:nvPr/>
          </p:nvSpPr>
          <p:spPr>
            <a:xfrm>
              <a:off x="3538133" y="2312158"/>
              <a:ext cx="30806" cy="32134"/>
            </a:xfrm>
            <a:custGeom>
              <a:avLst/>
              <a:gdLst/>
              <a:ahLst/>
              <a:cxnLst/>
              <a:rect l="l" t="t" r="r" b="b"/>
              <a:pathLst>
                <a:path w="2666" h="2781" extrusionOk="0">
                  <a:moveTo>
                    <a:pt x="0" y="0"/>
                  </a:moveTo>
                  <a:lnTo>
                    <a:pt x="927" y="2781"/>
                  </a:lnTo>
                  <a:cubicBezTo>
                    <a:pt x="1275" y="2665"/>
                    <a:pt x="1622" y="2494"/>
                    <a:pt x="1970" y="2202"/>
                  </a:cubicBezTo>
                  <a:cubicBezTo>
                    <a:pt x="2257" y="1970"/>
                    <a:pt x="2489" y="1622"/>
                    <a:pt x="2665" y="13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3" name="Google Shape;14783;p34"/>
            <p:cNvSpPr/>
            <p:nvPr/>
          </p:nvSpPr>
          <p:spPr>
            <a:xfrm>
              <a:off x="3861442" y="2704438"/>
              <a:ext cx="115146" cy="107346"/>
            </a:xfrm>
            <a:custGeom>
              <a:avLst/>
              <a:gdLst/>
              <a:ahLst/>
              <a:cxnLst/>
              <a:rect l="l" t="t" r="r" b="b"/>
              <a:pathLst>
                <a:path w="9965" h="9290" extrusionOk="0">
                  <a:moveTo>
                    <a:pt x="8287" y="872"/>
                  </a:moveTo>
                  <a:cubicBezTo>
                    <a:pt x="8982" y="1799"/>
                    <a:pt x="9330" y="2897"/>
                    <a:pt x="9270" y="4116"/>
                  </a:cubicBezTo>
                  <a:cubicBezTo>
                    <a:pt x="9154" y="5391"/>
                    <a:pt x="8574" y="6549"/>
                    <a:pt x="7592" y="7360"/>
                  </a:cubicBezTo>
                  <a:lnTo>
                    <a:pt x="7416" y="7532"/>
                  </a:lnTo>
                  <a:cubicBezTo>
                    <a:pt x="6496" y="8317"/>
                    <a:pt x="5375" y="8697"/>
                    <a:pt x="4264" y="8697"/>
                  </a:cubicBezTo>
                  <a:cubicBezTo>
                    <a:pt x="2994" y="8697"/>
                    <a:pt x="1738" y="8201"/>
                    <a:pt x="811" y="7244"/>
                  </a:cubicBezTo>
                  <a:lnTo>
                    <a:pt x="8287" y="872"/>
                  </a:lnTo>
                  <a:close/>
                  <a:moveTo>
                    <a:pt x="8343" y="0"/>
                  </a:moveTo>
                  <a:lnTo>
                    <a:pt x="0" y="7184"/>
                  </a:lnTo>
                  <a:lnTo>
                    <a:pt x="176" y="7416"/>
                  </a:lnTo>
                  <a:cubicBezTo>
                    <a:pt x="1103" y="8519"/>
                    <a:pt x="2433" y="9154"/>
                    <a:pt x="3768" y="9270"/>
                  </a:cubicBezTo>
                  <a:cubicBezTo>
                    <a:pt x="3922" y="9283"/>
                    <a:pt x="4077" y="9289"/>
                    <a:pt x="4232" y="9289"/>
                  </a:cubicBezTo>
                  <a:cubicBezTo>
                    <a:pt x="5476" y="9289"/>
                    <a:pt x="6733" y="8873"/>
                    <a:pt x="7763" y="7995"/>
                  </a:cubicBezTo>
                  <a:lnTo>
                    <a:pt x="7995" y="7824"/>
                  </a:lnTo>
                  <a:cubicBezTo>
                    <a:pt x="9038" y="6897"/>
                    <a:pt x="9733" y="5562"/>
                    <a:pt x="9849" y="4172"/>
                  </a:cubicBezTo>
                  <a:cubicBezTo>
                    <a:pt x="9965" y="2726"/>
                    <a:pt x="9501" y="1335"/>
                    <a:pt x="8519" y="232"/>
                  </a:cubicBezTo>
                  <a:lnTo>
                    <a:pt x="8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84" name="Google Shape;14784;p34"/>
          <p:cNvGrpSpPr/>
          <p:nvPr/>
        </p:nvGrpSpPr>
        <p:grpSpPr>
          <a:xfrm>
            <a:off x="1128305" y="4039963"/>
            <a:ext cx="269728" cy="270624"/>
            <a:chOff x="2451617" y="1982794"/>
            <a:chExt cx="595163" cy="597139"/>
          </a:xfrm>
        </p:grpSpPr>
        <p:sp>
          <p:nvSpPr>
            <p:cNvPr id="14785" name="Google Shape;14785;p34"/>
            <p:cNvSpPr/>
            <p:nvPr/>
          </p:nvSpPr>
          <p:spPr>
            <a:xfrm>
              <a:off x="2451617" y="1982794"/>
              <a:ext cx="594470" cy="137273"/>
            </a:xfrm>
            <a:custGeom>
              <a:avLst/>
              <a:gdLst/>
              <a:ahLst/>
              <a:cxnLst/>
              <a:rect l="l" t="t" r="r" b="b"/>
              <a:pathLst>
                <a:path w="51447" h="11880" extrusionOk="0">
                  <a:moveTo>
                    <a:pt x="2550" y="988"/>
                  </a:moveTo>
                  <a:lnTo>
                    <a:pt x="48378" y="1799"/>
                  </a:lnTo>
                  <a:lnTo>
                    <a:pt x="22308" y="10892"/>
                  </a:lnTo>
                  <a:lnTo>
                    <a:pt x="2550" y="988"/>
                  </a:lnTo>
                  <a:close/>
                  <a:moveTo>
                    <a:pt x="524" y="1"/>
                  </a:moveTo>
                  <a:cubicBezTo>
                    <a:pt x="232" y="1"/>
                    <a:pt x="116" y="116"/>
                    <a:pt x="61" y="348"/>
                  </a:cubicBezTo>
                  <a:cubicBezTo>
                    <a:pt x="1" y="580"/>
                    <a:pt x="116" y="756"/>
                    <a:pt x="293" y="872"/>
                  </a:cubicBezTo>
                  <a:lnTo>
                    <a:pt x="22076" y="11819"/>
                  </a:lnTo>
                  <a:cubicBezTo>
                    <a:pt x="22131" y="11879"/>
                    <a:pt x="22192" y="11879"/>
                    <a:pt x="22247" y="11879"/>
                  </a:cubicBezTo>
                  <a:lnTo>
                    <a:pt x="22423" y="11879"/>
                  </a:lnTo>
                  <a:lnTo>
                    <a:pt x="51159" y="1799"/>
                  </a:lnTo>
                  <a:cubicBezTo>
                    <a:pt x="51330" y="1739"/>
                    <a:pt x="51446" y="1507"/>
                    <a:pt x="51446" y="1335"/>
                  </a:cubicBezTo>
                  <a:cubicBezTo>
                    <a:pt x="51391" y="1104"/>
                    <a:pt x="51214" y="928"/>
                    <a:pt x="50983" y="928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6" name="Google Shape;14786;p34"/>
            <p:cNvSpPr/>
            <p:nvPr/>
          </p:nvSpPr>
          <p:spPr>
            <a:xfrm>
              <a:off x="2703319" y="1993263"/>
              <a:ext cx="343461" cy="397896"/>
            </a:xfrm>
            <a:custGeom>
              <a:avLst/>
              <a:gdLst/>
              <a:ahLst/>
              <a:cxnLst/>
              <a:rect l="l" t="t" r="r" b="b"/>
              <a:pathLst>
                <a:path w="29724" h="34435" extrusionOk="0">
                  <a:moveTo>
                    <a:pt x="27985" y="1412"/>
                  </a:moveTo>
                  <a:lnTo>
                    <a:pt x="6374" y="32812"/>
                  </a:lnTo>
                  <a:lnTo>
                    <a:pt x="1044" y="10797"/>
                  </a:lnTo>
                  <a:lnTo>
                    <a:pt x="27985" y="1412"/>
                  </a:lnTo>
                  <a:close/>
                  <a:moveTo>
                    <a:pt x="29189" y="1"/>
                  </a:moveTo>
                  <a:cubicBezTo>
                    <a:pt x="29139" y="1"/>
                    <a:pt x="29086" y="8"/>
                    <a:pt x="29028" y="22"/>
                  </a:cubicBezTo>
                  <a:lnTo>
                    <a:pt x="348" y="10102"/>
                  </a:lnTo>
                  <a:cubicBezTo>
                    <a:pt x="117" y="10162"/>
                    <a:pt x="1" y="10394"/>
                    <a:pt x="61" y="10626"/>
                  </a:cubicBezTo>
                  <a:lnTo>
                    <a:pt x="5678" y="34087"/>
                  </a:lnTo>
                  <a:cubicBezTo>
                    <a:pt x="5739" y="34263"/>
                    <a:pt x="5910" y="34379"/>
                    <a:pt x="6086" y="34434"/>
                  </a:cubicBezTo>
                  <a:lnTo>
                    <a:pt x="6142" y="34434"/>
                  </a:lnTo>
                  <a:cubicBezTo>
                    <a:pt x="6318" y="34434"/>
                    <a:pt x="6434" y="34379"/>
                    <a:pt x="6550" y="34203"/>
                  </a:cubicBezTo>
                  <a:lnTo>
                    <a:pt x="29608" y="717"/>
                  </a:lnTo>
                  <a:cubicBezTo>
                    <a:pt x="29723" y="601"/>
                    <a:pt x="29663" y="369"/>
                    <a:pt x="29547" y="198"/>
                  </a:cubicBezTo>
                  <a:cubicBezTo>
                    <a:pt x="29460" y="65"/>
                    <a:pt x="29341" y="1"/>
                    <a:pt x="29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7" name="Google Shape;14787;p34"/>
            <p:cNvSpPr/>
            <p:nvPr/>
          </p:nvSpPr>
          <p:spPr>
            <a:xfrm>
              <a:off x="2589525" y="2085888"/>
              <a:ext cx="143259" cy="194147"/>
            </a:xfrm>
            <a:custGeom>
              <a:avLst/>
              <a:gdLst/>
              <a:ahLst/>
              <a:cxnLst/>
              <a:rect l="l" t="t" r="r" b="b"/>
              <a:pathLst>
                <a:path w="12398" h="16802" extrusionOk="0">
                  <a:moveTo>
                    <a:pt x="6201" y="1104"/>
                  </a:moveTo>
                  <a:lnTo>
                    <a:pt x="9965" y="2842"/>
                  </a:lnTo>
                  <a:lnTo>
                    <a:pt x="11355" y="8751"/>
                  </a:lnTo>
                  <a:lnTo>
                    <a:pt x="1390" y="15179"/>
                  </a:lnTo>
                  <a:lnTo>
                    <a:pt x="6201" y="1104"/>
                  </a:lnTo>
                  <a:close/>
                  <a:moveTo>
                    <a:pt x="5738" y="0"/>
                  </a:moveTo>
                  <a:cubicBezTo>
                    <a:pt x="5622" y="61"/>
                    <a:pt x="5562" y="177"/>
                    <a:pt x="5506" y="292"/>
                  </a:cubicBezTo>
                  <a:lnTo>
                    <a:pt x="60" y="16166"/>
                  </a:lnTo>
                  <a:cubicBezTo>
                    <a:pt x="0" y="16338"/>
                    <a:pt x="60" y="16570"/>
                    <a:pt x="232" y="16685"/>
                  </a:cubicBezTo>
                  <a:cubicBezTo>
                    <a:pt x="292" y="16746"/>
                    <a:pt x="408" y="16801"/>
                    <a:pt x="464" y="16801"/>
                  </a:cubicBezTo>
                  <a:cubicBezTo>
                    <a:pt x="579" y="16801"/>
                    <a:pt x="640" y="16746"/>
                    <a:pt x="756" y="16685"/>
                  </a:cubicBezTo>
                  <a:lnTo>
                    <a:pt x="12166" y="9330"/>
                  </a:lnTo>
                  <a:cubicBezTo>
                    <a:pt x="12282" y="9214"/>
                    <a:pt x="12398" y="9038"/>
                    <a:pt x="12342" y="8867"/>
                  </a:cubicBezTo>
                  <a:lnTo>
                    <a:pt x="10776" y="2378"/>
                  </a:lnTo>
                  <a:cubicBezTo>
                    <a:pt x="10776" y="2262"/>
                    <a:pt x="10660" y="2146"/>
                    <a:pt x="10544" y="2086"/>
                  </a:cubicBezTo>
                  <a:lnTo>
                    <a:pt x="6141" y="61"/>
                  </a:lnTo>
                  <a:cubicBezTo>
                    <a:pt x="6025" y="0"/>
                    <a:pt x="5854" y="0"/>
                    <a:pt x="5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8" name="Google Shape;14788;p34"/>
            <p:cNvSpPr/>
            <p:nvPr/>
          </p:nvSpPr>
          <p:spPr>
            <a:xfrm>
              <a:off x="2515885" y="2201472"/>
              <a:ext cx="137909" cy="240564"/>
            </a:xfrm>
            <a:custGeom>
              <a:avLst/>
              <a:gdLst/>
              <a:ahLst/>
              <a:cxnLst/>
              <a:rect l="l" t="t" r="r" b="b"/>
              <a:pathLst>
                <a:path w="11935" h="20819" extrusionOk="0">
                  <a:moveTo>
                    <a:pt x="2205" y="0"/>
                  </a:moveTo>
                  <a:cubicBezTo>
                    <a:pt x="2017" y="0"/>
                    <a:pt x="1827" y="77"/>
                    <a:pt x="1738" y="254"/>
                  </a:cubicBezTo>
                  <a:cubicBezTo>
                    <a:pt x="0" y="4194"/>
                    <a:pt x="0" y="8828"/>
                    <a:pt x="1799" y="12708"/>
                  </a:cubicBezTo>
                  <a:cubicBezTo>
                    <a:pt x="3592" y="16591"/>
                    <a:pt x="7129" y="19660"/>
                    <a:pt x="11240" y="20818"/>
                  </a:cubicBezTo>
                  <a:lnTo>
                    <a:pt x="11416" y="20818"/>
                  </a:lnTo>
                  <a:cubicBezTo>
                    <a:pt x="11587" y="20818"/>
                    <a:pt x="11763" y="20702"/>
                    <a:pt x="11819" y="20531"/>
                  </a:cubicBezTo>
                  <a:cubicBezTo>
                    <a:pt x="11935" y="20239"/>
                    <a:pt x="11763" y="20007"/>
                    <a:pt x="11532" y="19952"/>
                  </a:cubicBezTo>
                  <a:cubicBezTo>
                    <a:pt x="7648" y="18793"/>
                    <a:pt x="4348" y="15952"/>
                    <a:pt x="2665" y="12360"/>
                  </a:cubicBezTo>
                  <a:cubicBezTo>
                    <a:pt x="987" y="8712"/>
                    <a:pt x="927" y="4309"/>
                    <a:pt x="2610" y="657"/>
                  </a:cubicBezTo>
                  <a:cubicBezTo>
                    <a:pt x="2665" y="426"/>
                    <a:pt x="2610" y="138"/>
                    <a:pt x="2378" y="22"/>
                  </a:cubicBezTo>
                  <a:cubicBezTo>
                    <a:pt x="2323" y="8"/>
                    <a:pt x="2264" y="0"/>
                    <a:pt x="2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9" name="Google Shape;14789;p34"/>
            <p:cNvSpPr/>
            <p:nvPr/>
          </p:nvSpPr>
          <p:spPr>
            <a:xfrm>
              <a:off x="2486432" y="2365877"/>
              <a:ext cx="305272" cy="214056"/>
            </a:xfrm>
            <a:custGeom>
              <a:avLst/>
              <a:gdLst/>
              <a:ahLst/>
              <a:cxnLst/>
              <a:rect l="l" t="t" r="r" b="b"/>
              <a:pathLst>
                <a:path w="26419" h="18525" extrusionOk="0">
                  <a:moveTo>
                    <a:pt x="486" y="1"/>
                  </a:moveTo>
                  <a:cubicBezTo>
                    <a:pt x="420" y="1"/>
                    <a:pt x="354" y="15"/>
                    <a:pt x="292" y="46"/>
                  </a:cubicBezTo>
                  <a:cubicBezTo>
                    <a:pt x="60" y="218"/>
                    <a:pt x="0" y="449"/>
                    <a:pt x="116" y="681"/>
                  </a:cubicBezTo>
                  <a:cubicBezTo>
                    <a:pt x="5330" y="10127"/>
                    <a:pt x="15179" y="16963"/>
                    <a:pt x="25839" y="18525"/>
                  </a:cubicBezTo>
                  <a:lnTo>
                    <a:pt x="25955" y="18525"/>
                  </a:lnTo>
                  <a:cubicBezTo>
                    <a:pt x="26131" y="18525"/>
                    <a:pt x="26363" y="18353"/>
                    <a:pt x="26418" y="18121"/>
                  </a:cubicBezTo>
                  <a:cubicBezTo>
                    <a:pt x="26418" y="17890"/>
                    <a:pt x="26247" y="17658"/>
                    <a:pt x="26015" y="17598"/>
                  </a:cubicBezTo>
                  <a:cubicBezTo>
                    <a:pt x="15587" y="16091"/>
                    <a:pt x="6025" y="9431"/>
                    <a:pt x="927" y="278"/>
                  </a:cubicBezTo>
                  <a:cubicBezTo>
                    <a:pt x="842" y="108"/>
                    <a:pt x="666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0" name="Google Shape;14790;p34"/>
          <p:cNvGrpSpPr/>
          <p:nvPr/>
        </p:nvGrpSpPr>
        <p:grpSpPr>
          <a:xfrm>
            <a:off x="1446513" y="4719325"/>
            <a:ext cx="311321" cy="251704"/>
            <a:chOff x="2355918" y="2641256"/>
            <a:chExt cx="348117" cy="281422"/>
          </a:xfrm>
        </p:grpSpPr>
        <p:sp>
          <p:nvSpPr>
            <p:cNvPr id="14791" name="Google Shape;14791;p34"/>
            <p:cNvSpPr/>
            <p:nvPr/>
          </p:nvSpPr>
          <p:spPr>
            <a:xfrm>
              <a:off x="2355918" y="2641510"/>
              <a:ext cx="348117" cy="281168"/>
            </a:xfrm>
            <a:custGeom>
              <a:avLst/>
              <a:gdLst/>
              <a:ahLst/>
              <a:cxnLst/>
              <a:rect l="l" t="t" r="r" b="b"/>
              <a:pathLst>
                <a:path w="30127" h="24333" extrusionOk="0">
                  <a:moveTo>
                    <a:pt x="6313" y="580"/>
                  </a:moveTo>
                  <a:lnTo>
                    <a:pt x="29487" y="11124"/>
                  </a:lnTo>
                  <a:lnTo>
                    <a:pt x="23753" y="23753"/>
                  </a:lnTo>
                  <a:lnTo>
                    <a:pt x="580" y="13210"/>
                  </a:lnTo>
                  <a:lnTo>
                    <a:pt x="6313" y="580"/>
                  </a:lnTo>
                  <a:close/>
                  <a:moveTo>
                    <a:pt x="6141" y="1"/>
                  </a:moveTo>
                  <a:cubicBezTo>
                    <a:pt x="6081" y="61"/>
                    <a:pt x="6025" y="61"/>
                    <a:pt x="5965" y="116"/>
                  </a:cubicBezTo>
                  <a:lnTo>
                    <a:pt x="56" y="13210"/>
                  </a:lnTo>
                  <a:cubicBezTo>
                    <a:pt x="0" y="13325"/>
                    <a:pt x="56" y="13502"/>
                    <a:pt x="172" y="13557"/>
                  </a:cubicBezTo>
                  <a:lnTo>
                    <a:pt x="23753" y="24277"/>
                  </a:lnTo>
                  <a:cubicBezTo>
                    <a:pt x="23809" y="24333"/>
                    <a:pt x="23809" y="24333"/>
                    <a:pt x="23869" y="24333"/>
                  </a:cubicBezTo>
                  <a:cubicBezTo>
                    <a:pt x="23869" y="24333"/>
                    <a:pt x="23925" y="24333"/>
                    <a:pt x="23925" y="24277"/>
                  </a:cubicBezTo>
                  <a:cubicBezTo>
                    <a:pt x="24041" y="24277"/>
                    <a:pt x="24041" y="24217"/>
                    <a:pt x="24101" y="24161"/>
                  </a:cubicBezTo>
                  <a:lnTo>
                    <a:pt x="30066" y="11068"/>
                  </a:lnTo>
                  <a:cubicBezTo>
                    <a:pt x="30126" y="10952"/>
                    <a:pt x="30066" y="10837"/>
                    <a:pt x="29950" y="10776"/>
                  </a:cubicBezTo>
                  <a:lnTo>
                    <a:pt x="63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2" name="Google Shape;14792;p34"/>
            <p:cNvSpPr/>
            <p:nvPr/>
          </p:nvSpPr>
          <p:spPr>
            <a:xfrm>
              <a:off x="2424197" y="2641256"/>
              <a:ext cx="279134" cy="172331"/>
            </a:xfrm>
            <a:custGeom>
              <a:avLst/>
              <a:gdLst/>
              <a:ahLst/>
              <a:cxnLst/>
              <a:rect l="l" t="t" r="r" b="b"/>
              <a:pathLst>
                <a:path w="24157" h="14914" extrusionOk="0">
                  <a:moveTo>
                    <a:pt x="274" y="1"/>
                  </a:moveTo>
                  <a:cubicBezTo>
                    <a:pt x="238" y="1"/>
                    <a:pt x="203" y="8"/>
                    <a:pt x="172" y="23"/>
                  </a:cubicBezTo>
                  <a:cubicBezTo>
                    <a:pt x="56" y="83"/>
                    <a:pt x="1" y="254"/>
                    <a:pt x="116" y="370"/>
                  </a:cubicBezTo>
                  <a:lnTo>
                    <a:pt x="7764" y="14798"/>
                  </a:lnTo>
                  <a:cubicBezTo>
                    <a:pt x="7819" y="14854"/>
                    <a:pt x="7880" y="14914"/>
                    <a:pt x="7996" y="14914"/>
                  </a:cubicBezTo>
                  <a:lnTo>
                    <a:pt x="8051" y="14914"/>
                  </a:lnTo>
                  <a:lnTo>
                    <a:pt x="23985" y="11262"/>
                  </a:lnTo>
                  <a:cubicBezTo>
                    <a:pt x="24101" y="11206"/>
                    <a:pt x="24157" y="11090"/>
                    <a:pt x="24157" y="10974"/>
                  </a:cubicBezTo>
                  <a:cubicBezTo>
                    <a:pt x="24111" y="10879"/>
                    <a:pt x="24025" y="10784"/>
                    <a:pt x="23931" y="10784"/>
                  </a:cubicBezTo>
                  <a:cubicBezTo>
                    <a:pt x="23911" y="10784"/>
                    <a:pt x="23890" y="10788"/>
                    <a:pt x="23870" y="10798"/>
                  </a:cubicBezTo>
                  <a:lnTo>
                    <a:pt x="8111" y="14390"/>
                  </a:lnTo>
                  <a:lnTo>
                    <a:pt x="520" y="138"/>
                  </a:lnTo>
                  <a:cubicBezTo>
                    <a:pt x="479" y="53"/>
                    <a:pt x="373" y="1"/>
                    <a:pt x="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3" name="Google Shape;14793;p34"/>
            <p:cNvSpPr/>
            <p:nvPr/>
          </p:nvSpPr>
          <p:spPr>
            <a:xfrm>
              <a:off x="2543999" y="2802413"/>
              <a:ext cx="91053" cy="120264"/>
            </a:xfrm>
            <a:custGeom>
              <a:avLst/>
              <a:gdLst/>
              <a:ahLst/>
              <a:cxnLst/>
              <a:rect l="l" t="t" r="r" b="b"/>
              <a:pathLst>
                <a:path w="7880" h="10408" extrusionOk="0">
                  <a:moveTo>
                    <a:pt x="262" y="0"/>
                  </a:moveTo>
                  <a:cubicBezTo>
                    <a:pt x="213" y="0"/>
                    <a:pt x="165" y="15"/>
                    <a:pt x="116" y="40"/>
                  </a:cubicBezTo>
                  <a:cubicBezTo>
                    <a:pt x="1" y="156"/>
                    <a:pt x="1" y="272"/>
                    <a:pt x="61" y="388"/>
                  </a:cubicBezTo>
                  <a:lnTo>
                    <a:pt x="7416" y="10292"/>
                  </a:lnTo>
                  <a:cubicBezTo>
                    <a:pt x="7416" y="10352"/>
                    <a:pt x="7532" y="10408"/>
                    <a:pt x="7592" y="10408"/>
                  </a:cubicBezTo>
                  <a:cubicBezTo>
                    <a:pt x="7648" y="10408"/>
                    <a:pt x="7708" y="10408"/>
                    <a:pt x="7764" y="10352"/>
                  </a:cubicBezTo>
                  <a:cubicBezTo>
                    <a:pt x="7824" y="10292"/>
                    <a:pt x="7880" y="10120"/>
                    <a:pt x="7764" y="10005"/>
                  </a:cubicBezTo>
                  <a:lnTo>
                    <a:pt x="464" y="96"/>
                  </a:lnTo>
                  <a:cubicBezTo>
                    <a:pt x="397" y="28"/>
                    <a:pt x="329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4" name="Google Shape;14794;p34"/>
            <p:cNvSpPr/>
            <p:nvPr/>
          </p:nvSpPr>
          <p:spPr>
            <a:xfrm>
              <a:off x="2355918" y="2781452"/>
              <a:ext cx="147927" cy="16720"/>
            </a:xfrm>
            <a:custGeom>
              <a:avLst/>
              <a:gdLst/>
              <a:ahLst/>
              <a:cxnLst/>
              <a:rect l="l" t="t" r="r" b="b"/>
              <a:pathLst>
                <a:path w="12802" h="1447" extrusionOk="0">
                  <a:moveTo>
                    <a:pt x="12514" y="0"/>
                  </a:moveTo>
                  <a:lnTo>
                    <a:pt x="232" y="983"/>
                  </a:lnTo>
                  <a:cubicBezTo>
                    <a:pt x="116" y="983"/>
                    <a:pt x="0" y="1099"/>
                    <a:pt x="0" y="1214"/>
                  </a:cubicBezTo>
                  <a:cubicBezTo>
                    <a:pt x="0" y="1330"/>
                    <a:pt x="116" y="1446"/>
                    <a:pt x="232" y="1446"/>
                  </a:cubicBezTo>
                  <a:lnTo>
                    <a:pt x="288" y="1446"/>
                  </a:lnTo>
                  <a:lnTo>
                    <a:pt x="12570" y="464"/>
                  </a:lnTo>
                  <a:cubicBezTo>
                    <a:pt x="12686" y="464"/>
                    <a:pt x="12801" y="348"/>
                    <a:pt x="12801" y="232"/>
                  </a:cubicBezTo>
                  <a:cubicBezTo>
                    <a:pt x="12801" y="116"/>
                    <a:pt x="12686" y="0"/>
                    <a:pt x="12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5" name="Google Shape;14795;p34"/>
          <p:cNvGrpSpPr/>
          <p:nvPr/>
        </p:nvGrpSpPr>
        <p:grpSpPr>
          <a:xfrm>
            <a:off x="1834764" y="4649046"/>
            <a:ext cx="322037" cy="361644"/>
            <a:chOff x="1053854" y="3044941"/>
            <a:chExt cx="448519" cy="503682"/>
          </a:xfrm>
        </p:grpSpPr>
        <p:sp>
          <p:nvSpPr>
            <p:cNvPr id="14796" name="Google Shape;14796;p34"/>
            <p:cNvSpPr/>
            <p:nvPr/>
          </p:nvSpPr>
          <p:spPr>
            <a:xfrm>
              <a:off x="1070609" y="3181579"/>
              <a:ext cx="12063" cy="20926"/>
            </a:xfrm>
            <a:custGeom>
              <a:avLst/>
              <a:gdLst/>
              <a:ahLst/>
              <a:cxnLst/>
              <a:rect l="l" t="t" r="r" b="b"/>
              <a:pathLst>
                <a:path w="1044" h="1811" extrusionOk="0">
                  <a:moveTo>
                    <a:pt x="329" y="0"/>
                  </a:moveTo>
                  <a:cubicBezTo>
                    <a:pt x="297" y="0"/>
                    <a:pt x="265" y="5"/>
                    <a:pt x="232" y="17"/>
                  </a:cubicBezTo>
                  <a:cubicBezTo>
                    <a:pt x="117" y="72"/>
                    <a:pt x="1" y="248"/>
                    <a:pt x="56" y="364"/>
                  </a:cubicBezTo>
                  <a:lnTo>
                    <a:pt x="464" y="1578"/>
                  </a:lnTo>
                  <a:cubicBezTo>
                    <a:pt x="520" y="1755"/>
                    <a:pt x="636" y="1810"/>
                    <a:pt x="751" y="1810"/>
                  </a:cubicBezTo>
                  <a:lnTo>
                    <a:pt x="812" y="1810"/>
                  </a:lnTo>
                  <a:cubicBezTo>
                    <a:pt x="983" y="1755"/>
                    <a:pt x="1043" y="1578"/>
                    <a:pt x="983" y="1407"/>
                  </a:cubicBezTo>
                  <a:lnTo>
                    <a:pt x="580" y="188"/>
                  </a:lnTo>
                  <a:cubicBezTo>
                    <a:pt x="580" y="94"/>
                    <a:pt x="464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7" name="Google Shape;14797;p34"/>
            <p:cNvSpPr/>
            <p:nvPr/>
          </p:nvSpPr>
          <p:spPr>
            <a:xfrm>
              <a:off x="1082661" y="3217053"/>
              <a:ext cx="14744" cy="29627"/>
            </a:xfrm>
            <a:custGeom>
              <a:avLst/>
              <a:gdLst/>
              <a:ahLst/>
              <a:cxnLst/>
              <a:rect l="l" t="t" r="r" b="b"/>
              <a:pathLst>
                <a:path w="1276" h="2564" extrusionOk="0">
                  <a:moveTo>
                    <a:pt x="298" y="0"/>
                  </a:moveTo>
                  <a:cubicBezTo>
                    <a:pt x="275" y="0"/>
                    <a:pt x="253" y="5"/>
                    <a:pt x="232" y="15"/>
                  </a:cubicBezTo>
                  <a:cubicBezTo>
                    <a:pt x="56" y="75"/>
                    <a:pt x="0" y="246"/>
                    <a:pt x="56" y="423"/>
                  </a:cubicBezTo>
                  <a:lnTo>
                    <a:pt x="696" y="2392"/>
                  </a:lnTo>
                  <a:cubicBezTo>
                    <a:pt x="751" y="2508"/>
                    <a:pt x="867" y="2564"/>
                    <a:pt x="983" y="2564"/>
                  </a:cubicBezTo>
                  <a:lnTo>
                    <a:pt x="1043" y="2564"/>
                  </a:lnTo>
                  <a:cubicBezTo>
                    <a:pt x="1215" y="2508"/>
                    <a:pt x="1275" y="2392"/>
                    <a:pt x="1215" y="2216"/>
                  </a:cubicBezTo>
                  <a:lnTo>
                    <a:pt x="580" y="191"/>
                  </a:lnTo>
                  <a:cubicBezTo>
                    <a:pt x="530" y="96"/>
                    <a:pt x="406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8" name="Google Shape;14798;p34"/>
            <p:cNvSpPr/>
            <p:nvPr/>
          </p:nvSpPr>
          <p:spPr>
            <a:xfrm>
              <a:off x="1097394" y="3262741"/>
              <a:ext cx="16073" cy="32146"/>
            </a:xfrm>
            <a:custGeom>
              <a:avLst/>
              <a:gdLst/>
              <a:ahLst/>
              <a:cxnLst/>
              <a:rect l="l" t="t" r="r" b="b"/>
              <a:pathLst>
                <a:path w="1391" h="2782" extrusionOk="0">
                  <a:moveTo>
                    <a:pt x="232" y="0"/>
                  </a:moveTo>
                  <a:cubicBezTo>
                    <a:pt x="116" y="61"/>
                    <a:pt x="0" y="232"/>
                    <a:pt x="56" y="408"/>
                  </a:cubicBezTo>
                  <a:lnTo>
                    <a:pt x="811" y="2610"/>
                  </a:lnTo>
                  <a:cubicBezTo>
                    <a:pt x="811" y="2725"/>
                    <a:pt x="927" y="2781"/>
                    <a:pt x="1043" y="2781"/>
                  </a:cubicBezTo>
                  <a:lnTo>
                    <a:pt x="1159" y="2781"/>
                  </a:lnTo>
                  <a:cubicBezTo>
                    <a:pt x="1330" y="2725"/>
                    <a:pt x="1390" y="2610"/>
                    <a:pt x="1330" y="2433"/>
                  </a:cubicBezTo>
                  <a:lnTo>
                    <a:pt x="579" y="232"/>
                  </a:lnTo>
                  <a:cubicBezTo>
                    <a:pt x="579" y="61"/>
                    <a:pt x="403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9" name="Google Shape;14799;p34"/>
            <p:cNvSpPr/>
            <p:nvPr/>
          </p:nvSpPr>
          <p:spPr>
            <a:xfrm>
              <a:off x="1112762" y="3309435"/>
              <a:ext cx="16073" cy="31661"/>
            </a:xfrm>
            <a:custGeom>
              <a:avLst/>
              <a:gdLst/>
              <a:ahLst/>
              <a:cxnLst/>
              <a:rect l="l" t="t" r="r" b="b"/>
              <a:pathLst>
                <a:path w="1391" h="2740" extrusionOk="0">
                  <a:moveTo>
                    <a:pt x="325" y="0"/>
                  </a:moveTo>
                  <a:cubicBezTo>
                    <a:pt x="295" y="0"/>
                    <a:pt x="263" y="5"/>
                    <a:pt x="232" y="15"/>
                  </a:cubicBezTo>
                  <a:cubicBezTo>
                    <a:pt x="116" y="75"/>
                    <a:pt x="0" y="246"/>
                    <a:pt x="60" y="362"/>
                  </a:cubicBezTo>
                  <a:lnTo>
                    <a:pt x="756" y="2564"/>
                  </a:lnTo>
                  <a:cubicBezTo>
                    <a:pt x="811" y="2680"/>
                    <a:pt x="927" y="2740"/>
                    <a:pt x="1043" y="2740"/>
                  </a:cubicBezTo>
                  <a:lnTo>
                    <a:pt x="1159" y="2740"/>
                  </a:lnTo>
                  <a:cubicBezTo>
                    <a:pt x="1275" y="2680"/>
                    <a:pt x="1391" y="2508"/>
                    <a:pt x="1335" y="2392"/>
                  </a:cubicBezTo>
                  <a:lnTo>
                    <a:pt x="580" y="191"/>
                  </a:lnTo>
                  <a:cubicBezTo>
                    <a:pt x="580" y="96"/>
                    <a:pt x="464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0" name="Google Shape;14800;p34"/>
            <p:cNvSpPr/>
            <p:nvPr/>
          </p:nvSpPr>
          <p:spPr>
            <a:xfrm>
              <a:off x="1127483" y="3354211"/>
              <a:ext cx="16085" cy="32412"/>
            </a:xfrm>
            <a:custGeom>
              <a:avLst/>
              <a:gdLst/>
              <a:ahLst/>
              <a:cxnLst/>
              <a:rect l="l" t="t" r="r" b="b"/>
              <a:pathLst>
                <a:path w="1392" h="2805" extrusionOk="0">
                  <a:moveTo>
                    <a:pt x="362" y="1"/>
                  </a:moveTo>
                  <a:cubicBezTo>
                    <a:pt x="321" y="1"/>
                    <a:pt x="277" y="8"/>
                    <a:pt x="232" y="24"/>
                  </a:cubicBezTo>
                  <a:cubicBezTo>
                    <a:pt x="117" y="79"/>
                    <a:pt x="1" y="195"/>
                    <a:pt x="61" y="371"/>
                  </a:cubicBezTo>
                  <a:lnTo>
                    <a:pt x="812" y="2628"/>
                  </a:lnTo>
                  <a:cubicBezTo>
                    <a:pt x="872" y="2744"/>
                    <a:pt x="988" y="2804"/>
                    <a:pt x="1104" y="2804"/>
                  </a:cubicBezTo>
                  <a:lnTo>
                    <a:pt x="1159" y="2804"/>
                  </a:lnTo>
                  <a:cubicBezTo>
                    <a:pt x="1336" y="2744"/>
                    <a:pt x="1391" y="2628"/>
                    <a:pt x="1336" y="2457"/>
                  </a:cubicBezTo>
                  <a:lnTo>
                    <a:pt x="580" y="195"/>
                  </a:lnTo>
                  <a:cubicBezTo>
                    <a:pt x="580" y="67"/>
                    <a:pt x="484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1" name="Google Shape;14801;p34"/>
            <p:cNvSpPr/>
            <p:nvPr/>
          </p:nvSpPr>
          <p:spPr>
            <a:xfrm>
              <a:off x="1142216" y="3399136"/>
              <a:ext cx="16073" cy="33001"/>
            </a:xfrm>
            <a:custGeom>
              <a:avLst/>
              <a:gdLst/>
              <a:ahLst/>
              <a:cxnLst/>
              <a:rect l="l" t="t" r="r" b="b"/>
              <a:pathLst>
                <a:path w="1391" h="2856" extrusionOk="0">
                  <a:moveTo>
                    <a:pt x="325" y="0"/>
                  </a:moveTo>
                  <a:cubicBezTo>
                    <a:pt x="295" y="0"/>
                    <a:pt x="263" y="5"/>
                    <a:pt x="232" y="15"/>
                  </a:cubicBezTo>
                  <a:cubicBezTo>
                    <a:pt x="116" y="75"/>
                    <a:pt x="0" y="247"/>
                    <a:pt x="61" y="362"/>
                  </a:cubicBezTo>
                  <a:lnTo>
                    <a:pt x="811" y="2624"/>
                  </a:lnTo>
                  <a:cubicBezTo>
                    <a:pt x="872" y="2796"/>
                    <a:pt x="988" y="2856"/>
                    <a:pt x="1103" y="2856"/>
                  </a:cubicBezTo>
                  <a:lnTo>
                    <a:pt x="1159" y="2856"/>
                  </a:lnTo>
                  <a:cubicBezTo>
                    <a:pt x="1335" y="2796"/>
                    <a:pt x="1391" y="2624"/>
                    <a:pt x="1391" y="2448"/>
                  </a:cubicBezTo>
                  <a:lnTo>
                    <a:pt x="640" y="191"/>
                  </a:lnTo>
                  <a:cubicBezTo>
                    <a:pt x="590" y="96"/>
                    <a:pt x="466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2" name="Google Shape;14802;p34"/>
            <p:cNvSpPr/>
            <p:nvPr/>
          </p:nvSpPr>
          <p:spPr>
            <a:xfrm>
              <a:off x="1157641" y="3443993"/>
              <a:ext cx="14733" cy="29650"/>
            </a:xfrm>
            <a:custGeom>
              <a:avLst/>
              <a:gdLst/>
              <a:ahLst/>
              <a:cxnLst/>
              <a:rect l="l" t="t" r="r" b="b"/>
              <a:pathLst>
                <a:path w="1275" h="2566" extrusionOk="0">
                  <a:moveTo>
                    <a:pt x="300" y="1"/>
                  </a:moveTo>
                  <a:cubicBezTo>
                    <a:pt x="276" y="1"/>
                    <a:pt x="253" y="6"/>
                    <a:pt x="232" y="17"/>
                  </a:cubicBezTo>
                  <a:cubicBezTo>
                    <a:pt x="56" y="72"/>
                    <a:pt x="0" y="248"/>
                    <a:pt x="56" y="420"/>
                  </a:cubicBezTo>
                  <a:lnTo>
                    <a:pt x="695" y="2334"/>
                  </a:lnTo>
                  <a:cubicBezTo>
                    <a:pt x="695" y="2450"/>
                    <a:pt x="811" y="2566"/>
                    <a:pt x="927" y="2566"/>
                  </a:cubicBezTo>
                  <a:cubicBezTo>
                    <a:pt x="983" y="2566"/>
                    <a:pt x="983" y="2566"/>
                    <a:pt x="1043" y="2506"/>
                  </a:cubicBezTo>
                  <a:cubicBezTo>
                    <a:pt x="1159" y="2506"/>
                    <a:pt x="1275" y="2334"/>
                    <a:pt x="1214" y="2158"/>
                  </a:cubicBezTo>
                  <a:lnTo>
                    <a:pt x="579" y="248"/>
                  </a:lnTo>
                  <a:cubicBezTo>
                    <a:pt x="530" y="104"/>
                    <a:pt x="406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3" name="Google Shape;14803;p34"/>
            <p:cNvSpPr/>
            <p:nvPr/>
          </p:nvSpPr>
          <p:spPr>
            <a:xfrm>
              <a:off x="1171669" y="3488168"/>
              <a:ext cx="13404" cy="24300"/>
            </a:xfrm>
            <a:custGeom>
              <a:avLst/>
              <a:gdLst/>
              <a:ahLst/>
              <a:cxnLst/>
              <a:rect l="l" t="t" r="r" b="b"/>
              <a:pathLst>
                <a:path w="1160" h="2103" extrusionOk="0">
                  <a:moveTo>
                    <a:pt x="331" y="1"/>
                  </a:moveTo>
                  <a:cubicBezTo>
                    <a:pt x="299" y="1"/>
                    <a:pt x="265" y="6"/>
                    <a:pt x="232" y="17"/>
                  </a:cubicBezTo>
                  <a:cubicBezTo>
                    <a:pt x="116" y="73"/>
                    <a:pt x="0" y="249"/>
                    <a:pt x="61" y="365"/>
                  </a:cubicBezTo>
                  <a:lnTo>
                    <a:pt x="580" y="1927"/>
                  </a:lnTo>
                  <a:cubicBezTo>
                    <a:pt x="640" y="2043"/>
                    <a:pt x="756" y="2103"/>
                    <a:pt x="872" y="2103"/>
                  </a:cubicBezTo>
                  <a:lnTo>
                    <a:pt x="927" y="2103"/>
                  </a:lnTo>
                  <a:cubicBezTo>
                    <a:pt x="1103" y="2043"/>
                    <a:pt x="1159" y="1927"/>
                    <a:pt x="1103" y="1755"/>
                  </a:cubicBezTo>
                  <a:lnTo>
                    <a:pt x="640" y="189"/>
                  </a:lnTo>
                  <a:cubicBezTo>
                    <a:pt x="591" y="95"/>
                    <a:pt x="469" y="1"/>
                    <a:pt x="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4" name="Google Shape;14804;p34"/>
            <p:cNvSpPr/>
            <p:nvPr/>
          </p:nvSpPr>
          <p:spPr>
            <a:xfrm>
              <a:off x="1058557" y="3044941"/>
              <a:ext cx="443816" cy="503682"/>
            </a:xfrm>
            <a:custGeom>
              <a:avLst/>
              <a:gdLst/>
              <a:ahLst/>
              <a:cxnLst/>
              <a:rect l="l" t="t" r="r" b="b"/>
              <a:pathLst>
                <a:path w="38409" h="43590" extrusionOk="0">
                  <a:moveTo>
                    <a:pt x="26770" y="0"/>
                  </a:moveTo>
                  <a:cubicBezTo>
                    <a:pt x="26734" y="0"/>
                    <a:pt x="26694" y="8"/>
                    <a:pt x="26651" y="23"/>
                  </a:cubicBezTo>
                  <a:lnTo>
                    <a:pt x="233" y="8713"/>
                  </a:lnTo>
                  <a:cubicBezTo>
                    <a:pt x="117" y="8769"/>
                    <a:pt x="1" y="8945"/>
                    <a:pt x="56" y="9061"/>
                  </a:cubicBezTo>
                  <a:lnTo>
                    <a:pt x="520" y="10391"/>
                  </a:lnTo>
                  <a:cubicBezTo>
                    <a:pt x="520" y="10486"/>
                    <a:pt x="639" y="10581"/>
                    <a:pt x="777" y="10581"/>
                  </a:cubicBezTo>
                  <a:cubicBezTo>
                    <a:pt x="806" y="10581"/>
                    <a:pt x="837" y="10577"/>
                    <a:pt x="868" y="10567"/>
                  </a:cubicBezTo>
                  <a:cubicBezTo>
                    <a:pt x="983" y="10507"/>
                    <a:pt x="1099" y="10335"/>
                    <a:pt x="1044" y="10219"/>
                  </a:cubicBezTo>
                  <a:lnTo>
                    <a:pt x="696" y="9177"/>
                  </a:lnTo>
                  <a:lnTo>
                    <a:pt x="26535" y="602"/>
                  </a:lnTo>
                  <a:lnTo>
                    <a:pt x="37714" y="34376"/>
                  </a:lnTo>
                  <a:lnTo>
                    <a:pt x="11819" y="42894"/>
                  </a:lnTo>
                  <a:lnTo>
                    <a:pt x="11472" y="41851"/>
                  </a:lnTo>
                  <a:cubicBezTo>
                    <a:pt x="11426" y="41719"/>
                    <a:pt x="11350" y="41655"/>
                    <a:pt x="11241" y="41655"/>
                  </a:cubicBezTo>
                  <a:cubicBezTo>
                    <a:pt x="11206" y="41655"/>
                    <a:pt x="11167" y="41661"/>
                    <a:pt x="11124" y="41675"/>
                  </a:cubicBezTo>
                  <a:cubicBezTo>
                    <a:pt x="10948" y="41675"/>
                    <a:pt x="10892" y="41851"/>
                    <a:pt x="10948" y="42023"/>
                  </a:cubicBezTo>
                  <a:lnTo>
                    <a:pt x="11412" y="43358"/>
                  </a:lnTo>
                  <a:cubicBezTo>
                    <a:pt x="11412" y="43473"/>
                    <a:pt x="11472" y="43529"/>
                    <a:pt x="11527" y="43529"/>
                  </a:cubicBezTo>
                  <a:cubicBezTo>
                    <a:pt x="11588" y="43529"/>
                    <a:pt x="11643" y="43589"/>
                    <a:pt x="11643" y="43589"/>
                  </a:cubicBezTo>
                  <a:cubicBezTo>
                    <a:pt x="11704" y="43589"/>
                    <a:pt x="11704" y="43589"/>
                    <a:pt x="11759" y="43529"/>
                  </a:cubicBezTo>
                  <a:lnTo>
                    <a:pt x="38177" y="34839"/>
                  </a:lnTo>
                  <a:cubicBezTo>
                    <a:pt x="38293" y="34783"/>
                    <a:pt x="38409" y="34607"/>
                    <a:pt x="38353" y="34491"/>
                  </a:cubicBezTo>
                  <a:lnTo>
                    <a:pt x="26998" y="195"/>
                  </a:lnTo>
                  <a:cubicBezTo>
                    <a:pt x="26953" y="66"/>
                    <a:pt x="26877" y="0"/>
                    <a:pt x="267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5" name="Google Shape;14805;p34"/>
            <p:cNvSpPr/>
            <p:nvPr/>
          </p:nvSpPr>
          <p:spPr>
            <a:xfrm>
              <a:off x="1065895" y="3191736"/>
              <a:ext cx="47572" cy="32886"/>
            </a:xfrm>
            <a:custGeom>
              <a:avLst/>
              <a:gdLst/>
              <a:ahLst/>
              <a:cxnLst/>
              <a:rect l="l" t="t" r="r" b="b"/>
              <a:pathLst>
                <a:path w="4117" h="2846" extrusionOk="0">
                  <a:moveTo>
                    <a:pt x="2842" y="584"/>
                  </a:moveTo>
                  <a:cubicBezTo>
                    <a:pt x="3074" y="584"/>
                    <a:pt x="3305" y="699"/>
                    <a:pt x="3361" y="931"/>
                  </a:cubicBezTo>
                  <a:cubicBezTo>
                    <a:pt x="3477" y="1279"/>
                    <a:pt x="3305" y="1571"/>
                    <a:pt x="3013" y="1687"/>
                  </a:cubicBezTo>
                  <a:lnTo>
                    <a:pt x="1336" y="2206"/>
                  </a:lnTo>
                  <a:cubicBezTo>
                    <a:pt x="1273" y="2231"/>
                    <a:pt x="1210" y="2242"/>
                    <a:pt x="1150" y="2242"/>
                  </a:cubicBezTo>
                  <a:cubicBezTo>
                    <a:pt x="928" y="2242"/>
                    <a:pt x="731" y="2087"/>
                    <a:pt x="640" y="1858"/>
                  </a:cubicBezTo>
                  <a:cubicBezTo>
                    <a:pt x="580" y="1742"/>
                    <a:pt x="580" y="1571"/>
                    <a:pt x="696" y="1395"/>
                  </a:cubicBezTo>
                  <a:cubicBezTo>
                    <a:pt x="756" y="1279"/>
                    <a:pt x="872" y="1163"/>
                    <a:pt x="988" y="1163"/>
                  </a:cubicBezTo>
                  <a:lnTo>
                    <a:pt x="2610" y="584"/>
                  </a:lnTo>
                  <a:close/>
                  <a:moveTo>
                    <a:pt x="2787" y="1"/>
                  </a:moveTo>
                  <a:cubicBezTo>
                    <a:pt x="2668" y="1"/>
                    <a:pt x="2547" y="20"/>
                    <a:pt x="2434" y="65"/>
                  </a:cubicBezTo>
                  <a:lnTo>
                    <a:pt x="812" y="584"/>
                  </a:lnTo>
                  <a:cubicBezTo>
                    <a:pt x="525" y="699"/>
                    <a:pt x="293" y="876"/>
                    <a:pt x="177" y="1163"/>
                  </a:cubicBezTo>
                  <a:cubicBezTo>
                    <a:pt x="1" y="1455"/>
                    <a:pt x="1" y="1742"/>
                    <a:pt x="117" y="2034"/>
                  </a:cubicBezTo>
                  <a:cubicBezTo>
                    <a:pt x="177" y="2322"/>
                    <a:pt x="409" y="2553"/>
                    <a:pt x="640" y="2729"/>
                  </a:cubicBezTo>
                  <a:cubicBezTo>
                    <a:pt x="812" y="2785"/>
                    <a:pt x="988" y="2845"/>
                    <a:pt x="1159" y="2845"/>
                  </a:cubicBezTo>
                  <a:cubicBezTo>
                    <a:pt x="1275" y="2845"/>
                    <a:pt x="1451" y="2785"/>
                    <a:pt x="1567" y="2785"/>
                  </a:cubicBezTo>
                  <a:lnTo>
                    <a:pt x="3190" y="2206"/>
                  </a:lnTo>
                  <a:cubicBezTo>
                    <a:pt x="3769" y="2034"/>
                    <a:pt x="4116" y="1395"/>
                    <a:pt x="3885" y="760"/>
                  </a:cubicBezTo>
                  <a:cubicBezTo>
                    <a:pt x="3824" y="468"/>
                    <a:pt x="3593" y="236"/>
                    <a:pt x="3305" y="120"/>
                  </a:cubicBezTo>
                  <a:cubicBezTo>
                    <a:pt x="3163" y="49"/>
                    <a:pt x="2977" y="1"/>
                    <a:pt x="2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6" name="Google Shape;14806;p34"/>
            <p:cNvSpPr/>
            <p:nvPr/>
          </p:nvSpPr>
          <p:spPr>
            <a:xfrm>
              <a:off x="1053854" y="3154702"/>
              <a:ext cx="47560" cy="32435"/>
            </a:xfrm>
            <a:custGeom>
              <a:avLst/>
              <a:gdLst/>
              <a:ahLst/>
              <a:cxnLst/>
              <a:rect l="l" t="t" r="r" b="b"/>
              <a:pathLst>
                <a:path w="4116" h="2807" extrusionOk="0">
                  <a:moveTo>
                    <a:pt x="2781" y="544"/>
                  </a:moveTo>
                  <a:cubicBezTo>
                    <a:pt x="3013" y="544"/>
                    <a:pt x="3244" y="720"/>
                    <a:pt x="3360" y="952"/>
                  </a:cubicBezTo>
                  <a:cubicBezTo>
                    <a:pt x="3420" y="1240"/>
                    <a:pt x="3305" y="1587"/>
                    <a:pt x="2957" y="1703"/>
                  </a:cubicBezTo>
                  <a:lnTo>
                    <a:pt x="1335" y="2227"/>
                  </a:lnTo>
                  <a:cubicBezTo>
                    <a:pt x="1273" y="2251"/>
                    <a:pt x="1208" y="2263"/>
                    <a:pt x="1145" y="2263"/>
                  </a:cubicBezTo>
                  <a:cubicBezTo>
                    <a:pt x="908" y="2263"/>
                    <a:pt x="683" y="2105"/>
                    <a:pt x="640" y="1879"/>
                  </a:cubicBezTo>
                  <a:cubicBezTo>
                    <a:pt x="579" y="1703"/>
                    <a:pt x="579" y="1587"/>
                    <a:pt x="640" y="1416"/>
                  </a:cubicBezTo>
                  <a:cubicBezTo>
                    <a:pt x="755" y="1300"/>
                    <a:pt x="871" y="1184"/>
                    <a:pt x="987" y="1124"/>
                  </a:cubicBezTo>
                  <a:lnTo>
                    <a:pt x="2609" y="605"/>
                  </a:lnTo>
                  <a:cubicBezTo>
                    <a:pt x="2665" y="605"/>
                    <a:pt x="2725" y="544"/>
                    <a:pt x="2781" y="544"/>
                  </a:cubicBezTo>
                  <a:close/>
                  <a:moveTo>
                    <a:pt x="2844" y="0"/>
                  </a:moveTo>
                  <a:cubicBezTo>
                    <a:pt x="2706" y="0"/>
                    <a:pt x="2564" y="29"/>
                    <a:pt x="2433" y="81"/>
                  </a:cubicBezTo>
                  <a:lnTo>
                    <a:pt x="811" y="605"/>
                  </a:lnTo>
                  <a:cubicBezTo>
                    <a:pt x="524" y="720"/>
                    <a:pt x="292" y="892"/>
                    <a:pt x="116" y="1184"/>
                  </a:cubicBezTo>
                  <a:cubicBezTo>
                    <a:pt x="0" y="1471"/>
                    <a:pt x="0" y="1763"/>
                    <a:pt x="60" y="2051"/>
                  </a:cubicBezTo>
                  <a:cubicBezTo>
                    <a:pt x="176" y="2343"/>
                    <a:pt x="408" y="2574"/>
                    <a:pt x="640" y="2690"/>
                  </a:cubicBezTo>
                  <a:cubicBezTo>
                    <a:pt x="811" y="2806"/>
                    <a:pt x="987" y="2806"/>
                    <a:pt x="1159" y="2806"/>
                  </a:cubicBezTo>
                  <a:cubicBezTo>
                    <a:pt x="1275" y="2806"/>
                    <a:pt x="1390" y="2806"/>
                    <a:pt x="1506" y="2746"/>
                  </a:cubicBezTo>
                  <a:lnTo>
                    <a:pt x="3189" y="2227"/>
                  </a:lnTo>
                  <a:cubicBezTo>
                    <a:pt x="3768" y="2051"/>
                    <a:pt x="4116" y="1416"/>
                    <a:pt x="3884" y="776"/>
                  </a:cubicBezTo>
                  <a:cubicBezTo>
                    <a:pt x="3768" y="489"/>
                    <a:pt x="3592" y="257"/>
                    <a:pt x="3305" y="141"/>
                  </a:cubicBezTo>
                  <a:cubicBezTo>
                    <a:pt x="3177" y="44"/>
                    <a:pt x="3013" y="0"/>
                    <a:pt x="2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7" name="Google Shape;14807;p34"/>
            <p:cNvSpPr/>
            <p:nvPr/>
          </p:nvSpPr>
          <p:spPr>
            <a:xfrm>
              <a:off x="1167648" y="3500670"/>
              <a:ext cx="46232" cy="32527"/>
            </a:xfrm>
            <a:custGeom>
              <a:avLst/>
              <a:gdLst/>
              <a:ahLst/>
              <a:cxnLst/>
              <a:rect l="l" t="t" r="r" b="b"/>
              <a:pathLst>
                <a:path w="4001" h="2815" extrusionOk="0">
                  <a:moveTo>
                    <a:pt x="2842" y="557"/>
                  </a:moveTo>
                  <a:cubicBezTo>
                    <a:pt x="2958" y="557"/>
                    <a:pt x="3013" y="613"/>
                    <a:pt x="3074" y="613"/>
                  </a:cubicBezTo>
                  <a:cubicBezTo>
                    <a:pt x="3245" y="729"/>
                    <a:pt x="3361" y="845"/>
                    <a:pt x="3361" y="961"/>
                  </a:cubicBezTo>
                  <a:cubicBezTo>
                    <a:pt x="3421" y="1137"/>
                    <a:pt x="3421" y="1253"/>
                    <a:pt x="3361" y="1424"/>
                  </a:cubicBezTo>
                  <a:cubicBezTo>
                    <a:pt x="3305" y="1540"/>
                    <a:pt x="3190" y="1656"/>
                    <a:pt x="3013" y="1716"/>
                  </a:cubicBezTo>
                  <a:lnTo>
                    <a:pt x="1391" y="2235"/>
                  </a:lnTo>
                  <a:cubicBezTo>
                    <a:pt x="1319" y="2260"/>
                    <a:pt x="1257" y="2275"/>
                    <a:pt x="1196" y="2275"/>
                  </a:cubicBezTo>
                  <a:cubicBezTo>
                    <a:pt x="1112" y="2275"/>
                    <a:pt x="1030" y="2247"/>
                    <a:pt x="928" y="2180"/>
                  </a:cubicBezTo>
                  <a:cubicBezTo>
                    <a:pt x="812" y="2119"/>
                    <a:pt x="696" y="2003"/>
                    <a:pt x="640" y="1888"/>
                  </a:cubicBezTo>
                  <a:cubicBezTo>
                    <a:pt x="640" y="1716"/>
                    <a:pt x="640" y="1540"/>
                    <a:pt x="696" y="1424"/>
                  </a:cubicBezTo>
                  <a:cubicBezTo>
                    <a:pt x="756" y="1308"/>
                    <a:pt x="872" y="1192"/>
                    <a:pt x="1044" y="1137"/>
                  </a:cubicBezTo>
                  <a:lnTo>
                    <a:pt x="2666" y="613"/>
                  </a:lnTo>
                  <a:cubicBezTo>
                    <a:pt x="2726" y="557"/>
                    <a:pt x="2782" y="557"/>
                    <a:pt x="2842" y="557"/>
                  </a:cubicBezTo>
                  <a:close/>
                  <a:moveTo>
                    <a:pt x="2808" y="1"/>
                  </a:moveTo>
                  <a:cubicBezTo>
                    <a:pt x="2703" y="1"/>
                    <a:pt x="2599" y="14"/>
                    <a:pt x="2494" y="34"/>
                  </a:cubicBezTo>
                  <a:lnTo>
                    <a:pt x="872" y="613"/>
                  </a:lnTo>
                  <a:cubicBezTo>
                    <a:pt x="580" y="673"/>
                    <a:pt x="348" y="905"/>
                    <a:pt x="177" y="1192"/>
                  </a:cubicBezTo>
                  <a:cubicBezTo>
                    <a:pt x="61" y="1424"/>
                    <a:pt x="1" y="1772"/>
                    <a:pt x="117" y="2064"/>
                  </a:cubicBezTo>
                  <a:cubicBezTo>
                    <a:pt x="233" y="2351"/>
                    <a:pt x="409" y="2583"/>
                    <a:pt x="696" y="2699"/>
                  </a:cubicBezTo>
                  <a:cubicBezTo>
                    <a:pt x="872" y="2815"/>
                    <a:pt x="1044" y="2815"/>
                    <a:pt x="1220" y="2815"/>
                  </a:cubicBezTo>
                  <a:cubicBezTo>
                    <a:pt x="1336" y="2815"/>
                    <a:pt x="1451" y="2815"/>
                    <a:pt x="1567" y="2759"/>
                  </a:cubicBezTo>
                  <a:lnTo>
                    <a:pt x="3190" y="2235"/>
                  </a:lnTo>
                  <a:cubicBezTo>
                    <a:pt x="3477" y="2119"/>
                    <a:pt x="3709" y="1948"/>
                    <a:pt x="3885" y="1656"/>
                  </a:cubicBezTo>
                  <a:cubicBezTo>
                    <a:pt x="4001" y="1369"/>
                    <a:pt x="4001" y="1077"/>
                    <a:pt x="3940" y="789"/>
                  </a:cubicBezTo>
                  <a:cubicBezTo>
                    <a:pt x="3824" y="497"/>
                    <a:pt x="3653" y="265"/>
                    <a:pt x="3361" y="150"/>
                  </a:cubicBezTo>
                  <a:cubicBezTo>
                    <a:pt x="3178" y="40"/>
                    <a:pt x="2993" y="1"/>
                    <a:pt x="2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8" name="Google Shape;14808;p34"/>
            <p:cNvSpPr/>
            <p:nvPr/>
          </p:nvSpPr>
          <p:spPr>
            <a:xfrm>
              <a:off x="1079980" y="3237262"/>
              <a:ext cx="48219" cy="32874"/>
            </a:xfrm>
            <a:custGeom>
              <a:avLst/>
              <a:gdLst/>
              <a:ahLst/>
              <a:cxnLst/>
              <a:rect l="l" t="t" r="r" b="b"/>
              <a:pathLst>
                <a:path w="4173" h="2845" extrusionOk="0">
                  <a:moveTo>
                    <a:pt x="2897" y="583"/>
                  </a:moveTo>
                  <a:cubicBezTo>
                    <a:pt x="3013" y="583"/>
                    <a:pt x="3069" y="583"/>
                    <a:pt x="3185" y="643"/>
                  </a:cubicBezTo>
                  <a:cubicBezTo>
                    <a:pt x="3301" y="699"/>
                    <a:pt x="3417" y="815"/>
                    <a:pt x="3417" y="991"/>
                  </a:cubicBezTo>
                  <a:cubicBezTo>
                    <a:pt x="3532" y="1278"/>
                    <a:pt x="3361" y="1570"/>
                    <a:pt x="3069" y="1686"/>
                  </a:cubicBezTo>
                  <a:lnTo>
                    <a:pt x="1447" y="2205"/>
                  </a:lnTo>
                  <a:cubicBezTo>
                    <a:pt x="1385" y="2230"/>
                    <a:pt x="1320" y="2242"/>
                    <a:pt x="1256" y="2242"/>
                  </a:cubicBezTo>
                  <a:cubicBezTo>
                    <a:pt x="1021" y="2242"/>
                    <a:pt x="787" y="2087"/>
                    <a:pt x="696" y="1858"/>
                  </a:cubicBezTo>
                  <a:cubicBezTo>
                    <a:pt x="636" y="1570"/>
                    <a:pt x="812" y="1223"/>
                    <a:pt x="1099" y="1162"/>
                  </a:cubicBezTo>
                  <a:lnTo>
                    <a:pt x="2721" y="583"/>
                  </a:lnTo>
                  <a:close/>
                  <a:moveTo>
                    <a:pt x="2884" y="0"/>
                  </a:moveTo>
                  <a:cubicBezTo>
                    <a:pt x="2773" y="0"/>
                    <a:pt x="2661" y="19"/>
                    <a:pt x="2550" y="64"/>
                  </a:cubicBezTo>
                  <a:lnTo>
                    <a:pt x="928" y="583"/>
                  </a:lnTo>
                  <a:cubicBezTo>
                    <a:pt x="288" y="815"/>
                    <a:pt x="1" y="1454"/>
                    <a:pt x="172" y="2034"/>
                  </a:cubicBezTo>
                  <a:cubicBezTo>
                    <a:pt x="348" y="2553"/>
                    <a:pt x="812" y="2845"/>
                    <a:pt x="1275" y="2845"/>
                  </a:cubicBezTo>
                  <a:cubicBezTo>
                    <a:pt x="1391" y="2845"/>
                    <a:pt x="1507" y="2845"/>
                    <a:pt x="1623" y="2785"/>
                  </a:cubicBezTo>
                  <a:lnTo>
                    <a:pt x="3245" y="2266"/>
                  </a:lnTo>
                  <a:cubicBezTo>
                    <a:pt x="3880" y="2034"/>
                    <a:pt x="4172" y="1394"/>
                    <a:pt x="3996" y="815"/>
                  </a:cubicBezTo>
                  <a:cubicBezTo>
                    <a:pt x="3880" y="527"/>
                    <a:pt x="3709" y="236"/>
                    <a:pt x="3417" y="120"/>
                  </a:cubicBezTo>
                  <a:cubicBezTo>
                    <a:pt x="3240" y="49"/>
                    <a:pt x="3062" y="0"/>
                    <a:pt x="2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9" name="Google Shape;14809;p34"/>
            <p:cNvSpPr/>
            <p:nvPr/>
          </p:nvSpPr>
          <p:spPr>
            <a:xfrm>
              <a:off x="1094713" y="3282778"/>
              <a:ext cx="48855" cy="32886"/>
            </a:xfrm>
            <a:custGeom>
              <a:avLst/>
              <a:gdLst/>
              <a:ahLst/>
              <a:cxnLst/>
              <a:rect l="l" t="t" r="r" b="b"/>
              <a:pathLst>
                <a:path w="4228" h="2846" extrusionOk="0">
                  <a:moveTo>
                    <a:pt x="2953" y="584"/>
                  </a:moveTo>
                  <a:cubicBezTo>
                    <a:pt x="3013" y="584"/>
                    <a:pt x="3129" y="584"/>
                    <a:pt x="3184" y="644"/>
                  </a:cubicBezTo>
                  <a:cubicBezTo>
                    <a:pt x="3300" y="699"/>
                    <a:pt x="3416" y="815"/>
                    <a:pt x="3476" y="991"/>
                  </a:cubicBezTo>
                  <a:cubicBezTo>
                    <a:pt x="3592" y="1279"/>
                    <a:pt x="3416" y="1626"/>
                    <a:pt x="3129" y="1687"/>
                  </a:cubicBezTo>
                  <a:lnTo>
                    <a:pt x="1446" y="2266"/>
                  </a:lnTo>
                  <a:cubicBezTo>
                    <a:pt x="1410" y="2273"/>
                    <a:pt x="1374" y="2276"/>
                    <a:pt x="1338" y="2276"/>
                  </a:cubicBezTo>
                  <a:cubicBezTo>
                    <a:pt x="1088" y="2276"/>
                    <a:pt x="852" y="2113"/>
                    <a:pt x="751" y="1858"/>
                  </a:cubicBezTo>
                  <a:cubicBezTo>
                    <a:pt x="635" y="1571"/>
                    <a:pt x="811" y="1223"/>
                    <a:pt x="1099" y="1163"/>
                  </a:cubicBezTo>
                  <a:lnTo>
                    <a:pt x="2721" y="584"/>
                  </a:lnTo>
                  <a:close/>
                  <a:moveTo>
                    <a:pt x="2899" y="1"/>
                  </a:moveTo>
                  <a:cubicBezTo>
                    <a:pt x="2780" y="1"/>
                    <a:pt x="2660" y="20"/>
                    <a:pt x="2549" y="65"/>
                  </a:cubicBezTo>
                  <a:lnTo>
                    <a:pt x="927" y="584"/>
                  </a:lnTo>
                  <a:cubicBezTo>
                    <a:pt x="348" y="815"/>
                    <a:pt x="0" y="1455"/>
                    <a:pt x="232" y="2034"/>
                  </a:cubicBezTo>
                  <a:cubicBezTo>
                    <a:pt x="348" y="2553"/>
                    <a:pt x="811" y="2845"/>
                    <a:pt x="1275" y="2845"/>
                  </a:cubicBezTo>
                  <a:cubicBezTo>
                    <a:pt x="1391" y="2845"/>
                    <a:pt x="1562" y="2845"/>
                    <a:pt x="1678" y="2785"/>
                  </a:cubicBezTo>
                  <a:lnTo>
                    <a:pt x="3300" y="2266"/>
                  </a:lnTo>
                  <a:cubicBezTo>
                    <a:pt x="3880" y="2034"/>
                    <a:pt x="4227" y="1395"/>
                    <a:pt x="3995" y="815"/>
                  </a:cubicBezTo>
                  <a:cubicBezTo>
                    <a:pt x="3940" y="528"/>
                    <a:pt x="3708" y="296"/>
                    <a:pt x="3416" y="120"/>
                  </a:cubicBezTo>
                  <a:cubicBezTo>
                    <a:pt x="3274" y="49"/>
                    <a:pt x="3088" y="1"/>
                    <a:pt x="28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0" name="Google Shape;14810;p34"/>
            <p:cNvSpPr/>
            <p:nvPr/>
          </p:nvSpPr>
          <p:spPr>
            <a:xfrm>
              <a:off x="1110774" y="3328582"/>
              <a:ext cx="47514" cy="32597"/>
            </a:xfrm>
            <a:custGeom>
              <a:avLst/>
              <a:gdLst/>
              <a:ahLst/>
              <a:cxnLst/>
              <a:rect l="l" t="t" r="r" b="b"/>
              <a:pathLst>
                <a:path w="4112" h="2821" extrusionOk="0">
                  <a:moveTo>
                    <a:pt x="2837" y="559"/>
                  </a:moveTo>
                  <a:cubicBezTo>
                    <a:pt x="2953" y="559"/>
                    <a:pt x="3013" y="559"/>
                    <a:pt x="3129" y="619"/>
                  </a:cubicBezTo>
                  <a:cubicBezTo>
                    <a:pt x="3245" y="675"/>
                    <a:pt x="3361" y="791"/>
                    <a:pt x="3361" y="967"/>
                  </a:cubicBezTo>
                  <a:cubicBezTo>
                    <a:pt x="3477" y="1254"/>
                    <a:pt x="3301" y="1602"/>
                    <a:pt x="3013" y="1662"/>
                  </a:cubicBezTo>
                  <a:lnTo>
                    <a:pt x="1391" y="2242"/>
                  </a:lnTo>
                  <a:cubicBezTo>
                    <a:pt x="1345" y="2250"/>
                    <a:pt x="1298" y="2255"/>
                    <a:pt x="1250" y="2255"/>
                  </a:cubicBezTo>
                  <a:cubicBezTo>
                    <a:pt x="995" y="2255"/>
                    <a:pt x="733" y="2126"/>
                    <a:pt x="636" y="1834"/>
                  </a:cubicBezTo>
                  <a:cubicBezTo>
                    <a:pt x="636" y="1718"/>
                    <a:pt x="636" y="1546"/>
                    <a:pt x="696" y="1430"/>
                  </a:cubicBezTo>
                  <a:cubicBezTo>
                    <a:pt x="752" y="1254"/>
                    <a:pt x="867" y="1199"/>
                    <a:pt x="1044" y="1138"/>
                  </a:cubicBezTo>
                  <a:lnTo>
                    <a:pt x="2666" y="619"/>
                  </a:lnTo>
                  <a:cubicBezTo>
                    <a:pt x="2721" y="559"/>
                    <a:pt x="2782" y="559"/>
                    <a:pt x="2837" y="559"/>
                  </a:cubicBezTo>
                  <a:close/>
                  <a:moveTo>
                    <a:pt x="2855" y="0"/>
                  </a:moveTo>
                  <a:cubicBezTo>
                    <a:pt x="2733" y="0"/>
                    <a:pt x="2612" y="15"/>
                    <a:pt x="2490" y="40"/>
                  </a:cubicBezTo>
                  <a:lnTo>
                    <a:pt x="867" y="559"/>
                  </a:lnTo>
                  <a:cubicBezTo>
                    <a:pt x="580" y="675"/>
                    <a:pt x="348" y="907"/>
                    <a:pt x="172" y="1138"/>
                  </a:cubicBezTo>
                  <a:cubicBezTo>
                    <a:pt x="56" y="1430"/>
                    <a:pt x="1" y="1718"/>
                    <a:pt x="117" y="2010"/>
                  </a:cubicBezTo>
                  <a:cubicBezTo>
                    <a:pt x="288" y="2529"/>
                    <a:pt x="752" y="2821"/>
                    <a:pt x="1215" y="2821"/>
                  </a:cubicBezTo>
                  <a:cubicBezTo>
                    <a:pt x="1331" y="2821"/>
                    <a:pt x="1447" y="2821"/>
                    <a:pt x="1563" y="2761"/>
                  </a:cubicBezTo>
                  <a:lnTo>
                    <a:pt x="3185" y="2242"/>
                  </a:lnTo>
                  <a:cubicBezTo>
                    <a:pt x="3824" y="2010"/>
                    <a:pt x="4112" y="1370"/>
                    <a:pt x="3940" y="791"/>
                  </a:cubicBezTo>
                  <a:cubicBezTo>
                    <a:pt x="3824" y="504"/>
                    <a:pt x="3648" y="272"/>
                    <a:pt x="3361" y="96"/>
                  </a:cubicBezTo>
                  <a:cubicBezTo>
                    <a:pt x="3191" y="28"/>
                    <a:pt x="3023" y="0"/>
                    <a:pt x="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1" name="Google Shape;14811;p34"/>
            <p:cNvSpPr/>
            <p:nvPr/>
          </p:nvSpPr>
          <p:spPr>
            <a:xfrm>
              <a:off x="1126143" y="3374097"/>
              <a:ext cx="47572" cy="32608"/>
            </a:xfrm>
            <a:custGeom>
              <a:avLst/>
              <a:gdLst/>
              <a:ahLst/>
              <a:cxnLst/>
              <a:rect l="l" t="t" r="r" b="b"/>
              <a:pathLst>
                <a:path w="4117" h="2822" extrusionOk="0">
                  <a:moveTo>
                    <a:pt x="2842" y="560"/>
                  </a:moveTo>
                  <a:cubicBezTo>
                    <a:pt x="3074" y="560"/>
                    <a:pt x="3305" y="736"/>
                    <a:pt x="3361" y="967"/>
                  </a:cubicBezTo>
                  <a:cubicBezTo>
                    <a:pt x="3477" y="1255"/>
                    <a:pt x="3305" y="1602"/>
                    <a:pt x="3013" y="1663"/>
                  </a:cubicBezTo>
                  <a:lnTo>
                    <a:pt x="1336" y="2242"/>
                  </a:lnTo>
                  <a:cubicBezTo>
                    <a:pt x="1274" y="2267"/>
                    <a:pt x="1212" y="2278"/>
                    <a:pt x="1152" y="2278"/>
                  </a:cubicBezTo>
                  <a:cubicBezTo>
                    <a:pt x="929" y="2278"/>
                    <a:pt x="732" y="2121"/>
                    <a:pt x="640" y="1894"/>
                  </a:cubicBezTo>
                  <a:cubicBezTo>
                    <a:pt x="525" y="1547"/>
                    <a:pt x="696" y="1255"/>
                    <a:pt x="988" y="1139"/>
                  </a:cubicBezTo>
                  <a:lnTo>
                    <a:pt x="2610" y="620"/>
                  </a:lnTo>
                  <a:cubicBezTo>
                    <a:pt x="2666" y="560"/>
                    <a:pt x="2782" y="560"/>
                    <a:pt x="2842" y="560"/>
                  </a:cubicBezTo>
                  <a:close/>
                  <a:moveTo>
                    <a:pt x="2818" y="1"/>
                  </a:moveTo>
                  <a:cubicBezTo>
                    <a:pt x="2689" y="1"/>
                    <a:pt x="2556" y="15"/>
                    <a:pt x="2434" y="41"/>
                  </a:cubicBezTo>
                  <a:lnTo>
                    <a:pt x="812" y="620"/>
                  </a:lnTo>
                  <a:cubicBezTo>
                    <a:pt x="525" y="675"/>
                    <a:pt x="293" y="907"/>
                    <a:pt x="177" y="1199"/>
                  </a:cubicBezTo>
                  <a:cubicBezTo>
                    <a:pt x="1" y="1431"/>
                    <a:pt x="1" y="1779"/>
                    <a:pt x="117" y="2066"/>
                  </a:cubicBezTo>
                  <a:cubicBezTo>
                    <a:pt x="233" y="2529"/>
                    <a:pt x="696" y="2821"/>
                    <a:pt x="1160" y="2821"/>
                  </a:cubicBezTo>
                  <a:cubicBezTo>
                    <a:pt x="1275" y="2821"/>
                    <a:pt x="1452" y="2821"/>
                    <a:pt x="1567" y="2761"/>
                  </a:cubicBezTo>
                  <a:lnTo>
                    <a:pt x="3190" y="2242"/>
                  </a:lnTo>
                  <a:cubicBezTo>
                    <a:pt x="3769" y="2010"/>
                    <a:pt x="4117" y="1371"/>
                    <a:pt x="3885" y="791"/>
                  </a:cubicBezTo>
                  <a:cubicBezTo>
                    <a:pt x="3825" y="504"/>
                    <a:pt x="3593" y="272"/>
                    <a:pt x="3305" y="96"/>
                  </a:cubicBezTo>
                  <a:cubicBezTo>
                    <a:pt x="3171" y="29"/>
                    <a:pt x="2997" y="1"/>
                    <a:pt x="2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2" name="Google Shape;14812;p34"/>
            <p:cNvSpPr/>
            <p:nvPr/>
          </p:nvSpPr>
          <p:spPr>
            <a:xfrm>
              <a:off x="1140228" y="3419658"/>
              <a:ext cx="48219" cy="32562"/>
            </a:xfrm>
            <a:custGeom>
              <a:avLst/>
              <a:gdLst/>
              <a:ahLst/>
              <a:cxnLst/>
              <a:rect l="l" t="t" r="r" b="b"/>
              <a:pathLst>
                <a:path w="4173" h="2818" extrusionOk="0">
                  <a:moveTo>
                    <a:pt x="2898" y="556"/>
                  </a:moveTo>
                  <a:cubicBezTo>
                    <a:pt x="3013" y="556"/>
                    <a:pt x="3069" y="616"/>
                    <a:pt x="3185" y="616"/>
                  </a:cubicBezTo>
                  <a:cubicBezTo>
                    <a:pt x="3301" y="732"/>
                    <a:pt x="3417" y="848"/>
                    <a:pt x="3417" y="964"/>
                  </a:cubicBezTo>
                  <a:cubicBezTo>
                    <a:pt x="3532" y="1251"/>
                    <a:pt x="3361" y="1599"/>
                    <a:pt x="3069" y="1715"/>
                  </a:cubicBezTo>
                  <a:lnTo>
                    <a:pt x="1447" y="2239"/>
                  </a:lnTo>
                  <a:cubicBezTo>
                    <a:pt x="1386" y="2263"/>
                    <a:pt x="1322" y="2275"/>
                    <a:pt x="1258" y="2275"/>
                  </a:cubicBezTo>
                  <a:cubicBezTo>
                    <a:pt x="1022" y="2275"/>
                    <a:pt x="787" y="2117"/>
                    <a:pt x="696" y="1891"/>
                  </a:cubicBezTo>
                  <a:cubicBezTo>
                    <a:pt x="636" y="1543"/>
                    <a:pt x="812" y="1251"/>
                    <a:pt x="1099" y="1135"/>
                  </a:cubicBezTo>
                  <a:lnTo>
                    <a:pt x="2721" y="616"/>
                  </a:lnTo>
                  <a:cubicBezTo>
                    <a:pt x="2782" y="556"/>
                    <a:pt x="2837" y="556"/>
                    <a:pt x="2898" y="556"/>
                  </a:cubicBezTo>
                  <a:close/>
                  <a:moveTo>
                    <a:pt x="2870" y="1"/>
                  </a:moveTo>
                  <a:cubicBezTo>
                    <a:pt x="2763" y="1"/>
                    <a:pt x="2656" y="15"/>
                    <a:pt x="2550" y="37"/>
                  </a:cubicBezTo>
                  <a:lnTo>
                    <a:pt x="928" y="616"/>
                  </a:lnTo>
                  <a:cubicBezTo>
                    <a:pt x="288" y="788"/>
                    <a:pt x="1" y="1427"/>
                    <a:pt x="172" y="2062"/>
                  </a:cubicBezTo>
                  <a:cubicBezTo>
                    <a:pt x="348" y="2526"/>
                    <a:pt x="812" y="2818"/>
                    <a:pt x="1275" y="2818"/>
                  </a:cubicBezTo>
                  <a:cubicBezTo>
                    <a:pt x="1391" y="2818"/>
                    <a:pt x="1507" y="2818"/>
                    <a:pt x="1623" y="2758"/>
                  </a:cubicBezTo>
                  <a:lnTo>
                    <a:pt x="3245" y="2239"/>
                  </a:lnTo>
                  <a:cubicBezTo>
                    <a:pt x="3880" y="2062"/>
                    <a:pt x="4172" y="1367"/>
                    <a:pt x="3996" y="788"/>
                  </a:cubicBezTo>
                  <a:cubicBezTo>
                    <a:pt x="3880" y="501"/>
                    <a:pt x="3709" y="269"/>
                    <a:pt x="3417" y="153"/>
                  </a:cubicBezTo>
                  <a:cubicBezTo>
                    <a:pt x="3235" y="42"/>
                    <a:pt x="3052" y="1"/>
                    <a:pt x="2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3" name="Google Shape;14813;p34"/>
            <p:cNvSpPr/>
            <p:nvPr/>
          </p:nvSpPr>
          <p:spPr>
            <a:xfrm>
              <a:off x="1154267" y="3462181"/>
              <a:ext cx="48207" cy="32886"/>
            </a:xfrm>
            <a:custGeom>
              <a:avLst/>
              <a:gdLst/>
              <a:ahLst/>
              <a:cxnLst/>
              <a:rect l="l" t="t" r="r" b="b"/>
              <a:pathLst>
                <a:path w="4172" h="2846" extrusionOk="0">
                  <a:moveTo>
                    <a:pt x="2897" y="584"/>
                  </a:moveTo>
                  <a:cubicBezTo>
                    <a:pt x="3013" y="584"/>
                    <a:pt x="3073" y="584"/>
                    <a:pt x="3129" y="644"/>
                  </a:cubicBezTo>
                  <a:cubicBezTo>
                    <a:pt x="3305" y="700"/>
                    <a:pt x="3421" y="816"/>
                    <a:pt x="3421" y="992"/>
                  </a:cubicBezTo>
                  <a:cubicBezTo>
                    <a:pt x="3536" y="1279"/>
                    <a:pt x="3360" y="1571"/>
                    <a:pt x="3073" y="1687"/>
                  </a:cubicBezTo>
                  <a:lnTo>
                    <a:pt x="1451" y="2206"/>
                  </a:lnTo>
                  <a:cubicBezTo>
                    <a:pt x="1388" y="2231"/>
                    <a:pt x="1323" y="2243"/>
                    <a:pt x="1258" y="2243"/>
                  </a:cubicBezTo>
                  <a:cubicBezTo>
                    <a:pt x="1020" y="2243"/>
                    <a:pt x="786" y="2088"/>
                    <a:pt x="695" y="1858"/>
                  </a:cubicBezTo>
                  <a:cubicBezTo>
                    <a:pt x="640" y="1571"/>
                    <a:pt x="811" y="1223"/>
                    <a:pt x="1103" y="1163"/>
                  </a:cubicBezTo>
                  <a:lnTo>
                    <a:pt x="2725" y="584"/>
                  </a:lnTo>
                  <a:close/>
                  <a:moveTo>
                    <a:pt x="2886" y="1"/>
                  </a:moveTo>
                  <a:cubicBezTo>
                    <a:pt x="2774" y="1"/>
                    <a:pt x="2662" y="20"/>
                    <a:pt x="2549" y="65"/>
                  </a:cubicBezTo>
                  <a:lnTo>
                    <a:pt x="927" y="584"/>
                  </a:lnTo>
                  <a:cubicBezTo>
                    <a:pt x="292" y="816"/>
                    <a:pt x="0" y="1455"/>
                    <a:pt x="176" y="2035"/>
                  </a:cubicBezTo>
                  <a:cubicBezTo>
                    <a:pt x="348" y="2498"/>
                    <a:pt x="811" y="2846"/>
                    <a:pt x="1275" y="2846"/>
                  </a:cubicBezTo>
                  <a:cubicBezTo>
                    <a:pt x="1391" y="2846"/>
                    <a:pt x="1506" y="2785"/>
                    <a:pt x="1622" y="2785"/>
                  </a:cubicBezTo>
                  <a:lnTo>
                    <a:pt x="3244" y="2206"/>
                  </a:lnTo>
                  <a:cubicBezTo>
                    <a:pt x="3884" y="2035"/>
                    <a:pt x="4171" y="1395"/>
                    <a:pt x="4000" y="760"/>
                  </a:cubicBezTo>
                  <a:cubicBezTo>
                    <a:pt x="3884" y="468"/>
                    <a:pt x="3708" y="236"/>
                    <a:pt x="3421" y="120"/>
                  </a:cubicBezTo>
                  <a:cubicBezTo>
                    <a:pt x="3241" y="49"/>
                    <a:pt x="3064" y="1"/>
                    <a:pt x="2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4" name="Google Shape;14814;p34"/>
            <p:cNvSpPr/>
            <p:nvPr/>
          </p:nvSpPr>
          <p:spPr>
            <a:xfrm>
              <a:off x="1134185" y="3098753"/>
              <a:ext cx="245024" cy="186752"/>
            </a:xfrm>
            <a:custGeom>
              <a:avLst/>
              <a:gdLst/>
              <a:ahLst/>
              <a:cxnLst/>
              <a:rect l="l" t="t" r="r" b="b"/>
              <a:pathLst>
                <a:path w="21205" h="16162" extrusionOk="0">
                  <a:moveTo>
                    <a:pt x="17441" y="636"/>
                  </a:moveTo>
                  <a:lnTo>
                    <a:pt x="20509" y="10021"/>
                  </a:lnTo>
                  <a:lnTo>
                    <a:pt x="3708" y="15527"/>
                  </a:lnTo>
                  <a:lnTo>
                    <a:pt x="640" y="6197"/>
                  </a:lnTo>
                  <a:lnTo>
                    <a:pt x="17441" y="636"/>
                  </a:lnTo>
                  <a:close/>
                  <a:moveTo>
                    <a:pt x="17496" y="1"/>
                  </a:moveTo>
                  <a:lnTo>
                    <a:pt x="176" y="5734"/>
                  </a:lnTo>
                  <a:cubicBezTo>
                    <a:pt x="116" y="5734"/>
                    <a:pt x="60" y="5794"/>
                    <a:pt x="0" y="5910"/>
                  </a:cubicBezTo>
                  <a:lnTo>
                    <a:pt x="0" y="6082"/>
                  </a:lnTo>
                  <a:lnTo>
                    <a:pt x="3305" y="15991"/>
                  </a:lnTo>
                  <a:cubicBezTo>
                    <a:pt x="3305" y="16106"/>
                    <a:pt x="3421" y="16162"/>
                    <a:pt x="3536" y="16162"/>
                  </a:cubicBezTo>
                  <a:lnTo>
                    <a:pt x="3652" y="16162"/>
                  </a:lnTo>
                  <a:lnTo>
                    <a:pt x="20972" y="10429"/>
                  </a:lnTo>
                  <a:cubicBezTo>
                    <a:pt x="21148" y="10429"/>
                    <a:pt x="21204" y="10253"/>
                    <a:pt x="21148" y="10081"/>
                  </a:cubicBezTo>
                  <a:lnTo>
                    <a:pt x="17904" y="172"/>
                  </a:lnTo>
                  <a:cubicBezTo>
                    <a:pt x="17844" y="117"/>
                    <a:pt x="17788" y="56"/>
                    <a:pt x="17728" y="56"/>
                  </a:cubicBezTo>
                  <a:cubicBezTo>
                    <a:pt x="17672" y="1"/>
                    <a:pt x="17612" y="1"/>
                    <a:pt x="17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5" name="Google Shape;14815;p34"/>
            <p:cNvSpPr/>
            <p:nvPr/>
          </p:nvSpPr>
          <p:spPr>
            <a:xfrm>
              <a:off x="1160311" y="3123677"/>
              <a:ext cx="192113" cy="137089"/>
            </a:xfrm>
            <a:custGeom>
              <a:avLst/>
              <a:gdLst/>
              <a:ahLst/>
              <a:cxnLst/>
              <a:rect l="l" t="t" r="r" b="b"/>
              <a:pathLst>
                <a:path w="16626" h="11864" extrusionOk="0">
                  <a:moveTo>
                    <a:pt x="13905" y="680"/>
                  </a:moveTo>
                  <a:lnTo>
                    <a:pt x="15930" y="6821"/>
                  </a:lnTo>
                  <a:lnTo>
                    <a:pt x="2721" y="11224"/>
                  </a:lnTo>
                  <a:lnTo>
                    <a:pt x="696" y="5028"/>
                  </a:lnTo>
                  <a:lnTo>
                    <a:pt x="13905" y="680"/>
                  </a:lnTo>
                  <a:close/>
                  <a:moveTo>
                    <a:pt x="14114" y="0"/>
                  </a:moveTo>
                  <a:cubicBezTo>
                    <a:pt x="14078" y="0"/>
                    <a:pt x="14049" y="15"/>
                    <a:pt x="14021" y="45"/>
                  </a:cubicBezTo>
                  <a:lnTo>
                    <a:pt x="233" y="4564"/>
                  </a:lnTo>
                  <a:cubicBezTo>
                    <a:pt x="56" y="4620"/>
                    <a:pt x="1" y="4796"/>
                    <a:pt x="56" y="4912"/>
                  </a:cubicBezTo>
                  <a:lnTo>
                    <a:pt x="2258" y="11688"/>
                  </a:lnTo>
                  <a:lnTo>
                    <a:pt x="2434" y="11864"/>
                  </a:lnTo>
                  <a:lnTo>
                    <a:pt x="2666" y="11864"/>
                  </a:lnTo>
                  <a:lnTo>
                    <a:pt x="16394" y="7285"/>
                  </a:lnTo>
                  <a:cubicBezTo>
                    <a:pt x="16570" y="7229"/>
                    <a:pt x="16626" y="7113"/>
                    <a:pt x="16570" y="6937"/>
                  </a:cubicBezTo>
                  <a:lnTo>
                    <a:pt x="14369" y="217"/>
                  </a:lnTo>
                  <a:cubicBezTo>
                    <a:pt x="14369" y="101"/>
                    <a:pt x="14308" y="45"/>
                    <a:pt x="14253" y="45"/>
                  </a:cubicBezTo>
                  <a:cubicBezTo>
                    <a:pt x="14195" y="15"/>
                    <a:pt x="14151" y="0"/>
                    <a:pt x="14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6" name="Google Shape;14816;p34"/>
            <p:cNvSpPr/>
            <p:nvPr/>
          </p:nvSpPr>
          <p:spPr>
            <a:xfrm>
              <a:off x="1237267" y="3344239"/>
              <a:ext cx="156016" cy="55776"/>
            </a:xfrm>
            <a:custGeom>
              <a:avLst/>
              <a:gdLst/>
              <a:ahLst/>
              <a:cxnLst/>
              <a:rect l="l" t="t" r="r" b="b"/>
              <a:pathLst>
                <a:path w="13502" h="4827" extrusionOk="0">
                  <a:moveTo>
                    <a:pt x="13187" y="1"/>
                  </a:moveTo>
                  <a:cubicBezTo>
                    <a:pt x="13157" y="1"/>
                    <a:pt x="13125" y="5"/>
                    <a:pt x="13094" y="15"/>
                  </a:cubicBezTo>
                  <a:lnTo>
                    <a:pt x="233" y="4302"/>
                  </a:lnTo>
                  <a:cubicBezTo>
                    <a:pt x="61" y="4302"/>
                    <a:pt x="1" y="4478"/>
                    <a:pt x="61" y="4650"/>
                  </a:cubicBezTo>
                  <a:cubicBezTo>
                    <a:pt x="61" y="4766"/>
                    <a:pt x="177" y="4826"/>
                    <a:pt x="293" y="4826"/>
                  </a:cubicBezTo>
                  <a:lnTo>
                    <a:pt x="409" y="4826"/>
                  </a:lnTo>
                  <a:lnTo>
                    <a:pt x="13270" y="595"/>
                  </a:lnTo>
                  <a:cubicBezTo>
                    <a:pt x="13442" y="539"/>
                    <a:pt x="13502" y="363"/>
                    <a:pt x="13442" y="191"/>
                  </a:cubicBezTo>
                  <a:cubicBezTo>
                    <a:pt x="13442" y="96"/>
                    <a:pt x="13326" y="1"/>
                    <a:pt x="13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7" name="Google Shape;14817;p34"/>
            <p:cNvSpPr/>
            <p:nvPr/>
          </p:nvSpPr>
          <p:spPr>
            <a:xfrm>
              <a:off x="1247978" y="3377714"/>
              <a:ext cx="156663" cy="55764"/>
            </a:xfrm>
            <a:custGeom>
              <a:avLst/>
              <a:gdLst/>
              <a:ahLst/>
              <a:cxnLst/>
              <a:rect l="l" t="t" r="r" b="b"/>
              <a:pathLst>
                <a:path w="13558" h="4826" extrusionOk="0">
                  <a:moveTo>
                    <a:pt x="13221" y="1"/>
                  </a:moveTo>
                  <a:cubicBezTo>
                    <a:pt x="13197" y="1"/>
                    <a:pt x="13175" y="5"/>
                    <a:pt x="13154" y="15"/>
                  </a:cubicBezTo>
                  <a:lnTo>
                    <a:pt x="233" y="4302"/>
                  </a:lnTo>
                  <a:cubicBezTo>
                    <a:pt x="117" y="4362"/>
                    <a:pt x="1" y="4478"/>
                    <a:pt x="61" y="4650"/>
                  </a:cubicBezTo>
                  <a:cubicBezTo>
                    <a:pt x="117" y="4765"/>
                    <a:pt x="233" y="4826"/>
                    <a:pt x="349" y="4826"/>
                  </a:cubicBezTo>
                  <a:lnTo>
                    <a:pt x="409" y="4826"/>
                  </a:lnTo>
                  <a:lnTo>
                    <a:pt x="13326" y="594"/>
                  </a:lnTo>
                  <a:cubicBezTo>
                    <a:pt x="13442" y="539"/>
                    <a:pt x="13558" y="362"/>
                    <a:pt x="13502" y="191"/>
                  </a:cubicBezTo>
                  <a:cubicBezTo>
                    <a:pt x="13452" y="96"/>
                    <a:pt x="13328" y="1"/>
                    <a:pt x="13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18" name="Google Shape;14818;p34"/>
          <p:cNvGrpSpPr/>
          <p:nvPr/>
        </p:nvGrpSpPr>
        <p:grpSpPr>
          <a:xfrm>
            <a:off x="2236493" y="4687161"/>
            <a:ext cx="322044" cy="371283"/>
            <a:chOff x="2027201" y="2578581"/>
            <a:chExt cx="376924" cy="434503"/>
          </a:xfrm>
        </p:grpSpPr>
        <p:sp>
          <p:nvSpPr>
            <p:cNvPr id="14819" name="Google Shape;14819;p34"/>
            <p:cNvSpPr/>
            <p:nvPr/>
          </p:nvSpPr>
          <p:spPr>
            <a:xfrm>
              <a:off x="2027201" y="2578581"/>
              <a:ext cx="376924" cy="434503"/>
            </a:xfrm>
            <a:custGeom>
              <a:avLst/>
              <a:gdLst/>
              <a:ahLst/>
              <a:cxnLst/>
              <a:rect l="l" t="t" r="r" b="b"/>
              <a:pathLst>
                <a:path w="32620" h="37603" extrusionOk="0">
                  <a:moveTo>
                    <a:pt x="5391" y="872"/>
                  </a:moveTo>
                  <a:lnTo>
                    <a:pt x="31809" y="37023"/>
                  </a:lnTo>
                  <a:lnTo>
                    <a:pt x="31809" y="37023"/>
                  </a:lnTo>
                  <a:lnTo>
                    <a:pt x="524" y="32156"/>
                  </a:lnTo>
                  <a:lnTo>
                    <a:pt x="5391" y="872"/>
                  </a:lnTo>
                  <a:close/>
                  <a:moveTo>
                    <a:pt x="5159" y="1"/>
                  </a:moveTo>
                  <a:cubicBezTo>
                    <a:pt x="5099" y="61"/>
                    <a:pt x="5043" y="117"/>
                    <a:pt x="4983" y="233"/>
                  </a:cubicBezTo>
                  <a:lnTo>
                    <a:pt x="0" y="32328"/>
                  </a:lnTo>
                  <a:cubicBezTo>
                    <a:pt x="0" y="32444"/>
                    <a:pt x="61" y="32560"/>
                    <a:pt x="232" y="32620"/>
                  </a:cubicBezTo>
                  <a:lnTo>
                    <a:pt x="32328" y="37602"/>
                  </a:lnTo>
                  <a:lnTo>
                    <a:pt x="32443" y="37602"/>
                  </a:lnTo>
                  <a:cubicBezTo>
                    <a:pt x="32504" y="37542"/>
                    <a:pt x="32559" y="37542"/>
                    <a:pt x="32559" y="37486"/>
                  </a:cubicBezTo>
                  <a:cubicBezTo>
                    <a:pt x="32620" y="37426"/>
                    <a:pt x="32620" y="37310"/>
                    <a:pt x="32559" y="37194"/>
                  </a:cubicBezTo>
                  <a:lnTo>
                    <a:pt x="5446" y="117"/>
                  </a:lnTo>
                  <a:cubicBezTo>
                    <a:pt x="5391" y="61"/>
                    <a:pt x="5275" y="1"/>
                    <a:pt x="5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0" name="Google Shape;14820;p34"/>
            <p:cNvSpPr/>
            <p:nvPr/>
          </p:nvSpPr>
          <p:spPr>
            <a:xfrm>
              <a:off x="2089483" y="2723585"/>
              <a:ext cx="184776" cy="212323"/>
            </a:xfrm>
            <a:custGeom>
              <a:avLst/>
              <a:gdLst/>
              <a:ahLst/>
              <a:cxnLst/>
              <a:rect l="l" t="t" r="r" b="b"/>
              <a:pathLst>
                <a:path w="15991" h="18375" extrusionOk="0">
                  <a:moveTo>
                    <a:pt x="2837" y="837"/>
                  </a:moveTo>
                  <a:lnTo>
                    <a:pt x="15235" y="17809"/>
                  </a:lnTo>
                  <a:lnTo>
                    <a:pt x="520" y="15492"/>
                  </a:lnTo>
                  <a:lnTo>
                    <a:pt x="2837" y="837"/>
                  </a:lnTo>
                  <a:close/>
                  <a:moveTo>
                    <a:pt x="2695" y="1"/>
                  </a:moveTo>
                  <a:cubicBezTo>
                    <a:pt x="2669" y="1"/>
                    <a:pt x="2639" y="8"/>
                    <a:pt x="2605" y="26"/>
                  </a:cubicBezTo>
                  <a:cubicBezTo>
                    <a:pt x="2489" y="26"/>
                    <a:pt x="2434" y="142"/>
                    <a:pt x="2434" y="197"/>
                  </a:cubicBezTo>
                  <a:lnTo>
                    <a:pt x="1" y="15668"/>
                  </a:lnTo>
                  <a:cubicBezTo>
                    <a:pt x="1" y="15724"/>
                    <a:pt x="56" y="15784"/>
                    <a:pt x="56" y="15839"/>
                  </a:cubicBezTo>
                  <a:cubicBezTo>
                    <a:pt x="116" y="15900"/>
                    <a:pt x="172" y="15955"/>
                    <a:pt x="232" y="15955"/>
                  </a:cubicBezTo>
                  <a:lnTo>
                    <a:pt x="15698" y="18333"/>
                  </a:lnTo>
                  <a:cubicBezTo>
                    <a:pt x="15729" y="18361"/>
                    <a:pt x="15744" y="18375"/>
                    <a:pt x="15758" y="18375"/>
                  </a:cubicBezTo>
                  <a:cubicBezTo>
                    <a:pt x="15773" y="18375"/>
                    <a:pt x="15786" y="18361"/>
                    <a:pt x="15814" y="18333"/>
                  </a:cubicBezTo>
                  <a:cubicBezTo>
                    <a:pt x="15874" y="18333"/>
                    <a:pt x="15930" y="18273"/>
                    <a:pt x="15930" y="18273"/>
                  </a:cubicBezTo>
                  <a:cubicBezTo>
                    <a:pt x="15990" y="18157"/>
                    <a:pt x="15990" y="18041"/>
                    <a:pt x="15930" y="17985"/>
                  </a:cubicBezTo>
                  <a:lnTo>
                    <a:pt x="2837" y="81"/>
                  </a:lnTo>
                  <a:cubicBezTo>
                    <a:pt x="2798" y="42"/>
                    <a:pt x="2756" y="1"/>
                    <a:pt x="26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1" name="Google Shape;14821;p34"/>
            <p:cNvSpPr/>
            <p:nvPr/>
          </p:nvSpPr>
          <p:spPr>
            <a:xfrm>
              <a:off x="2047284" y="2942587"/>
              <a:ext cx="7395" cy="16085"/>
            </a:xfrm>
            <a:custGeom>
              <a:avLst/>
              <a:gdLst/>
              <a:ahLst/>
              <a:cxnLst/>
              <a:rect l="l" t="t" r="r" b="b"/>
              <a:pathLst>
                <a:path w="640" h="1392" extrusionOk="0">
                  <a:moveTo>
                    <a:pt x="347" y="0"/>
                  </a:moveTo>
                  <a:cubicBezTo>
                    <a:pt x="255" y="0"/>
                    <a:pt x="176" y="96"/>
                    <a:pt x="176" y="191"/>
                  </a:cubicBezTo>
                  <a:lnTo>
                    <a:pt x="0" y="1118"/>
                  </a:lnTo>
                  <a:cubicBezTo>
                    <a:pt x="0" y="1234"/>
                    <a:pt x="61" y="1350"/>
                    <a:pt x="232" y="1350"/>
                  </a:cubicBezTo>
                  <a:cubicBezTo>
                    <a:pt x="232" y="1377"/>
                    <a:pt x="247" y="1391"/>
                    <a:pt x="269" y="1391"/>
                  </a:cubicBezTo>
                  <a:cubicBezTo>
                    <a:pt x="291" y="1391"/>
                    <a:pt x="320" y="1377"/>
                    <a:pt x="348" y="1350"/>
                  </a:cubicBezTo>
                  <a:cubicBezTo>
                    <a:pt x="408" y="1350"/>
                    <a:pt x="464" y="1289"/>
                    <a:pt x="464" y="1174"/>
                  </a:cubicBezTo>
                  <a:lnTo>
                    <a:pt x="640" y="247"/>
                  </a:lnTo>
                  <a:cubicBezTo>
                    <a:pt x="640" y="131"/>
                    <a:pt x="580" y="15"/>
                    <a:pt x="408" y="15"/>
                  </a:cubicBezTo>
                  <a:cubicBezTo>
                    <a:pt x="388" y="5"/>
                    <a:pt x="367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2" name="Google Shape;14822;p34"/>
            <p:cNvSpPr/>
            <p:nvPr/>
          </p:nvSpPr>
          <p:spPr>
            <a:xfrm>
              <a:off x="2065379" y="2945268"/>
              <a:ext cx="8054" cy="16235"/>
            </a:xfrm>
            <a:custGeom>
              <a:avLst/>
              <a:gdLst/>
              <a:ahLst/>
              <a:cxnLst/>
              <a:rect l="l" t="t" r="r" b="b"/>
              <a:pathLst>
                <a:path w="697" h="1405" extrusionOk="0">
                  <a:moveTo>
                    <a:pt x="376" y="0"/>
                  </a:moveTo>
                  <a:cubicBezTo>
                    <a:pt x="251" y="0"/>
                    <a:pt x="172" y="95"/>
                    <a:pt x="172" y="191"/>
                  </a:cubicBezTo>
                  <a:lnTo>
                    <a:pt x="57" y="1118"/>
                  </a:lnTo>
                  <a:cubicBezTo>
                    <a:pt x="1" y="1234"/>
                    <a:pt x="117" y="1349"/>
                    <a:pt x="233" y="1405"/>
                  </a:cubicBezTo>
                  <a:lnTo>
                    <a:pt x="348" y="1405"/>
                  </a:lnTo>
                  <a:cubicBezTo>
                    <a:pt x="404" y="1349"/>
                    <a:pt x="464" y="1289"/>
                    <a:pt x="520" y="1173"/>
                  </a:cubicBezTo>
                  <a:lnTo>
                    <a:pt x="636" y="246"/>
                  </a:lnTo>
                  <a:cubicBezTo>
                    <a:pt x="696" y="130"/>
                    <a:pt x="580" y="15"/>
                    <a:pt x="464" y="15"/>
                  </a:cubicBezTo>
                  <a:cubicBezTo>
                    <a:pt x="433" y="5"/>
                    <a:pt x="404" y="0"/>
                    <a:pt x="3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3" name="Google Shape;14823;p34"/>
            <p:cNvSpPr/>
            <p:nvPr/>
          </p:nvSpPr>
          <p:spPr>
            <a:xfrm>
              <a:off x="2084133" y="2948110"/>
              <a:ext cx="7349" cy="16073"/>
            </a:xfrm>
            <a:custGeom>
              <a:avLst/>
              <a:gdLst/>
              <a:ahLst/>
              <a:cxnLst/>
              <a:rect l="l" t="t" r="r" b="b"/>
              <a:pathLst>
                <a:path w="636" h="1391" extrusionOk="0">
                  <a:moveTo>
                    <a:pt x="403" y="0"/>
                  </a:moveTo>
                  <a:cubicBezTo>
                    <a:pt x="287" y="0"/>
                    <a:pt x="172" y="61"/>
                    <a:pt x="116" y="176"/>
                  </a:cubicBezTo>
                  <a:lnTo>
                    <a:pt x="0" y="1103"/>
                  </a:lnTo>
                  <a:cubicBezTo>
                    <a:pt x="0" y="1219"/>
                    <a:pt x="56" y="1391"/>
                    <a:pt x="172" y="1391"/>
                  </a:cubicBezTo>
                  <a:lnTo>
                    <a:pt x="287" y="1391"/>
                  </a:lnTo>
                  <a:cubicBezTo>
                    <a:pt x="403" y="1335"/>
                    <a:pt x="464" y="1275"/>
                    <a:pt x="464" y="1219"/>
                  </a:cubicBezTo>
                  <a:lnTo>
                    <a:pt x="579" y="292"/>
                  </a:lnTo>
                  <a:cubicBezTo>
                    <a:pt x="635" y="116"/>
                    <a:pt x="519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4" name="Google Shape;14824;p34"/>
            <p:cNvSpPr/>
            <p:nvPr/>
          </p:nvSpPr>
          <p:spPr>
            <a:xfrm>
              <a:off x="2102170" y="2950791"/>
              <a:ext cx="7407" cy="16073"/>
            </a:xfrm>
            <a:custGeom>
              <a:avLst/>
              <a:gdLst/>
              <a:ahLst/>
              <a:cxnLst/>
              <a:rect l="l" t="t" r="r" b="b"/>
              <a:pathLst>
                <a:path w="641" h="1391" extrusionOk="0">
                  <a:moveTo>
                    <a:pt x="409" y="0"/>
                  </a:moveTo>
                  <a:cubicBezTo>
                    <a:pt x="293" y="0"/>
                    <a:pt x="177" y="60"/>
                    <a:pt x="177" y="232"/>
                  </a:cubicBezTo>
                  <a:lnTo>
                    <a:pt x="1" y="1103"/>
                  </a:lnTo>
                  <a:cubicBezTo>
                    <a:pt x="1" y="1275"/>
                    <a:pt x="61" y="1390"/>
                    <a:pt x="233" y="1390"/>
                  </a:cubicBezTo>
                  <a:lnTo>
                    <a:pt x="293" y="1390"/>
                  </a:lnTo>
                  <a:cubicBezTo>
                    <a:pt x="409" y="1390"/>
                    <a:pt x="464" y="1275"/>
                    <a:pt x="464" y="1219"/>
                  </a:cubicBezTo>
                  <a:lnTo>
                    <a:pt x="641" y="292"/>
                  </a:lnTo>
                  <a:cubicBezTo>
                    <a:pt x="641" y="176"/>
                    <a:pt x="580" y="6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5" name="Google Shape;14825;p34"/>
            <p:cNvSpPr/>
            <p:nvPr/>
          </p:nvSpPr>
          <p:spPr>
            <a:xfrm>
              <a:off x="2120277" y="2953969"/>
              <a:ext cx="7349" cy="15877"/>
            </a:xfrm>
            <a:custGeom>
              <a:avLst/>
              <a:gdLst/>
              <a:ahLst/>
              <a:cxnLst/>
              <a:rect l="l" t="t" r="r" b="b"/>
              <a:pathLst>
                <a:path w="636" h="1374" extrusionOk="0">
                  <a:moveTo>
                    <a:pt x="371" y="1"/>
                  </a:moveTo>
                  <a:cubicBezTo>
                    <a:pt x="248" y="1"/>
                    <a:pt x="172" y="95"/>
                    <a:pt x="172" y="189"/>
                  </a:cubicBezTo>
                  <a:lnTo>
                    <a:pt x="0" y="1115"/>
                  </a:lnTo>
                  <a:cubicBezTo>
                    <a:pt x="0" y="1231"/>
                    <a:pt x="116" y="1347"/>
                    <a:pt x="232" y="1347"/>
                  </a:cubicBezTo>
                  <a:cubicBezTo>
                    <a:pt x="251" y="1367"/>
                    <a:pt x="263" y="1374"/>
                    <a:pt x="274" y="1374"/>
                  </a:cubicBezTo>
                  <a:cubicBezTo>
                    <a:pt x="295" y="1374"/>
                    <a:pt x="308" y="1347"/>
                    <a:pt x="348" y="1347"/>
                  </a:cubicBezTo>
                  <a:cubicBezTo>
                    <a:pt x="404" y="1347"/>
                    <a:pt x="464" y="1292"/>
                    <a:pt x="520" y="1176"/>
                  </a:cubicBezTo>
                  <a:lnTo>
                    <a:pt x="635" y="249"/>
                  </a:lnTo>
                  <a:cubicBezTo>
                    <a:pt x="635" y="133"/>
                    <a:pt x="580" y="17"/>
                    <a:pt x="464" y="17"/>
                  </a:cubicBezTo>
                  <a:cubicBezTo>
                    <a:pt x="431" y="6"/>
                    <a:pt x="400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6" name="Google Shape;14826;p34"/>
            <p:cNvSpPr/>
            <p:nvPr/>
          </p:nvSpPr>
          <p:spPr>
            <a:xfrm>
              <a:off x="2138326" y="2956649"/>
              <a:ext cx="8042" cy="16269"/>
            </a:xfrm>
            <a:custGeom>
              <a:avLst/>
              <a:gdLst/>
              <a:ahLst/>
              <a:cxnLst/>
              <a:rect l="l" t="t" r="r" b="b"/>
              <a:pathLst>
                <a:path w="696" h="1408" extrusionOk="0">
                  <a:moveTo>
                    <a:pt x="399" y="0"/>
                  </a:moveTo>
                  <a:cubicBezTo>
                    <a:pt x="306" y="0"/>
                    <a:pt x="222" y="94"/>
                    <a:pt x="177" y="188"/>
                  </a:cubicBezTo>
                  <a:lnTo>
                    <a:pt x="61" y="1115"/>
                  </a:lnTo>
                  <a:cubicBezTo>
                    <a:pt x="0" y="1231"/>
                    <a:pt x="116" y="1347"/>
                    <a:pt x="232" y="1407"/>
                  </a:cubicBezTo>
                  <a:lnTo>
                    <a:pt x="348" y="1407"/>
                  </a:lnTo>
                  <a:cubicBezTo>
                    <a:pt x="408" y="1347"/>
                    <a:pt x="524" y="1291"/>
                    <a:pt x="524" y="1175"/>
                  </a:cubicBezTo>
                  <a:lnTo>
                    <a:pt x="640" y="249"/>
                  </a:lnTo>
                  <a:cubicBezTo>
                    <a:pt x="696" y="133"/>
                    <a:pt x="580" y="17"/>
                    <a:pt x="464" y="17"/>
                  </a:cubicBezTo>
                  <a:cubicBezTo>
                    <a:pt x="442" y="5"/>
                    <a:pt x="420" y="0"/>
                    <a:pt x="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7" name="Google Shape;14827;p34"/>
            <p:cNvSpPr/>
            <p:nvPr/>
          </p:nvSpPr>
          <p:spPr>
            <a:xfrm>
              <a:off x="2157068" y="2959515"/>
              <a:ext cx="7407" cy="16073"/>
            </a:xfrm>
            <a:custGeom>
              <a:avLst/>
              <a:gdLst/>
              <a:ahLst/>
              <a:cxnLst/>
              <a:rect l="l" t="t" r="r" b="b"/>
              <a:pathLst>
                <a:path w="641" h="1391" extrusionOk="0">
                  <a:moveTo>
                    <a:pt x="408" y="1"/>
                  </a:moveTo>
                  <a:cubicBezTo>
                    <a:pt x="293" y="1"/>
                    <a:pt x="177" y="56"/>
                    <a:pt x="116" y="172"/>
                  </a:cubicBezTo>
                  <a:lnTo>
                    <a:pt x="1" y="1099"/>
                  </a:lnTo>
                  <a:cubicBezTo>
                    <a:pt x="1" y="1215"/>
                    <a:pt x="61" y="1391"/>
                    <a:pt x="177" y="1391"/>
                  </a:cubicBezTo>
                  <a:lnTo>
                    <a:pt x="293" y="1391"/>
                  </a:lnTo>
                  <a:cubicBezTo>
                    <a:pt x="408" y="1331"/>
                    <a:pt x="464" y="1275"/>
                    <a:pt x="464" y="1159"/>
                  </a:cubicBezTo>
                  <a:lnTo>
                    <a:pt x="640" y="288"/>
                  </a:lnTo>
                  <a:cubicBezTo>
                    <a:pt x="640" y="116"/>
                    <a:pt x="524" y="1"/>
                    <a:pt x="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8" name="Google Shape;14828;p34"/>
            <p:cNvSpPr/>
            <p:nvPr/>
          </p:nvSpPr>
          <p:spPr>
            <a:xfrm>
              <a:off x="2175175" y="2962196"/>
              <a:ext cx="7349" cy="16073"/>
            </a:xfrm>
            <a:custGeom>
              <a:avLst/>
              <a:gdLst/>
              <a:ahLst/>
              <a:cxnLst/>
              <a:rect l="l" t="t" r="r" b="b"/>
              <a:pathLst>
                <a:path w="636" h="1391" extrusionOk="0">
                  <a:moveTo>
                    <a:pt x="403" y="0"/>
                  </a:moveTo>
                  <a:cubicBezTo>
                    <a:pt x="287" y="0"/>
                    <a:pt x="172" y="56"/>
                    <a:pt x="172" y="232"/>
                  </a:cubicBezTo>
                  <a:lnTo>
                    <a:pt x="0" y="1099"/>
                  </a:lnTo>
                  <a:cubicBezTo>
                    <a:pt x="0" y="1275"/>
                    <a:pt x="56" y="1391"/>
                    <a:pt x="232" y="1391"/>
                  </a:cubicBezTo>
                  <a:lnTo>
                    <a:pt x="348" y="1391"/>
                  </a:lnTo>
                  <a:cubicBezTo>
                    <a:pt x="403" y="1391"/>
                    <a:pt x="464" y="1275"/>
                    <a:pt x="464" y="1215"/>
                  </a:cubicBezTo>
                  <a:lnTo>
                    <a:pt x="635" y="288"/>
                  </a:lnTo>
                  <a:cubicBezTo>
                    <a:pt x="635" y="172"/>
                    <a:pt x="579" y="56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9" name="Google Shape;14829;p34"/>
            <p:cNvSpPr/>
            <p:nvPr/>
          </p:nvSpPr>
          <p:spPr>
            <a:xfrm>
              <a:off x="2193224" y="2964865"/>
              <a:ext cx="8042" cy="16085"/>
            </a:xfrm>
            <a:custGeom>
              <a:avLst/>
              <a:gdLst/>
              <a:ahLst/>
              <a:cxnLst/>
              <a:rect l="l" t="t" r="r" b="b"/>
              <a:pathLst>
                <a:path w="696" h="1392" extrusionOk="0">
                  <a:moveTo>
                    <a:pt x="463" y="1"/>
                  </a:moveTo>
                  <a:cubicBezTo>
                    <a:pt x="292" y="1"/>
                    <a:pt x="176" y="117"/>
                    <a:pt x="176" y="233"/>
                  </a:cubicBezTo>
                  <a:lnTo>
                    <a:pt x="60" y="1160"/>
                  </a:lnTo>
                  <a:cubicBezTo>
                    <a:pt x="0" y="1276"/>
                    <a:pt x="116" y="1391"/>
                    <a:pt x="232" y="1391"/>
                  </a:cubicBezTo>
                  <a:lnTo>
                    <a:pt x="348" y="1391"/>
                  </a:lnTo>
                  <a:cubicBezTo>
                    <a:pt x="408" y="1391"/>
                    <a:pt x="463" y="1331"/>
                    <a:pt x="524" y="1215"/>
                  </a:cubicBezTo>
                  <a:lnTo>
                    <a:pt x="640" y="288"/>
                  </a:lnTo>
                  <a:cubicBezTo>
                    <a:pt x="695" y="172"/>
                    <a:pt x="579" y="57"/>
                    <a:pt x="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0" name="Google Shape;14830;p34"/>
            <p:cNvSpPr/>
            <p:nvPr/>
          </p:nvSpPr>
          <p:spPr>
            <a:xfrm>
              <a:off x="2211966" y="2968019"/>
              <a:ext cx="7395" cy="16246"/>
            </a:xfrm>
            <a:custGeom>
              <a:avLst/>
              <a:gdLst/>
              <a:ahLst/>
              <a:cxnLst/>
              <a:rect l="l" t="t" r="r" b="b"/>
              <a:pathLst>
                <a:path w="640" h="1406" extrusionOk="0">
                  <a:moveTo>
                    <a:pt x="346" y="1"/>
                  </a:moveTo>
                  <a:cubicBezTo>
                    <a:pt x="253" y="1"/>
                    <a:pt x="166" y="96"/>
                    <a:pt x="116" y="191"/>
                  </a:cubicBezTo>
                  <a:lnTo>
                    <a:pt x="0" y="1118"/>
                  </a:lnTo>
                  <a:cubicBezTo>
                    <a:pt x="0" y="1234"/>
                    <a:pt x="60" y="1350"/>
                    <a:pt x="176" y="1406"/>
                  </a:cubicBezTo>
                  <a:cubicBezTo>
                    <a:pt x="232" y="1406"/>
                    <a:pt x="292" y="1406"/>
                    <a:pt x="292" y="1350"/>
                  </a:cubicBezTo>
                  <a:cubicBezTo>
                    <a:pt x="408" y="1350"/>
                    <a:pt x="464" y="1290"/>
                    <a:pt x="464" y="1174"/>
                  </a:cubicBezTo>
                  <a:lnTo>
                    <a:pt x="580" y="247"/>
                  </a:lnTo>
                  <a:cubicBezTo>
                    <a:pt x="640" y="131"/>
                    <a:pt x="524" y="15"/>
                    <a:pt x="408" y="15"/>
                  </a:cubicBezTo>
                  <a:cubicBezTo>
                    <a:pt x="387" y="5"/>
                    <a:pt x="36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1" name="Google Shape;14831;p34"/>
            <p:cNvSpPr/>
            <p:nvPr/>
          </p:nvSpPr>
          <p:spPr>
            <a:xfrm>
              <a:off x="2230061" y="2970874"/>
              <a:ext cx="7349" cy="16073"/>
            </a:xfrm>
            <a:custGeom>
              <a:avLst/>
              <a:gdLst/>
              <a:ahLst/>
              <a:cxnLst/>
              <a:rect l="l" t="t" r="r" b="b"/>
              <a:pathLst>
                <a:path w="636" h="1391" extrusionOk="0">
                  <a:moveTo>
                    <a:pt x="404" y="0"/>
                  </a:moveTo>
                  <a:cubicBezTo>
                    <a:pt x="288" y="0"/>
                    <a:pt x="172" y="60"/>
                    <a:pt x="172" y="176"/>
                  </a:cubicBezTo>
                  <a:lnTo>
                    <a:pt x="1" y="1103"/>
                  </a:lnTo>
                  <a:cubicBezTo>
                    <a:pt x="1" y="1219"/>
                    <a:pt x="56" y="1390"/>
                    <a:pt x="232" y="1390"/>
                  </a:cubicBezTo>
                  <a:lnTo>
                    <a:pt x="288" y="1390"/>
                  </a:lnTo>
                  <a:cubicBezTo>
                    <a:pt x="404" y="1335"/>
                    <a:pt x="464" y="1275"/>
                    <a:pt x="464" y="1159"/>
                  </a:cubicBezTo>
                  <a:lnTo>
                    <a:pt x="636" y="292"/>
                  </a:lnTo>
                  <a:cubicBezTo>
                    <a:pt x="636" y="116"/>
                    <a:pt x="580" y="0"/>
                    <a:pt x="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2" name="Google Shape;14832;p34"/>
            <p:cNvSpPr/>
            <p:nvPr/>
          </p:nvSpPr>
          <p:spPr>
            <a:xfrm>
              <a:off x="2248110" y="2973543"/>
              <a:ext cx="7407" cy="16085"/>
            </a:xfrm>
            <a:custGeom>
              <a:avLst/>
              <a:gdLst/>
              <a:ahLst/>
              <a:cxnLst/>
              <a:rect l="l" t="t" r="r" b="b"/>
              <a:pathLst>
                <a:path w="641" h="1392" extrusionOk="0">
                  <a:moveTo>
                    <a:pt x="464" y="1"/>
                  </a:moveTo>
                  <a:cubicBezTo>
                    <a:pt x="293" y="1"/>
                    <a:pt x="177" y="61"/>
                    <a:pt x="177" y="233"/>
                  </a:cubicBezTo>
                  <a:lnTo>
                    <a:pt x="1" y="1104"/>
                  </a:lnTo>
                  <a:cubicBezTo>
                    <a:pt x="1" y="1275"/>
                    <a:pt x="116" y="1391"/>
                    <a:pt x="232" y="1391"/>
                  </a:cubicBezTo>
                  <a:lnTo>
                    <a:pt x="348" y="1391"/>
                  </a:lnTo>
                  <a:lnTo>
                    <a:pt x="524" y="1220"/>
                  </a:lnTo>
                  <a:lnTo>
                    <a:pt x="640" y="293"/>
                  </a:lnTo>
                  <a:cubicBezTo>
                    <a:pt x="640" y="177"/>
                    <a:pt x="580" y="6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3" name="Google Shape;14833;p34"/>
            <p:cNvSpPr/>
            <p:nvPr/>
          </p:nvSpPr>
          <p:spPr>
            <a:xfrm>
              <a:off x="2266217" y="2976223"/>
              <a:ext cx="8042" cy="16073"/>
            </a:xfrm>
            <a:custGeom>
              <a:avLst/>
              <a:gdLst/>
              <a:ahLst/>
              <a:cxnLst/>
              <a:rect l="l" t="t" r="r" b="b"/>
              <a:pathLst>
                <a:path w="696" h="1391" extrusionOk="0">
                  <a:moveTo>
                    <a:pt x="464" y="1"/>
                  </a:moveTo>
                  <a:cubicBezTo>
                    <a:pt x="348" y="1"/>
                    <a:pt x="232" y="116"/>
                    <a:pt x="172" y="232"/>
                  </a:cubicBezTo>
                  <a:lnTo>
                    <a:pt x="56" y="1159"/>
                  </a:lnTo>
                  <a:cubicBezTo>
                    <a:pt x="0" y="1275"/>
                    <a:pt x="116" y="1391"/>
                    <a:pt x="232" y="1391"/>
                  </a:cubicBezTo>
                  <a:lnTo>
                    <a:pt x="348" y="1391"/>
                  </a:lnTo>
                  <a:cubicBezTo>
                    <a:pt x="403" y="1391"/>
                    <a:pt x="519" y="1275"/>
                    <a:pt x="519" y="1219"/>
                  </a:cubicBezTo>
                  <a:lnTo>
                    <a:pt x="635" y="293"/>
                  </a:lnTo>
                  <a:cubicBezTo>
                    <a:pt x="695" y="177"/>
                    <a:pt x="579" y="6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4" name="Google Shape;14834;p34"/>
            <p:cNvSpPr/>
            <p:nvPr/>
          </p:nvSpPr>
          <p:spPr>
            <a:xfrm>
              <a:off x="2284959" y="2979413"/>
              <a:ext cx="7349" cy="16258"/>
            </a:xfrm>
            <a:custGeom>
              <a:avLst/>
              <a:gdLst/>
              <a:ahLst/>
              <a:cxnLst/>
              <a:rect l="l" t="t" r="r" b="b"/>
              <a:pathLst>
                <a:path w="636" h="1407" extrusionOk="0">
                  <a:moveTo>
                    <a:pt x="338" y="0"/>
                  </a:moveTo>
                  <a:cubicBezTo>
                    <a:pt x="246" y="0"/>
                    <a:pt x="161" y="94"/>
                    <a:pt x="116" y="188"/>
                  </a:cubicBezTo>
                  <a:lnTo>
                    <a:pt x="0" y="1115"/>
                  </a:lnTo>
                  <a:cubicBezTo>
                    <a:pt x="0" y="1231"/>
                    <a:pt x="56" y="1347"/>
                    <a:pt x="172" y="1407"/>
                  </a:cubicBezTo>
                  <a:cubicBezTo>
                    <a:pt x="232" y="1407"/>
                    <a:pt x="288" y="1407"/>
                    <a:pt x="288" y="1347"/>
                  </a:cubicBezTo>
                  <a:cubicBezTo>
                    <a:pt x="404" y="1347"/>
                    <a:pt x="464" y="1291"/>
                    <a:pt x="464" y="1175"/>
                  </a:cubicBezTo>
                  <a:lnTo>
                    <a:pt x="635" y="248"/>
                  </a:lnTo>
                  <a:cubicBezTo>
                    <a:pt x="635" y="132"/>
                    <a:pt x="519" y="17"/>
                    <a:pt x="404" y="17"/>
                  </a:cubicBezTo>
                  <a:cubicBezTo>
                    <a:pt x="382" y="5"/>
                    <a:pt x="360" y="0"/>
                    <a:pt x="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5" name="Google Shape;14835;p34"/>
            <p:cNvSpPr/>
            <p:nvPr/>
          </p:nvSpPr>
          <p:spPr>
            <a:xfrm>
              <a:off x="2303008" y="2982278"/>
              <a:ext cx="7395" cy="16073"/>
            </a:xfrm>
            <a:custGeom>
              <a:avLst/>
              <a:gdLst/>
              <a:ahLst/>
              <a:cxnLst/>
              <a:rect l="l" t="t" r="r" b="b"/>
              <a:pathLst>
                <a:path w="640" h="1391" extrusionOk="0">
                  <a:moveTo>
                    <a:pt x="408" y="0"/>
                  </a:moveTo>
                  <a:cubicBezTo>
                    <a:pt x="292" y="0"/>
                    <a:pt x="176" y="56"/>
                    <a:pt x="176" y="172"/>
                  </a:cubicBezTo>
                  <a:lnTo>
                    <a:pt x="0" y="1099"/>
                  </a:lnTo>
                  <a:cubicBezTo>
                    <a:pt x="0" y="1215"/>
                    <a:pt x="60" y="1330"/>
                    <a:pt x="232" y="1391"/>
                  </a:cubicBezTo>
                  <a:lnTo>
                    <a:pt x="348" y="1391"/>
                  </a:lnTo>
                  <a:cubicBezTo>
                    <a:pt x="408" y="1330"/>
                    <a:pt x="464" y="1275"/>
                    <a:pt x="464" y="1159"/>
                  </a:cubicBezTo>
                  <a:lnTo>
                    <a:pt x="640" y="288"/>
                  </a:lnTo>
                  <a:cubicBezTo>
                    <a:pt x="640" y="116"/>
                    <a:pt x="580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6" name="Google Shape;14836;p34"/>
            <p:cNvSpPr/>
            <p:nvPr/>
          </p:nvSpPr>
          <p:spPr>
            <a:xfrm>
              <a:off x="2321103" y="2984947"/>
              <a:ext cx="8042" cy="16085"/>
            </a:xfrm>
            <a:custGeom>
              <a:avLst/>
              <a:gdLst/>
              <a:ahLst/>
              <a:cxnLst/>
              <a:rect l="l" t="t" r="r" b="b"/>
              <a:pathLst>
                <a:path w="696" h="1392" extrusionOk="0">
                  <a:moveTo>
                    <a:pt x="464" y="1"/>
                  </a:moveTo>
                  <a:cubicBezTo>
                    <a:pt x="288" y="1"/>
                    <a:pt x="172" y="57"/>
                    <a:pt x="172" y="233"/>
                  </a:cubicBezTo>
                  <a:lnTo>
                    <a:pt x="56" y="1099"/>
                  </a:lnTo>
                  <a:cubicBezTo>
                    <a:pt x="1" y="1276"/>
                    <a:pt x="117" y="1391"/>
                    <a:pt x="232" y="1391"/>
                  </a:cubicBezTo>
                  <a:lnTo>
                    <a:pt x="348" y="1391"/>
                  </a:lnTo>
                  <a:lnTo>
                    <a:pt x="520" y="1215"/>
                  </a:lnTo>
                  <a:lnTo>
                    <a:pt x="636" y="288"/>
                  </a:lnTo>
                  <a:cubicBezTo>
                    <a:pt x="696" y="172"/>
                    <a:pt x="580" y="1"/>
                    <a:pt x="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7" name="Google Shape;14837;p34"/>
            <p:cNvSpPr/>
            <p:nvPr/>
          </p:nvSpPr>
          <p:spPr>
            <a:xfrm>
              <a:off x="2339845" y="2987628"/>
              <a:ext cx="7349" cy="16085"/>
            </a:xfrm>
            <a:custGeom>
              <a:avLst/>
              <a:gdLst/>
              <a:ahLst/>
              <a:cxnLst/>
              <a:rect l="l" t="t" r="r" b="b"/>
              <a:pathLst>
                <a:path w="636" h="1392" extrusionOk="0">
                  <a:moveTo>
                    <a:pt x="404" y="1"/>
                  </a:moveTo>
                  <a:cubicBezTo>
                    <a:pt x="288" y="1"/>
                    <a:pt x="172" y="117"/>
                    <a:pt x="117" y="232"/>
                  </a:cubicBezTo>
                  <a:lnTo>
                    <a:pt x="1" y="1159"/>
                  </a:lnTo>
                  <a:cubicBezTo>
                    <a:pt x="1" y="1275"/>
                    <a:pt x="57" y="1391"/>
                    <a:pt x="172" y="1391"/>
                  </a:cubicBezTo>
                  <a:lnTo>
                    <a:pt x="288" y="1391"/>
                  </a:lnTo>
                  <a:cubicBezTo>
                    <a:pt x="404" y="1391"/>
                    <a:pt x="464" y="1275"/>
                    <a:pt x="464" y="1215"/>
                  </a:cubicBezTo>
                  <a:lnTo>
                    <a:pt x="580" y="288"/>
                  </a:lnTo>
                  <a:cubicBezTo>
                    <a:pt x="636" y="172"/>
                    <a:pt x="520" y="56"/>
                    <a:pt x="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8" name="Google Shape;14838;p34"/>
            <p:cNvSpPr/>
            <p:nvPr/>
          </p:nvSpPr>
          <p:spPr>
            <a:xfrm>
              <a:off x="2357894" y="2990783"/>
              <a:ext cx="7407" cy="16246"/>
            </a:xfrm>
            <a:custGeom>
              <a:avLst/>
              <a:gdLst/>
              <a:ahLst/>
              <a:cxnLst/>
              <a:rect l="l" t="t" r="r" b="b"/>
              <a:pathLst>
                <a:path w="641" h="1406" extrusionOk="0">
                  <a:moveTo>
                    <a:pt x="347" y="1"/>
                  </a:moveTo>
                  <a:cubicBezTo>
                    <a:pt x="255" y="1"/>
                    <a:pt x="177" y="96"/>
                    <a:pt x="177" y="191"/>
                  </a:cubicBezTo>
                  <a:lnTo>
                    <a:pt x="1" y="1118"/>
                  </a:lnTo>
                  <a:cubicBezTo>
                    <a:pt x="1" y="1234"/>
                    <a:pt x="61" y="1350"/>
                    <a:pt x="233" y="1406"/>
                  </a:cubicBezTo>
                  <a:cubicBezTo>
                    <a:pt x="233" y="1406"/>
                    <a:pt x="293" y="1406"/>
                    <a:pt x="293" y="1350"/>
                  </a:cubicBezTo>
                  <a:cubicBezTo>
                    <a:pt x="409" y="1350"/>
                    <a:pt x="464" y="1290"/>
                    <a:pt x="464" y="1174"/>
                  </a:cubicBezTo>
                  <a:lnTo>
                    <a:pt x="640" y="247"/>
                  </a:lnTo>
                  <a:cubicBezTo>
                    <a:pt x="640" y="131"/>
                    <a:pt x="580" y="15"/>
                    <a:pt x="409" y="15"/>
                  </a:cubicBezTo>
                  <a:cubicBezTo>
                    <a:pt x="388" y="5"/>
                    <a:pt x="367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9" name="Google Shape;14839;p34"/>
            <p:cNvSpPr/>
            <p:nvPr/>
          </p:nvSpPr>
          <p:spPr>
            <a:xfrm>
              <a:off x="2032551" y="2921164"/>
              <a:ext cx="15437" cy="6875"/>
            </a:xfrm>
            <a:custGeom>
              <a:avLst/>
              <a:gdLst/>
              <a:ahLst/>
              <a:cxnLst/>
              <a:rect l="l" t="t" r="r" b="b"/>
              <a:pathLst>
                <a:path w="1336" h="595" extrusionOk="0">
                  <a:moveTo>
                    <a:pt x="231" y="1"/>
                  </a:moveTo>
                  <a:cubicBezTo>
                    <a:pt x="137" y="1"/>
                    <a:pt x="50" y="96"/>
                    <a:pt x="1" y="191"/>
                  </a:cubicBezTo>
                  <a:cubicBezTo>
                    <a:pt x="1" y="307"/>
                    <a:pt x="61" y="478"/>
                    <a:pt x="233" y="478"/>
                  </a:cubicBezTo>
                  <a:lnTo>
                    <a:pt x="1044" y="594"/>
                  </a:lnTo>
                  <a:lnTo>
                    <a:pt x="1159" y="594"/>
                  </a:lnTo>
                  <a:cubicBezTo>
                    <a:pt x="1220" y="594"/>
                    <a:pt x="1275" y="478"/>
                    <a:pt x="1336" y="423"/>
                  </a:cubicBezTo>
                  <a:cubicBezTo>
                    <a:pt x="1336" y="247"/>
                    <a:pt x="1275" y="131"/>
                    <a:pt x="1104" y="131"/>
                  </a:cubicBezTo>
                  <a:lnTo>
                    <a:pt x="293" y="15"/>
                  </a:lnTo>
                  <a:cubicBezTo>
                    <a:pt x="272" y="5"/>
                    <a:pt x="252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0" name="Google Shape;14840;p34"/>
            <p:cNvSpPr/>
            <p:nvPr/>
          </p:nvSpPr>
          <p:spPr>
            <a:xfrm>
              <a:off x="2035232" y="2903924"/>
              <a:ext cx="15437" cy="6713"/>
            </a:xfrm>
            <a:custGeom>
              <a:avLst/>
              <a:gdLst/>
              <a:ahLst/>
              <a:cxnLst/>
              <a:rect l="l" t="t" r="r" b="b"/>
              <a:pathLst>
                <a:path w="1336" h="581" extrusionOk="0">
                  <a:moveTo>
                    <a:pt x="293" y="1"/>
                  </a:moveTo>
                  <a:cubicBezTo>
                    <a:pt x="177" y="1"/>
                    <a:pt x="61" y="61"/>
                    <a:pt x="1" y="177"/>
                  </a:cubicBezTo>
                  <a:cubicBezTo>
                    <a:pt x="1" y="348"/>
                    <a:pt x="61" y="464"/>
                    <a:pt x="232" y="464"/>
                  </a:cubicBezTo>
                  <a:lnTo>
                    <a:pt x="1043" y="580"/>
                  </a:lnTo>
                  <a:lnTo>
                    <a:pt x="1159" y="580"/>
                  </a:lnTo>
                  <a:cubicBezTo>
                    <a:pt x="1219" y="580"/>
                    <a:pt x="1335" y="464"/>
                    <a:pt x="1335" y="409"/>
                  </a:cubicBezTo>
                  <a:cubicBezTo>
                    <a:pt x="1335" y="293"/>
                    <a:pt x="1275" y="177"/>
                    <a:pt x="1104" y="117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1" name="Google Shape;14841;p34"/>
            <p:cNvSpPr/>
            <p:nvPr/>
          </p:nvSpPr>
          <p:spPr>
            <a:xfrm>
              <a:off x="2037913" y="2886522"/>
              <a:ext cx="15437" cy="7014"/>
            </a:xfrm>
            <a:custGeom>
              <a:avLst/>
              <a:gdLst/>
              <a:ahLst/>
              <a:cxnLst/>
              <a:rect l="l" t="t" r="r" b="b"/>
              <a:pathLst>
                <a:path w="1336" h="607" extrusionOk="0">
                  <a:moveTo>
                    <a:pt x="292" y="0"/>
                  </a:moveTo>
                  <a:cubicBezTo>
                    <a:pt x="176" y="0"/>
                    <a:pt x="61" y="61"/>
                    <a:pt x="0" y="232"/>
                  </a:cubicBezTo>
                  <a:cubicBezTo>
                    <a:pt x="0" y="348"/>
                    <a:pt x="61" y="464"/>
                    <a:pt x="232" y="464"/>
                  </a:cubicBezTo>
                  <a:lnTo>
                    <a:pt x="1043" y="580"/>
                  </a:lnTo>
                  <a:cubicBezTo>
                    <a:pt x="1063" y="600"/>
                    <a:pt x="1077" y="607"/>
                    <a:pt x="1088" y="607"/>
                  </a:cubicBezTo>
                  <a:cubicBezTo>
                    <a:pt x="1110" y="607"/>
                    <a:pt x="1122" y="580"/>
                    <a:pt x="1159" y="580"/>
                  </a:cubicBezTo>
                  <a:cubicBezTo>
                    <a:pt x="1219" y="580"/>
                    <a:pt x="1335" y="524"/>
                    <a:pt x="1335" y="408"/>
                  </a:cubicBezTo>
                  <a:cubicBezTo>
                    <a:pt x="1335" y="292"/>
                    <a:pt x="1275" y="177"/>
                    <a:pt x="1103" y="116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2" name="Google Shape;14842;p34"/>
            <p:cNvSpPr/>
            <p:nvPr/>
          </p:nvSpPr>
          <p:spPr>
            <a:xfrm>
              <a:off x="2040594" y="2869120"/>
              <a:ext cx="15426" cy="7395"/>
            </a:xfrm>
            <a:custGeom>
              <a:avLst/>
              <a:gdLst/>
              <a:ahLst/>
              <a:cxnLst/>
              <a:rect l="l" t="t" r="r" b="b"/>
              <a:pathLst>
                <a:path w="1335" h="640" extrusionOk="0">
                  <a:moveTo>
                    <a:pt x="292" y="0"/>
                  </a:moveTo>
                  <a:cubicBezTo>
                    <a:pt x="176" y="0"/>
                    <a:pt x="60" y="60"/>
                    <a:pt x="0" y="232"/>
                  </a:cubicBezTo>
                  <a:cubicBezTo>
                    <a:pt x="0" y="348"/>
                    <a:pt x="60" y="464"/>
                    <a:pt x="232" y="464"/>
                  </a:cubicBezTo>
                  <a:lnTo>
                    <a:pt x="1043" y="640"/>
                  </a:lnTo>
                  <a:cubicBezTo>
                    <a:pt x="1103" y="640"/>
                    <a:pt x="1103" y="640"/>
                    <a:pt x="1159" y="579"/>
                  </a:cubicBezTo>
                  <a:cubicBezTo>
                    <a:pt x="1219" y="579"/>
                    <a:pt x="1335" y="524"/>
                    <a:pt x="1335" y="408"/>
                  </a:cubicBezTo>
                  <a:cubicBezTo>
                    <a:pt x="1335" y="292"/>
                    <a:pt x="1275" y="176"/>
                    <a:pt x="1103" y="116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3" name="Google Shape;14843;p34"/>
            <p:cNvSpPr/>
            <p:nvPr/>
          </p:nvSpPr>
          <p:spPr>
            <a:xfrm>
              <a:off x="2043263" y="2851707"/>
              <a:ext cx="15437" cy="7407"/>
            </a:xfrm>
            <a:custGeom>
              <a:avLst/>
              <a:gdLst/>
              <a:ahLst/>
              <a:cxnLst/>
              <a:rect l="l" t="t" r="r" b="b"/>
              <a:pathLst>
                <a:path w="1336" h="641" extrusionOk="0">
                  <a:moveTo>
                    <a:pt x="293" y="1"/>
                  </a:moveTo>
                  <a:cubicBezTo>
                    <a:pt x="177" y="1"/>
                    <a:pt x="61" y="117"/>
                    <a:pt x="1" y="233"/>
                  </a:cubicBezTo>
                  <a:cubicBezTo>
                    <a:pt x="1" y="348"/>
                    <a:pt x="117" y="464"/>
                    <a:pt x="232" y="525"/>
                  </a:cubicBezTo>
                  <a:lnTo>
                    <a:pt x="1044" y="640"/>
                  </a:lnTo>
                  <a:lnTo>
                    <a:pt x="1159" y="640"/>
                  </a:lnTo>
                  <a:cubicBezTo>
                    <a:pt x="1220" y="580"/>
                    <a:pt x="1336" y="525"/>
                    <a:pt x="1336" y="409"/>
                  </a:cubicBezTo>
                  <a:cubicBezTo>
                    <a:pt x="1336" y="293"/>
                    <a:pt x="1275" y="177"/>
                    <a:pt x="1104" y="177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4" name="Google Shape;14844;p34"/>
            <p:cNvSpPr/>
            <p:nvPr/>
          </p:nvSpPr>
          <p:spPr>
            <a:xfrm>
              <a:off x="2045944" y="2834813"/>
              <a:ext cx="15437" cy="6898"/>
            </a:xfrm>
            <a:custGeom>
              <a:avLst/>
              <a:gdLst/>
              <a:ahLst/>
              <a:cxnLst/>
              <a:rect l="l" t="t" r="r" b="b"/>
              <a:pathLst>
                <a:path w="1336" h="597" extrusionOk="0">
                  <a:moveTo>
                    <a:pt x="227" y="0"/>
                  </a:moveTo>
                  <a:cubicBezTo>
                    <a:pt x="135" y="0"/>
                    <a:pt x="49" y="94"/>
                    <a:pt x="0" y="188"/>
                  </a:cubicBezTo>
                  <a:cubicBezTo>
                    <a:pt x="0" y="304"/>
                    <a:pt x="116" y="420"/>
                    <a:pt x="232" y="480"/>
                  </a:cubicBezTo>
                  <a:lnTo>
                    <a:pt x="1043" y="596"/>
                  </a:lnTo>
                  <a:lnTo>
                    <a:pt x="1159" y="596"/>
                  </a:lnTo>
                  <a:cubicBezTo>
                    <a:pt x="1219" y="536"/>
                    <a:pt x="1335" y="480"/>
                    <a:pt x="1335" y="364"/>
                  </a:cubicBezTo>
                  <a:cubicBezTo>
                    <a:pt x="1335" y="249"/>
                    <a:pt x="1275" y="133"/>
                    <a:pt x="1104" y="133"/>
                  </a:cubicBezTo>
                  <a:lnTo>
                    <a:pt x="292" y="17"/>
                  </a:lnTo>
                  <a:cubicBezTo>
                    <a:pt x="271" y="5"/>
                    <a:pt x="249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5" name="Google Shape;14845;p34"/>
            <p:cNvSpPr/>
            <p:nvPr/>
          </p:nvSpPr>
          <p:spPr>
            <a:xfrm>
              <a:off x="2048624" y="2817412"/>
              <a:ext cx="15437" cy="6887"/>
            </a:xfrm>
            <a:custGeom>
              <a:avLst/>
              <a:gdLst/>
              <a:ahLst/>
              <a:cxnLst/>
              <a:rect l="l" t="t" r="r" b="b"/>
              <a:pathLst>
                <a:path w="1336" h="596" extrusionOk="0">
                  <a:moveTo>
                    <a:pt x="227" y="0"/>
                  </a:moveTo>
                  <a:cubicBezTo>
                    <a:pt x="135" y="0"/>
                    <a:pt x="49" y="94"/>
                    <a:pt x="0" y="188"/>
                  </a:cubicBezTo>
                  <a:cubicBezTo>
                    <a:pt x="0" y="304"/>
                    <a:pt x="116" y="420"/>
                    <a:pt x="232" y="480"/>
                  </a:cubicBezTo>
                  <a:lnTo>
                    <a:pt x="1043" y="596"/>
                  </a:lnTo>
                  <a:lnTo>
                    <a:pt x="1159" y="596"/>
                  </a:lnTo>
                  <a:cubicBezTo>
                    <a:pt x="1219" y="536"/>
                    <a:pt x="1335" y="480"/>
                    <a:pt x="1335" y="420"/>
                  </a:cubicBezTo>
                  <a:cubicBezTo>
                    <a:pt x="1335" y="248"/>
                    <a:pt x="1275" y="132"/>
                    <a:pt x="1103" y="132"/>
                  </a:cubicBezTo>
                  <a:lnTo>
                    <a:pt x="292" y="17"/>
                  </a:ln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6" name="Google Shape;14846;p34"/>
            <p:cNvSpPr/>
            <p:nvPr/>
          </p:nvSpPr>
          <p:spPr>
            <a:xfrm>
              <a:off x="2051294" y="2799998"/>
              <a:ext cx="15437" cy="6898"/>
            </a:xfrm>
            <a:custGeom>
              <a:avLst/>
              <a:gdLst/>
              <a:ahLst/>
              <a:cxnLst/>
              <a:rect l="l" t="t" r="r" b="b"/>
              <a:pathLst>
                <a:path w="1336" h="597" extrusionOk="0">
                  <a:moveTo>
                    <a:pt x="228" y="1"/>
                  </a:moveTo>
                  <a:cubicBezTo>
                    <a:pt x="135" y="1"/>
                    <a:pt x="50" y="95"/>
                    <a:pt x="1" y="189"/>
                  </a:cubicBezTo>
                  <a:cubicBezTo>
                    <a:pt x="1" y="365"/>
                    <a:pt x="117" y="481"/>
                    <a:pt x="233" y="481"/>
                  </a:cubicBezTo>
                  <a:lnTo>
                    <a:pt x="1044" y="597"/>
                  </a:lnTo>
                  <a:lnTo>
                    <a:pt x="1160" y="597"/>
                  </a:lnTo>
                  <a:cubicBezTo>
                    <a:pt x="1220" y="597"/>
                    <a:pt x="1336" y="481"/>
                    <a:pt x="1336" y="420"/>
                  </a:cubicBezTo>
                  <a:cubicBezTo>
                    <a:pt x="1336" y="305"/>
                    <a:pt x="1276" y="133"/>
                    <a:pt x="1104" y="133"/>
                  </a:cubicBezTo>
                  <a:lnTo>
                    <a:pt x="293" y="17"/>
                  </a:lnTo>
                  <a:cubicBezTo>
                    <a:pt x="271" y="6"/>
                    <a:pt x="249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7" name="Google Shape;14847;p34"/>
            <p:cNvSpPr/>
            <p:nvPr/>
          </p:nvSpPr>
          <p:spPr>
            <a:xfrm>
              <a:off x="2053974" y="2782781"/>
              <a:ext cx="15437" cy="6713"/>
            </a:xfrm>
            <a:custGeom>
              <a:avLst/>
              <a:gdLst/>
              <a:ahLst/>
              <a:cxnLst/>
              <a:rect l="l" t="t" r="r" b="b"/>
              <a:pathLst>
                <a:path w="1336" h="581" extrusionOk="0">
                  <a:moveTo>
                    <a:pt x="293" y="1"/>
                  </a:moveTo>
                  <a:cubicBezTo>
                    <a:pt x="177" y="1"/>
                    <a:pt x="61" y="57"/>
                    <a:pt x="1" y="172"/>
                  </a:cubicBezTo>
                  <a:cubicBezTo>
                    <a:pt x="1" y="349"/>
                    <a:pt x="117" y="464"/>
                    <a:pt x="232" y="464"/>
                  </a:cubicBezTo>
                  <a:lnTo>
                    <a:pt x="1044" y="580"/>
                  </a:lnTo>
                  <a:lnTo>
                    <a:pt x="1159" y="580"/>
                  </a:lnTo>
                  <a:cubicBezTo>
                    <a:pt x="1275" y="580"/>
                    <a:pt x="1335" y="520"/>
                    <a:pt x="1335" y="404"/>
                  </a:cubicBezTo>
                  <a:cubicBezTo>
                    <a:pt x="1335" y="288"/>
                    <a:pt x="1275" y="172"/>
                    <a:pt x="1104" y="117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8" name="Google Shape;14848;p34"/>
            <p:cNvSpPr/>
            <p:nvPr/>
          </p:nvSpPr>
          <p:spPr>
            <a:xfrm>
              <a:off x="2056655" y="2765379"/>
              <a:ext cx="15437" cy="7187"/>
            </a:xfrm>
            <a:custGeom>
              <a:avLst/>
              <a:gdLst/>
              <a:ahLst/>
              <a:cxnLst/>
              <a:rect l="l" t="t" r="r" b="b"/>
              <a:pathLst>
                <a:path w="1336" h="622" extrusionOk="0">
                  <a:moveTo>
                    <a:pt x="292" y="1"/>
                  </a:moveTo>
                  <a:cubicBezTo>
                    <a:pt x="177" y="1"/>
                    <a:pt x="61" y="56"/>
                    <a:pt x="0" y="232"/>
                  </a:cubicBezTo>
                  <a:cubicBezTo>
                    <a:pt x="0" y="348"/>
                    <a:pt x="116" y="464"/>
                    <a:pt x="232" y="464"/>
                  </a:cubicBezTo>
                  <a:lnTo>
                    <a:pt x="1043" y="580"/>
                  </a:lnTo>
                  <a:cubicBezTo>
                    <a:pt x="1073" y="608"/>
                    <a:pt x="1102" y="622"/>
                    <a:pt x="1124" y="622"/>
                  </a:cubicBezTo>
                  <a:cubicBezTo>
                    <a:pt x="1145" y="622"/>
                    <a:pt x="1159" y="608"/>
                    <a:pt x="1159" y="580"/>
                  </a:cubicBezTo>
                  <a:cubicBezTo>
                    <a:pt x="1275" y="580"/>
                    <a:pt x="1335" y="520"/>
                    <a:pt x="1335" y="404"/>
                  </a:cubicBezTo>
                  <a:cubicBezTo>
                    <a:pt x="1335" y="288"/>
                    <a:pt x="1275" y="172"/>
                    <a:pt x="1103" y="117"/>
                  </a:cubicBezTo>
                  <a:lnTo>
                    <a:pt x="2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9" name="Google Shape;14849;p34"/>
            <p:cNvSpPr/>
            <p:nvPr/>
          </p:nvSpPr>
          <p:spPr>
            <a:xfrm>
              <a:off x="2059336" y="2747978"/>
              <a:ext cx="15426" cy="7349"/>
            </a:xfrm>
            <a:custGeom>
              <a:avLst/>
              <a:gdLst/>
              <a:ahLst/>
              <a:cxnLst/>
              <a:rect l="l" t="t" r="r" b="b"/>
              <a:pathLst>
                <a:path w="1335" h="636" extrusionOk="0">
                  <a:moveTo>
                    <a:pt x="292" y="0"/>
                  </a:moveTo>
                  <a:cubicBezTo>
                    <a:pt x="176" y="0"/>
                    <a:pt x="60" y="56"/>
                    <a:pt x="0" y="232"/>
                  </a:cubicBezTo>
                  <a:cubicBezTo>
                    <a:pt x="0" y="348"/>
                    <a:pt x="116" y="464"/>
                    <a:pt x="232" y="464"/>
                  </a:cubicBezTo>
                  <a:lnTo>
                    <a:pt x="1043" y="635"/>
                  </a:lnTo>
                  <a:cubicBezTo>
                    <a:pt x="1103" y="635"/>
                    <a:pt x="1159" y="635"/>
                    <a:pt x="1159" y="580"/>
                  </a:cubicBezTo>
                  <a:cubicBezTo>
                    <a:pt x="1275" y="580"/>
                    <a:pt x="1335" y="519"/>
                    <a:pt x="1335" y="404"/>
                  </a:cubicBezTo>
                  <a:cubicBezTo>
                    <a:pt x="1335" y="288"/>
                    <a:pt x="1275" y="172"/>
                    <a:pt x="1103" y="172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0" name="Google Shape;14850;p34"/>
            <p:cNvSpPr/>
            <p:nvPr/>
          </p:nvSpPr>
          <p:spPr>
            <a:xfrm>
              <a:off x="2062005" y="2730576"/>
              <a:ext cx="15437" cy="7349"/>
            </a:xfrm>
            <a:custGeom>
              <a:avLst/>
              <a:gdLst/>
              <a:ahLst/>
              <a:cxnLst/>
              <a:rect l="l" t="t" r="r" b="b"/>
              <a:pathLst>
                <a:path w="1336" h="636" extrusionOk="0">
                  <a:moveTo>
                    <a:pt x="293" y="0"/>
                  </a:moveTo>
                  <a:cubicBezTo>
                    <a:pt x="177" y="0"/>
                    <a:pt x="61" y="116"/>
                    <a:pt x="1" y="232"/>
                  </a:cubicBezTo>
                  <a:cubicBezTo>
                    <a:pt x="1" y="348"/>
                    <a:pt x="117" y="464"/>
                    <a:pt x="233" y="519"/>
                  </a:cubicBezTo>
                  <a:lnTo>
                    <a:pt x="1044" y="635"/>
                  </a:lnTo>
                  <a:lnTo>
                    <a:pt x="1160" y="635"/>
                  </a:lnTo>
                  <a:cubicBezTo>
                    <a:pt x="1275" y="579"/>
                    <a:pt x="1336" y="519"/>
                    <a:pt x="1336" y="403"/>
                  </a:cubicBezTo>
                  <a:cubicBezTo>
                    <a:pt x="1336" y="287"/>
                    <a:pt x="1275" y="172"/>
                    <a:pt x="1104" y="172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1" name="Google Shape;14851;p34"/>
            <p:cNvSpPr/>
            <p:nvPr/>
          </p:nvSpPr>
          <p:spPr>
            <a:xfrm>
              <a:off x="2064686" y="2713648"/>
              <a:ext cx="15437" cy="6864"/>
            </a:xfrm>
            <a:custGeom>
              <a:avLst/>
              <a:gdLst/>
              <a:ahLst/>
              <a:cxnLst/>
              <a:rect l="l" t="t" r="r" b="b"/>
              <a:pathLst>
                <a:path w="1336" h="594" extrusionOk="0">
                  <a:moveTo>
                    <a:pt x="231" y="0"/>
                  </a:moveTo>
                  <a:cubicBezTo>
                    <a:pt x="137" y="0"/>
                    <a:pt x="50" y="95"/>
                    <a:pt x="1" y="191"/>
                  </a:cubicBezTo>
                  <a:cubicBezTo>
                    <a:pt x="1" y="306"/>
                    <a:pt x="117" y="422"/>
                    <a:pt x="232" y="478"/>
                  </a:cubicBezTo>
                  <a:lnTo>
                    <a:pt x="1043" y="594"/>
                  </a:lnTo>
                  <a:lnTo>
                    <a:pt x="1159" y="594"/>
                  </a:lnTo>
                  <a:cubicBezTo>
                    <a:pt x="1275" y="538"/>
                    <a:pt x="1335" y="478"/>
                    <a:pt x="1335" y="422"/>
                  </a:cubicBezTo>
                  <a:cubicBezTo>
                    <a:pt x="1335" y="246"/>
                    <a:pt x="1275" y="130"/>
                    <a:pt x="1159" y="130"/>
                  </a:cubicBezTo>
                  <a:lnTo>
                    <a:pt x="293" y="14"/>
                  </a:lnTo>
                  <a:cubicBezTo>
                    <a:pt x="272" y="5"/>
                    <a:pt x="251" y="0"/>
                    <a:pt x="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2" name="Google Shape;14852;p34"/>
            <p:cNvSpPr/>
            <p:nvPr/>
          </p:nvSpPr>
          <p:spPr>
            <a:xfrm>
              <a:off x="2067367" y="2696234"/>
              <a:ext cx="15437" cy="6875"/>
            </a:xfrm>
            <a:custGeom>
              <a:avLst/>
              <a:gdLst/>
              <a:ahLst/>
              <a:cxnLst/>
              <a:rect l="l" t="t" r="r" b="b"/>
              <a:pathLst>
                <a:path w="1336" h="595" extrusionOk="0">
                  <a:moveTo>
                    <a:pt x="231" y="1"/>
                  </a:moveTo>
                  <a:cubicBezTo>
                    <a:pt x="137" y="1"/>
                    <a:pt x="50" y="96"/>
                    <a:pt x="0" y="191"/>
                  </a:cubicBezTo>
                  <a:cubicBezTo>
                    <a:pt x="0" y="307"/>
                    <a:pt x="116" y="479"/>
                    <a:pt x="232" y="479"/>
                  </a:cubicBezTo>
                  <a:lnTo>
                    <a:pt x="1043" y="595"/>
                  </a:lnTo>
                  <a:lnTo>
                    <a:pt x="1159" y="595"/>
                  </a:lnTo>
                  <a:cubicBezTo>
                    <a:pt x="1275" y="539"/>
                    <a:pt x="1335" y="479"/>
                    <a:pt x="1335" y="423"/>
                  </a:cubicBezTo>
                  <a:cubicBezTo>
                    <a:pt x="1335" y="247"/>
                    <a:pt x="1275" y="131"/>
                    <a:pt x="1159" y="131"/>
                  </a:cubicBezTo>
                  <a:lnTo>
                    <a:pt x="292" y="15"/>
                  </a:lnTo>
                  <a:cubicBezTo>
                    <a:pt x="272" y="5"/>
                    <a:pt x="251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3" name="Google Shape;14853;p34"/>
            <p:cNvSpPr/>
            <p:nvPr/>
          </p:nvSpPr>
          <p:spPr>
            <a:xfrm>
              <a:off x="2070047" y="2678994"/>
              <a:ext cx="15426" cy="6713"/>
            </a:xfrm>
            <a:custGeom>
              <a:avLst/>
              <a:gdLst/>
              <a:ahLst/>
              <a:cxnLst/>
              <a:rect l="l" t="t" r="r" b="b"/>
              <a:pathLst>
                <a:path w="1335" h="581" extrusionOk="0">
                  <a:moveTo>
                    <a:pt x="292" y="1"/>
                  </a:moveTo>
                  <a:cubicBezTo>
                    <a:pt x="176" y="1"/>
                    <a:pt x="60" y="61"/>
                    <a:pt x="0" y="177"/>
                  </a:cubicBezTo>
                  <a:cubicBezTo>
                    <a:pt x="0" y="348"/>
                    <a:pt x="116" y="464"/>
                    <a:pt x="232" y="464"/>
                  </a:cubicBezTo>
                  <a:lnTo>
                    <a:pt x="1043" y="580"/>
                  </a:lnTo>
                  <a:lnTo>
                    <a:pt x="1159" y="580"/>
                  </a:lnTo>
                  <a:cubicBezTo>
                    <a:pt x="1275" y="580"/>
                    <a:pt x="1335" y="464"/>
                    <a:pt x="1335" y="409"/>
                  </a:cubicBezTo>
                  <a:cubicBezTo>
                    <a:pt x="1335" y="293"/>
                    <a:pt x="1275" y="117"/>
                    <a:pt x="1159" y="117"/>
                  </a:cubicBezTo>
                  <a:lnTo>
                    <a:pt x="2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4" name="Google Shape;14854;p34"/>
            <p:cNvSpPr/>
            <p:nvPr/>
          </p:nvSpPr>
          <p:spPr>
            <a:xfrm>
              <a:off x="2072717" y="2661592"/>
              <a:ext cx="15437" cy="6702"/>
            </a:xfrm>
            <a:custGeom>
              <a:avLst/>
              <a:gdLst/>
              <a:ahLst/>
              <a:cxnLst/>
              <a:rect l="l" t="t" r="r" b="b"/>
              <a:pathLst>
                <a:path w="1336" h="580" extrusionOk="0">
                  <a:moveTo>
                    <a:pt x="293" y="1"/>
                  </a:moveTo>
                  <a:cubicBezTo>
                    <a:pt x="177" y="1"/>
                    <a:pt x="61" y="61"/>
                    <a:pt x="61" y="177"/>
                  </a:cubicBezTo>
                  <a:cubicBezTo>
                    <a:pt x="1" y="348"/>
                    <a:pt x="117" y="464"/>
                    <a:pt x="233" y="464"/>
                  </a:cubicBezTo>
                  <a:lnTo>
                    <a:pt x="1044" y="580"/>
                  </a:lnTo>
                  <a:lnTo>
                    <a:pt x="1160" y="580"/>
                  </a:lnTo>
                  <a:cubicBezTo>
                    <a:pt x="1275" y="580"/>
                    <a:pt x="1336" y="524"/>
                    <a:pt x="1336" y="408"/>
                  </a:cubicBezTo>
                  <a:cubicBezTo>
                    <a:pt x="1336" y="293"/>
                    <a:pt x="1275" y="177"/>
                    <a:pt x="1160" y="116"/>
                  </a:cubicBez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5" name="Google Shape;14855;p34"/>
            <p:cNvSpPr/>
            <p:nvPr/>
          </p:nvSpPr>
          <p:spPr>
            <a:xfrm>
              <a:off x="2075397" y="2644191"/>
              <a:ext cx="15437" cy="7395"/>
            </a:xfrm>
            <a:custGeom>
              <a:avLst/>
              <a:gdLst/>
              <a:ahLst/>
              <a:cxnLst/>
              <a:rect l="l" t="t" r="r" b="b"/>
              <a:pathLst>
                <a:path w="1336" h="640" extrusionOk="0">
                  <a:moveTo>
                    <a:pt x="293" y="0"/>
                  </a:moveTo>
                  <a:cubicBezTo>
                    <a:pt x="177" y="0"/>
                    <a:pt x="61" y="61"/>
                    <a:pt x="61" y="232"/>
                  </a:cubicBezTo>
                  <a:cubicBezTo>
                    <a:pt x="1" y="348"/>
                    <a:pt x="116" y="464"/>
                    <a:pt x="232" y="464"/>
                  </a:cubicBezTo>
                  <a:lnTo>
                    <a:pt x="1043" y="640"/>
                  </a:lnTo>
                  <a:cubicBezTo>
                    <a:pt x="1104" y="640"/>
                    <a:pt x="1159" y="640"/>
                    <a:pt x="1159" y="580"/>
                  </a:cubicBezTo>
                  <a:cubicBezTo>
                    <a:pt x="1275" y="580"/>
                    <a:pt x="1335" y="524"/>
                    <a:pt x="1335" y="408"/>
                  </a:cubicBezTo>
                  <a:cubicBezTo>
                    <a:pt x="1335" y="292"/>
                    <a:pt x="1275" y="176"/>
                    <a:pt x="1159" y="116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6" name="Google Shape;14856;p34"/>
            <p:cNvSpPr/>
            <p:nvPr/>
          </p:nvSpPr>
          <p:spPr>
            <a:xfrm>
              <a:off x="2078078" y="2626789"/>
              <a:ext cx="15437" cy="7395"/>
            </a:xfrm>
            <a:custGeom>
              <a:avLst/>
              <a:gdLst/>
              <a:ahLst/>
              <a:cxnLst/>
              <a:rect l="l" t="t" r="r" b="b"/>
              <a:pathLst>
                <a:path w="1336" h="640" extrusionOk="0">
                  <a:moveTo>
                    <a:pt x="292" y="0"/>
                  </a:moveTo>
                  <a:cubicBezTo>
                    <a:pt x="176" y="0"/>
                    <a:pt x="61" y="116"/>
                    <a:pt x="61" y="232"/>
                  </a:cubicBezTo>
                  <a:cubicBezTo>
                    <a:pt x="0" y="348"/>
                    <a:pt x="116" y="464"/>
                    <a:pt x="232" y="464"/>
                  </a:cubicBezTo>
                  <a:lnTo>
                    <a:pt x="1043" y="640"/>
                  </a:lnTo>
                  <a:lnTo>
                    <a:pt x="1159" y="640"/>
                  </a:lnTo>
                  <a:cubicBezTo>
                    <a:pt x="1275" y="579"/>
                    <a:pt x="1335" y="524"/>
                    <a:pt x="1335" y="408"/>
                  </a:cubicBezTo>
                  <a:cubicBezTo>
                    <a:pt x="1335" y="292"/>
                    <a:pt x="1275" y="176"/>
                    <a:pt x="1159" y="176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7" name="Google Shape;14857;p34"/>
            <p:cNvSpPr/>
            <p:nvPr/>
          </p:nvSpPr>
          <p:spPr>
            <a:xfrm>
              <a:off x="2080759" y="2609375"/>
              <a:ext cx="15426" cy="7407"/>
            </a:xfrm>
            <a:custGeom>
              <a:avLst/>
              <a:gdLst/>
              <a:ahLst/>
              <a:cxnLst/>
              <a:rect l="l" t="t" r="r" b="b"/>
              <a:pathLst>
                <a:path w="1335" h="641" extrusionOk="0">
                  <a:moveTo>
                    <a:pt x="292" y="1"/>
                  </a:moveTo>
                  <a:cubicBezTo>
                    <a:pt x="176" y="1"/>
                    <a:pt x="60" y="117"/>
                    <a:pt x="60" y="232"/>
                  </a:cubicBezTo>
                  <a:cubicBezTo>
                    <a:pt x="0" y="348"/>
                    <a:pt x="116" y="464"/>
                    <a:pt x="232" y="524"/>
                  </a:cubicBezTo>
                  <a:lnTo>
                    <a:pt x="1043" y="640"/>
                  </a:lnTo>
                  <a:lnTo>
                    <a:pt x="1159" y="640"/>
                  </a:lnTo>
                  <a:cubicBezTo>
                    <a:pt x="1275" y="580"/>
                    <a:pt x="1335" y="524"/>
                    <a:pt x="1335" y="409"/>
                  </a:cubicBezTo>
                  <a:cubicBezTo>
                    <a:pt x="1335" y="293"/>
                    <a:pt x="1275" y="177"/>
                    <a:pt x="1159" y="177"/>
                  </a:cubicBezTo>
                  <a:lnTo>
                    <a:pt x="2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8056"/>
            <a:ext cx="771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 Vietnam Pro SemiBold"/>
              <a:buNone/>
              <a:defRPr sz="28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 Vietnam Pro SemiBold"/>
              <a:buNone/>
              <a:defRPr sz="28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 Vietnam Pro SemiBold"/>
              <a:buNone/>
              <a:defRPr sz="28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 Vietnam Pro SemiBold"/>
              <a:buNone/>
              <a:defRPr sz="28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 Vietnam Pro SemiBold"/>
              <a:buNone/>
              <a:defRPr sz="28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 Vietnam Pro SemiBold"/>
              <a:buNone/>
              <a:defRPr sz="28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 Vietnam Pro SemiBold"/>
              <a:buNone/>
              <a:defRPr sz="28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 Vietnam Pro SemiBold"/>
              <a:buNone/>
              <a:defRPr sz="28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 Vietnam Pro SemiBold"/>
              <a:buNone/>
              <a:defRPr sz="28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●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○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■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●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○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■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●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○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■"/>
              <a:defRPr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61" r:id="rId6"/>
    <p:sldLayoutId id="2147483670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" name="Google Shape;14868;p38"/>
          <p:cNvSpPr txBox="1">
            <a:spLocks noGrp="1"/>
          </p:cNvSpPr>
          <p:nvPr>
            <p:ph type="ctrTitle"/>
          </p:nvPr>
        </p:nvSpPr>
        <p:spPr>
          <a:xfrm>
            <a:off x="1484700" y="1503472"/>
            <a:ext cx="6174600" cy="150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L1 Support Weekly Review</a:t>
            </a:r>
            <a:endParaRPr dirty="0"/>
          </a:p>
        </p:txBody>
      </p:sp>
      <p:sp>
        <p:nvSpPr>
          <p:cNvPr id="14869" name="Google Shape;14869;p38"/>
          <p:cNvSpPr txBox="1">
            <a:spLocks noGrp="1"/>
          </p:cNvSpPr>
          <p:nvPr>
            <p:ph type="subTitle" idx="1"/>
          </p:nvPr>
        </p:nvSpPr>
        <p:spPr>
          <a:xfrm>
            <a:off x="1484700" y="3209550"/>
            <a:ext cx="61746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Saikumar Kamireddy</a:t>
            </a:r>
            <a:endParaRPr dirty="0"/>
          </a:p>
        </p:txBody>
      </p:sp>
      <p:cxnSp>
        <p:nvCxnSpPr>
          <p:cNvPr id="14870" name="Google Shape;14870;p38"/>
          <p:cNvCxnSpPr/>
          <p:nvPr/>
        </p:nvCxnSpPr>
        <p:spPr>
          <a:xfrm>
            <a:off x="2629200" y="3081822"/>
            <a:ext cx="388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" grpId="0"/>
      <p:bldP spid="1486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0;p30">
            <a:extLst>
              <a:ext uri="{FF2B5EF4-FFF2-40B4-BE49-F238E27FC236}">
                <a16:creationId xmlns:a16="http://schemas.microsoft.com/office/drawing/2014/main" id="{084D3EFA-72CE-7146-1469-3AA3A31839DE}"/>
              </a:ext>
            </a:extLst>
          </p:cNvPr>
          <p:cNvSpPr/>
          <p:nvPr/>
        </p:nvSpPr>
        <p:spPr>
          <a:xfrm>
            <a:off x="4040125" y="3402778"/>
            <a:ext cx="1169113" cy="676800"/>
          </a:xfrm>
          <a:prstGeom prst="teardrop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5" name="Google Shape;701;p30">
            <a:extLst>
              <a:ext uri="{FF2B5EF4-FFF2-40B4-BE49-F238E27FC236}">
                <a16:creationId xmlns:a16="http://schemas.microsoft.com/office/drawing/2014/main" id="{96763D77-EC94-2A4E-C4C1-926E1D47D456}"/>
              </a:ext>
            </a:extLst>
          </p:cNvPr>
          <p:cNvSpPr/>
          <p:nvPr/>
        </p:nvSpPr>
        <p:spPr>
          <a:xfrm>
            <a:off x="4006388" y="1523304"/>
            <a:ext cx="1131224" cy="676800"/>
          </a:xfrm>
          <a:prstGeom prst="teardrop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6" name="Google Shape;702;p30">
            <a:extLst>
              <a:ext uri="{FF2B5EF4-FFF2-40B4-BE49-F238E27FC236}">
                <a16:creationId xmlns:a16="http://schemas.microsoft.com/office/drawing/2014/main" id="{F5EA777D-5116-9B02-83AB-F934B836ABCF}"/>
              </a:ext>
            </a:extLst>
          </p:cNvPr>
          <p:cNvSpPr/>
          <p:nvPr/>
        </p:nvSpPr>
        <p:spPr>
          <a:xfrm>
            <a:off x="1277621" y="3345056"/>
            <a:ext cx="1107096" cy="676800"/>
          </a:xfrm>
          <a:prstGeom prst="teardrop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7" name="Google Shape;703;p30">
            <a:extLst>
              <a:ext uri="{FF2B5EF4-FFF2-40B4-BE49-F238E27FC236}">
                <a16:creationId xmlns:a16="http://schemas.microsoft.com/office/drawing/2014/main" id="{309675ED-E50E-0DCA-A182-45B8C344D9C5}"/>
              </a:ext>
            </a:extLst>
          </p:cNvPr>
          <p:cNvSpPr/>
          <p:nvPr/>
        </p:nvSpPr>
        <p:spPr>
          <a:xfrm>
            <a:off x="1277621" y="1523304"/>
            <a:ext cx="1046389" cy="676800"/>
          </a:xfrm>
          <a:prstGeom prst="teardrop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8" name="Google Shape;704;p30">
            <a:extLst>
              <a:ext uri="{FF2B5EF4-FFF2-40B4-BE49-F238E27FC236}">
                <a16:creationId xmlns:a16="http://schemas.microsoft.com/office/drawing/2014/main" id="{BB27CF5B-A3B6-F586-B378-7F1405A0BD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6563" y="2234953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i="1" dirty="0">
                <a:solidFill>
                  <a:schemeClr val="tx1"/>
                </a:solidFill>
              </a:rPr>
              <a:t>Response Time</a:t>
            </a:r>
          </a:p>
        </p:txBody>
      </p:sp>
      <p:sp>
        <p:nvSpPr>
          <p:cNvPr id="9" name="Google Shape;705;p30">
            <a:extLst>
              <a:ext uri="{FF2B5EF4-FFF2-40B4-BE49-F238E27FC236}">
                <a16:creationId xmlns:a16="http://schemas.microsoft.com/office/drawing/2014/main" id="{70200666-7D76-FF97-199D-01EC712EED0D}"/>
              </a:ext>
            </a:extLst>
          </p:cNvPr>
          <p:cNvSpPr txBox="1">
            <a:spLocks/>
          </p:cNvSpPr>
          <p:nvPr/>
        </p:nvSpPr>
        <p:spPr>
          <a:xfrm>
            <a:off x="3328839" y="2256610"/>
            <a:ext cx="26493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n-IN" b="1" i="1">
                <a:solidFill>
                  <a:schemeClr val="tx1"/>
                </a:solidFill>
                <a:latin typeface="+mj-lt"/>
              </a:rPr>
              <a:t>Received vs Assess Requests</a:t>
            </a:r>
          </a:p>
          <a:p>
            <a:pPr algn="ctr">
              <a:buClr>
                <a:schemeClr val="dk1"/>
              </a:buClr>
              <a:buSzPts val="1100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Google Shape;706;p30">
            <a:extLst>
              <a:ext uri="{FF2B5EF4-FFF2-40B4-BE49-F238E27FC236}">
                <a16:creationId xmlns:a16="http://schemas.microsoft.com/office/drawing/2014/main" id="{68915E4E-459B-4828-4980-925934729987}"/>
              </a:ext>
            </a:extLst>
          </p:cNvPr>
          <p:cNvSpPr txBox="1">
            <a:spLocks/>
          </p:cNvSpPr>
          <p:nvPr/>
        </p:nvSpPr>
        <p:spPr>
          <a:xfrm>
            <a:off x="1113542" y="4052505"/>
            <a:ext cx="1672165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i="1">
                <a:solidFill>
                  <a:schemeClr val="tx1"/>
                </a:solidFill>
                <a:latin typeface="+mj-lt"/>
              </a:rPr>
              <a:t>CA vs PA</a:t>
            </a:r>
            <a:endParaRPr lang="en-IN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Google Shape;707;p30">
            <a:extLst>
              <a:ext uri="{FF2B5EF4-FFF2-40B4-BE49-F238E27FC236}">
                <a16:creationId xmlns:a16="http://schemas.microsoft.com/office/drawing/2014/main" id="{5CD209AB-A36B-BD71-FB9F-C14DD093F29E}"/>
              </a:ext>
            </a:extLst>
          </p:cNvPr>
          <p:cNvSpPr txBox="1">
            <a:spLocks/>
          </p:cNvSpPr>
          <p:nvPr/>
        </p:nvSpPr>
        <p:spPr>
          <a:xfrm>
            <a:off x="3389971" y="4007700"/>
            <a:ext cx="2720326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b="1" i="1">
                <a:solidFill>
                  <a:schemeClr val="tx1"/>
                </a:solidFill>
                <a:latin typeface="+mj-lt"/>
              </a:rPr>
              <a:t>Initial Diagnosis vs Resolution</a:t>
            </a:r>
            <a:endParaRPr lang="en-IN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Google Shape;708;p30">
            <a:extLst>
              <a:ext uri="{FF2B5EF4-FFF2-40B4-BE49-F238E27FC236}">
                <a16:creationId xmlns:a16="http://schemas.microsoft.com/office/drawing/2014/main" id="{73F5578F-8C52-28A8-1B2E-F515F0D24BBF}"/>
              </a:ext>
            </a:extLst>
          </p:cNvPr>
          <p:cNvSpPr/>
          <p:nvPr/>
        </p:nvSpPr>
        <p:spPr>
          <a:xfrm>
            <a:off x="1001766" y="1699632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09;p30">
            <a:extLst>
              <a:ext uri="{FF2B5EF4-FFF2-40B4-BE49-F238E27FC236}">
                <a16:creationId xmlns:a16="http://schemas.microsoft.com/office/drawing/2014/main" id="{8D78DE01-4B5B-D7AB-5696-DEE314D6FF19}"/>
              </a:ext>
            </a:extLst>
          </p:cNvPr>
          <p:cNvSpPr/>
          <p:nvPr/>
        </p:nvSpPr>
        <p:spPr>
          <a:xfrm>
            <a:off x="2308945" y="1717667"/>
            <a:ext cx="264435" cy="264415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710;p30">
            <a:extLst>
              <a:ext uri="{FF2B5EF4-FFF2-40B4-BE49-F238E27FC236}">
                <a16:creationId xmlns:a16="http://schemas.microsoft.com/office/drawing/2014/main" id="{354D14C7-ECFB-12F2-E1F0-6B854DADDBB4}"/>
              </a:ext>
            </a:extLst>
          </p:cNvPr>
          <p:cNvSpPr/>
          <p:nvPr/>
        </p:nvSpPr>
        <p:spPr>
          <a:xfrm>
            <a:off x="1042698" y="3551248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11;p30">
            <a:extLst>
              <a:ext uri="{FF2B5EF4-FFF2-40B4-BE49-F238E27FC236}">
                <a16:creationId xmlns:a16="http://schemas.microsoft.com/office/drawing/2014/main" id="{46CFDB3B-A262-93F5-2146-2CE2BB4955D8}"/>
              </a:ext>
            </a:extLst>
          </p:cNvPr>
          <p:cNvSpPr/>
          <p:nvPr/>
        </p:nvSpPr>
        <p:spPr>
          <a:xfrm>
            <a:off x="2404866" y="3548388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12;p30">
            <a:extLst>
              <a:ext uri="{FF2B5EF4-FFF2-40B4-BE49-F238E27FC236}">
                <a16:creationId xmlns:a16="http://schemas.microsoft.com/office/drawing/2014/main" id="{447D4BB7-FE47-6A37-943B-97EE7F006A71}"/>
              </a:ext>
            </a:extLst>
          </p:cNvPr>
          <p:cNvSpPr/>
          <p:nvPr/>
        </p:nvSpPr>
        <p:spPr>
          <a:xfrm>
            <a:off x="3643933" y="1699632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13;p30">
            <a:extLst>
              <a:ext uri="{FF2B5EF4-FFF2-40B4-BE49-F238E27FC236}">
                <a16:creationId xmlns:a16="http://schemas.microsoft.com/office/drawing/2014/main" id="{6F70F804-55AE-474C-77BC-A6B769A804DB}"/>
              </a:ext>
            </a:extLst>
          </p:cNvPr>
          <p:cNvSpPr/>
          <p:nvPr/>
        </p:nvSpPr>
        <p:spPr>
          <a:xfrm>
            <a:off x="5194016" y="1700616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14;p30">
            <a:extLst>
              <a:ext uri="{FF2B5EF4-FFF2-40B4-BE49-F238E27FC236}">
                <a16:creationId xmlns:a16="http://schemas.microsoft.com/office/drawing/2014/main" id="{BECEA64D-FD5C-F2A6-E2D2-E1ECBD5EA196}"/>
              </a:ext>
            </a:extLst>
          </p:cNvPr>
          <p:cNvSpPr/>
          <p:nvPr/>
        </p:nvSpPr>
        <p:spPr>
          <a:xfrm>
            <a:off x="3730952" y="3603752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15;p30">
            <a:extLst>
              <a:ext uri="{FF2B5EF4-FFF2-40B4-BE49-F238E27FC236}">
                <a16:creationId xmlns:a16="http://schemas.microsoft.com/office/drawing/2014/main" id="{A35EC0AE-CD71-EA32-DA6D-137269B00890}"/>
              </a:ext>
            </a:extLst>
          </p:cNvPr>
          <p:cNvSpPr/>
          <p:nvPr/>
        </p:nvSpPr>
        <p:spPr>
          <a:xfrm>
            <a:off x="5194015" y="3570422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716;p30">
            <a:extLst>
              <a:ext uri="{FF2B5EF4-FFF2-40B4-BE49-F238E27FC236}">
                <a16:creationId xmlns:a16="http://schemas.microsoft.com/office/drawing/2014/main" id="{651105B1-A446-D4C0-9C29-4C230C2A9231}"/>
              </a:ext>
            </a:extLst>
          </p:cNvPr>
          <p:cNvSpPr txBox="1">
            <a:spLocks/>
          </p:cNvSpPr>
          <p:nvPr/>
        </p:nvSpPr>
        <p:spPr>
          <a:xfrm>
            <a:off x="719431" y="523005"/>
            <a:ext cx="7699200" cy="572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IN" sz="3200" b="1" dirty="0">
                <a:solidFill>
                  <a:schemeClr val="tx1"/>
                </a:solidFill>
              </a:rPr>
              <a:t>Key Metrics</a:t>
            </a:r>
          </a:p>
        </p:txBody>
      </p:sp>
      <p:sp>
        <p:nvSpPr>
          <p:cNvPr id="21" name="Google Shape;717;p30">
            <a:extLst>
              <a:ext uri="{FF2B5EF4-FFF2-40B4-BE49-F238E27FC236}">
                <a16:creationId xmlns:a16="http://schemas.microsoft.com/office/drawing/2014/main" id="{A372999A-2107-D028-EB9C-779568FCC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19243" y="1749693"/>
            <a:ext cx="764997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15 </a:t>
            </a:r>
            <a:endParaRPr sz="2400" dirty="0"/>
          </a:p>
        </p:txBody>
      </p:sp>
      <p:sp>
        <p:nvSpPr>
          <p:cNvPr id="22" name="Google Shape;718;p30">
            <a:extLst>
              <a:ext uri="{FF2B5EF4-FFF2-40B4-BE49-F238E27FC236}">
                <a16:creationId xmlns:a16="http://schemas.microsoft.com/office/drawing/2014/main" id="{82251DB2-8A81-A03F-5322-D50896919CFC}"/>
              </a:ext>
            </a:extLst>
          </p:cNvPr>
          <p:cNvSpPr txBox="1">
            <a:spLocks/>
          </p:cNvSpPr>
          <p:nvPr/>
        </p:nvSpPr>
        <p:spPr>
          <a:xfrm>
            <a:off x="3972248" y="1729612"/>
            <a:ext cx="1193566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400" b="1" dirty="0">
                <a:solidFill>
                  <a:schemeClr val="tx1"/>
                </a:solidFill>
              </a:rPr>
              <a:t>10, 10</a:t>
            </a:r>
          </a:p>
        </p:txBody>
      </p:sp>
      <p:sp>
        <p:nvSpPr>
          <p:cNvPr id="23" name="Google Shape;719;p30">
            <a:extLst>
              <a:ext uri="{FF2B5EF4-FFF2-40B4-BE49-F238E27FC236}">
                <a16:creationId xmlns:a16="http://schemas.microsoft.com/office/drawing/2014/main" id="{26B4187C-6DD7-4012-A8AB-E20F2C221A94}"/>
              </a:ext>
            </a:extLst>
          </p:cNvPr>
          <p:cNvSpPr txBox="1">
            <a:spLocks/>
          </p:cNvSpPr>
          <p:nvPr/>
        </p:nvSpPr>
        <p:spPr>
          <a:xfrm>
            <a:off x="1297770" y="3534106"/>
            <a:ext cx="1107096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 dirty="0">
                <a:solidFill>
                  <a:schemeClr val="tx1"/>
                </a:solidFill>
              </a:rPr>
              <a:t>02, 04</a:t>
            </a:r>
          </a:p>
        </p:txBody>
      </p:sp>
      <p:sp>
        <p:nvSpPr>
          <p:cNvPr id="24" name="Google Shape;720;p30">
            <a:extLst>
              <a:ext uri="{FF2B5EF4-FFF2-40B4-BE49-F238E27FC236}">
                <a16:creationId xmlns:a16="http://schemas.microsoft.com/office/drawing/2014/main" id="{82298892-EB2E-B631-AB03-3C243D9F1B35}"/>
              </a:ext>
            </a:extLst>
          </p:cNvPr>
          <p:cNvSpPr txBox="1">
            <a:spLocks/>
          </p:cNvSpPr>
          <p:nvPr/>
        </p:nvSpPr>
        <p:spPr>
          <a:xfrm>
            <a:off x="4060275" y="3573089"/>
            <a:ext cx="1133740" cy="2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400" b="1" dirty="0">
                <a:solidFill>
                  <a:schemeClr val="tx1"/>
                </a:solidFill>
              </a:rPr>
              <a:t>02, 02</a:t>
            </a:r>
          </a:p>
        </p:txBody>
      </p:sp>
      <p:sp>
        <p:nvSpPr>
          <p:cNvPr id="25" name="Google Shape;705;p30">
            <a:extLst>
              <a:ext uri="{FF2B5EF4-FFF2-40B4-BE49-F238E27FC236}">
                <a16:creationId xmlns:a16="http://schemas.microsoft.com/office/drawing/2014/main" id="{F828C8A4-CF0A-68E7-0200-DEE45850AD10}"/>
              </a:ext>
            </a:extLst>
          </p:cNvPr>
          <p:cNvSpPr txBox="1">
            <a:spLocks/>
          </p:cNvSpPr>
          <p:nvPr/>
        </p:nvSpPr>
        <p:spPr>
          <a:xfrm>
            <a:off x="6216032" y="2247510"/>
            <a:ext cx="2649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pPr algn="l"/>
            <a:r>
              <a:rPr lang="en-IN" b="1" i="1" dirty="0">
                <a:solidFill>
                  <a:schemeClr val="tx1"/>
                </a:solidFill>
                <a:effectLst/>
                <a:latin typeface="+mj-lt"/>
              </a:rPr>
              <a:t>Escalation Count</a:t>
            </a:r>
            <a:endParaRPr lang="en-IN" b="1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Google Shape;701;p30">
            <a:extLst>
              <a:ext uri="{FF2B5EF4-FFF2-40B4-BE49-F238E27FC236}">
                <a16:creationId xmlns:a16="http://schemas.microsoft.com/office/drawing/2014/main" id="{35F04C72-5A02-015F-3C07-7AA492E16158}"/>
              </a:ext>
            </a:extLst>
          </p:cNvPr>
          <p:cNvSpPr/>
          <p:nvPr/>
        </p:nvSpPr>
        <p:spPr>
          <a:xfrm>
            <a:off x="6804685" y="1523304"/>
            <a:ext cx="1131223" cy="676800"/>
          </a:xfrm>
          <a:prstGeom prst="teardrop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7" name="Google Shape;718;p30">
            <a:extLst>
              <a:ext uri="{FF2B5EF4-FFF2-40B4-BE49-F238E27FC236}">
                <a16:creationId xmlns:a16="http://schemas.microsoft.com/office/drawing/2014/main" id="{B3E8D9AE-6A57-0315-663E-8C1369FB6D55}"/>
              </a:ext>
            </a:extLst>
          </p:cNvPr>
          <p:cNvSpPr txBox="1">
            <a:spLocks/>
          </p:cNvSpPr>
          <p:nvPr/>
        </p:nvSpPr>
        <p:spPr>
          <a:xfrm>
            <a:off x="6782672" y="1741466"/>
            <a:ext cx="1277056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2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n" dirty="0"/>
              <a:t>03,00</a:t>
            </a:r>
          </a:p>
        </p:txBody>
      </p:sp>
      <p:sp>
        <p:nvSpPr>
          <p:cNvPr id="28" name="Google Shape;713;p30">
            <a:extLst>
              <a:ext uri="{FF2B5EF4-FFF2-40B4-BE49-F238E27FC236}">
                <a16:creationId xmlns:a16="http://schemas.microsoft.com/office/drawing/2014/main" id="{E41F63E2-CA22-6140-F52D-0ACEA30F8C00}"/>
              </a:ext>
            </a:extLst>
          </p:cNvPr>
          <p:cNvSpPr/>
          <p:nvPr/>
        </p:nvSpPr>
        <p:spPr>
          <a:xfrm>
            <a:off x="6516260" y="1729496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713;p30">
            <a:extLst>
              <a:ext uri="{FF2B5EF4-FFF2-40B4-BE49-F238E27FC236}">
                <a16:creationId xmlns:a16="http://schemas.microsoft.com/office/drawing/2014/main" id="{0A5F9D54-D27E-CEA5-E395-74F280AE4C49}"/>
              </a:ext>
            </a:extLst>
          </p:cNvPr>
          <p:cNvSpPr/>
          <p:nvPr/>
        </p:nvSpPr>
        <p:spPr>
          <a:xfrm>
            <a:off x="7957880" y="1717667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707;p30">
            <a:extLst>
              <a:ext uri="{FF2B5EF4-FFF2-40B4-BE49-F238E27FC236}">
                <a16:creationId xmlns:a16="http://schemas.microsoft.com/office/drawing/2014/main" id="{786198E2-328C-5FA0-D212-89ADF7AF36A6}"/>
              </a:ext>
            </a:extLst>
          </p:cNvPr>
          <p:cNvSpPr txBox="1">
            <a:spLocks/>
          </p:cNvSpPr>
          <p:nvPr/>
        </p:nvSpPr>
        <p:spPr>
          <a:xfrm>
            <a:off x="5813502" y="4017084"/>
            <a:ext cx="2946095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us Jakarta Sans"/>
              <a:buNone/>
              <a:defRPr sz="16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n-IN" b="1" i="1" dirty="0">
                <a:solidFill>
                  <a:schemeClr val="tx1"/>
                </a:solidFill>
                <a:latin typeface="+mj-lt"/>
              </a:rPr>
              <a:t>Closure count</a:t>
            </a:r>
          </a:p>
        </p:txBody>
      </p:sp>
      <p:sp>
        <p:nvSpPr>
          <p:cNvPr id="31" name="Google Shape;700;p30">
            <a:extLst>
              <a:ext uri="{FF2B5EF4-FFF2-40B4-BE49-F238E27FC236}">
                <a16:creationId xmlns:a16="http://schemas.microsoft.com/office/drawing/2014/main" id="{E107206C-1383-385F-511E-94C2EBAE6B06}"/>
              </a:ext>
            </a:extLst>
          </p:cNvPr>
          <p:cNvSpPr/>
          <p:nvPr/>
        </p:nvSpPr>
        <p:spPr>
          <a:xfrm>
            <a:off x="6992104" y="3397560"/>
            <a:ext cx="676800" cy="676800"/>
          </a:xfrm>
          <a:prstGeom prst="teardrop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2" name="Google Shape;720;p30">
            <a:extLst>
              <a:ext uri="{FF2B5EF4-FFF2-40B4-BE49-F238E27FC236}">
                <a16:creationId xmlns:a16="http://schemas.microsoft.com/office/drawing/2014/main" id="{8CACEBFC-4137-5A2B-1F2E-452A22246D68}"/>
              </a:ext>
            </a:extLst>
          </p:cNvPr>
          <p:cNvSpPr txBox="1">
            <a:spLocks/>
          </p:cNvSpPr>
          <p:nvPr/>
        </p:nvSpPr>
        <p:spPr>
          <a:xfrm>
            <a:off x="7063004" y="3573089"/>
            <a:ext cx="5664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2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us Jakarta Sans"/>
              <a:buNone/>
              <a:defRPr sz="24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33" name="Google Shape;715;p30">
            <a:extLst>
              <a:ext uri="{FF2B5EF4-FFF2-40B4-BE49-F238E27FC236}">
                <a16:creationId xmlns:a16="http://schemas.microsoft.com/office/drawing/2014/main" id="{C2F345DB-5514-4A6F-F6F8-ED36E76DF0E1}"/>
              </a:ext>
            </a:extLst>
          </p:cNvPr>
          <p:cNvSpPr/>
          <p:nvPr/>
        </p:nvSpPr>
        <p:spPr>
          <a:xfrm>
            <a:off x="6672469" y="3605121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715;p30">
            <a:extLst>
              <a:ext uri="{FF2B5EF4-FFF2-40B4-BE49-F238E27FC236}">
                <a16:creationId xmlns:a16="http://schemas.microsoft.com/office/drawing/2014/main" id="{1B31A30B-9EBE-123E-13BE-FBBE54E84F90}"/>
              </a:ext>
            </a:extLst>
          </p:cNvPr>
          <p:cNvSpPr/>
          <p:nvPr/>
        </p:nvSpPr>
        <p:spPr>
          <a:xfrm>
            <a:off x="7713642" y="3570422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BD700-B8D9-42BA-A585-FB5705B3B173}"/>
              </a:ext>
            </a:extLst>
          </p:cNvPr>
          <p:cNvSpPr txBox="1"/>
          <p:nvPr/>
        </p:nvSpPr>
        <p:spPr>
          <a:xfrm>
            <a:off x="1873664" y="1590283"/>
            <a:ext cx="4443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Min’s</a:t>
            </a:r>
          </a:p>
        </p:txBody>
      </p:sp>
    </p:spTree>
    <p:extLst>
      <p:ext uri="{BB962C8B-B14F-4D97-AF65-F5344CB8AC3E}">
        <p14:creationId xmlns:p14="http://schemas.microsoft.com/office/powerpoint/2010/main" val="28421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build="p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8">
            <a:extLst>
              <a:ext uri="{FF2B5EF4-FFF2-40B4-BE49-F238E27FC236}">
                <a16:creationId xmlns:a16="http://schemas.microsoft.com/office/drawing/2014/main" id="{8D23FA4A-6F42-DF5C-FFBB-E6DAAA1BA215}"/>
              </a:ext>
            </a:extLst>
          </p:cNvPr>
          <p:cNvSpPr txBox="1"/>
          <p:nvPr/>
        </p:nvSpPr>
        <p:spPr>
          <a:xfrm>
            <a:off x="388238" y="297917"/>
            <a:ext cx="1978209" cy="9874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499" b="1" dirty="0">
                <a:solidFill>
                  <a:schemeClr val="tx2">
                    <a:lumMod val="50000"/>
                  </a:schemeClr>
                </a:solidFill>
                <a:latin typeface="Muli Ultra-Bold"/>
              </a:rPr>
              <a:t>KPI</a:t>
            </a:r>
          </a:p>
          <a:p>
            <a:pPr>
              <a:lnSpc>
                <a:spcPts val="3540"/>
              </a:lnSpc>
            </a:pPr>
            <a:r>
              <a:rPr lang="en-US" sz="2950" b="1" dirty="0">
                <a:solidFill>
                  <a:schemeClr val="tx1"/>
                </a:solidFill>
                <a:latin typeface="Muli Ultra-Bold"/>
              </a:rPr>
              <a:t>Dashboard</a:t>
            </a:r>
          </a:p>
        </p:txBody>
      </p:sp>
      <p:grpSp>
        <p:nvGrpSpPr>
          <p:cNvPr id="4" name="Group 62">
            <a:extLst>
              <a:ext uri="{FF2B5EF4-FFF2-40B4-BE49-F238E27FC236}">
                <a16:creationId xmlns:a16="http://schemas.microsoft.com/office/drawing/2014/main" id="{7F60F212-7389-2893-7037-82D9AEDD00E0}"/>
              </a:ext>
            </a:extLst>
          </p:cNvPr>
          <p:cNvGrpSpPr/>
          <p:nvPr/>
        </p:nvGrpSpPr>
        <p:grpSpPr>
          <a:xfrm>
            <a:off x="6849877" y="349387"/>
            <a:ext cx="2003450" cy="1072877"/>
            <a:chOff x="0" y="0"/>
            <a:chExt cx="3968162" cy="2301877"/>
          </a:xfrm>
          <a:solidFill>
            <a:schemeClr val="bg2">
              <a:lumMod val="7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5" name="Freeform 63">
              <a:extLst>
                <a:ext uri="{FF2B5EF4-FFF2-40B4-BE49-F238E27FC236}">
                  <a16:creationId xmlns:a16="http://schemas.microsoft.com/office/drawing/2014/main" id="{5227F289-358D-32A0-B3F6-08AF8CAED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3968162" cy="2301877"/>
            </a:xfrm>
            <a:custGeom>
              <a:avLst/>
              <a:gdLst/>
              <a:ahLst/>
              <a:cxnLst/>
              <a:rect l="l" t="t" r="r" b="b"/>
              <a:pathLst>
                <a:path w="3968162" h="2301877">
                  <a:moveTo>
                    <a:pt x="3843702" y="2301877"/>
                  </a:moveTo>
                  <a:lnTo>
                    <a:pt x="124460" y="2301877"/>
                  </a:lnTo>
                  <a:cubicBezTo>
                    <a:pt x="55880" y="2301877"/>
                    <a:pt x="0" y="2245997"/>
                    <a:pt x="0" y="21774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43703" y="0"/>
                  </a:lnTo>
                  <a:cubicBezTo>
                    <a:pt x="3912283" y="0"/>
                    <a:pt x="3968162" y="55880"/>
                    <a:pt x="3968162" y="124460"/>
                  </a:cubicBezTo>
                  <a:lnTo>
                    <a:pt x="3968162" y="2177417"/>
                  </a:lnTo>
                  <a:cubicBezTo>
                    <a:pt x="3968162" y="2245997"/>
                    <a:pt x="3912283" y="2301877"/>
                    <a:pt x="3843703" y="2301877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6" name="Group 64">
            <a:extLst>
              <a:ext uri="{FF2B5EF4-FFF2-40B4-BE49-F238E27FC236}">
                <a16:creationId xmlns:a16="http://schemas.microsoft.com/office/drawing/2014/main" id="{1407A546-EF37-12C3-C2F2-8DB4C09895FD}"/>
              </a:ext>
            </a:extLst>
          </p:cNvPr>
          <p:cNvGrpSpPr/>
          <p:nvPr/>
        </p:nvGrpSpPr>
        <p:grpSpPr>
          <a:xfrm>
            <a:off x="7022430" y="1075187"/>
            <a:ext cx="2216022" cy="540811"/>
            <a:chOff x="0" y="-47625"/>
            <a:chExt cx="5480391" cy="1157183"/>
          </a:xfrm>
        </p:grpSpPr>
        <p:sp>
          <p:nvSpPr>
            <p:cNvPr id="7" name="TextBox 65">
              <a:extLst>
                <a:ext uri="{FF2B5EF4-FFF2-40B4-BE49-F238E27FC236}">
                  <a16:creationId xmlns:a16="http://schemas.microsoft.com/office/drawing/2014/main" id="{7F279115-605C-918A-6776-2216B928C469}"/>
                </a:ext>
              </a:extLst>
            </p:cNvPr>
            <p:cNvSpPr txBox="1"/>
            <p:nvPr/>
          </p:nvSpPr>
          <p:spPr>
            <a:xfrm>
              <a:off x="0" y="714425"/>
              <a:ext cx="5480391" cy="395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endParaRPr sz="1200"/>
            </a:p>
          </p:txBody>
        </p:sp>
        <p:sp>
          <p:nvSpPr>
            <p:cNvPr id="8" name="TextBox 66">
              <a:extLst>
                <a:ext uri="{FF2B5EF4-FFF2-40B4-BE49-F238E27FC236}">
                  <a16:creationId xmlns:a16="http://schemas.microsoft.com/office/drawing/2014/main" id="{F68E4AC0-A320-D911-AF24-6CA3119A81C5}"/>
                </a:ext>
              </a:extLst>
            </p:cNvPr>
            <p:cNvSpPr txBox="1"/>
            <p:nvPr/>
          </p:nvSpPr>
          <p:spPr>
            <a:xfrm>
              <a:off x="0" y="-47625"/>
              <a:ext cx="5480391" cy="395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Repeat Ticket Rate</a:t>
              </a:r>
            </a:p>
          </p:txBody>
        </p:sp>
      </p:grpSp>
      <p:grpSp>
        <p:nvGrpSpPr>
          <p:cNvPr id="9" name="Group 69">
            <a:extLst>
              <a:ext uri="{FF2B5EF4-FFF2-40B4-BE49-F238E27FC236}">
                <a16:creationId xmlns:a16="http://schemas.microsoft.com/office/drawing/2014/main" id="{3A8A4D01-FDA3-20EF-5BF2-373EDBA6A11F}"/>
              </a:ext>
            </a:extLst>
          </p:cNvPr>
          <p:cNvGrpSpPr/>
          <p:nvPr/>
        </p:nvGrpSpPr>
        <p:grpSpPr>
          <a:xfrm>
            <a:off x="7035198" y="540601"/>
            <a:ext cx="1227696" cy="347498"/>
            <a:chOff x="0" y="0"/>
            <a:chExt cx="2736633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A320B0B4-D418-4F51-861B-D115DB750500}"/>
                </a:ext>
              </a:extLst>
            </p:cNvPr>
            <p:cNvSpPr/>
            <p:nvPr/>
          </p:nvSpPr>
          <p:spPr>
            <a:xfrm>
              <a:off x="0" y="0"/>
              <a:ext cx="2736633" cy="810991"/>
            </a:xfrm>
            <a:prstGeom prst="wedgeRoundRectCallout">
              <a:avLst/>
            </a:prstGeom>
            <a:grpFill/>
          </p:spPr>
        </p:sp>
      </p:grpSp>
      <p:sp>
        <p:nvSpPr>
          <p:cNvPr id="11" name="TextBox 71">
            <a:extLst>
              <a:ext uri="{FF2B5EF4-FFF2-40B4-BE49-F238E27FC236}">
                <a16:creationId xmlns:a16="http://schemas.microsoft.com/office/drawing/2014/main" id="{9E81ED5A-1E7F-43F9-EBDB-8EA7F9A61C71}"/>
              </a:ext>
            </a:extLst>
          </p:cNvPr>
          <p:cNvSpPr txBox="1"/>
          <p:nvPr/>
        </p:nvSpPr>
        <p:spPr>
          <a:xfrm>
            <a:off x="7122331" y="556657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20 %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50928800-DC80-1B92-17F4-8CDDE1E08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155" y="1474324"/>
            <a:ext cx="2283097" cy="1371492"/>
          </a:xfrm>
          <a:custGeom>
            <a:avLst/>
            <a:gdLst/>
            <a:ahLst/>
            <a:cxnLst/>
            <a:rect l="l" t="t" r="r" b="b"/>
            <a:pathLst>
              <a:path w="4724023" h="2265238">
                <a:moveTo>
                  <a:pt x="4599563" y="2265237"/>
                </a:moveTo>
                <a:lnTo>
                  <a:pt x="124460" y="2265237"/>
                </a:lnTo>
                <a:cubicBezTo>
                  <a:pt x="55880" y="2265237"/>
                  <a:pt x="0" y="2209357"/>
                  <a:pt x="0" y="2140777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599563" y="0"/>
                </a:lnTo>
                <a:cubicBezTo>
                  <a:pt x="4668143" y="0"/>
                  <a:pt x="4724023" y="55880"/>
                  <a:pt x="4724023" y="124460"/>
                </a:cubicBezTo>
                <a:lnTo>
                  <a:pt x="4724023" y="2140777"/>
                </a:lnTo>
                <a:cubicBezTo>
                  <a:pt x="4724023" y="2209357"/>
                  <a:pt x="4668143" y="2265238"/>
                  <a:pt x="4599563" y="2265238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scene3d>
            <a:camera prst="perspectiveLeft"/>
            <a:lightRig rig="threePt" dir="t"/>
          </a:scene3d>
        </p:spPr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1DB12FD1-D265-8373-39AD-684133B1CE84}"/>
              </a:ext>
            </a:extLst>
          </p:cNvPr>
          <p:cNvGrpSpPr/>
          <p:nvPr/>
        </p:nvGrpSpPr>
        <p:grpSpPr>
          <a:xfrm>
            <a:off x="360253" y="1755132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214D6A38-1D26-B606-9217-3E8889EBB2C2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15" name="TextBox 12">
            <a:extLst>
              <a:ext uri="{FF2B5EF4-FFF2-40B4-BE49-F238E27FC236}">
                <a16:creationId xmlns:a16="http://schemas.microsoft.com/office/drawing/2014/main" id="{5697074D-A91A-F7E6-90D4-5A22A4163457}"/>
              </a:ext>
            </a:extLst>
          </p:cNvPr>
          <p:cNvSpPr txBox="1"/>
          <p:nvPr/>
        </p:nvSpPr>
        <p:spPr>
          <a:xfrm>
            <a:off x="443848" y="1794344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0 %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C8A26470-A6E5-FD06-8612-8A8D1CC968A1}"/>
              </a:ext>
            </a:extLst>
          </p:cNvPr>
          <p:cNvSpPr txBox="1"/>
          <p:nvPr/>
        </p:nvSpPr>
        <p:spPr>
          <a:xfrm>
            <a:off x="370936" y="2168149"/>
            <a:ext cx="1706773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rgbClr val="0E2C4B"/>
                </a:solidFill>
                <a:latin typeface="Muli"/>
              </a:rPr>
              <a:t>First-Contact Resolution Rate</a:t>
            </a:r>
          </a:p>
        </p:txBody>
      </p:sp>
      <p:grpSp>
        <p:nvGrpSpPr>
          <p:cNvPr id="17" name="Group 23">
            <a:extLst>
              <a:ext uri="{FF2B5EF4-FFF2-40B4-BE49-F238E27FC236}">
                <a16:creationId xmlns:a16="http://schemas.microsoft.com/office/drawing/2014/main" id="{5040F9C3-D919-6018-31E2-DF9BEE6B9B31}"/>
              </a:ext>
            </a:extLst>
          </p:cNvPr>
          <p:cNvGrpSpPr/>
          <p:nvPr/>
        </p:nvGrpSpPr>
        <p:grpSpPr>
          <a:xfrm>
            <a:off x="2562184" y="373259"/>
            <a:ext cx="2170704" cy="1090575"/>
            <a:chOff x="0" y="0"/>
            <a:chExt cx="4503343" cy="2301877"/>
          </a:xfrm>
          <a:solidFill>
            <a:schemeClr val="bg2">
              <a:lumMod val="7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3F98AAAD-73F0-6285-0595-1E8EC0538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503343" cy="2301877"/>
            </a:xfrm>
            <a:custGeom>
              <a:avLst/>
              <a:gdLst/>
              <a:ahLst/>
              <a:cxnLst/>
              <a:rect l="l" t="t" r="r" b="b"/>
              <a:pathLst>
                <a:path w="4503343" h="2301877">
                  <a:moveTo>
                    <a:pt x="4378882" y="2301877"/>
                  </a:moveTo>
                  <a:lnTo>
                    <a:pt x="124460" y="2301877"/>
                  </a:lnTo>
                  <a:cubicBezTo>
                    <a:pt x="55880" y="2301877"/>
                    <a:pt x="0" y="2245997"/>
                    <a:pt x="0" y="21774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78883" y="0"/>
                  </a:lnTo>
                  <a:cubicBezTo>
                    <a:pt x="4447463" y="0"/>
                    <a:pt x="4503343" y="55880"/>
                    <a:pt x="4503343" y="124460"/>
                  </a:cubicBezTo>
                  <a:lnTo>
                    <a:pt x="4503343" y="2177417"/>
                  </a:lnTo>
                  <a:cubicBezTo>
                    <a:pt x="4503343" y="2245997"/>
                    <a:pt x="4447463" y="2301877"/>
                    <a:pt x="4378883" y="2301877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9" name="Group 25">
            <a:extLst>
              <a:ext uri="{FF2B5EF4-FFF2-40B4-BE49-F238E27FC236}">
                <a16:creationId xmlns:a16="http://schemas.microsoft.com/office/drawing/2014/main" id="{844BB378-9FCB-96B9-D3DB-60C6F7428FFF}"/>
              </a:ext>
            </a:extLst>
          </p:cNvPr>
          <p:cNvGrpSpPr/>
          <p:nvPr/>
        </p:nvGrpSpPr>
        <p:grpSpPr>
          <a:xfrm>
            <a:off x="2720564" y="1047000"/>
            <a:ext cx="2250636" cy="540811"/>
            <a:chOff x="0" y="-47625"/>
            <a:chExt cx="6363270" cy="1157183"/>
          </a:xfrm>
        </p:grpSpPr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55B833E9-101A-D7D2-E205-8951C839B0DD}"/>
                </a:ext>
              </a:extLst>
            </p:cNvPr>
            <p:cNvSpPr txBox="1"/>
            <p:nvPr/>
          </p:nvSpPr>
          <p:spPr>
            <a:xfrm>
              <a:off x="0" y="714425"/>
              <a:ext cx="6363270" cy="395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endParaRPr sz="1200"/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A6A3A8FC-E26C-3209-8FDF-C3EC62A6F713}"/>
                </a:ext>
              </a:extLst>
            </p:cNvPr>
            <p:cNvSpPr txBox="1"/>
            <p:nvPr/>
          </p:nvSpPr>
          <p:spPr>
            <a:xfrm>
              <a:off x="0" y="-47625"/>
              <a:ext cx="6363270" cy="395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Escalation Accuracy</a:t>
              </a:r>
            </a:p>
          </p:txBody>
        </p:sp>
      </p:grpSp>
      <p:grpSp>
        <p:nvGrpSpPr>
          <p:cNvPr id="22" name="Group 40">
            <a:extLst>
              <a:ext uri="{FF2B5EF4-FFF2-40B4-BE49-F238E27FC236}">
                <a16:creationId xmlns:a16="http://schemas.microsoft.com/office/drawing/2014/main" id="{C46F5E25-7048-45FC-A314-D26C990C3B6F}"/>
              </a:ext>
            </a:extLst>
          </p:cNvPr>
          <p:cNvGrpSpPr/>
          <p:nvPr/>
        </p:nvGrpSpPr>
        <p:grpSpPr>
          <a:xfrm>
            <a:off x="2716167" y="564474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3" name="Freeform 41">
              <a:extLst>
                <a:ext uri="{FF2B5EF4-FFF2-40B4-BE49-F238E27FC236}">
                  <a16:creationId xmlns:a16="http://schemas.microsoft.com/office/drawing/2014/main" id="{BB99CD1F-FE2B-4B3F-BEE3-F3C01081CE25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24" name="TextBox 42">
            <a:extLst>
              <a:ext uri="{FF2B5EF4-FFF2-40B4-BE49-F238E27FC236}">
                <a16:creationId xmlns:a16="http://schemas.microsoft.com/office/drawing/2014/main" id="{F15D39F7-AF71-0789-8827-053ECDCACB5D}"/>
              </a:ext>
            </a:extLst>
          </p:cNvPr>
          <p:cNvSpPr txBox="1"/>
          <p:nvPr/>
        </p:nvSpPr>
        <p:spPr>
          <a:xfrm>
            <a:off x="2753373" y="595940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100 %</a:t>
            </a:r>
          </a:p>
        </p:txBody>
      </p:sp>
      <p:grpSp>
        <p:nvGrpSpPr>
          <p:cNvPr id="25" name="Group 6">
            <a:extLst>
              <a:ext uri="{FF2B5EF4-FFF2-40B4-BE49-F238E27FC236}">
                <a16:creationId xmlns:a16="http://schemas.microsoft.com/office/drawing/2014/main" id="{0F87F929-36AC-5573-029A-4A31DE3CA2C7}"/>
              </a:ext>
            </a:extLst>
          </p:cNvPr>
          <p:cNvGrpSpPr/>
          <p:nvPr/>
        </p:nvGrpSpPr>
        <p:grpSpPr>
          <a:xfrm>
            <a:off x="2558035" y="1495301"/>
            <a:ext cx="2187920" cy="1371492"/>
            <a:chOff x="0" y="0"/>
            <a:chExt cx="4541984" cy="2334159"/>
          </a:xfrm>
          <a:solidFill>
            <a:schemeClr val="bg2">
              <a:lumMod val="7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28E95113-D059-7651-375E-2F3FB28F3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541984" cy="2334159"/>
            </a:xfrm>
            <a:custGeom>
              <a:avLst/>
              <a:gdLst/>
              <a:ahLst/>
              <a:cxnLst/>
              <a:rect l="l" t="t" r="r" b="b"/>
              <a:pathLst>
                <a:path w="4541984" h="2334159">
                  <a:moveTo>
                    <a:pt x="4417524" y="2334159"/>
                  </a:moveTo>
                  <a:lnTo>
                    <a:pt x="124460" y="2334159"/>
                  </a:lnTo>
                  <a:cubicBezTo>
                    <a:pt x="55880" y="2334159"/>
                    <a:pt x="0" y="2278279"/>
                    <a:pt x="0" y="220969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417524" y="0"/>
                  </a:lnTo>
                  <a:cubicBezTo>
                    <a:pt x="4486104" y="0"/>
                    <a:pt x="4541984" y="55880"/>
                    <a:pt x="4541984" y="124460"/>
                  </a:cubicBezTo>
                  <a:lnTo>
                    <a:pt x="4541984" y="2209699"/>
                  </a:lnTo>
                  <a:cubicBezTo>
                    <a:pt x="4541984" y="2278279"/>
                    <a:pt x="4486104" y="2334159"/>
                    <a:pt x="4417524" y="2334159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7" name="TextBox 15">
            <a:extLst>
              <a:ext uri="{FF2B5EF4-FFF2-40B4-BE49-F238E27FC236}">
                <a16:creationId xmlns:a16="http://schemas.microsoft.com/office/drawing/2014/main" id="{072906E6-08A7-03A9-EDB0-887BABB5D49E}"/>
              </a:ext>
            </a:extLst>
          </p:cNvPr>
          <p:cNvSpPr txBox="1"/>
          <p:nvPr/>
        </p:nvSpPr>
        <p:spPr>
          <a:xfrm>
            <a:off x="2745092" y="2178181"/>
            <a:ext cx="165956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rgbClr val="0E2C4B"/>
                </a:solidFill>
                <a:latin typeface="Muli"/>
              </a:rPr>
              <a:t>Average Response Time</a:t>
            </a:r>
          </a:p>
        </p:txBody>
      </p:sp>
      <p:grpSp>
        <p:nvGrpSpPr>
          <p:cNvPr id="28" name="Group 43">
            <a:extLst>
              <a:ext uri="{FF2B5EF4-FFF2-40B4-BE49-F238E27FC236}">
                <a16:creationId xmlns:a16="http://schemas.microsoft.com/office/drawing/2014/main" id="{F830BB44-84D2-C1A2-010C-C67E14420623}"/>
              </a:ext>
            </a:extLst>
          </p:cNvPr>
          <p:cNvGrpSpPr/>
          <p:nvPr/>
        </p:nvGrpSpPr>
        <p:grpSpPr>
          <a:xfrm>
            <a:off x="2746480" y="1755132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6774682F-CBAA-B0A9-B886-7445CA068AA4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30" name="TextBox 45">
            <a:extLst>
              <a:ext uri="{FF2B5EF4-FFF2-40B4-BE49-F238E27FC236}">
                <a16:creationId xmlns:a16="http://schemas.microsoft.com/office/drawing/2014/main" id="{F9292CB8-719E-6B6C-E2C9-041FC33AF354}"/>
              </a:ext>
            </a:extLst>
          </p:cNvPr>
          <p:cNvSpPr txBox="1"/>
          <p:nvPr/>
        </p:nvSpPr>
        <p:spPr>
          <a:xfrm>
            <a:off x="2841408" y="1794344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3 Hours</a:t>
            </a:r>
          </a:p>
        </p:txBody>
      </p:sp>
      <p:grpSp>
        <p:nvGrpSpPr>
          <p:cNvPr id="31" name="Group 67">
            <a:extLst>
              <a:ext uri="{FF2B5EF4-FFF2-40B4-BE49-F238E27FC236}">
                <a16:creationId xmlns:a16="http://schemas.microsoft.com/office/drawing/2014/main" id="{CF8198C1-8878-7118-A08C-71181E792A8B}"/>
              </a:ext>
            </a:extLst>
          </p:cNvPr>
          <p:cNvGrpSpPr/>
          <p:nvPr/>
        </p:nvGrpSpPr>
        <p:grpSpPr>
          <a:xfrm>
            <a:off x="6857396" y="1474324"/>
            <a:ext cx="2034659" cy="2961630"/>
            <a:chOff x="0" y="0"/>
            <a:chExt cx="3988277" cy="5599685"/>
          </a:xfrm>
          <a:solidFill>
            <a:schemeClr val="bg2">
              <a:lumMod val="7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32" name="Freeform 68">
              <a:extLst>
                <a:ext uri="{FF2B5EF4-FFF2-40B4-BE49-F238E27FC236}">
                  <a16:creationId xmlns:a16="http://schemas.microsoft.com/office/drawing/2014/main" id="{305771E4-3A13-F3F1-D1E7-ACB84C6EF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3988277" cy="5599685"/>
            </a:xfrm>
            <a:custGeom>
              <a:avLst/>
              <a:gdLst/>
              <a:ahLst/>
              <a:cxnLst/>
              <a:rect l="l" t="t" r="r" b="b"/>
              <a:pathLst>
                <a:path w="3988277" h="5599685">
                  <a:moveTo>
                    <a:pt x="3863817" y="5599685"/>
                  </a:moveTo>
                  <a:lnTo>
                    <a:pt x="124460" y="5599685"/>
                  </a:lnTo>
                  <a:cubicBezTo>
                    <a:pt x="55880" y="5599685"/>
                    <a:pt x="0" y="5543805"/>
                    <a:pt x="0" y="54752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63818" y="0"/>
                  </a:lnTo>
                  <a:cubicBezTo>
                    <a:pt x="3932398" y="0"/>
                    <a:pt x="3988277" y="55880"/>
                    <a:pt x="3988277" y="124460"/>
                  </a:cubicBezTo>
                  <a:lnTo>
                    <a:pt x="3988277" y="5475225"/>
                  </a:lnTo>
                  <a:cubicBezTo>
                    <a:pt x="3988277" y="5543805"/>
                    <a:pt x="3932398" y="5599685"/>
                    <a:pt x="3863818" y="5599685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33" name="Group 72">
            <a:extLst>
              <a:ext uri="{FF2B5EF4-FFF2-40B4-BE49-F238E27FC236}">
                <a16:creationId xmlns:a16="http://schemas.microsoft.com/office/drawing/2014/main" id="{550B088A-B429-395A-3920-7DAE2336677C}"/>
              </a:ext>
            </a:extLst>
          </p:cNvPr>
          <p:cNvGrpSpPr/>
          <p:nvPr/>
        </p:nvGrpSpPr>
        <p:grpSpPr>
          <a:xfrm>
            <a:off x="7048587" y="1739005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4" name="Freeform 73">
              <a:extLst>
                <a:ext uri="{FF2B5EF4-FFF2-40B4-BE49-F238E27FC236}">
                  <a16:creationId xmlns:a16="http://schemas.microsoft.com/office/drawing/2014/main" id="{DD135613-B8EF-C5D4-4247-E3FAFDBE1F63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35" name="TextBox 74">
            <a:extLst>
              <a:ext uri="{FF2B5EF4-FFF2-40B4-BE49-F238E27FC236}">
                <a16:creationId xmlns:a16="http://schemas.microsoft.com/office/drawing/2014/main" id="{49BD9418-CC6D-A87D-D2C9-04110E31C7E6}"/>
              </a:ext>
            </a:extLst>
          </p:cNvPr>
          <p:cNvSpPr txBox="1"/>
          <p:nvPr/>
        </p:nvSpPr>
        <p:spPr>
          <a:xfrm>
            <a:off x="7058056" y="2152954"/>
            <a:ext cx="1598150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>
                <a:solidFill>
                  <a:srgbClr val="0E2C4B"/>
                </a:solidFill>
                <a:latin typeface="Muli"/>
              </a:rPr>
              <a:t>Follow-Up Completion Rate</a:t>
            </a:r>
          </a:p>
        </p:txBody>
      </p:sp>
      <p:sp>
        <p:nvSpPr>
          <p:cNvPr id="36" name="TextBox 75">
            <a:extLst>
              <a:ext uri="{FF2B5EF4-FFF2-40B4-BE49-F238E27FC236}">
                <a16:creationId xmlns:a16="http://schemas.microsoft.com/office/drawing/2014/main" id="{4423985B-4E92-64E8-F16C-1F5F578B91B8}"/>
              </a:ext>
            </a:extLst>
          </p:cNvPr>
          <p:cNvSpPr txBox="1"/>
          <p:nvPr/>
        </p:nvSpPr>
        <p:spPr>
          <a:xfrm>
            <a:off x="7176420" y="1770471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100 %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F80E52-AAAE-C44F-09DD-F196B9F52785}"/>
              </a:ext>
            </a:extLst>
          </p:cNvPr>
          <p:cNvGrpSpPr/>
          <p:nvPr/>
        </p:nvGrpSpPr>
        <p:grpSpPr>
          <a:xfrm>
            <a:off x="156722" y="2897504"/>
            <a:ext cx="2294687" cy="1528775"/>
            <a:chOff x="283102" y="3165133"/>
            <a:chExt cx="2294687" cy="1528775"/>
          </a:xfrm>
        </p:grpSpPr>
        <p:grpSp>
          <p:nvGrpSpPr>
            <p:cNvPr id="38" name="Group 19">
              <a:extLst>
                <a:ext uri="{FF2B5EF4-FFF2-40B4-BE49-F238E27FC236}">
                  <a16:creationId xmlns:a16="http://schemas.microsoft.com/office/drawing/2014/main" id="{FF1FAF74-A00E-9407-D4C8-24D549A5014F}"/>
                </a:ext>
              </a:extLst>
            </p:cNvPr>
            <p:cNvGrpSpPr/>
            <p:nvPr/>
          </p:nvGrpSpPr>
          <p:grpSpPr>
            <a:xfrm>
              <a:off x="283102" y="3165133"/>
              <a:ext cx="2294687" cy="1528775"/>
              <a:chOff x="0" y="0"/>
              <a:chExt cx="4737680" cy="3080740"/>
            </a:xfrm>
            <a:solidFill>
              <a:schemeClr val="accent5">
                <a:lumMod val="85000"/>
              </a:schemeClr>
            </a:solidFill>
            <a:scene3d>
              <a:camera prst="perspectiveLeft"/>
              <a:lightRig rig="threePt" dir="t"/>
            </a:scene3d>
          </p:grpSpPr>
          <p:sp>
            <p:nvSpPr>
              <p:cNvPr id="43" name="Freeform 20">
                <a:extLst>
                  <a:ext uri="{FF2B5EF4-FFF2-40B4-BE49-F238E27FC236}">
                    <a16:creationId xmlns:a16="http://schemas.microsoft.com/office/drawing/2014/main" id="{95AA0192-C748-91A6-9939-0E7C323C81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0" y="0"/>
                <a:ext cx="4737680" cy="3080740"/>
              </a:xfrm>
              <a:custGeom>
                <a:avLst/>
                <a:gdLst/>
                <a:ahLst/>
                <a:cxnLst/>
                <a:rect l="l" t="t" r="r" b="b"/>
                <a:pathLst>
                  <a:path w="4737680" h="3080740">
                    <a:moveTo>
                      <a:pt x="4613220" y="3080740"/>
                    </a:moveTo>
                    <a:lnTo>
                      <a:pt x="124460" y="3080740"/>
                    </a:lnTo>
                    <a:cubicBezTo>
                      <a:pt x="55880" y="3080740"/>
                      <a:pt x="0" y="3024860"/>
                      <a:pt x="0" y="295628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613220" y="0"/>
                    </a:lnTo>
                    <a:cubicBezTo>
                      <a:pt x="4681800" y="0"/>
                      <a:pt x="4737680" y="55880"/>
                      <a:pt x="4737680" y="124460"/>
                    </a:cubicBezTo>
                    <a:lnTo>
                      <a:pt x="4737680" y="2956280"/>
                    </a:lnTo>
                    <a:cubicBezTo>
                      <a:pt x="4737680" y="3024860"/>
                      <a:pt x="4681800" y="3080740"/>
                      <a:pt x="4613220" y="3080740"/>
                    </a:cubicBezTo>
                    <a:close/>
                  </a:path>
                </a:pathLst>
              </a:custGeom>
              <a:grpFill/>
            </p:spPr>
          </p:sp>
        </p:grp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id="{DADE1A98-6706-1F70-20E2-C4C0CD7F7E72}"/>
                </a:ext>
              </a:extLst>
            </p:cNvPr>
            <p:cNvSpPr txBox="1"/>
            <p:nvPr/>
          </p:nvSpPr>
          <p:spPr>
            <a:xfrm>
              <a:off x="455790" y="3836693"/>
              <a:ext cx="1626104" cy="3693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Ticket Prioritization Accuracy</a:t>
              </a:r>
            </a:p>
          </p:txBody>
        </p:sp>
        <p:grpSp>
          <p:nvGrpSpPr>
            <p:cNvPr id="40" name="Group 46">
              <a:extLst>
                <a:ext uri="{FF2B5EF4-FFF2-40B4-BE49-F238E27FC236}">
                  <a16:creationId xmlns:a16="http://schemas.microsoft.com/office/drawing/2014/main" id="{C2D7EF54-392D-6483-76CF-7D94F8FA400C}"/>
                </a:ext>
              </a:extLst>
            </p:cNvPr>
            <p:cNvGrpSpPr/>
            <p:nvPr/>
          </p:nvGrpSpPr>
          <p:grpSpPr>
            <a:xfrm>
              <a:off x="422656" y="3273434"/>
              <a:ext cx="1222117" cy="347498"/>
              <a:chOff x="0" y="0"/>
              <a:chExt cx="2724195" cy="810991"/>
            </a:xfrm>
            <a:solidFill>
              <a:schemeClr val="tx2">
                <a:lumMod val="40000"/>
                <a:lumOff val="60000"/>
              </a:schemeClr>
            </a:solidFill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grpSpPr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8AC4C7AE-FC41-B3B2-6F56-93D8F1CAE89A}"/>
                  </a:ext>
                </a:extLst>
              </p:cNvPr>
              <p:cNvSpPr/>
              <p:nvPr/>
            </p:nvSpPr>
            <p:spPr>
              <a:xfrm>
                <a:off x="0" y="0"/>
                <a:ext cx="2724196" cy="810991"/>
              </a:xfrm>
              <a:custGeom>
                <a:avLst/>
                <a:gdLst/>
                <a:ahLst/>
                <a:cxnLst/>
                <a:rect l="l" t="t" r="r" b="b"/>
                <a:pathLst>
                  <a:path w="2724196" h="810991">
                    <a:moveTo>
                      <a:pt x="2599735" y="810991"/>
                    </a:moveTo>
                    <a:lnTo>
                      <a:pt x="124460" y="810991"/>
                    </a:lnTo>
                    <a:cubicBezTo>
                      <a:pt x="55880" y="810991"/>
                      <a:pt x="0" y="755111"/>
                      <a:pt x="0" y="68653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99736" y="0"/>
                    </a:lnTo>
                    <a:cubicBezTo>
                      <a:pt x="2668315" y="0"/>
                      <a:pt x="2724196" y="55880"/>
                      <a:pt x="2724196" y="124460"/>
                    </a:cubicBezTo>
                    <a:lnTo>
                      <a:pt x="2724196" y="686531"/>
                    </a:lnTo>
                    <a:cubicBezTo>
                      <a:pt x="2724196" y="755111"/>
                      <a:pt x="2668315" y="810991"/>
                      <a:pt x="2599736" y="81099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</p:spPr>
          </p:sp>
        </p:grpSp>
        <p:sp>
          <p:nvSpPr>
            <p:cNvPr id="41" name="TextBox 48">
              <a:extLst>
                <a:ext uri="{FF2B5EF4-FFF2-40B4-BE49-F238E27FC236}">
                  <a16:creationId xmlns:a16="http://schemas.microsoft.com/office/drawing/2014/main" id="{393BD690-7CD4-9FE1-FF31-ADE60CC8D49A}"/>
                </a:ext>
              </a:extLst>
            </p:cNvPr>
            <p:cNvSpPr txBox="1"/>
            <p:nvPr/>
          </p:nvSpPr>
          <p:spPr>
            <a:xfrm>
              <a:off x="550719" y="3304900"/>
              <a:ext cx="963370" cy="24288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i="1" dirty="0">
                  <a:solidFill>
                    <a:srgbClr val="0E2C4B"/>
                  </a:solidFill>
                  <a:latin typeface="+mj-lt"/>
                </a:rPr>
                <a:t>100 %</a:t>
              </a:r>
            </a:p>
          </p:txBody>
        </p:sp>
      </p:grpSp>
      <p:grpSp>
        <p:nvGrpSpPr>
          <p:cNvPr id="44" name="Group 19">
            <a:extLst>
              <a:ext uri="{FF2B5EF4-FFF2-40B4-BE49-F238E27FC236}">
                <a16:creationId xmlns:a16="http://schemas.microsoft.com/office/drawing/2014/main" id="{33C5EB50-A565-584D-5DA7-E8B05849531E}"/>
              </a:ext>
            </a:extLst>
          </p:cNvPr>
          <p:cNvGrpSpPr/>
          <p:nvPr/>
        </p:nvGrpSpPr>
        <p:grpSpPr>
          <a:xfrm>
            <a:off x="187565" y="2921377"/>
            <a:ext cx="2294687" cy="1528775"/>
            <a:chOff x="0" y="0"/>
            <a:chExt cx="4737680" cy="3080740"/>
          </a:xfrm>
          <a:solidFill>
            <a:schemeClr val="bg2">
              <a:lumMod val="7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1D9C507A-5F32-20F5-75D2-F1179C1D5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737680" cy="3080740"/>
            </a:xfrm>
            <a:custGeom>
              <a:avLst/>
              <a:gdLst/>
              <a:ahLst/>
              <a:cxnLst/>
              <a:rect l="l" t="t" r="r" b="b"/>
              <a:pathLst>
                <a:path w="4737680" h="3080740">
                  <a:moveTo>
                    <a:pt x="4613220" y="3080740"/>
                  </a:moveTo>
                  <a:lnTo>
                    <a:pt x="124460" y="3080740"/>
                  </a:lnTo>
                  <a:cubicBezTo>
                    <a:pt x="55880" y="3080740"/>
                    <a:pt x="0" y="3024860"/>
                    <a:pt x="0" y="29562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13220" y="0"/>
                  </a:lnTo>
                  <a:cubicBezTo>
                    <a:pt x="4681800" y="0"/>
                    <a:pt x="4737680" y="55880"/>
                    <a:pt x="4737680" y="124460"/>
                  </a:cubicBezTo>
                  <a:lnTo>
                    <a:pt x="4737680" y="2956280"/>
                  </a:lnTo>
                  <a:cubicBezTo>
                    <a:pt x="4737680" y="3024860"/>
                    <a:pt x="4681800" y="3080740"/>
                    <a:pt x="4613220" y="308074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46" name="TextBox 21">
            <a:extLst>
              <a:ext uri="{FF2B5EF4-FFF2-40B4-BE49-F238E27FC236}">
                <a16:creationId xmlns:a16="http://schemas.microsoft.com/office/drawing/2014/main" id="{69CACFA2-003E-E6FD-5308-C027D5F956FF}"/>
              </a:ext>
            </a:extLst>
          </p:cNvPr>
          <p:cNvSpPr txBox="1"/>
          <p:nvPr/>
        </p:nvSpPr>
        <p:spPr>
          <a:xfrm>
            <a:off x="360253" y="3592937"/>
            <a:ext cx="162610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rgbClr val="0E2C4B"/>
                </a:solidFill>
                <a:latin typeface="Muli"/>
              </a:rPr>
              <a:t>Ticket Prioritization Accuracy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4A4CA6-A465-7213-DDFC-7A2EAE797460}"/>
              </a:ext>
            </a:extLst>
          </p:cNvPr>
          <p:cNvGrpSpPr/>
          <p:nvPr/>
        </p:nvGrpSpPr>
        <p:grpSpPr>
          <a:xfrm>
            <a:off x="327119" y="3029678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0991627-89C9-A341-D33D-A786B58E9338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A882768-FC72-C407-0149-59921E1FB0B4}"/>
              </a:ext>
            </a:extLst>
          </p:cNvPr>
          <p:cNvSpPr txBox="1"/>
          <p:nvPr/>
        </p:nvSpPr>
        <p:spPr>
          <a:xfrm>
            <a:off x="455182" y="3061144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100 %</a:t>
            </a:r>
          </a:p>
        </p:txBody>
      </p:sp>
      <p:grpSp>
        <p:nvGrpSpPr>
          <p:cNvPr id="50" name="Group 8">
            <a:extLst>
              <a:ext uri="{FF2B5EF4-FFF2-40B4-BE49-F238E27FC236}">
                <a16:creationId xmlns:a16="http://schemas.microsoft.com/office/drawing/2014/main" id="{39D6D94E-4B0B-D17A-D2AF-02F1845B4B65}"/>
              </a:ext>
            </a:extLst>
          </p:cNvPr>
          <p:cNvGrpSpPr/>
          <p:nvPr/>
        </p:nvGrpSpPr>
        <p:grpSpPr>
          <a:xfrm>
            <a:off x="2558035" y="2930282"/>
            <a:ext cx="2167108" cy="1519870"/>
            <a:chOff x="0" y="0"/>
            <a:chExt cx="4469688" cy="2995804"/>
          </a:xfrm>
          <a:solidFill>
            <a:schemeClr val="bg2">
              <a:lumMod val="7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4ABEBA74-FC46-B4CB-A6FB-187A4340B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469688" cy="2995804"/>
            </a:xfrm>
            <a:custGeom>
              <a:avLst/>
              <a:gdLst/>
              <a:ahLst/>
              <a:cxnLst/>
              <a:rect l="l" t="t" r="r" b="b"/>
              <a:pathLst>
                <a:path w="4469688" h="2995804">
                  <a:moveTo>
                    <a:pt x="4345228" y="2995804"/>
                  </a:moveTo>
                  <a:lnTo>
                    <a:pt x="124460" y="2995804"/>
                  </a:lnTo>
                  <a:cubicBezTo>
                    <a:pt x="55880" y="2995804"/>
                    <a:pt x="0" y="2939924"/>
                    <a:pt x="0" y="287134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45229" y="0"/>
                  </a:lnTo>
                  <a:cubicBezTo>
                    <a:pt x="4413808" y="0"/>
                    <a:pt x="4469688" y="55880"/>
                    <a:pt x="4469688" y="124460"/>
                  </a:cubicBezTo>
                  <a:lnTo>
                    <a:pt x="4469688" y="2871344"/>
                  </a:lnTo>
                  <a:cubicBezTo>
                    <a:pt x="4469688" y="2939924"/>
                    <a:pt x="4413808" y="2995804"/>
                    <a:pt x="4345229" y="2995804"/>
                  </a:cubicBezTo>
                  <a:close/>
                </a:path>
              </a:pathLst>
            </a:custGeom>
            <a:grpFill/>
          </p:spPr>
        </p:sp>
      </p:grpSp>
      <p:sp>
        <p:nvSpPr>
          <p:cNvPr id="52" name="TextBox 22">
            <a:extLst>
              <a:ext uri="{FF2B5EF4-FFF2-40B4-BE49-F238E27FC236}">
                <a16:creationId xmlns:a16="http://schemas.microsoft.com/office/drawing/2014/main" id="{74927D89-0C1A-9459-3BF4-84111C1E7BE7}"/>
              </a:ext>
            </a:extLst>
          </p:cNvPr>
          <p:cNvSpPr txBox="1"/>
          <p:nvPr/>
        </p:nvSpPr>
        <p:spPr>
          <a:xfrm>
            <a:off x="2762725" y="3592937"/>
            <a:ext cx="1234637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>
                <a:solidFill>
                  <a:srgbClr val="0E2C4B"/>
                </a:solidFill>
                <a:latin typeface="Muli"/>
              </a:rPr>
              <a:t>Escalation Response Time</a:t>
            </a:r>
          </a:p>
        </p:txBody>
      </p:sp>
      <p:grpSp>
        <p:nvGrpSpPr>
          <p:cNvPr id="53" name="Group 49">
            <a:extLst>
              <a:ext uri="{FF2B5EF4-FFF2-40B4-BE49-F238E27FC236}">
                <a16:creationId xmlns:a16="http://schemas.microsoft.com/office/drawing/2014/main" id="{1D58BE58-F4E2-E486-08A3-E632B79E9AF2}"/>
              </a:ext>
            </a:extLst>
          </p:cNvPr>
          <p:cNvGrpSpPr/>
          <p:nvPr/>
        </p:nvGrpSpPr>
        <p:grpSpPr>
          <a:xfrm>
            <a:off x="2746480" y="3049239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3B752470-6BE7-80F1-909B-7365186C25DE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55" name="TextBox 51">
            <a:extLst>
              <a:ext uri="{FF2B5EF4-FFF2-40B4-BE49-F238E27FC236}">
                <a16:creationId xmlns:a16="http://schemas.microsoft.com/office/drawing/2014/main" id="{E68A3A84-6F09-7607-A852-B48B90CE2E3B}"/>
              </a:ext>
            </a:extLst>
          </p:cNvPr>
          <p:cNvSpPr txBox="1"/>
          <p:nvPr/>
        </p:nvSpPr>
        <p:spPr>
          <a:xfrm>
            <a:off x="2841408" y="3080705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15 Min</a:t>
            </a:r>
          </a:p>
        </p:txBody>
      </p:sp>
      <p:grpSp>
        <p:nvGrpSpPr>
          <p:cNvPr id="56" name="Group 28">
            <a:extLst>
              <a:ext uri="{FF2B5EF4-FFF2-40B4-BE49-F238E27FC236}">
                <a16:creationId xmlns:a16="http://schemas.microsoft.com/office/drawing/2014/main" id="{1A47DEFE-8B49-E3D7-15E7-DED07BE3BF2B}"/>
              </a:ext>
            </a:extLst>
          </p:cNvPr>
          <p:cNvGrpSpPr/>
          <p:nvPr/>
        </p:nvGrpSpPr>
        <p:grpSpPr>
          <a:xfrm>
            <a:off x="4817699" y="373260"/>
            <a:ext cx="1978209" cy="1090576"/>
            <a:chOff x="0" y="0"/>
            <a:chExt cx="4296423" cy="2301877"/>
          </a:xfrm>
          <a:solidFill>
            <a:schemeClr val="bg2">
              <a:lumMod val="7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5B52F6C8-3AC5-7D07-548E-18AD36056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296423" cy="2301877"/>
            </a:xfrm>
            <a:custGeom>
              <a:avLst/>
              <a:gdLst/>
              <a:ahLst/>
              <a:cxnLst/>
              <a:rect l="l" t="t" r="r" b="b"/>
              <a:pathLst>
                <a:path w="4296423" h="2301877">
                  <a:moveTo>
                    <a:pt x="4171963" y="2301877"/>
                  </a:moveTo>
                  <a:lnTo>
                    <a:pt x="124460" y="2301877"/>
                  </a:lnTo>
                  <a:cubicBezTo>
                    <a:pt x="55880" y="2301877"/>
                    <a:pt x="0" y="2245997"/>
                    <a:pt x="0" y="21774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71963" y="0"/>
                  </a:lnTo>
                  <a:cubicBezTo>
                    <a:pt x="4240543" y="0"/>
                    <a:pt x="4296423" y="55880"/>
                    <a:pt x="4296423" y="124460"/>
                  </a:cubicBezTo>
                  <a:lnTo>
                    <a:pt x="4296423" y="2177417"/>
                  </a:lnTo>
                  <a:cubicBezTo>
                    <a:pt x="4296423" y="2245997"/>
                    <a:pt x="4240543" y="2301877"/>
                    <a:pt x="4171963" y="2301877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58" name="Group 37">
            <a:extLst>
              <a:ext uri="{FF2B5EF4-FFF2-40B4-BE49-F238E27FC236}">
                <a16:creationId xmlns:a16="http://schemas.microsoft.com/office/drawing/2014/main" id="{981EE313-EA33-972B-A5C7-D31978C8B670}"/>
              </a:ext>
            </a:extLst>
          </p:cNvPr>
          <p:cNvGrpSpPr/>
          <p:nvPr/>
        </p:nvGrpSpPr>
        <p:grpSpPr>
          <a:xfrm>
            <a:off x="4971200" y="1099060"/>
            <a:ext cx="2216022" cy="540811"/>
            <a:chOff x="0" y="-47625"/>
            <a:chExt cx="5480391" cy="1157183"/>
          </a:xfrm>
        </p:grpSpPr>
        <p:sp>
          <p:nvSpPr>
            <p:cNvPr id="59" name="TextBox 38">
              <a:extLst>
                <a:ext uri="{FF2B5EF4-FFF2-40B4-BE49-F238E27FC236}">
                  <a16:creationId xmlns:a16="http://schemas.microsoft.com/office/drawing/2014/main" id="{50AF9585-6C73-46AE-F17F-CA5595D22F30}"/>
                </a:ext>
              </a:extLst>
            </p:cNvPr>
            <p:cNvSpPr txBox="1"/>
            <p:nvPr/>
          </p:nvSpPr>
          <p:spPr>
            <a:xfrm>
              <a:off x="0" y="714425"/>
              <a:ext cx="5480391" cy="395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endParaRPr sz="1200"/>
            </a:p>
          </p:txBody>
        </p:sp>
        <p:sp>
          <p:nvSpPr>
            <p:cNvPr id="60" name="TextBox 39">
              <a:extLst>
                <a:ext uri="{FF2B5EF4-FFF2-40B4-BE49-F238E27FC236}">
                  <a16:creationId xmlns:a16="http://schemas.microsoft.com/office/drawing/2014/main" id="{011C7EC4-9717-926A-A179-C795905D0488}"/>
                </a:ext>
              </a:extLst>
            </p:cNvPr>
            <p:cNvSpPr txBox="1"/>
            <p:nvPr/>
          </p:nvSpPr>
          <p:spPr>
            <a:xfrm>
              <a:off x="0" y="-47625"/>
              <a:ext cx="5480391" cy="395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Avg Resolution Time</a:t>
              </a:r>
            </a:p>
          </p:txBody>
        </p:sp>
      </p:grpSp>
      <p:grpSp>
        <p:nvGrpSpPr>
          <p:cNvPr id="61" name="Group 52">
            <a:extLst>
              <a:ext uri="{FF2B5EF4-FFF2-40B4-BE49-F238E27FC236}">
                <a16:creationId xmlns:a16="http://schemas.microsoft.com/office/drawing/2014/main" id="{49AD9F1C-E43B-D036-04E0-F66AE7D88D2A}"/>
              </a:ext>
            </a:extLst>
          </p:cNvPr>
          <p:cNvGrpSpPr/>
          <p:nvPr/>
        </p:nvGrpSpPr>
        <p:grpSpPr>
          <a:xfrm>
            <a:off x="4965242" y="564474"/>
            <a:ext cx="1227696" cy="347498"/>
            <a:chOff x="0" y="0"/>
            <a:chExt cx="2736633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66BFC83E-ACB2-15A5-9527-5438D98B7709}"/>
                </a:ext>
              </a:extLst>
            </p:cNvPr>
            <p:cNvSpPr/>
            <p:nvPr/>
          </p:nvSpPr>
          <p:spPr>
            <a:xfrm>
              <a:off x="0" y="0"/>
              <a:ext cx="2736633" cy="810991"/>
            </a:xfrm>
            <a:prstGeom prst="wedgeRoundRectCallout">
              <a:avLst/>
            </a:prstGeom>
            <a:grpFill/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3" name="TextBox 54">
            <a:extLst>
              <a:ext uri="{FF2B5EF4-FFF2-40B4-BE49-F238E27FC236}">
                <a16:creationId xmlns:a16="http://schemas.microsoft.com/office/drawing/2014/main" id="{A8A2485A-3ECD-4147-D40C-258A190015E7}"/>
              </a:ext>
            </a:extLst>
          </p:cNvPr>
          <p:cNvSpPr txBox="1"/>
          <p:nvPr/>
        </p:nvSpPr>
        <p:spPr>
          <a:xfrm>
            <a:off x="5147993" y="595940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7 Hours</a:t>
            </a:r>
          </a:p>
        </p:txBody>
      </p:sp>
      <p:grpSp>
        <p:nvGrpSpPr>
          <p:cNvPr id="64" name="Group 30">
            <a:extLst>
              <a:ext uri="{FF2B5EF4-FFF2-40B4-BE49-F238E27FC236}">
                <a16:creationId xmlns:a16="http://schemas.microsoft.com/office/drawing/2014/main" id="{3C3A5AAD-B913-46F1-E652-F51BC6E40C22}"/>
              </a:ext>
            </a:extLst>
          </p:cNvPr>
          <p:cNvGrpSpPr/>
          <p:nvPr/>
        </p:nvGrpSpPr>
        <p:grpSpPr>
          <a:xfrm>
            <a:off x="4823514" y="1506227"/>
            <a:ext cx="1987166" cy="1368511"/>
            <a:chOff x="0" y="0"/>
            <a:chExt cx="4278606" cy="2301877"/>
          </a:xfrm>
          <a:solidFill>
            <a:schemeClr val="bg2">
              <a:lumMod val="7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B767FFC0-826A-6AB3-E501-6A7E54CD3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278606" cy="2301877"/>
            </a:xfrm>
            <a:custGeom>
              <a:avLst/>
              <a:gdLst/>
              <a:ahLst/>
              <a:cxnLst/>
              <a:rect l="l" t="t" r="r" b="b"/>
              <a:pathLst>
                <a:path w="4278606" h="2301877">
                  <a:moveTo>
                    <a:pt x="4154146" y="2301877"/>
                  </a:moveTo>
                  <a:lnTo>
                    <a:pt x="124460" y="2301877"/>
                  </a:lnTo>
                  <a:cubicBezTo>
                    <a:pt x="55880" y="2301877"/>
                    <a:pt x="0" y="2245997"/>
                    <a:pt x="0" y="217741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54146" y="0"/>
                  </a:lnTo>
                  <a:cubicBezTo>
                    <a:pt x="4222726" y="0"/>
                    <a:pt x="4278606" y="55880"/>
                    <a:pt x="4278606" y="124460"/>
                  </a:cubicBezTo>
                  <a:lnTo>
                    <a:pt x="4278606" y="2177417"/>
                  </a:lnTo>
                  <a:cubicBezTo>
                    <a:pt x="4278606" y="2245997"/>
                    <a:pt x="4222726" y="2301877"/>
                    <a:pt x="4154146" y="2301877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66" name="Group 32">
            <a:extLst>
              <a:ext uri="{FF2B5EF4-FFF2-40B4-BE49-F238E27FC236}">
                <a16:creationId xmlns:a16="http://schemas.microsoft.com/office/drawing/2014/main" id="{0DF43BD5-1890-DC96-08F0-8D2B7F4FD594}"/>
              </a:ext>
            </a:extLst>
          </p:cNvPr>
          <p:cNvGrpSpPr/>
          <p:nvPr/>
        </p:nvGrpSpPr>
        <p:grpSpPr>
          <a:xfrm>
            <a:off x="4985446" y="2294717"/>
            <a:ext cx="2216022" cy="825707"/>
            <a:chOff x="0" y="-47625"/>
            <a:chExt cx="5480391" cy="1766788"/>
          </a:xfrm>
        </p:grpSpPr>
        <p:sp>
          <p:nvSpPr>
            <p:cNvPr id="67" name="TextBox 33">
              <a:extLst>
                <a:ext uri="{FF2B5EF4-FFF2-40B4-BE49-F238E27FC236}">
                  <a16:creationId xmlns:a16="http://schemas.microsoft.com/office/drawing/2014/main" id="{57009DFB-D2DE-245E-4225-F3D3B9E4E279}"/>
                </a:ext>
              </a:extLst>
            </p:cNvPr>
            <p:cNvSpPr txBox="1"/>
            <p:nvPr/>
          </p:nvSpPr>
          <p:spPr>
            <a:xfrm>
              <a:off x="0" y="1324028"/>
              <a:ext cx="5480391" cy="395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endParaRPr sz="1200"/>
            </a:p>
          </p:txBody>
        </p:sp>
        <p:sp>
          <p:nvSpPr>
            <p:cNvPr id="68" name="TextBox 34">
              <a:extLst>
                <a:ext uri="{FF2B5EF4-FFF2-40B4-BE49-F238E27FC236}">
                  <a16:creationId xmlns:a16="http://schemas.microsoft.com/office/drawing/2014/main" id="{E150592D-EE25-2B3E-7A08-8807345E3A33}"/>
                </a:ext>
              </a:extLst>
            </p:cNvPr>
            <p:cNvSpPr txBox="1"/>
            <p:nvPr/>
          </p:nvSpPr>
          <p:spPr>
            <a:xfrm>
              <a:off x="0" y="-47625"/>
              <a:ext cx="4491727" cy="7902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1200" dirty="0">
                  <a:solidFill>
                    <a:srgbClr val="0E2C4B"/>
                  </a:solidFill>
                  <a:latin typeface="Muli"/>
                </a:rPr>
                <a:t>Documentation Completeness</a:t>
              </a:r>
            </a:p>
          </p:txBody>
        </p:sp>
      </p:grpSp>
      <p:grpSp>
        <p:nvGrpSpPr>
          <p:cNvPr id="69" name="Group 55">
            <a:extLst>
              <a:ext uri="{FF2B5EF4-FFF2-40B4-BE49-F238E27FC236}">
                <a16:creationId xmlns:a16="http://schemas.microsoft.com/office/drawing/2014/main" id="{3AEFB6CC-7587-6CE1-E006-6F3B24ECA03A}"/>
              </a:ext>
            </a:extLst>
          </p:cNvPr>
          <p:cNvGrpSpPr/>
          <p:nvPr/>
        </p:nvGrpSpPr>
        <p:grpSpPr>
          <a:xfrm>
            <a:off x="4970315" y="1762878"/>
            <a:ext cx="1222117" cy="347498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FAB7458C-CE40-63E3-699C-D538E5A43F5B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71" name="TextBox 57">
            <a:extLst>
              <a:ext uri="{FF2B5EF4-FFF2-40B4-BE49-F238E27FC236}">
                <a16:creationId xmlns:a16="http://schemas.microsoft.com/office/drawing/2014/main" id="{A6F9BD6D-0D44-F582-9510-44B50F8B7CD1}"/>
              </a:ext>
            </a:extLst>
          </p:cNvPr>
          <p:cNvSpPr txBox="1"/>
          <p:nvPr/>
        </p:nvSpPr>
        <p:spPr>
          <a:xfrm>
            <a:off x="5153279" y="1794344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0 %</a:t>
            </a:r>
          </a:p>
        </p:txBody>
      </p:sp>
      <p:grpSp>
        <p:nvGrpSpPr>
          <p:cNvPr id="72" name="Group 35">
            <a:extLst>
              <a:ext uri="{FF2B5EF4-FFF2-40B4-BE49-F238E27FC236}">
                <a16:creationId xmlns:a16="http://schemas.microsoft.com/office/drawing/2014/main" id="{C1DB434F-978E-7C8B-7E65-2F861F744ED9}"/>
              </a:ext>
            </a:extLst>
          </p:cNvPr>
          <p:cNvGrpSpPr/>
          <p:nvPr/>
        </p:nvGrpSpPr>
        <p:grpSpPr>
          <a:xfrm>
            <a:off x="4802702" y="2937028"/>
            <a:ext cx="2022227" cy="1522799"/>
            <a:chOff x="0" y="0"/>
            <a:chExt cx="4280110" cy="3101487"/>
          </a:xfrm>
          <a:solidFill>
            <a:schemeClr val="bg2">
              <a:lumMod val="75000"/>
            </a:schemeClr>
          </a:solidFill>
          <a:scene3d>
            <a:camera prst="perspectiveLeft"/>
            <a:lightRig rig="threePt" dir="t"/>
          </a:scene3d>
        </p:grpSpPr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94CF7805-37A2-B72B-4272-F53C7975A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280110" cy="3101487"/>
            </a:xfrm>
            <a:custGeom>
              <a:avLst/>
              <a:gdLst/>
              <a:ahLst/>
              <a:cxnLst/>
              <a:rect l="l" t="t" r="r" b="b"/>
              <a:pathLst>
                <a:path w="4280110" h="3101487">
                  <a:moveTo>
                    <a:pt x="4155650" y="3101487"/>
                  </a:moveTo>
                  <a:lnTo>
                    <a:pt x="124460" y="3101487"/>
                  </a:lnTo>
                  <a:cubicBezTo>
                    <a:pt x="55880" y="3101487"/>
                    <a:pt x="0" y="3045607"/>
                    <a:pt x="0" y="297702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55651" y="0"/>
                  </a:lnTo>
                  <a:cubicBezTo>
                    <a:pt x="4224231" y="0"/>
                    <a:pt x="4280110" y="55880"/>
                    <a:pt x="4280110" y="124460"/>
                  </a:cubicBezTo>
                  <a:lnTo>
                    <a:pt x="4280110" y="2977027"/>
                  </a:lnTo>
                  <a:cubicBezTo>
                    <a:pt x="4280110" y="3045607"/>
                    <a:pt x="4224231" y="3101487"/>
                    <a:pt x="4155651" y="3101487"/>
                  </a:cubicBezTo>
                  <a:close/>
                </a:path>
              </a:pathLst>
            </a:custGeom>
            <a:grpFill/>
          </p:spPr>
        </p:sp>
      </p:grpSp>
      <p:sp>
        <p:nvSpPr>
          <p:cNvPr id="74" name="TextBox 58">
            <a:extLst>
              <a:ext uri="{FF2B5EF4-FFF2-40B4-BE49-F238E27FC236}">
                <a16:creationId xmlns:a16="http://schemas.microsoft.com/office/drawing/2014/main" id="{D3C10B8A-29BC-F809-F7C8-4320948E7265}"/>
              </a:ext>
            </a:extLst>
          </p:cNvPr>
          <p:cNvSpPr txBox="1"/>
          <p:nvPr/>
        </p:nvSpPr>
        <p:spPr>
          <a:xfrm>
            <a:off x="4985446" y="3552446"/>
            <a:ext cx="164223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dirty="0">
                <a:solidFill>
                  <a:srgbClr val="0E2C4B"/>
                </a:solidFill>
                <a:latin typeface="Muli"/>
              </a:rPr>
              <a:t>Stakeholder Communication Timeliness</a:t>
            </a:r>
          </a:p>
        </p:txBody>
      </p:sp>
      <p:grpSp>
        <p:nvGrpSpPr>
          <p:cNvPr id="75" name="Group 59">
            <a:extLst>
              <a:ext uri="{FF2B5EF4-FFF2-40B4-BE49-F238E27FC236}">
                <a16:creationId xmlns:a16="http://schemas.microsoft.com/office/drawing/2014/main" id="{A7BDA6DD-3505-E79E-6E79-DE0A37A45F6D}"/>
              </a:ext>
            </a:extLst>
          </p:cNvPr>
          <p:cNvGrpSpPr/>
          <p:nvPr/>
        </p:nvGrpSpPr>
        <p:grpSpPr>
          <a:xfrm>
            <a:off x="4959828" y="3052709"/>
            <a:ext cx="1190480" cy="338503"/>
            <a:chOff x="0" y="0"/>
            <a:chExt cx="2724195" cy="810991"/>
          </a:xfrm>
          <a:solidFill>
            <a:schemeClr val="accent4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76" name="Freeform 60">
              <a:extLst>
                <a:ext uri="{FF2B5EF4-FFF2-40B4-BE49-F238E27FC236}">
                  <a16:creationId xmlns:a16="http://schemas.microsoft.com/office/drawing/2014/main" id="{7FBCC3BC-03DE-D814-ED03-39202E3F771E}"/>
                </a:ext>
              </a:extLst>
            </p:cNvPr>
            <p:cNvSpPr/>
            <p:nvPr/>
          </p:nvSpPr>
          <p:spPr>
            <a:xfrm>
              <a:off x="0" y="0"/>
              <a:ext cx="2724196" cy="810991"/>
            </a:xfrm>
            <a:prstGeom prst="wedgeRoundRectCallout">
              <a:avLst/>
            </a:prstGeom>
            <a:grpFill/>
          </p:spPr>
        </p:sp>
      </p:grpSp>
      <p:sp>
        <p:nvSpPr>
          <p:cNvPr id="77" name="TextBox 61">
            <a:extLst>
              <a:ext uri="{FF2B5EF4-FFF2-40B4-BE49-F238E27FC236}">
                <a16:creationId xmlns:a16="http://schemas.microsoft.com/office/drawing/2014/main" id="{767037FB-BEAC-357D-1180-F67211630402}"/>
              </a:ext>
            </a:extLst>
          </p:cNvPr>
          <p:cNvSpPr txBox="1"/>
          <p:nvPr/>
        </p:nvSpPr>
        <p:spPr>
          <a:xfrm>
            <a:off x="5097405" y="3076581"/>
            <a:ext cx="963370" cy="242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611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1" name="Google Shape;14931;p45"/>
          <p:cNvSpPr txBox="1">
            <a:spLocks noGrp="1"/>
          </p:cNvSpPr>
          <p:nvPr>
            <p:ph type="title"/>
          </p:nvPr>
        </p:nvSpPr>
        <p:spPr>
          <a:xfrm>
            <a:off x="720000" y="753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b="1" dirty="0">
                <a:latin typeface="+mj-lt"/>
              </a:rPr>
              <a:t>Continuous Improvement</a:t>
            </a:r>
            <a:endParaRPr lang="en-IN" sz="2800" b="1" dirty="0"/>
          </a:p>
        </p:txBody>
      </p:sp>
      <p:sp>
        <p:nvSpPr>
          <p:cNvPr id="14932" name="Google Shape;14932;p45"/>
          <p:cNvSpPr txBox="1">
            <a:spLocks noGrp="1"/>
          </p:cNvSpPr>
          <p:nvPr>
            <p:ph type="subTitle" idx="1"/>
          </p:nvPr>
        </p:nvSpPr>
        <p:spPr>
          <a:xfrm>
            <a:off x="1512644" y="2306343"/>
            <a:ext cx="2880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Applying and following design patterns is a smart approach in software development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4933" name="Google Shape;14933;p45"/>
          <p:cNvSpPr txBox="1">
            <a:spLocks noGrp="1"/>
          </p:cNvSpPr>
          <p:nvPr>
            <p:ph type="subTitle" idx="2"/>
          </p:nvPr>
        </p:nvSpPr>
        <p:spPr>
          <a:xfrm>
            <a:off x="4959949" y="2400989"/>
            <a:ext cx="2880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Focusing on the JavaScript Factory Code Pattern in further implementation tasks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4934" name="Google Shape;14934;p45"/>
          <p:cNvSpPr txBox="1">
            <a:spLocks noGrp="1"/>
          </p:cNvSpPr>
          <p:nvPr>
            <p:ph type="subTitle" idx="3"/>
          </p:nvPr>
        </p:nvSpPr>
        <p:spPr>
          <a:xfrm>
            <a:off x="1947607" y="1143490"/>
            <a:ext cx="2880300" cy="822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-apple-system"/>
              </a:rPr>
              <a:t>UI Design Patterns</a:t>
            </a:r>
          </a:p>
        </p:txBody>
      </p:sp>
      <p:sp>
        <p:nvSpPr>
          <p:cNvPr id="14941" name="Google Shape;14941;p45"/>
          <p:cNvSpPr/>
          <p:nvPr/>
        </p:nvSpPr>
        <p:spPr>
          <a:xfrm>
            <a:off x="4959949" y="1483704"/>
            <a:ext cx="491100" cy="572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14942" name="Google Shape;14942;p45"/>
          <p:cNvGrpSpPr/>
          <p:nvPr/>
        </p:nvGrpSpPr>
        <p:grpSpPr>
          <a:xfrm>
            <a:off x="5055745" y="1651674"/>
            <a:ext cx="299508" cy="325900"/>
            <a:chOff x="1001138" y="4019275"/>
            <a:chExt cx="417200" cy="453900"/>
          </a:xfrm>
        </p:grpSpPr>
        <p:sp>
          <p:nvSpPr>
            <p:cNvPr id="14943" name="Google Shape;14943;p45"/>
            <p:cNvSpPr/>
            <p:nvPr/>
          </p:nvSpPr>
          <p:spPr>
            <a:xfrm>
              <a:off x="1343538" y="4060675"/>
              <a:ext cx="74800" cy="412500"/>
            </a:xfrm>
            <a:custGeom>
              <a:avLst/>
              <a:gdLst/>
              <a:ahLst/>
              <a:cxnLst/>
              <a:rect l="l" t="t" r="r" b="b"/>
              <a:pathLst>
                <a:path w="2992" h="16500" extrusionOk="0">
                  <a:moveTo>
                    <a:pt x="2294" y="704"/>
                  </a:moveTo>
                  <a:lnTo>
                    <a:pt x="2294" y="2232"/>
                  </a:lnTo>
                  <a:lnTo>
                    <a:pt x="765" y="2232"/>
                  </a:lnTo>
                  <a:lnTo>
                    <a:pt x="765" y="704"/>
                  </a:lnTo>
                  <a:close/>
                  <a:moveTo>
                    <a:pt x="2294" y="2930"/>
                  </a:moveTo>
                  <a:lnTo>
                    <a:pt x="2294" y="13121"/>
                  </a:lnTo>
                  <a:lnTo>
                    <a:pt x="2227" y="13121"/>
                  </a:lnTo>
                  <a:cubicBezTo>
                    <a:pt x="2039" y="13121"/>
                    <a:pt x="2039" y="13121"/>
                    <a:pt x="1845" y="12867"/>
                  </a:cubicBezTo>
                  <a:cubicBezTo>
                    <a:pt x="1845" y="12867"/>
                    <a:pt x="1845" y="12805"/>
                    <a:pt x="1784" y="12805"/>
                  </a:cubicBezTo>
                  <a:cubicBezTo>
                    <a:pt x="1718" y="12678"/>
                    <a:pt x="1657" y="12612"/>
                    <a:pt x="1529" y="12612"/>
                  </a:cubicBezTo>
                  <a:cubicBezTo>
                    <a:pt x="1402" y="12612"/>
                    <a:pt x="1336" y="12678"/>
                    <a:pt x="1275" y="12805"/>
                  </a:cubicBezTo>
                  <a:cubicBezTo>
                    <a:pt x="1208" y="12805"/>
                    <a:pt x="1208" y="12867"/>
                    <a:pt x="1147" y="12867"/>
                  </a:cubicBezTo>
                  <a:cubicBezTo>
                    <a:pt x="1020" y="13121"/>
                    <a:pt x="1020" y="13121"/>
                    <a:pt x="826" y="13121"/>
                  </a:cubicBezTo>
                  <a:lnTo>
                    <a:pt x="765" y="13121"/>
                  </a:lnTo>
                  <a:lnTo>
                    <a:pt x="765" y="2930"/>
                  </a:lnTo>
                  <a:close/>
                  <a:moveTo>
                    <a:pt x="1529" y="13570"/>
                  </a:moveTo>
                  <a:cubicBezTo>
                    <a:pt x="1657" y="13697"/>
                    <a:pt x="1911" y="13824"/>
                    <a:pt x="2227" y="13824"/>
                  </a:cubicBezTo>
                  <a:lnTo>
                    <a:pt x="2294" y="13824"/>
                  </a:lnTo>
                  <a:lnTo>
                    <a:pt x="2294" y="14079"/>
                  </a:lnTo>
                  <a:lnTo>
                    <a:pt x="2166" y="14334"/>
                  </a:lnTo>
                  <a:lnTo>
                    <a:pt x="892" y="14334"/>
                  </a:lnTo>
                  <a:lnTo>
                    <a:pt x="765" y="14079"/>
                  </a:lnTo>
                  <a:lnTo>
                    <a:pt x="765" y="13824"/>
                  </a:lnTo>
                  <a:lnTo>
                    <a:pt x="826" y="13824"/>
                  </a:lnTo>
                  <a:cubicBezTo>
                    <a:pt x="1147" y="13824"/>
                    <a:pt x="1402" y="13697"/>
                    <a:pt x="1529" y="13570"/>
                  </a:cubicBezTo>
                  <a:close/>
                  <a:moveTo>
                    <a:pt x="1784" y="15032"/>
                  </a:moveTo>
                  <a:lnTo>
                    <a:pt x="1529" y="15414"/>
                  </a:lnTo>
                  <a:lnTo>
                    <a:pt x="1275" y="15032"/>
                  </a:lnTo>
                  <a:close/>
                  <a:moveTo>
                    <a:pt x="383" y="0"/>
                  </a:moveTo>
                  <a:cubicBezTo>
                    <a:pt x="189" y="0"/>
                    <a:pt x="1" y="194"/>
                    <a:pt x="1" y="383"/>
                  </a:cubicBezTo>
                  <a:lnTo>
                    <a:pt x="1" y="14140"/>
                  </a:lnTo>
                  <a:cubicBezTo>
                    <a:pt x="1" y="14207"/>
                    <a:pt x="62" y="14268"/>
                    <a:pt x="62" y="14334"/>
                  </a:cubicBezTo>
                  <a:lnTo>
                    <a:pt x="383" y="14844"/>
                  </a:lnTo>
                  <a:lnTo>
                    <a:pt x="1208" y="16306"/>
                  </a:lnTo>
                  <a:cubicBezTo>
                    <a:pt x="1275" y="16433"/>
                    <a:pt x="1402" y="16500"/>
                    <a:pt x="1529" y="16500"/>
                  </a:cubicBezTo>
                  <a:cubicBezTo>
                    <a:pt x="1657" y="16500"/>
                    <a:pt x="1784" y="16433"/>
                    <a:pt x="1845" y="16306"/>
                  </a:cubicBezTo>
                  <a:lnTo>
                    <a:pt x="2676" y="14844"/>
                  </a:lnTo>
                  <a:lnTo>
                    <a:pt x="2992" y="14334"/>
                  </a:lnTo>
                  <a:lnTo>
                    <a:pt x="2992" y="14140"/>
                  </a:lnTo>
                  <a:lnTo>
                    <a:pt x="2992" y="383"/>
                  </a:lnTo>
                  <a:cubicBezTo>
                    <a:pt x="2992" y="194"/>
                    <a:pt x="2864" y="0"/>
                    <a:pt x="2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4" name="Google Shape;14944;p45"/>
            <p:cNvSpPr/>
            <p:nvPr/>
          </p:nvSpPr>
          <p:spPr>
            <a:xfrm>
              <a:off x="1001138" y="4019275"/>
              <a:ext cx="321675" cy="453900"/>
            </a:xfrm>
            <a:custGeom>
              <a:avLst/>
              <a:gdLst/>
              <a:ahLst/>
              <a:cxnLst/>
              <a:rect l="l" t="t" r="r" b="b"/>
              <a:pathLst>
                <a:path w="12867" h="18156" extrusionOk="0">
                  <a:moveTo>
                    <a:pt x="12102" y="704"/>
                  </a:moveTo>
                  <a:lnTo>
                    <a:pt x="12102" y="17452"/>
                  </a:lnTo>
                  <a:lnTo>
                    <a:pt x="703" y="17452"/>
                  </a:lnTo>
                  <a:lnTo>
                    <a:pt x="703" y="704"/>
                  </a:lnTo>
                  <a:close/>
                  <a:moveTo>
                    <a:pt x="321" y="0"/>
                  </a:moveTo>
                  <a:cubicBezTo>
                    <a:pt x="127" y="0"/>
                    <a:pt x="0" y="194"/>
                    <a:pt x="0" y="383"/>
                  </a:cubicBezTo>
                  <a:lnTo>
                    <a:pt x="0" y="17773"/>
                  </a:lnTo>
                  <a:cubicBezTo>
                    <a:pt x="0" y="18028"/>
                    <a:pt x="127" y="18156"/>
                    <a:pt x="321" y="18156"/>
                  </a:cubicBezTo>
                  <a:lnTo>
                    <a:pt x="12484" y="18156"/>
                  </a:lnTo>
                  <a:cubicBezTo>
                    <a:pt x="12678" y="18156"/>
                    <a:pt x="12866" y="18028"/>
                    <a:pt x="12866" y="17773"/>
                  </a:cubicBezTo>
                  <a:lnTo>
                    <a:pt x="12866" y="383"/>
                  </a:lnTo>
                  <a:cubicBezTo>
                    <a:pt x="12866" y="194"/>
                    <a:pt x="12678" y="0"/>
                    <a:pt x="1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5" name="Google Shape;14945;p45"/>
            <p:cNvSpPr/>
            <p:nvPr/>
          </p:nvSpPr>
          <p:spPr>
            <a:xfrm>
              <a:off x="1230413" y="4094975"/>
              <a:ext cx="47800" cy="47000"/>
            </a:xfrm>
            <a:custGeom>
              <a:avLst/>
              <a:gdLst/>
              <a:ahLst/>
              <a:cxnLst/>
              <a:rect l="l" t="t" r="r" b="b"/>
              <a:pathLst>
                <a:path w="1912" h="1880" extrusionOk="0">
                  <a:moveTo>
                    <a:pt x="416" y="0"/>
                  </a:moveTo>
                  <a:cubicBezTo>
                    <a:pt x="337" y="0"/>
                    <a:pt x="258" y="32"/>
                    <a:pt x="195" y="96"/>
                  </a:cubicBezTo>
                  <a:cubicBezTo>
                    <a:pt x="1" y="223"/>
                    <a:pt x="1" y="412"/>
                    <a:pt x="128" y="606"/>
                  </a:cubicBezTo>
                  <a:lnTo>
                    <a:pt x="449" y="921"/>
                  </a:lnTo>
                  <a:lnTo>
                    <a:pt x="128" y="1304"/>
                  </a:lnTo>
                  <a:cubicBezTo>
                    <a:pt x="1" y="1431"/>
                    <a:pt x="1" y="1686"/>
                    <a:pt x="195" y="1813"/>
                  </a:cubicBezTo>
                  <a:cubicBezTo>
                    <a:pt x="256" y="1879"/>
                    <a:pt x="322" y="1879"/>
                    <a:pt x="383" y="1879"/>
                  </a:cubicBezTo>
                  <a:cubicBezTo>
                    <a:pt x="510" y="1879"/>
                    <a:pt x="577" y="1813"/>
                    <a:pt x="638" y="1752"/>
                  </a:cubicBezTo>
                  <a:lnTo>
                    <a:pt x="959" y="1431"/>
                  </a:lnTo>
                  <a:lnTo>
                    <a:pt x="1214" y="1752"/>
                  </a:lnTo>
                  <a:cubicBezTo>
                    <a:pt x="1341" y="1813"/>
                    <a:pt x="1402" y="1879"/>
                    <a:pt x="1530" y="1879"/>
                  </a:cubicBezTo>
                  <a:cubicBezTo>
                    <a:pt x="1596" y="1879"/>
                    <a:pt x="1657" y="1879"/>
                    <a:pt x="1723" y="1813"/>
                  </a:cubicBezTo>
                  <a:cubicBezTo>
                    <a:pt x="1912" y="1686"/>
                    <a:pt x="1912" y="1431"/>
                    <a:pt x="1784" y="1304"/>
                  </a:cubicBezTo>
                  <a:lnTo>
                    <a:pt x="1402" y="921"/>
                  </a:lnTo>
                  <a:lnTo>
                    <a:pt x="1784" y="606"/>
                  </a:lnTo>
                  <a:cubicBezTo>
                    <a:pt x="1912" y="412"/>
                    <a:pt x="1912" y="223"/>
                    <a:pt x="1723" y="96"/>
                  </a:cubicBezTo>
                  <a:cubicBezTo>
                    <a:pt x="1659" y="32"/>
                    <a:pt x="1579" y="0"/>
                    <a:pt x="1491" y="0"/>
                  </a:cubicBezTo>
                  <a:cubicBezTo>
                    <a:pt x="1403" y="0"/>
                    <a:pt x="1308" y="32"/>
                    <a:pt x="1214" y="96"/>
                  </a:cubicBezTo>
                  <a:lnTo>
                    <a:pt x="959" y="412"/>
                  </a:lnTo>
                  <a:lnTo>
                    <a:pt x="638" y="96"/>
                  </a:lnTo>
                  <a:cubicBezTo>
                    <a:pt x="574" y="32"/>
                    <a:pt x="495" y="0"/>
                    <a:pt x="4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6" name="Google Shape;14946;p45"/>
            <p:cNvSpPr/>
            <p:nvPr/>
          </p:nvSpPr>
          <p:spPr>
            <a:xfrm>
              <a:off x="1042538" y="4089325"/>
              <a:ext cx="167275" cy="59025"/>
            </a:xfrm>
            <a:custGeom>
              <a:avLst/>
              <a:gdLst/>
              <a:ahLst/>
              <a:cxnLst/>
              <a:rect l="l" t="t" r="r" b="b"/>
              <a:pathLst>
                <a:path w="6691" h="2361" extrusionOk="0">
                  <a:moveTo>
                    <a:pt x="5987" y="704"/>
                  </a:moveTo>
                  <a:lnTo>
                    <a:pt x="5987" y="1657"/>
                  </a:lnTo>
                  <a:lnTo>
                    <a:pt x="703" y="1657"/>
                  </a:lnTo>
                  <a:lnTo>
                    <a:pt x="703" y="704"/>
                  </a:lnTo>
                  <a:close/>
                  <a:moveTo>
                    <a:pt x="382" y="1"/>
                  </a:moveTo>
                  <a:cubicBezTo>
                    <a:pt x="194" y="1"/>
                    <a:pt x="0" y="128"/>
                    <a:pt x="0" y="322"/>
                  </a:cubicBezTo>
                  <a:lnTo>
                    <a:pt x="0" y="1978"/>
                  </a:lnTo>
                  <a:cubicBezTo>
                    <a:pt x="0" y="2167"/>
                    <a:pt x="194" y="2360"/>
                    <a:pt x="382" y="2360"/>
                  </a:cubicBezTo>
                  <a:lnTo>
                    <a:pt x="6308" y="2360"/>
                  </a:lnTo>
                  <a:cubicBezTo>
                    <a:pt x="6563" y="2360"/>
                    <a:pt x="6690" y="2167"/>
                    <a:pt x="6690" y="1978"/>
                  </a:cubicBezTo>
                  <a:lnTo>
                    <a:pt x="6690" y="322"/>
                  </a:lnTo>
                  <a:cubicBezTo>
                    <a:pt x="6690" y="128"/>
                    <a:pt x="6563" y="1"/>
                    <a:pt x="6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7" name="Google Shape;14947;p45"/>
            <p:cNvSpPr/>
            <p:nvPr/>
          </p:nvSpPr>
          <p:spPr>
            <a:xfrm>
              <a:off x="1230413" y="4200225"/>
              <a:ext cx="47800" cy="48375"/>
            </a:xfrm>
            <a:custGeom>
              <a:avLst/>
              <a:gdLst/>
              <a:ahLst/>
              <a:cxnLst/>
              <a:rect l="l" t="t" r="r" b="b"/>
              <a:pathLst>
                <a:path w="1912" h="1935" extrusionOk="0">
                  <a:moveTo>
                    <a:pt x="393" y="1"/>
                  </a:moveTo>
                  <a:cubicBezTo>
                    <a:pt x="322" y="1"/>
                    <a:pt x="252" y="32"/>
                    <a:pt x="195" y="90"/>
                  </a:cubicBezTo>
                  <a:cubicBezTo>
                    <a:pt x="1" y="217"/>
                    <a:pt x="1" y="472"/>
                    <a:pt x="128" y="599"/>
                  </a:cubicBezTo>
                  <a:lnTo>
                    <a:pt x="449" y="981"/>
                  </a:lnTo>
                  <a:lnTo>
                    <a:pt x="128" y="1297"/>
                  </a:lnTo>
                  <a:cubicBezTo>
                    <a:pt x="1" y="1491"/>
                    <a:pt x="1" y="1680"/>
                    <a:pt x="195" y="1807"/>
                  </a:cubicBezTo>
                  <a:cubicBezTo>
                    <a:pt x="256" y="1873"/>
                    <a:pt x="322" y="1934"/>
                    <a:pt x="383" y="1934"/>
                  </a:cubicBezTo>
                  <a:cubicBezTo>
                    <a:pt x="510" y="1934"/>
                    <a:pt x="577" y="1873"/>
                    <a:pt x="638" y="1807"/>
                  </a:cubicBezTo>
                  <a:lnTo>
                    <a:pt x="959" y="1491"/>
                  </a:lnTo>
                  <a:lnTo>
                    <a:pt x="1214" y="1807"/>
                  </a:lnTo>
                  <a:cubicBezTo>
                    <a:pt x="1341" y="1873"/>
                    <a:pt x="1402" y="1934"/>
                    <a:pt x="1530" y="1934"/>
                  </a:cubicBezTo>
                  <a:cubicBezTo>
                    <a:pt x="1596" y="1934"/>
                    <a:pt x="1657" y="1873"/>
                    <a:pt x="1723" y="1807"/>
                  </a:cubicBezTo>
                  <a:cubicBezTo>
                    <a:pt x="1912" y="1680"/>
                    <a:pt x="1912" y="1491"/>
                    <a:pt x="1784" y="1297"/>
                  </a:cubicBezTo>
                  <a:lnTo>
                    <a:pt x="1402" y="981"/>
                  </a:lnTo>
                  <a:lnTo>
                    <a:pt x="1784" y="599"/>
                  </a:lnTo>
                  <a:cubicBezTo>
                    <a:pt x="1912" y="472"/>
                    <a:pt x="1912" y="217"/>
                    <a:pt x="1723" y="90"/>
                  </a:cubicBezTo>
                  <a:cubicBezTo>
                    <a:pt x="1666" y="32"/>
                    <a:pt x="1595" y="1"/>
                    <a:pt x="1517" y="1"/>
                  </a:cubicBezTo>
                  <a:cubicBezTo>
                    <a:pt x="1422" y="1"/>
                    <a:pt x="1317" y="47"/>
                    <a:pt x="1214" y="151"/>
                  </a:cubicBezTo>
                  <a:lnTo>
                    <a:pt x="959" y="472"/>
                  </a:lnTo>
                  <a:lnTo>
                    <a:pt x="638" y="151"/>
                  </a:lnTo>
                  <a:cubicBezTo>
                    <a:pt x="568" y="47"/>
                    <a:pt x="480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8" name="Google Shape;14948;p45"/>
            <p:cNvSpPr/>
            <p:nvPr/>
          </p:nvSpPr>
          <p:spPr>
            <a:xfrm>
              <a:off x="1042538" y="4194425"/>
              <a:ext cx="167275" cy="59000"/>
            </a:xfrm>
            <a:custGeom>
              <a:avLst/>
              <a:gdLst/>
              <a:ahLst/>
              <a:cxnLst/>
              <a:rect l="l" t="t" r="r" b="b"/>
              <a:pathLst>
                <a:path w="6691" h="2360" extrusionOk="0">
                  <a:moveTo>
                    <a:pt x="5987" y="704"/>
                  </a:moveTo>
                  <a:lnTo>
                    <a:pt x="5987" y="1657"/>
                  </a:lnTo>
                  <a:lnTo>
                    <a:pt x="703" y="1657"/>
                  </a:lnTo>
                  <a:lnTo>
                    <a:pt x="703" y="704"/>
                  </a:lnTo>
                  <a:close/>
                  <a:moveTo>
                    <a:pt x="382" y="1"/>
                  </a:moveTo>
                  <a:cubicBezTo>
                    <a:pt x="194" y="1"/>
                    <a:pt x="0" y="194"/>
                    <a:pt x="0" y="383"/>
                  </a:cubicBezTo>
                  <a:lnTo>
                    <a:pt x="0" y="2039"/>
                  </a:lnTo>
                  <a:cubicBezTo>
                    <a:pt x="0" y="2233"/>
                    <a:pt x="194" y="2360"/>
                    <a:pt x="382" y="2360"/>
                  </a:cubicBezTo>
                  <a:lnTo>
                    <a:pt x="6308" y="2360"/>
                  </a:lnTo>
                  <a:cubicBezTo>
                    <a:pt x="6563" y="2360"/>
                    <a:pt x="6690" y="2233"/>
                    <a:pt x="6690" y="2039"/>
                  </a:cubicBezTo>
                  <a:lnTo>
                    <a:pt x="6690" y="383"/>
                  </a:lnTo>
                  <a:cubicBezTo>
                    <a:pt x="6690" y="194"/>
                    <a:pt x="6563" y="1"/>
                    <a:pt x="6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9" name="Google Shape;14949;p45"/>
            <p:cNvSpPr/>
            <p:nvPr/>
          </p:nvSpPr>
          <p:spPr>
            <a:xfrm>
              <a:off x="1040988" y="4299525"/>
              <a:ext cx="240425" cy="111500"/>
            </a:xfrm>
            <a:custGeom>
              <a:avLst/>
              <a:gdLst/>
              <a:ahLst/>
              <a:cxnLst/>
              <a:rect l="l" t="t" r="r" b="b"/>
              <a:pathLst>
                <a:path w="9617" h="4460" extrusionOk="0">
                  <a:moveTo>
                    <a:pt x="8918" y="704"/>
                  </a:moveTo>
                  <a:lnTo>
                    <a:pt x="8918" y="3695"/>
                  </a:lnTo>
                  <a:lnTo>
                    <a:pt x="699" y="3695"/>
                  </a:lnTo>
                  <a:lnTo>
                    <a:pt x="699" y="704"/>
                  </a:lnTo>
                  <a:close/>
                  <a:moveTo>
                    <a:pt x="383" y="0"/>
                  </a:moveTo>
                  <a:cubicBezTo>
                    <a:pt x="189" y="0"/>
                    <a:pt x="1" y="128"/>
                    <a:pt x="1" y="321"/>
                  </a:cubicBezTo>
                  <a:lnTo>
                    <a:pt x="1" y="4077"/>
                  </a:lnTo>
                  <a:cubicBezTo>
                    <a:pt x="1" y="4270"/>
                    <a:pt x="189" y="4459"/>
                    <a:pt x="383" y="4459"/>
                  </a:cubicBezTo>
                  <a:lnTo>
                    <a:pt x="9300" y="4459"/>
                  </a:lnTo>
                  <a:cubicBezTo>
                    <a:pt x="9489" y="4459"/>
                    <a:pt x="9616" y="4270"/>
                    <a:pt x="9616" y="4077"/>
                  </a:cubicBezTo>
                  <a:lnTo>
                    <a:pt x="9616" y="321"/>
                  </a:lnTo>
                  <a:cubicBezTo>
                    <a:pt x="9616" y="128"/>
                    <a:pt x="9489" y="0"/>
                    <a:pt x="9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2A062D-BF90-7B9C-B394-1D4356CAF184}"/>
              </a:ext>
            </a:extLst>
          </p:cNvPr>
          <p:cNvGrpSpPr/>
          <p:nvPr/>
        </p:nvGrpSpPr>
        <p:grpSpPr>
          <a:xfrm>
            <a:off x="1512644" y="1403314"/>
            <a:ext cx="567744" cy="602136"/>
            <a:chOff x="2828488" y="1460405"/>
            <a:chExt cx="567744" cy="602136"/>
          </a:xfrm>
        </p:grpSpPr>
        <p:sp>
          <p:nvSpPr>
            <p:cNvPr id="3" name="Google Shape;16020;p80">
              <a:extLst>
                <a:ext uri="{FF2B5EF4-FFF2-40B4-BE49-F238E27FC236}">
                  <a16:creationId xmlns:a16="http://schemas.microsoft.com/office/drawing/2014/main" id="{25DFC825-B93D-CFAC-4279-B3BD3079AE16}"/>
                </a:ext>
              </a:extLst>
            </p:cNvPr>
            <p:cNvSpPr/>
            <p:nvPr/>
          </p:nvSpPr>
          <p:spPr>
            <a:xfrm>
              <a:off x="3109621" y="1460405"/>
              <a:ext cx="286611" cy="303240"/>
            </a:xfrm>
            <a:custGeom>
              <a:avLst/>
              <a:gdLst/>
              <a:ahLst/>
              <a:cxnLst/>
              <a:rect l="l" t="t" r="r" b="b"/>
              <a:pathLst>
                <a:path w="10904" h="11518" extrusionOk="0">
                  <a:moveTo>
                    <a:pt x="2" y="1"/>
                  </a:moveTo>
                  <a:lnTo>
                    <a:pt x="0" y="11518"/>
                  </a:lnTo>
                  <a:lnTo>
                    <a:pt x="10904" y="11518"/>
                  </a:lnTo>
                  <a:cubicBezTo>
                    <a:pt x="10391" y="5596"/>
                    <a:pt x="5836" y="826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Google Shape;16021;p80">
              <a:extLst>
                <a:ext uri="{FF2B5EF4-FFF2-40B4-BE49-F238E27FC236}">
                  <a16:creationId xmlns:a16="http://schemas.microsoft.com/office/drawing/2014/main" id="{CFBF3D41-4090-ECA7-70C3-D2DF73EC9523}"/>
                </a:ext>
              </a:extLst>
            </p:cNvPr>
            <p:cNvSpPr/>
            <p:nvPr/>
          </p:nvSpPr>
          <p:spPr>
            <a:xfrm>
              <a:off x="2828488" y="1792684"/>
              <a:ext cx="243819" cy="245978"/>
            </a:xfrm>
            <a:custGeom>
              <a:avLst/>
              <a:gdLst/>
              <a:ahLst/>
              <a:cxnLst/>
              <a:rect l="l" t="t" r="r" b="b"/>
              <a:pathLst>
                <a:path w="9276" h="9343" extrusionOk="0">
                  <a:moveTo>
                    <a:pt x="0" y="1"/>
                  </a:moveTo>
                  <a:cubicBezTo>
                    <a:pt x="465" y="4930"/>
                    <a:pt x="4350" y="8842"/>
                    <a:pt x="9275" y="9343"/>
                  </a:cubicBezTo>
                  <a:lnTo>
                    <a:pt x="92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Google Shape;16022;p80">
              <a:extLst>
                <a:ext uri="{FF2B5EF4-FFF2-40B4-BE49-F238E27FC236}">
                  <a16:creationId xmlns:a16="http://schemas.microsoft.com/office/drawing/2014/main" id="{DF8BD7CC-1358-77EC-C283-888D1A9E7A0B}"/>
                </a:ext>
              </a:extLst>
            </p:cNvPr>
            <p:cNvSpPr/>
            <p:nvPr/>
          </p:nvSpPr>
          <p:spPr>
            <a:xfrm>
              <a:off x="3109621" y="1792684"/>
              <a:ext cx="256909" cy="269857"/>
            </a:xfrm>
            <a:custGeom>
              <a:avLst/>
              <a:gdLst/>
              <a:ahLst/>
              <a:cxnLst/>
              <a:rect l="l" t="t" r="r" b="b"/>
              <a:pathLst>
                <a:path w="9774" h="10250" extrusionOk="0">
                  <a:moveTo>
                    <a:pt x="0" y="1"/>
                  </a:moveTo>
                  <a:lnTo>
                    <a:pt x="0" y="10249"/>
                  </a:lnTo>
                  <a:cubicBezTo>
                    <a:pt x="5200" y="9514"/>
                    <a:pt x="9280" y="5280"/>
                    <a:pt x="977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16023;p80">
              <a:extLst>
                <a:ext uri="{FF2B5EF4-FFF2-40B4-BE49-F238E27FC236}">
                  <a16:creationId xmlns:a16="http://schemas.microsoft.com/office/drawing/2014/main" id="{4065C239-2303-701E-7432-B73025FADD8C}"/>
                </a:ext>
              </a:extLst>
            </p:cNvPr>
            <p:cNvSpPr/>
            <p:nvPr/>
          </p:nvSpPr>
          <p:spPr>
            <a:xfrm>
              <a:off x="2855378" y="1543258"/>
              <a:ext cx="216930" cy="220387"/>
            </a:xfrm>
            <a:custGeom>
              <a:avLst/>
              <a:gdLst/>
              <a:ahLst/>
              <a:cxnLst/>
              <a:rect l="l" t="t" r="r" b="b"/>
              <a:pathLst>
                <a:path w="8253" h="8371" extrusionOk="0">
                  <a:moveTo>
                    <a:pt x="8252" y="1"/>
                  </a:moveTo>
                  <a:cubicBezTo>
                    <a:pt x="3865" y="441"/>
                    <a:pt x="383" y="3959"/>
                    <a:pt x="1" y="8371"/>
                  </a:cubicBezTo>
                  <a:lnTo>
                    <a:pt x="8252" y="8371"/>
                  </a:lnTo>
                  <a:lnTo>
                    <a:pt x="825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8" name="Google Shape;14934;p45">
            <a:extLst>
              <a:ext uri="{FF2B5EF4-FFF2-40B4-BE49-F238E27FC236}">
                <a16:creationId xmlns:a16="http://schemas.microsoft.com/office/drawing/2014/main" id="{CF0F24D3-72E7-2C92-D89D-8BA26A4C4043}"/>
              </a:ext>
            </a:extLst>
          </p:cNvPr>
          <p:cNvSpPr txBox="1">
            <a:spLocks/>
          </p:cNvSpPr>
          <p:nvPr/>
        </p:nvSpPr>
        <p:spPr>
          <a:xfrm>
            <a:off x="5543700" y="1481477"/>
            <a:ext cx="2880300" cy="82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 Vietnam Pro SemiBold"/>
              <a:buNone/>
              <a:defRPr sz="20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lt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lt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lt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lt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lt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lt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lt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 Vietnam Pro SemiBold"/>
              <a:buNone/>
              <a:defRPr sz="2400" b="0" i="0" u="none" strike="noStrike" cap="none">
                <a:solidFill>
                  <a:schemeClr val="lt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pPr marL="0" indent="0"/>
            <a:r>
              <a:rPr lang="en-IN" b="1" dirty="0">
                <a:solidFill>
                  <a:schemeClr val="tx1"/>
                </a:solidFill>
                <a:latin typeface="-apple-system"/>
              </a:rPr>
              <a:t>Implementing JavaScript Factory Pattern Design Pattern Method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2" grpId="0" build="p"/>
      <p:bldP spid="14933" grpId="0" build="p"/>
      <p:bldP spid="14934" grpId="0" build="p"/>
      <p:bldP spid="14941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8" name="Google Shape;14908;p42"/>
          <p:cNvSpPr txBox="1">
            <a:spLocks noGrp="1"/>
          </p:cNvSpPr>
          <p:nvPr>
            <p:ph type="title"/>
          </p:nvPr>
        </p:nvSpPr>
        <p:spPr>
          <a:xfrm>
            <a:off x="2831423" y="1638334"/>
            <a:ext cx="3803400" cy="13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Questions ?</a:t>
            </a:r>
            <a:endParaRPr dirty="0"/>
          </a:p>
        </p:txBody>
      </p:sp>
      <p:cxnSp>
        <p:nvCxnSpPr>
          <p:cNvPr id="14911" name="Google Shape;14911;p42"/>
          <p:cNvCxnSpPr/>
          <p:nvPr/>
        </p:nvCxnSpPr>
        <p:spPr>
          <a:xfrm>
            <a:off x="2607906" y="3056676"/>
            <a:ext cx="35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1" name="Google Shape;14901;p41"/>
          <p:cNvSpPr txBox="1">
            <a:spLocks noGrp="1"/>
          </p:cNvSpPr>
          <p:nvPr>
            <p:ph type="title"/>
          </p:nvPr>
        </p:nvSpPr>
        <p:spPr>
          <a:xfrm>
            <a:off x="1981782" y="1567497"/>
            <a:ext cx="53142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 !</a:t>
            </a:r>
            <a:endParaRPr dirty="0"/>
          </a:p>
        </p:txBody>
      </p:sp>
      <p:cxnSp>
        <p:nvCxnSpPr>
          <p:cNvPr id="14903" name="Google Shape;14903;p41"/>
          <p:cNvCxnSpPr/>
          <p:nvPr/>
        </p:nvCxnSpPr>
        <p:spPr>
          <a:xfrm>
            <a:off x="2629200" y="2728797"/>
            <a:ext cx="388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ategies for Substitute Teachers by Slidesgo">
  <a:themeElements>
    <a:clrScheme name="Simple Light">
      <a:dk1>
        <a:srgbClr val="6E0D0E"/>
      </a:dk1>
      <a:lt1>
        <a:srgbClr val="333333"/>
      </a:lt1>
      <a:dk2>
        <a:srgbClr val="F3EEE6"/>
      </a:dk2>
      <a:lt2>
        <a:srgbClr val="BA9091"/>
      </a:lt2>
      <a:accent1>
        <a:srgbClr val="A9626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E0D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134</Words>
  <Application>Microsoft Office PowerPoint</Application>
  <PresentationFormat>On-screen Show (16:9)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Muli</vt:lpstr>
      <vt:lpstr>Muli Ultra-Bold</vt:lpstr>
      <vt:lpstr>Nunito Light</vt:lpstr>
      <vt:lpstr>Arial</vt:lpstr>
      <vt:lpstr>Calibri</vt:lpstr>
      <vt:lpstr>Inter Tight</vt:lpstr>
      <vt:lpstr>Be Vietnam Pro SemiBold</vt:lpstr>
      <vt:lpstr>-apple-system</vt:lpstr>
      <vt:lpstr>Figtree</vt:lpstr>
      <vt:lpstr>Be Vietnam Pro</vt:lpstr>
      <vt:lpstr>Strategies for Substitute Teachers by Slidesgo</vt:lpstr>
      <vt:lpstr>L1 Support Weekly Review</vt:lpstr>
      <vt:lpstr>15 </vt:lpstr>
      <vt:lpstr>PowerPoint Presentation</vt:lpstr>
      <vt:lpstr>Continuous Improvement</vt:lpstr>
      <vt:lpstr>Questions 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QnQ Sai</dc:creator>
  <cp:lastModifiedBy>Saikumar kamireddy</cp:lastModifiedBy>
  <cp:revision>3</cp:revision>
  <dcterms:modified xsi:type="dcterms:W3CDTF">2024-07-20T03:54:42Z</dcterms:modified>
</cp:coreProperties>
</file>