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4"/>
  </p:sldMasterIdLst>
  <p:notesMasterIdLst>
    <p:notesMasterId r:id="rId24"/>
  </p:notesMasterIdLst>
  <p:handoutMasterIdLst>
    <p:handoutMasterId r:id="rId25"/>
  </p:handoutMasterIdLst>
  <p:sldIdLst>
    <p:sldId id="257" r:id="rId5"/>
    <p:sldId id="265" r:id="rId6"/>
    <p:sldId id="268" r:id="rId7"/>
    <p:sldId id="270" r:id="rId8"/>
    <p:sldId id="269" r:id="rId9"/>
    <p:sldId id="267" r:id="rId10"/>
    <p:sldId id="261" r:id="rId11"/>
    <p:sldId id="271" r:id="rId12"/>
    <p:sldId id="272" r:id="rId13"/>
    <p:sldId id="273" r:id="rId14"/>
    <p:sldId id="274" r:id="rId15"/>
    <p:sldId id="276" r:id="rId16"/>
    <p:sldId id="277" r:id="rId17"/>
    <p:sldId id="278" r:id="rId18"/>
    <p:sldId id="284" r:id="rId19"/>
    <p:sldId id="279" r:id="rId20"/>
    <p:sldId id="280" r:id="rId21"/>
    <p:sldId id="281"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C17A80-5C27-498A-8CFE-8B59164A4DB0}" v="131" dt="2022-05-02T02:43:25.1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1" autoAdjust="0"/>
  </p:normalViewPr>
  <p:slideViewPr>
    <p:cSldViewPr snapToGrid="0">
      <p:cViewPr>
        <p:scale>
          <a:sx n="82" d="100"/>
          <a:sy n="82" d="100"/>
        </p:scale>
        <p:origin x="720" y="96"/>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avani Niharika" userId="cddb832068d20f47" providerId="LiveId" clId="{88C17A80-5C27-498A-8CFE-8B59164A4DB0}"/>
    <pc:docChg chg="undo redo custSel addSld delSld modSld">
      <pc:chgData name="Sravani Niharika" userId="cddb832068d20f47" providerId="LiveId" clId="{88C17A80-5C27-498A-8CFE-8B59164A4DB0}" dt="2022-05-02T02:43:25.109" v="4185" actId="14100"/>
      <pc:docMkLst>
        <pc:docMk/>
      </pc:docMkLst>
      <pc:sldChg chg="addSp modSp mod">
        <pc:chgData name="Sravani Niharika" userId="cddb832068d20f47" providerId="LiveId" clId="{88C17A80-5C27-498A-8CFE-8B59164A4DB0}" dt="2022-05-01T23:17:53.648" v="559" actId="14100"/>
        <pc:sldMkLst>
          <pc:docMk/>
          <pc:sldMk cId="1847117821" sldId="257"/>
        </pc:sldMkLst>
        <pc:spChg chg="mod">
          <ac:chgData name="Sravani Niharika" userId="cddb832068d20f47" providerId="LiveId" clId="{88C17A80-5C27-498A-8CFE-8B59164A4DB0}" dt="2022-05-01T23:17:18.738" v="552" actId="14100"/>
          <ac:spMkLst>
            <pc:docMk/>
            <pc:sldMk cId="1847117821" sldId="257"/>
            <ac:spMk id="2" creationId="{00000000-0000-0000-0000-000000000000}"/>
          </ac:spMkLst>
        </pc:spChg>
        <pc:spChg chg="mod">
          <ac:chgData name="Sravani Niharika" userId="cddb832068d20f47" providerId="LiveId" clId="{88C17A80-5C27-498A-8CFE-8B59164A4DB0}" dt="2022-05-01T23:17:46.205" v="558" actId="27636"/>
          <ac:spMkLst>
            <pc:docMk/>
            <pc:sldMk cId="1847117821" sldId="257"/>
            <ac:spMk id="3" creationId="{00000000-0000-0000-0000-000000000000}"/>
          </ac:spMkLst>
        </pc:spChg>
        <pc:picChg chg="add mod">
          <ac:chgData name="Sravani Niharika" userId="cddb832068d20f47" providerId="LiveId" clId="{88C17A80-5C27-498A-8CFE-8B59164A4DB0}" dt="2022-05-01T23:17:53.648" v="559" actId="14100"/>
          <ac:picMkLst>
            <pc:docMk/>
            <pc:sldMk cId="1847117821" sldId="257"/>
            <ac:picMk id="1026" creationId="{4DDA7F17-3204-47E8-9BC1-CD2C659F278C}"/>
          </ac:picMkLst>
        </pc:picChg>
      </pc:sldChg>
      <pc:sldChg chg="del">
        <pc:chgData name="Sravani Niharika" userId="cddb832068d20f47" providerId="LiveId" clId="{88C17A80-5C27-498A-8CFE-8B59164A4DB0}" dt="2022-05-01T23:18:01.717" v="560" actId="2696"/>
        <pc:sldMkLst>
          <pc:docMk/>
          <pc:sldMk cId="4148730141" sldId="259"/>
        </pc:sldMkLst>
      </pc:sldChg>
      <pc:sldChg chg="modSp add mod">
        <pc:chgData name="Sravani Niharika" userId="cddb832068d20f47" providerId="LiveId" clId="{88C17A80-5C27-498A-8CFE-8B59164A4DB0}" dt="2022-05-02T01:21:41.590" v="2477" actId="20577"/>
        <pc:sldMkLst>
          <pc:docMk/>
          <pc:sldMk cId="2583926588" sldId="261"/>
        </pc:sldMkLst>
        <pc:spChg chg="mod">
          <ac:chgData name="Sravani Niharika" userId="cddb832068d20f47" providerId="LiveId" clId="{88C17A80-5C27-498A-8CFE-8B59164A4DB0}" dt="2022-05-02T01:21:41.590" v="2477" actId="20577"/>
          <ac:spMkLst>
            <pc:docMk/>
            <pc:sldMk cId="2583926588" sldId="261"/>
            <ac:spMk id="4" creationId="{00000000-0000-0000-0000-000000000000}"/>
          </ac:spMkLst>
        </pc:spChg>
      </pc:sldChg>
      <pc:sldChg chg="del">
        <pc:chgData name="Sravani Niharika" userId="cddb832068d20f47" providerId="LiveId" clId="{88C17A80-5C27-498A-8CFE-8B59164A4DB0}" dt="2022-05-01T23:39:47.251" v="590" actId="2696"/>
        <pc:sldMkLst>
          <pc:docMk/>
          <pc:sldMk cId="3254483150" sldId="261"/>
        </pc:sldMkLst>
      </pc:sldChg>
      <pc:sldChg chg="del">
        <pc:chgData name="Sravani Niharika" userId="cddb832068d20f47" providerId="LiveId" clId="{88C17A80-5C27-498A-8CFE-8B59164A4DB0}" dt="2022-05-01T23:39:53.288" v="591" actId="2696"/>
        <pc:sldMkLst>
          <pc:docMk/>
          <pc:sldMk cId="3853617115" sldId="262"/>
        </pc:sldMkLst>
      </pc:sldChg>
      <pc:sldChg chg="del">
        <pc:chgData name="Sravani Niharika" userId="cddb832068d20f47" providerId="LiveId" clId="{88C17A80-5C27-498A-8CFE-8B59164A4DB0}" dt="2022-05-01T23:39:58.044" v="592" actId="2696"/>
        <pc:sldMkLst>
          <pc:docMk/>
          <pc:sldMk cId="3731691049" sldId="264"/>
        </pc:sldMkLst>
      </pc:sldChg>
      <pc:sldChg chg="addSp modSp new mod modClrScheme chgLayout">
        <pc:chgData name="Sravani Niharika" userId="cddb832068d20f47" providerId="LiveId" clId="{88C17A80-5C27-498A-8CFE-8B59164A4DB0}" dt="2022-05-02T02:43:25.109" v="4185" actId="14100"/>
        <pc:sldMkLst>
          <pc:docMk/>
          <pc:sldMk cId="3259049483" sldId="265"/>
        </pc:sldMkLst>
        <pc:spChg chg="mod ord">
          <ac:chgData name="Sravani Niharika" userId="cddb832068d20f47" providerId="LiveId" clId="{88C17A80-5C27-498A-8CFE-8B59164A4DB0}" dt="2022-05-02T02:38:52.322" v="4103" actId="14100"/>
          <ac:spMkLst>
            <pc:docMk/>
            <pc:sldMk cId="3259049483" sldId="265"/>
            <ac:spMk id="2" creationId="{DD0DD562-9EFF-40E7-A1A4-34830F45EA5D}"/>
          </ac:spMkLst>
        </pc:spChg>
        <pc:spChg chg="mod ord">
          <ac:chgData name="Sravani Niharika" userId="cddb832068d20f47" providerId="LiveId" clId="{88C17A80-5C27-498A-8CFE-8B59164A4DB0}" dt="2022-05-02T02:39:50.972" v="4165" actId="27636"/>
          <ac:spMkLst>
            <pc:docMk/>
            <pc:sldMk cId="3259049483" sldId="265"/>
            <ac:spMk id="3" creationId="{EAC5CE80-5824-48AE-B88D-A15C1D111773}"/>
          </ac:spMkLst>
        </pc:spChg>
        <pc:picChg chg="add mod">
          <ac:chgData name="Sravani Niharika" userId="cddb832068d20f47" providerId="LiveId" clId="{88C17A80-5C27-498A-8CFE-8B59164A4DB0}" dt="2022-05-02T02:43:25.109" v="4185" actId="14100"/>
          <ac:picMkLst>
            <pc:docMk/>
            <pc:sldMk cId="3259049483" sldId="265"/>
            <ac:picMk id="4098" creationId="{F9403898-C769-45D2-8826-8B1F04520E3E}"/>
          </ac:picMkLst>
        </pc:picChg>
      </pc:sldChg>
      <pc:sldChg chg="addSp delSp modSp new del mod modClrScheme chgLayout">
        <pc:chgData name="Sravani Niharika" userId="cddb832068d20f47" providerId="LiveId" clId="{88C17A80-5C27-498A-8CFE-8B59164A4DB0}" dt="2022-05-02T00:57:12.997" v="2059" actId="2696"/>
        <pc:sldMkLst>
          <pc:docMk/>
          <pc:sldMk cId="1063922383" sldId="266"/>
        </pc:sldMkLst>
        <pc:spChg chg="mod ord">
          <ac:chgData name="Sravani Niharika" userId="cddb832068d20f47" providerId="LiveId" clId="{88C17A80-5C27-498A-8CFE-8B59164A4DB0}" dt="2022-05-01T23:56:25.514" v="929" actId="2711"/>
          <ac:spMkLst>
            <pc:docMk/>
            <pc:sldMk cId="1063922383" sldId="266"/>
            <ac:spMk id="2" creationId="{6120771A-75B1-48ED-9516-855D9520C455}"/>
          </ac:spMkLst>
        </pc:spChg>
        <pc:spChg chg="add del mod ord">
          <ac:chgData name="Sravani Niharika" userId="cddb832068d20f47" providerId="LiveId" clId="{88C17A80-5C27-498A-8CFE-8B59164A4DB0}" dt="2022-05-02T00:05:01.931" v="1347" actId="20577"/>
          <ac:spMkLst>
            <pc:docMk/>
            <pc:sldMk cId="1063922383" sldId="266"/>
            <ac:spMk id="3" creationId="{60D86623-E6E2-42AF-B669-CAC83B2953CE}"/>
          </ac:spMkLst>
        </pc:spChg>
        <pc:spChg chg="add del">
          <ac:chgData name="Sravani Niharika" userId="cddb832068d20f47" providerId="LiveId" clId="{88C17A80-5C27-498A-8CFE-8B59164A4DB0}" dt="2022-05-01T23:49:44.036" v="632"/>
          <ac:spMkLst>
            <pc:docMk/>
            <pc:sldMk cId="1063922383" sldId="266"/>
            <ac:spMk id="4" creationId="{DF4D27D1-93D1-4456-9046-88D4F4DB44AD}"/>
          </ac:spMkLst>
        </pc:spChg>
        <pc:spChg chg="add del">
          <ac:chgData name="Sravani Niharika" userId="cddb832068d20f47" providerId="LiveId" clId="{88C17A80-5C27-498A-8CFE-8B59164A4DB0}" dt="2022-05-01T23:49:48.253" v="634"/>
          <ac:spMkLst>
            <pc:docMk/>
            <pc:sldMk cId="1063922383" sldId="266"/>
            <ac:spMk id="5" creationId="{643DF3B4-A54A-4BBD-B08F-103A7321F7A4}"/>
          </ac:spMkLst>
        </pc:spChg>
        <pc:picChg chg="add del">
          <ac:chgData name="Sravani Niharika" userId="cddb832068d20f47" providerId="LiveId" clId="{88C17A80-5C27-498A-8CFE-8B59164A4DB0}" dt="2022-05-01T23:49:44.036" v="632"/>
          <ac:picMkLst>
            <pc:docMk/>
            <pc:sldMk cId="1063922383" sldId="266"/>
            <ac:picMk id="1026" creationId="{D38D1C96-6F74-482B-BBE6-03B738CBE552}"/>
          </ac:picMkLst>
        </pc:picChg>
        <pc:picChg chg="add del">
          <ac:chgData name="Sravani Niharika" userId="cddb832068d20f47" providerId="LiveId" clId="{88C17A80-5C27-498A-8CFE-8B59164A4DB0}" dt="2022-05-01T23:49:44.036" v="632"/>
          <ac:picMkLst>
            <pc:docMk/>
            <pc:sldMk cId="1063922383" sldId="266"/>
            <ac:picMk id="1027" creationId="{1F4979B2-56F3-4DEA-BE6E-AADF268FA5D5}"/>
          </ac:picMkLst>
        </pc:picChg>
        <pc:picChg chg="add del">
          <ac:chgData name="Sravani Niharika" userId="cddb832068d20f47" providerId="LiveId" clId="{88C17A80-5C27-498A-8CFE-8B59164A4DB0}" dt="2022-05-01T23:49:48.253" v="634"/>
          <ac:picMkLst>
            <pc:docMk/>
            <pc:sldMk cId="1063922383" sldId="266"/>
            <ac:picMk id="1029" creationId="{9C12879D-D8A3-466C-B56B-6013717B1C93}"/>
          </ac:picMkLst>
        </pc:picChg>
        <pc:picChg chg="add del">
          <ac:chgData name="Sravani Niharika" userId="cddb832068d20f47" providerId="LiveId" clId="{88C17A80-5C27-498A-8CFE-8B59164A4DB0}" dt="2022-05-01T23:49:48.253" v="634"/>
          <ac:picMkLst>
            <pc:docMk/>
            <pc:sldMk cId="1063922383" sldId="266"/>
            <ac:picMk id="1030" creationId="{354BCE13-4991-4301-9C3C-97C2EF0B3E5C}"/>
          </ac:picMkLst>
        </pc:picChg>
        <pc:picChg chg="add mod">
          <ac:chgData name="Sravani Niharika" userId="cddb832068d20f47" providerId="LiveId" clId="{88C17A80-5C27-498A-8CFE-8B59164A4DB0}" dt="2022-05-02T00:04:58.493" v="1346" actId="1076"/>
          <ac:picMkLst>
            <pc:docMk/>
            <pc:sldMk cId="1063922383" sldId="266"/>
            <ac:picMk id="1032" creationId="{B755997B-0FAF-47B2-A2DD-18E32DA8C389}"/>
          </ac:picMkLst>
        </pc:picChg>
      </pc:sldChg>
      <pc:sldChg chg="addSp delSp modSp new mod modClrScheme chgLayout">
        <pc:chgData name="Sravani Niharika" userId="cddb832068d20f47" providerId="LiveId" clId="{88C17A80-5C27-498A-8CFE-8B59164A4DB0}" dt="2022-05-02T01:19:28.598" v="2436" actId="14100"/>
        <pc:sldMkLst>
          <pc:docMk/>
          <pc:sldMk cId="4100031248" sldId="267"/>
        </pc:sldMkLst>
        <pc:spChg chg="add mod ord">
          <ac:chgData name="Sravani Niharika" userId="cddb832068d20f47" providerId="LiveId" clId="{88C17A80-5C27-498A-8CFE-8B59164A4DB0}" dt="2022-05-02T01:11:30.008" v="2111" actId="20577"/>
          <ac:spMkLst>
            <pc:docMk/>
            <pc:sldMk cId="4100031248" sldId="267"/>
            <ac:spMk id="2" creationId="{8A68811B-63C1-4F8D-95E1-B63187E12FFD}"/>
          </ac:spMkLst>
        </pc:spChg>
        <pc:spChg chg="add del mod">
          <ac:chgData name="Sravani Niharika" userId="cddb832068d20f47" providerId="LiveId" clId="{88C17A80-5C27-498A-8CFE-8B59164A4DB0}" dt="2022-05-02T01:05:31.974" v="2060" actId="700"/>
          <ac:spMkLst>
            <pc:docMk/>
            <pc:sldMk cId="4100031248" sldId="267"/>
            <ac:spMk id="3" creationId="{FDA8FFFE-A7FA-490E-9DB9-9C2C6A4EA1C8}"/>
          </ac:spMkLst>
        </pc:spChg>
        <pc:spChg chg="add mod ord">
          <ac:chgData name="Sravani Niharika" userId="cddb832068d20f47" providerId="LiveId" clId="{88C17A80-5C27-498A-8CFE-8B59164A4DB0}" dt="2022-05-02T01:19:28.598" v="2436" actId="14100"/>
          <ac:spMkLst>
            <pc:docMk/>
            <pc:sldMk cId="4100031248" sldId="267"/>
            <ac:spMk id="4" creationId="{E8D678A0-39E1-47B8-AE8B-72BEDA81FB5E}"/>
          </ac:spMkLst>
        </pc:spChg>
        <pc:picChg chg="add mod">
          <ac:chgData name="Sravani Niharika" userId="cddb832068d20f47" providerId="LiveId" clId="{88C17A80-5C27-498A-8CFE-8B59164A4DB0}" dt="2022-05-02T01:19:21.508" v="2435" actId="14100"/>
          <ac:picMkLst>
            <pc:docMk/>
            <pc:sldMk cId="4100031248" sldId="267"/>
            <ac:picMk id="2050" creationId="{805F1C9D-60C2-4688-8C74-DA762E1D8CCF}"/>
          </ac:picMkLst>
        </pc:picChg>
      </pc:sldChg>
      <pc:sldChg chg="addSp delSp modSp new mod modClrScheme chgLayout">
        <pc:chgData name="Sravani Niharika" userId="cddb832068d20f47" providerId="LiveId" clId="{88C17A80-5C27-498A-8CFE-8B59164A4DB0}" dt="2022-05-02T00:56:40.007" v="2057" actId="14100"/>
        <pc:sldMkLst>
          <pc:docMk/>
          <pc:sldMk cId="294436465" sldId="268"/>
        </pc:sldMkLst>
        <pc:spChg chg="mod ord">
          <ac:chgData name="Sravani Niharika" userId="cddb832068d20f47" providerId="LiveId" clId="{88C17A80-5C27-498A-8CFE-8B59164A4DB0}" dt="2022-05-02T00:06:03.371" v="1376" actId="14100"/>
          <ac:spMkLst>
            <pc:docMk/>
            <pc:sldMk cId="294436465" sldId="268"/>
            <ac:spMk id="2" creationId="{43DAD2CA-326D-493D-9DBF-9F39829886FF}"/>
          </ac:spMkLst>
        </pc:spChg>
        <pc:spChg chg="mod ord">
          <ac:chgData name="Sravani Niharika" userId="cddb832068d20f47" providerId="LiveId" clId="{88C17A80-5C27-498A-8CFE-8B59164A4DB0}" dt="2022-05-02T00:56:15.094" v="2050" actId="14100"/>
          <ac:spMkLst>
            <pc:docMk/>
            <pc:sldMk cId="294436465" sldId="268"/>
            <ac:spMk id="3" creationId="{D06B7C01-E117-4ED6-BC5A-A7D6A654A931}"/>
          </ac:spMkLst>
        </pc:spChg>
        <pc:picChg chg="add del mod">
          <ac:chgData name="Sravani Niharika" userId="cddb832068d20f47" providerId="LiveId" clId="{88C17A80-5C27-498A-8CFE-8B59164A4DB0}" dt="2022-05-02T00:56:01.148" v="2047" actId="478"/>
          <ac:picMkLst>
            <pc:docMk/>
            <pc:sldMk cId="294436465" sldId="268"/>
            <ac:picMk id="1026" creationId="{DC3D06D4-8890-4324-B1EB-EB46C2D49963}"/>
          </ac:picMkLst>
        </pc:picChg>
        <pc:picChg chg="add mod">
          <ac:chgData name="Sravani Niharika" userId="cddb832068d20f47" providerId="LiveId" clId="{88C17A80-5C27-498A-8CFE-8B59164A4DB0}" dt="2022-05-02T00:56:40.007" v="2057" actId="14100"/>
          <ac:picMkLst>
            <pc:docMk/>
            <pc:sldMk cId="294436465" sldId="268"/>
            <ac:picMk id="1028" creationId="{5D1DCC15-B809-46D6-ABBF-DC335003FA21}"/>
          </ac:picMkLst>
        </pc:picChg>
      </pc:sldChg>
      <pc:sldChg chg="addSp delSp modSp new mod modClrScheme chgLayout">
        <pc:chgData name="Sravani Niharika" userId="cddb832068d20f47" providerId="LiveId" clId="{88C17A80-5C27-498A-8CFE-8B59164A4DB0}" dt="2022-05-02T00:37:36.665" v="1460" actId="1076"/>
        <pc:sldMkLst>
          <pc:docMk/>
          <pc:sldMk cId="3631262768" sldId="269"/>
        </pc:sldMkLst>
        <pc:spChg chg="add mod ord">
          <ac:chgData name="Sravani Niharika" userId="cddb832068d20f47" providerId="LiveId" clId="{88C17A80-5C27-498A-8CFE-8B59164A4DB0}" dt="2022-05-02T00:37:35.656" v="1459" actId="14100"/>
          <ac:spMkLst>
            <pc:docMk/>
            <pc:sldMk cId="3631262768" sldId="269"/>
            <ac:spMk id="2" creationId="{F56B8461-06EE-499A-AAC9-3EA801D47D9C}"/>
          </ac:spMkLst>
        </pc:spChg>
        <pc:spChg chg="add del mod">
          <ac:chgData name="Sravani Niharika" userId="cddb832068d20f47" providerId="LiveId" clId="{88C17A80-5C27-498A-8CFE-8B59164A4DB0}" dt="2022-05-02T00:36:13.819" v="1446" actId="22"/>
          <ac:spMkLst>
            <pc:docMk/>
            <pc:sldMk cId="3631262768" sldId="269"/>
            <ac:spMk id="3" creationId="{881E5D19-0F55-4A86-81C8-86DFFF6AD377}"/>
          </ac:spMkLst>
        </pc:spChg>
        <pc:picChg chg="add mod ord">
          <ac:chgData name="Sravani Niharika" userId="cddb832068d20f47" providerId="LiveId" clId="{88C17A80-5C27-498A-8CFE-8B59164A4DB0}" dt="2022-05-02T00:37:36.665" v="1460" actId="1076"/>
          <ac:picMkLst>
            <pc:docMk/>
            <pc:sldMk cId="3631262768" sldId="269"/>
            <ac:picMk id="5" creationId="{8DBB54D6-5702-481C-87D9-2D81BE2727CC}"/>
          </ac:picMkLst>
        </pc:picChg>
      </pc:sldChg>
      <pc:sldChg chg="add">
        <pc:chgData name="Sravani Niharika" userId="cddb832068d20f47" providerId="LiveId" clId="{88C17A80-5C27-498A-8CFE-8B59164A4DB0}" dt="2022-05-02T00:57:08.595" v="2058"/>
        <pc:sldMkLst>
          <pc:docMk/>
          <pc:sldMk cId="2887535408" sldId="270"/>
        </pc:sldMkLst>
      </pc:sldChg>
      <pc:sldChg chg="delSp modSp add mod">
        <pc:chgData name="Sravani Niharika" userId="cddb832068d20f47" providerId="LiveId" clId="{88C17A80-5C27-498A-8CFE-8B59164A4DB0}" dt="2022-05-02T01:38:07.310" v="2758" actId="5793"/>
        <pc:sldMkLst>
          <pc:docMk/>
          <pc:sldMk cId="4141491001" sldId="271"/>
        </pc:sldMkLst>
        <pc:spChg chg="mod">
          <ac:chgData name="Sravani Niharika" userId="cddb832068d20f47" providerId="LiveId" clId="{88C17A80-5C27-498A-8CFE-8B59164A4DB0}" dt="2022-05-02T01:32:58.324" v="2550" actId="14100"/>
          <ac:spMkLst>
            <pc:docMk/>
            <pc:sldMk cId="4141491001" sldId="271"/>
            <ac:spMk id="2" creationId="{6120771A-75B1-48ED-9516-855D9520C455}"/>
          </ac:spMkLst>
        </pc:spChg>
        <pc:spChg chg="mod">
          <ac:chgData name="Sravani Niharika" userId="cddb832068d20f47" providerId="LiveId" clId="{88C17A80-5C27-498A-8CFE-8B59164A4DB0}" dt="2022-05-02T01:38:07.310" v="2758" actId="5793"/>
          <ac:spMkLst>
            <pc:docMk/>
            <pc:sldMk cId="4141491001" sldId="271"/>
            <ac:spMk id="3" creationId="{60D86623-E6E2-42AF-B669-CAC83B2953CE}"/>
          </ac:spMkLst>
        </pc:spChg>
        <pc:picChg chg="del">
          <ac:chgData name="Sravani Niharika" userId="cddb832068d20f47" providerId="LiveId" clId="{88C17A80-5C27-498A-8CFE-8B59164A4DB0}" dt="2022-05-02T01:28:54.601" v="2479" actId="478"/>
          <ac:picMkLst>
            <pc:docMk/>
            <pc:sldMk cId="4141491001" sldId="271"/>
            <ac:picMk id="1032" creationId="{B755997B-0FAF-47B2-A2DD-18E32DA8C389}"/>
          </ac:picMkLst>
        </pc:picChg>
      </pc:sldChg>
      <pc:sldChg chg="modSp add mod">
        <pc:chgData name="Sravani Niharika" userId="cddb832068d20f47" providerId="LiveId" clId="{88C17A80-5C27-498A-8CFE-8B59164A4DB0}" dt="2022-05-02T01:39:43.682" v="2773" actId="5793"/>
        <pc:sldMkLst>
          <pc:docMk/>
          <pc:sldMk cId="155090348" sldId="272"/>
        </pc:sldMkLst>
        <pc:spChg chg="mod">
          <ac:chgData name="Sravani Niharika" userId="cddb832068d20f47" providerId="LiveId" clId="{88C17A80-5C27-498A-8CFE-8B59164A4DB0}" dt="2022-05-02T01:38:40.035" v="2768" actId="20577"/>
          <ac:spMkLst>
            <pc:docMk/>
            <pc:sldMk cId="155090348" sldId="272"/>
            <ac:spMk id="2" creationId="{6120771A-75B1-48ED-9516-855D9520C455}"/>
          </ac:spMkLst>
        </pc:spChg>
        <pc:spChg chg="mod">
          <ac:chgData name="Sravani Niharika" userId="cddb832068d20f47" providerId="LiveId" clId="{88C17A80-5C27-498A-8CFE-8B59164A4DB0}" dt="2022-05-02T01:39:43.682" v="2773" actId="5793"/>
          <ac:spMkLst>
            <pc:docMk/>
            <pc:sldMk cId="155090348" sldId="272"/>
            <ac:spMk id="3" creationId="{60D86623-E6E2-42AF-B669-CAC83B2953CE}"/>
          </ac:spMkLst>
        </pc:spChg>
      </pc:sldChg>
      <pc:sldChg chg="addSp modSp add mod">
        <pc:chgData name="Sravani Niharika" userId="cddb832068d20f47" providerId="LiveId" clId="{88C17A80-5C27-498A-8CFE-8B59164A4DB0}" dt="2022-05-02T01:45:07.782" v="2855" actId="14100"/>
        <pc:sldMkLst>
          <pc:docMk/>
          <pc:sldMk cId="1158051644" sldId="273"/>
        </pc:sldMkLst>
        <pc:spChg chg="mod">
          <ac:chgData name="Sravani Niharika" userId="cddb832068d20f47" providerId="LiveId" clId="{88C17A80-5C27-498A-8CFE-8B59164A4DB0}" dt="2022-05-02T01:40:55.241" v="2831" actId="20577"/>
          <ac:spMkLst>
            <pc:docMk/>
            <pc:sldMk cId="1158051644" sldId="273"/>
            <ac:spMk id="2" creationId="{6120771A-75B1-48ED-9516-855D9520C455}"/>
          </ac:spMkLst>
        </pc:spChg>
        <pc:spChg chg="mod">
          <ac:chgData name="Sravani Niharika" userId="cddb832068d20f47" providerId="LiveId" clId="{88C17A80-5C27-498A-8CFE-8B59164A4DB0}" dt="2022-05-02T01:44:33.201" v="2849" actId="14100"/>
          <ac:spMkLst>
            <pc:docMk/>
            <pc:sldMk cId="1158051644" sldId="273"/>
            <ac:spMk id="3" creationId="{60D86623-E6E2-42AF-B669-CAC83B2953CE}"/>
          </ac:spMkLst>
        </pc:spChg>
        <pc:picChg chg="add mod">
          <ac:chgData name="Sravani Niharika" userId="cddb832068d20f47" providerId="LiveId" clId="{88C17A80-5C27-498A-8CFE-8B59164A4DB0}" dt="2022-05-02T01:45:07.782" v="2855" actId="14100"/>
          <ac:picMkLst>
            <pc:docMk/>
            <pc:sldMk cId="1158051644" sldId="273"/>
            <ac:picMk id="4" creationId="{276C809C-2012-40E3-87A0-988507320EE8}"/>
          </ac:picMkLst>
        </pc:picChg>
      </pc:sldChg>
      <pc:sldChg chg="modSp add mod">
        <pc:chgData name="Sravani Niharika" userId="cddb832068d20f47" providerId="LiveId" clId="{88C17A80-5C27-498A-8CFE-8B59164A4DB0}" dt="2022-05-02T02:16:30.727" v="3382" actId="27636"/>
        <pc:sldMkLst>
          <pc:docMk/>
          <pc:sldMk cId="2097816316" sldId="274"/>
        </pc:sldMkLst>
        <pc:spChg chg="mod">
          <ac:chgData name="Sravani Niharika" userId="cddb832068d20f47" providerId="LiveId" clId="{88C17A80-5C27-498A-8CFE-8B59164A4DB0}" dt="2022-05-02T01:47:18.958" v="2900" actId="20577"/>
          <ac:spMkLst>
            <pc:docMk/>
            <pc:sldMk cId="2097816316" sldId="274"/>
            <ac:spMk id="2" creationId="{6120771A-75B1-48ED-9516-855D9520C455}"/>
          </ac:spMkLst>
        </pc:spChg>
        <pc:spChg chg="mod">
          <ac:chgData name="Sravani Niharika" userId="cddb832068d20f47" providerId="LiveId" clId="{88C17A80-5C27-498A-8CFE-8B59164A4DB0}" dt="2022-05-02T02:16:30.727" v="3382" actId="27636"/>
          <ac:spMkLst>
            <pc:docMk/>
            <pc:sldMk cId="2097816316" sldId="274"/>
            <ac:spMk id="3" creationId="{60D86623-E6E2-42AF-B669-CAC83B2953CE}"/>
          </ac:spMkLst>
        </pc:spChg>
      </pc:sldChg>
      <pc:sldChg chg="addSp modSp new del mod">
        <pc:chgData name="Sravani Niharika" userId="cddb832068d20f47" providerId="LiveId" clId="{88C17A80-5C27-498A-8CFE-8B59164A4DB0}" dt="2022-05-02T02:01:48.675" v="3156" actId="2696"/>
        <pc:sldMkLst>
          <pc:docMk/>
          <pc:sldMk cId="434617011" sldId="275"/>
        </pc:sldMkLst>
        <pc:picChg chg="add mod">
          <ac:chgData name="Sravani Niharika" userId="cddb832068d20f47" providerId="LiveId" clId="{88C17A80-5C27-498A-8CFE-8B59164A4DB0}" dt="2022-05-02T02:00:52.770" v="3102"/>
          <ac:picMkLst>
            <pc:docMk/>
            <pc:sldMk cId="434617011" sldId="275"/>
            <ac:picMk id="2" creationId="{939BF871-1D43-415F-ACD0-9A743131EE99}"/>
          </ac:picMkLst>
        </pc:picChg>
      </pc:sldChg>
      <pc:sldChg chg="addSp modSp add mod">
        <pc:chgData name="Sravani Niharika" userId="cddb832068d20f47" providerId="LiveId" clId="{88C17A80-5C27-498A-8CFE-8B59164A4DB0}" dt="2022-05-02T02:02:12.811" v="3161" actId="14100"/>
        <pc:sldMkLst>
          <pc:docMk/>
          <pc:sldMk cId="875167461" sldId="276"/>
        </pc:sldMkLst>
        <pc:spChg chg="mod">
          <ac:chgData name="Sravani Niharika" userId="cddb832068d20f47" providerId="LiveId" clId="{88C17A80-5C27-498A-8CFE-8B59164A4DB0}" dt="2022-05-02T02:01:06.964" v="3112" actId="20577"/>
          <ac:spMkLst>
            <pc:docMk/>
            <pc:sldMk cId="875167461" sldId="276"/>
            <ac:spMk id="2" creationId="{6120771A-75B1-48ED-9516-855D9520C455}"/>
          </ac:spMkLst>
        </pc:spChg>
        <pc:spChg chg="mod">
          <ac:chgData name="Sravani Niharika" userId="cddb832068d20f47" providerId="LiveId" clId="{88C17A80-5C27-498A-8CFE-8B59164A4DB0}" dt="2022-05-02T02:01:40.607" v="3155" actId="20577"/>
          <ac:spMkLst>
            <pc:docMk/>
            <pc:sldMk cId="875167461" sldId="276"/>
            <ac:spMk id="3" creationId="{60D86623-E6E2-42AF-B669-CAC83B2953CE}"/>
          </ac:spMkLst>
        </pc:spChg>
        <pc:picChg chg="add mod">
          <ac:chgData name="Sravani Niharika" userId="cddb832068d20f47" providerId="LiveId" clId="{88C17A80-5C27-498A-8CFE-8B59164A4DB0}" dt="2022-05-02T02:02:12.811" v="3161" actId="14100"/>
          <ac:picMkLst>
            <pc:docMk/>
            <pc:sldMk cId="875167461" sldId="276"/>
            <ac:picMk id="4" creationId="{A9343066-A007-4801-BF8B-2F045DB0F430}"/>
          </ac:picMkLst>
        </pc:picChg>
      </pc:sldChg>
      <pc:sldChg chg="addSp delSp modSp add mod">
        <pc:chgData name="Sravani Niharika" userId="cddb832068d20f47" providerId="LiveId" clId="{88C17A80-5C27-498A-8CFE-8B59164A4DB0}" dt="2022-05-02T02:12:31.698" v="3313" actId="255"/>
        <pc:sldMkLst>
          <pc:docMk/>
          <pc:sldMk cId="321536892" sldId="277"/>
        </pc:sldMkLst>
        <pc:spChg chg="mod">
          <ac:chgData name="Sravani Niharika" userId="cddb832068d20f47" providerId="LiveId" clId="{88C17A80-5C27-498A-8CFE-8B59164A4DB0}" dt="2022-05-02T02:03:46.295" v="3195" actId="20577"/>
          <ac:spMkLst>
            <pc:docMk/>
            <pc:sldMk cId="321536892" sldId="277"/>
            <ac:spMk id="2" creationId="{6120771A-75B1-48ED-9516-855D9520C455}"/>
          </ac:spMkLst>
        </pc:spChg>
        <pc:spChg chg="mod">
          <ac:chgData name="Sravani Niharika" userId="cddb832068d20f47" providerId="LiveId" clId="{88C17A80-5C27-498A-8CFE-8B59164A4DB0}" dt="2022-05-02T02:12:31.698" v="3313" actId="255"/>
          <ac:spMkLst>
            <pc:docMk/>
            <pc:sldMk cId="321536892" sldId="277"/>
            <ac:spMk id="3" creationId="{60D86623-E6E2-42AF-B669-CAC83B2953CE}"/>
          </ac:spMkLst>
        </pc:spChg>
        <pc:picChg chg="add mod">
          <ac:chgData name="Sravani Niharika" userId="cddb832068d20f47" providerId="LiveId" clId="{88C17A80-5C27-498A-8CFE-8B59164A4DB0}" dt="2022-05-02T02:09:31.139" v="3288" actId="14100"/>
          <ac:picMkLst>
            <pc:docMk/>
            <pc:sldMk cId="321536892" sldId="277"/>
            <ac:picMk id="3074" creationId="{9C146D8A-EDEA-470C-B62F-9DF98738E80D}"/>
          </ac:picMkLst>
        </pc:picChg>
        <pc:picChg chg="add mod">
          <ac:chgData name="Sravani Niharika" userId="cddb832068d20f47" providerId="LiveId" clId="{88C17A80-5C27-498A-8CFE-8B59164A4DB0}" dt="2022-05-02T02:09:45.898" v="3293" actId="1076"/>
          <ac:picMkLst>
            <pc:docMk/>
            <pc:sldMk cId="321536892" sldId="277"/>
            <ac:picMk id="3076" creationId="{22FC1F2E-9F04-49F2-98D1-2E8B757CC8ED}"/>
          </ac:picMkLst>
        </pc:picChg>
        <pc:picChg chg="add mod">
          <ac:chgData name="Sravani Niharika" userId="cddb832068d20f47" providerId="LiveId" clId="{88C17A80-5C27-498A-8CFE-8B59164A4DB0}" dt="2022-05-02T02:12:12.605" v="3308" actId="1076"/>
          <ac:picMkLst>
            <pc:docMk/>
            <pc:sldMk cId="321536892" sldId="277"/>
            <ac:picMk id="3078" creationId="{C2B7EBF0-B6CE-4ACC-9DF7-BF7CFCAF0B89}"/>
          </ac:picMkLst>
        </pc:picChg>
        <pc:picChg chg="add del">
          <ac:chgData name="Sravani Niharika" userId="cddb832068d20f47" providerId="LiveId" clId="{88C17A80-5C27-498A-8CFE-8B59164A4DB0}" dt="2022-05-02T02:08:16.612" v="3275"/>
          <ac:picMkLst>
            <pc:docMk/>
            <pc:sldMk cId="321536892" sldId="277"/>
            <ac:picMk id="3080" creationId="{34DE24D2-BFFB-4D4E-863F-BB12E3DD3F3D}"/>
          </ac:picMkLst>
        </pc:picChg>
        <pc:picChg chg="add mod">
          <ac:chgData name="Sravani Niharika" userId="cddb832068d20f47" providerId="LiveId" clId="{88C17A80-5C27-498A-8CFE-8B59164A4DB0}" dt="2022-05-02T02:09:50.124" v="3294" actId="1076"/>
          <ac:picMkLst>
            <pc:docMk/>
            <pc:sldMk cId="321536892" sldId="277"/>
            <ac:picMk id="3082" creationId="{2491F677-7EE0-4940-8991-742734AD57A4}"/>
          </ac:picMkLst>
        </pc:picChg>
        <pc:picChg chg="add mod">
          <ac:chgData name="Sravani Niharika" userId="cddb832068d20f47" providerId="LiveId" clId="{88C17A80-5C27-498A-8CFE-8B59164A4DB0}" dt="2022-05-02T02:12:16.189" v="3309" actId="1076"/>
          <ac:picMkLst>
            <pc:docMk/>
            <pc:sldMk cId="321536892" sldId="277"/>
            <ac:picMk id="3084" creationId="{7784ED34-45F9-4072-89D3-CB15CBE7FFC0}"/>
          </ac:picMkLst>
        </pc:picChg>
        <pc:picChg chg="add mod">
          <ac:chgData name="Sravani Niharika" userId="cddb832068d20f47" providerId="LiveId" clId="{88C17A80-5C27-498A-8CFE-8B59164A4DB0}" dt="2022-05-02T02:10:57.308" v="3304" actId="14100"/>
          <ac:picMkLst>
            <pc:docMk/>
            <pc:sldMk cId="321536892" sldId="277"/>
            <ac:picMk id="3086" creationId="{B4F6AD77-25BD-4C6A-8B4E-65EC3048C7FE}"/>
          </ac:picMkLst>
        </pc:picChg>
        <pc:picChg chg="add mod">
          <ac:chgData name="Sravani Niharika" userId="cddb832068d20f47" providerId="LiveId" clId="{88C17A80-5C27-498A-8CFE-8B59164A4DB0}" dt="2022-05-02T02:12:23.879" v="3312" actId="14100"/>
          <ac:picMkLst>
            <pc:docMk/>
            <pc:sldMk cId="321536892" sldId="277"/>
            <ac:picMk id="3088" creationId="{DE11E442-CE34-4036-A8DE-BFFF830B3B4B}"/>
          </ac:picMkLst>
        </pc:picChg>
      </pc:sldChg>
      <pc:sldChg chg="modSp add mod">
        <pc:chgData name="Sravani Niharika" userId="cddb832068d20f47" providerId="LiveId" clId="{88C17A80-5C27-498A-8CFE-8B59164A4DB0}" dt="2022-05-02T02:20:58.362" v="3421" actId="20577"/>
        <pc:sldMkLst>
          <pc:docMk/>
          <pc:sldMk cId="2157566393" sldId="278"/>
        </pc:sldMkLst>
        <pc:spChg chg="mod">
          <ac:chgData name="Sravani Niharika" userId="cddb832068d20f47" providerId="LiveId" clId="{88C17A80-5C27-498A-8CFE-8B59164A4DB0}" dt="2022-05-02T02:13:56.637" v="3348" actId="20577"/>
          <ac:spMkLst>
            <pc:docMk/>
            <pc:sldMk cId="2157566393" sldId="278"/>
            <ac:spMk id="2" creationId="{6120771A-75B1-48ED-9516-855D9520C455}"/>
          </ac:spMkLst>
        </pc:spChg>
        <pc:spChg chg="mod">
          <ac:chgData name="Sravani Niharika" userId="cddb832068d20f47" providerId="LiveId" clId="{88C17A80-5C27-498A-8CFE-8B59164A4DB0}" dt="2022-05-02T02:20:58.362" v="3421" actId="20577"/>
          <ac:spMkLst>
            <pc:docMk/>
            <pc:sldMk cId="2157566393" sldId="278"/>
            <ac:spMk id="3" creationId="{60D86623-E6E2-42AF-B669-CAC83B2953CE}"/>
          </ac:spMkLst>
        </pc:spChg>
      </pc:sldChg>
      <pc:sldChg chg="modSp add del mod">
        <pc:chgData name="Sravani Niharika" userId="cddb832068d20f47" providerId="LiveId" clId="{88C17A80-5C27-498A-8CFE-8B59164A4DB0}" dt="2022-05-02T02:26:23.397" v="3454" actId="2696"/>
        <pc:sldMkLst>
          <pc:docMk/>
          <pc:sldMk cId="2492383488" sldId="279"/>
        </pc:sldMkLst>
        <pc:spChg chg="mod">
          <ac:chgData name="Sravani Niharika" userId="cddb832068d20f47" providerId="LiveId" clId="{88C17A80-5C27-498A-8CFE-8B59164A4DB0}" dt="2022-05-02T02:23:20.519" v="3433" actId="20577"/>
          <ac:spMkLst>
            <pc:docMk/>
            <pc:sldMk cId="2492383488" sldId="279"/>
            <ac:spMk id="2" creationId="{6120771A-75B1-48ED-9516-855D9520C455}"/>
          </ac:spMkLst>
        </pc:spChg>
        <pc:spChg chg="mod">
          <ac:chgData name="Sravani Niharika" userId="cddb832068d20f47" providerId="LiveId" clId="{88C17A80-5C27-498A-8CFE-8B59164A4DB0}" dt="2022-05-02T02:26:18.056" v="3453" actId="5793"/>
          <ac:spMkLst>
            <pc:docMk/>
            <pc:sldMk cId="2492383488" sldId="279"/>
            <ac:spMk id="3" creationId="{60D86623-E6E2-42AF-B669-CAC83B2953CE}"/>
          </ac:spMkLst>
        </pc:spChg>
      </pc:sldChg>
      <pc:sldChg chg="modSp add mod modClrScheme chgLayout">
        <pc:chgData name="Sravani Niharika" userId="cddb832068d20f47" providerId="LiveId" clId="{88C17A80-5C27-498A-8CFE-8B59164A4DB0}" dt="2022-05-02T02:30:24.171" v="3696" actId="27636"/>
        <pc:sldMkLst>
          <pc:docMk/>
          <pc:sldMk cId="3397697449" sldId="279"/>
        </pc:sldMkLst>
        <pc:spChg chg="mod ord">
          <ac:chgData name="Sravani Niharika" userId="cddb832068d20f47" providerId="LiveId" clId="{88C17A80-5C27-498A-8CFE-8B59164A4DB0}" dt="2022-05-02T02:30:09.581" v="3691" actId="700"/>
          <ac:spMkLst>
            <pc:docMk/>
            <pc:sldMk cId="3397697449" sldId="279"/>
            <ac:spMk id="2" creationId="{6120771A-75B1-48ED-9516-855D9520C455}"/>
          </ac:spMkLst>
        </pc:spChg>
        <pc:spChg chg="mod ord">
          <ac:chgData name="Sravani Niharika" userId="cddb832068d20f47" providerId="LiveId" clId="{88C17A80-5C27-498A-8CFE-8B59164A4DB0}" dt="2022-05-02T02:30:24.171" v="3696" actId="27636"/>
          <ac:spMkLst>
            <pc:docMk/>
            <pc:sldMk cId="3397697449" sldId="279"/>
            <ac:spMk id="3" creationId="{60D86623-E6E2-42AF-B669-CAC83B2953CE}"/>
          </ac:spMkLst>
        </pc:spChg>
      </pc:sldChg>
      <pc:sldChg chg="modSp add mod modClrScheme chgLayout">
        <pc:chgData name="Sravani Niharika" userId="cddb832068d20f47" providerId="LiveId" clId="{88C17A80-5C27-498A-8CFE-8B59164A4DB0}" dt="2022-05-02T02:31:59.705" v="3753" actId="20577"/>
        <pc:sldMkLst>
          <pc:docMk/>
          <pc:sldMk cId="706500172" sldId="280"/>
        </pc:sldMkLst>
        <pc:spChg chg="mod ord">
          <ac:chgData name="Sravani Niharika" userId="cddb832068d20f47" providerId="LiveId" clId="{88C17A80-5C27-498A-8CFE-8B59164A4DB0}" dt="2022-05-02T02:31:42.484" v="3746" actId="700"/>
          <ac:spMkLst>
            <pc:docMk/>
            <pc:sldMk cId="706500172" sldId="280"/>
            <ac:spMk id="2" creationId="{6120771A-75B1-48ED-9516-855D9520C455}"/>
          </ac:spMkLst>
        </pc:spChg>
        <pc:spChg chg="mod ord">
          <ac:chgData name="Sravani Niharika" userId="cddb832068d20f47" providerId="LiveId" clId="{88C17A80-5C27-498A-8CFE-8B59164A4DB0}" dt="2022-05-02T02:31:59.705" v="3753" actId="20577"/>
          <ac:spMkLst>
            <pc:docMk/>
            <pc:sldMk cId="706500172" sldId="280"/>
            <ac:spMk id="3" creationId="{60D86623-E6E2-42AF-B669-CAC83B2953CE}"/>
          </ac:spMkLst>
        </pc:spChg>
      </pc:sldChg>
      <pc:sldChg chg="modSp add mod">
        <pc:chgData name="Sravani Niharika" userId="cddb832068d20f47" providerId="LiveId" clId="{88C17A80-5C27-498A-8CFE-8B59164A4DB0}" dt="2022-05-02T02:33:53.306" v="3785" actId="113"/>
        <pc:sldMkLst>
          <pc:docMk/>
          <pc:sldMk cId="1120962622" sldId="281"/>
        </pc:sldMkLst>
        <pc:spChg chg="mod">
          <ac:chgData name="Sravani Niharika" userId="cddb832068d20f47" providerId="LiveId" clId="{88C17A80-5C27-498A-8CFE-8B59164A4DB0}" dt="2022-05-02T02:32:25.072" v="3765" actId="20577"/>
          <ac:spMkLst>
            <pc:docMk/>
            <pc:sldMk cId="1120962622" sldId="281"/>
            <ac:spMk id="2" creationId="{6120771A-75B1-48ED-9516-855D9520C455}"/>
          </ac:spMkLst>
        </pc:spChg>
        <pc:spChg chg="mod">
          <ac:chgData name="Sravani Niharika" userId="cddb832068d20f47" providerId="LiveId" clId="{88C17A80-5C27-498A-8CFE-8B59164A4DB0}" dt="2022-05-02T02:33:53.306" v="3785" actId="113"/>
          <ac:spMkLst>
            <pc:docMk/>
            <pc:sldMk cId="1120962622" sldId="281"/>
            <ac:spMk id="3" creationId="{60D86623-E6E2-42AF-B669-CAC83B2953CE}"/>
          </ac:spMkLst>
        </pc:spChg>
      </pc:sldChg>
      <pc:sldChg chg="add">
        <pc:chgData name="Sravani Niharika" userId="cddb832068d20f47" providerId="LiveId" clId="{88C17A80-5C27-498A-8CFE-8B59164A4DB0}" dt="2022-05-02T02:40:51.596" v="4166"/>
        <pc:sldMkLst>
          <pc:docMk/>
          <pc:sldMk cId="2919445526" sldId="282"/>
        </pc:sldMkLst>
      </pc:sldChg>
      <pc:sldChg chg="new del">
        <pc:chgData name="Sravani Niharika" userId="cddb832068d20f47" providerId="LiveId" clId="{88C17A80-5C27-498A-8CFE-8B59164A4DB0}" dt="2022-05-02T02:41:10.078" v="4168" actId="2696"/>
        <pc:sldMkLst>
          <pc:docMk/>
          <pc:sldMk cId="414083954" sldId="283"/>
        </pc:sldMkLst>
      </pc:sldChg>
      <pc:sldChg chg="add del">
        <pc:chgData name="Sravani Niharika" userId="cddb832068d20f47" providerId="LiveId" clId="{88C17A80-5C27-498A-8CFE-8B59164A4DB0}" dt="2022-05-02T02:41:29.240" v="4171" actId="2696"/>
        <pc:sldMkLst>
          <pc:docMk/>
          <pc:sldMk cId="3500683778" sldId="283"/>
        </pc:sldMkLst>
      </pc:sldChg>
      <pc:sldChg chg="modSp add mod">
        <pc:chgData name="Sravani Niharika" userId="cddb832068d20f47" providerId="LiveId" clId="{88C17A80-5C27-498A-8CFE-8B59164A4DB0}" dt="2022-05-02T02:41:41.206" v="4180" actId="20577"/>
        <pc:sldMkLst>
          <pc:docMk/>
          <pc:sldMk cId="2628724139" sldId="284"/>
        </pc:sldMkLst>
        <pc:spChg chg="mod">
          <ac:chgData name="Sravani Niharika" userId="cddb832068d20f47" providerId="LiveId" clId="{88C17A80-5C27-498A-8CFE-8B59164A4DB0}" dt="2022-05-02T02:41:38.307" v="4179" actId="20577"/>
          <ac:spMkLst>
            <pc:docMk/>
            <pc:sldMk cId="2628724139" sldId="284"/>
            <ac:spMk id="2" creationId="{6120771A-75B1-48ED-9516-855D9520C455}"/>
          </ac:spMkLst>
        </pc:spChg>
        <pc:spChg chg="mod">
          <ac:chgData name="Sravani Niharika" userId="cddb832068d20f47" providerId="LiveId" clId="{88C17A80-5C27-498A-8CFE-8B59164A4DB0}" dt="2022-05-02T02:41:41.206" v="4180" actId="20577"/>
          <ac:spMkLst>
            <pc:docMk/>
            <pc:sldMk cId="2628724139" sldId="284"/>
            <ac:spMk id="3" creationId="{60D86623-E6E2-42AF-B669-CAC83B2953CE}"/>
          </ac:spMkLst>
        </pc:spChg>
      </pc:sldChg>
    </pc:docChg>
  </pc:docChgLst>
  <pc:docChgLst>
    <pc:chgData name="Sravani Niharika" userId="cddb832068d20f47" providerId="LiveId" clId="{22B153E2-D05F-475C-96AE-0857977E00B2}"/>
    <pc:docChg chg="undo custSel addSld delSld modSld">
      <pc:chgData name="Sravani Niharika" userId="cddb832068d20f47" providerId="LiveId" clId="{22B153E2-D05F-475C-96AE-0857977E00B2}" dt="2022-03-21T02:58:45.518" v="2044" actId="2696"/>
      <pc:docMkLst>
        <pc:docMk/>
      </pc:docMkLst>
      <pc:sldChg chg="modSp mod">
        <pc:chgData name="Sravani Niharika" userId="cddb832068d20f47" providerId="LiveId" clId="{22B153E2-D05F-475C-96AE-0857977E00B2}" dt="2022-03-21T00:00:21.096" v="331" actId="20577"/>
        <pc:sldMkLst>
          <pc:docMk/>
          <pc:sldMk cId="1847117821" sldId="257"/>
        </pc:sldMkLst>
        <pc:spChg chg="mod">
          <ac:chgData name="Sravani Niharika" userId="cddb832068d20f47" providerId="LiveId" clId="{22B153E2-D05F-475C-96AE-0857977E00B2}" dt="2022-03-20T23:56:48.046" v="150" actId="20577"/>
          <ac:spMkLst>
            <pc:docMk/>
            <pc:sldMk cId="1847117821" sldId="257"/>
            <ac:spMk id="2" creationId="{00000000-0000-0000-0000-000000000000}"/>
          </ac:spMkLst>
        </pc:spChg>
        <pc:spChg chg="mod">
          <ac:chgData name="Sravani Niharika" userId="cddb832068d20f47" providerId="LiveId" clId="{22B153E2-D05F-475C-96AE-0857977E00B2}" dt="2022-03-21T00:00:21.096" v="331" actId="20577"/>
          <ac:spMkLst>
            <pc:docMk/>
            <pc:sldMk cId="1847117821" sldId="257"/>
            <ac:spMk id="3" creationId="{00000000-0000-0000-0000-000000000000}"/>
          </ac:spMkLst>
        </pc:spChg>
      </pc:sldChg>
      <pc:sldChg chg="new del">
        <pc:chgData name="Sravani Niharika" userId="cddb832068d20f47" providerId="LiveId" clId="{22B153E2-D05F-475C-96AE-0857977E00B2}" dt="2022-03-21T00:02:22.027" v="334" actId="2696"/>
        <pc:sldMkLst>
          <pc:docMk/>
          <pc:sldMk cId="3873220305" sldId="258"/>
        </pc:sldMkLst>
      </pc:sldChg>
      <pc:sldChg chg="modSp add mod chgLayout">
        <pc:chgData name="Sravani Niharika" userId="cddb832068d20f47" providerId="LiveId" clId="{22B153E2-D05F-475C-96AE-0857977E00B2}" dt="2022-03-21T01:47:45.546" v="939" actId="20577"/>
        <pc:sldMkLst>
          <pc:docMk/>
          <pc:sldMk cId="4148730141" sldId="259"/>
        </pc:sldMkLst>
        <pc:spChg chg="mod ord">
          <ac:chgData name="Sravani Niharika" userId="cddb832068d20f47" providerId="LiveId" clId="{22B153E2-D05F-475C-96AE-0857977E00B2}" dt="2022-03-21T01:47:45.546" v="939" actId="20577"/>
          <ac:spMkLst>
            <pc:docMk/>
            <pc:sldMk cId="4148730141" sldId="259"/>
            <ac:spMk id="2" creationId="{00000000-0000-0000-0000-000000000000}"/>
          </ac:spMkLst>
        </pc:spChg>
        <pc:spChg chg="mod ord">
          <ac:chgData name="Sravani Niharika" userId="cddb832068d20f47" providerId="LiveId" clId="{22B153E2-D05F-475C-96AE-0857977E00B2}" dt="2022-03-21T01:10:37.871" v="676"/>
          <ac:spMkLst>
            <pc:docMk/>
            <pc:sldMk cId="4148730141" sldId="259"/>
            <ac:spMk id="4" creationId="{00000000-0000-0000-0000-000000000000}"/>
          </ac:spMkLst>
        </pc:spChg>
      </pc:sldChg>
      <pc:sldChg chg="new del">
        <pc:chgData name="Sravani Niharika" userId="cddb832068d20f47" providerId="LiveId" clId="{22B153E2-D05F-475C-96AE-0857977E00B2}" dt="2022-03-21T01:01:38.902" v="613" actId="2696"/>
        <pc:sldMkLst>
          <pc:docMk/>
          <pc:sldMk cId="3355693875" sldId="260"/>
        </pc:sldMkLst>
      </pc:sldChg>
      <pc:sldChg chg="addSp delSp modSp add mod">
        <pc:chgData name="Sravani Niharika" userId="cddb832068d20f47" providerId="LiveId" clId="{22B153E2-D05F-475C-96AE-0857977E00B2}" dt="2022-03-21T01:40:28.623" v="926" actId="14100"/>
        <pc:sldMkLst>
          <pc:docMk/>
          <pc:sldMk cId="3254483150" sldId="261"/>
        </pc:sldMkLst>
        <pc:spChg chg="mod">
          <ac:chgData name="Sravani Niharika" userId="cddb832068d20f47" providerId="LiveId" clId="{22B153E2-D05F-475C-96AE-0857977E00B2}" dt="2022-03-21T01:02:00.473" v="664" actId="20577"/>
          <ac:spMkLst>
            <pc:docMk/>
            <pc:sldMk cId="3254483150" sldId="261"/>
            <ac:spMk id="2" creationId="{00000000-0000-0000-0000-000000000000}"/>
          </ac:spMkLst>
        </pc:spChg>
        <pc:spChg chg="add del mod">
          <ac:chgData name="Sravani Niharika" userId="cddb832068d20f47" providerId="LiveId" clId="{22B153E2-D05F-475C-96AE-0857977E00B2}" dt="2022-03-21T01:40:01.407" v="923" actId="27107"/>
          <ac:spMkLst>
            <pc:docMk/>
            <pc:sldMk cId="3254483150" sldId="261"/>
            <ac:spMk id="4" creationId="{00000000-0000-0000-0000-000000000000}"/>
          </ac:spMkLst>
        </pc:spChg>
        <pc:picChg chg="add mod">
          <ac:chgData name="Sravani Niharika" userId="cddb832068d20f47" providerId="LiveId" clId="{22B153E2-D05F-475C-96AE-0857977E00B2}" dt="2022-03-21T01:40:28.623" v="926" actId="14100"/>
          <ac:picMkLst>
            <pc:docMk/>
            <pc:sldMk cId="3254483150" sldId="261"/>
            <ac:picMk id="5" creationId="{6E2A6460-FE09-4455-BE02-FC1FD624DDA9}"/>
          </ac:picMkLst>
        </pc:picChg>
        <pc:picChg chg="add del mod">
          <ac:chgData name="Sravani Niharika" userId="cddb832068d20f47" providerId="LiveId" clId="{22B153E2-D05F-475C-96AE-0857977E00B2}" dt="2022-03-21T01:29:24.078" v="885"/>
          <ac:picMkLst>
            <pc:docMk/>
            <pc:sldMk cId="3254483150" sldId="261"/>
            <ac:picMk id="1026" creationId="{D0639794-8190-43C4-B0FC-2401276BEC8D}"/>
          </ac:picMkLst>
        </pc:picChg>
        <pc:picChg chg="add del mod">
          <ac:chgData name="Sravani Niharika" userId="cddb832068d20f47" providerId="LiveId" clId="{22B153E2-D05F-475C-96AE-0857977E00B2}" dt="2022-03-21T01:30:16.440" v="899"/>
          <ac:picMkLst>
            <pc:docMk/>
            <pc:sldMk cId="3254483150" sldId="261"/>
            <ac:picMk id="1028" creationId="{B0EB5E31-4BF3-49CE-8F2C-60A036CA1503}"/>
          </ac:picMkLst>
        </pc:picChg>
      </pc:sldChg>
      <pc:sldChg chg="addSp modSp add mod">
        <pc:chgData name="Sravani Niharika" userId="cddb832068d20f47" providerId="LiveId" clId="{22B153E2-D05F-475C-96AE-0857977E00B2}" dt="2022-03-21T02:31:49.718" v="1844" actId="20577"/>
        <pc:sldMkLst>
          <pc:docMk/>
          <pc:sldMk cId="3853617115" sldId="262"/>
        </pc:sldMkLst>
        <pc:spChg chg="mod">
          <ac:chgData name="Sravani Niharika" userId="cddb832068d20f47" providerId="LiveId" clId="{22B153E2-D05F-475C-96AE-0857977E00B2}" dt="2022-03-21T02:09:09.005" v="1188" actId="20577"/>
          <ac:spMkLst>
            <pc:docMk/>
            <pc:sldMk cId="3853617115" sldId="262"/>
            <ac:spMk id="2" creationId="{00000000-0000-0000-0000-000000000000}"/>
          </ac:spMkLst>
        </pc:spChg>
        <pc:spChg chg="mod">
          <ac:chgData name="Sravani Niharika" userId="cddb832068d20f47" providerId="LiveId" clId="{22B153E2-D05F-475C-96AE-0857977E00B2}" dt="2022-03-21T02:09:29.344" v="1191" actId="20577"/>
          <ac:spMkLst>
            <pc:docMk/>
            <pc:sldMk cId="3853617115" sldId="262"/>
            <ac:spMk id="4" creationId="{00000000-0000-0000-0000-000000000000}"/>
          </ac:spMkLst>
        </pc:spChg>
        <pc:graphicFrameChg chg="add mod modGraphic">
          <ac:chgData name="Sravani Niharika" userId="cddb832068d20f47" providerId="LiveId" clId="{22B153E2-D05F-475C-96AE-0857977E00B2}" dt="2022-03-21T02:31:49.718" v="1844" actId="20577"/>
          <ac:graphicFrameMkLst>
            <pc:docMk/>
            <pc:sldMk cId="3853617115" sldId="262"/>
            <ac:graphicFrameMk id="3" creationId="{5F894FA6-D89D-4728-8B0B-267DCFBA0479}"/>
          </ac:graphicFrameMkLst>
        </pc:graphicFrameChg>
      </pc:sldChg>
      <pc:sldChg chg="addSp delSp new del">
        <pc:chgData name="Sravani Niharika" userId="cddb832068d20f47" providerId="LiveId" clId="{22B153E2-D05F-475C-96AE-0857977E00B2}" dt="2022-03-21T02:58:45.518" v="2044" actId="2696"/>
        <pc:sldMkLst>
          <pc:docMk/>
          <pc:sldMk cId="88230336" sldId="263"/>
        </pc:sldMkLst>
        <pc:graphicFrameChg chg="add del">
          <ac:chgData name="Sravani Niharika" userId="cddb832068d20f47" providerId="LiveId" clId="{22B153E2-D05F-475C-96AE-0857977E00B2}" dt="2022-03-21T02:32:31.046" v="1847"/>
          <ac:graphicFrameMkLst>
            <pc:docMk/>
            <pc:sldMk cId="88230336" sldId="263"/>
            <ac:graphicFrameMk id="2" creationId="{F2D0EC7D-1D2F-4466-AFE7-61860D7E4F64}"/>
          </ac:graphicFrameMkLst>
        </pc:graphicFrameChg>
      </pc:sldChg>
      <pc:sldChg chg="modSp add mod">
        <pc:chgData name="Sravani Niharika" userId="cddb832068d20f47" providerId="LiveId" clId="{22B153E2-D05F-475C-96AE-0857977E00B2}" dt="2022-03-21T02:58:31.321" v="2043" actId="2711"/>
        <pc:sldMkLst>
          <pc:docMk/>
          <pc:sldMk cId="3731691049" sldId="264"/>
        </pc:sldMkLst>
        <pc:spChg chg="mod">
          <ac:chgData name="Sravani Niharika" userId="cddb832068d20f47" providerId="LiveId" clId="{22B153E2-D05F-475C-96AE-0857977E00B2}" dt="2022-03-21T02:33:16.995" v="1873" actId="20577"/>
          <ac:spMkLst>
            <pc:docMk/>
            <pc:sldMk cId="3731691049" sldId="264"/>
            <ac:spMk id="2" creationId="{00000000-0000-0000-0000-000000000000}"/>
          </ac:spMkLst>
        </pc:spChg>
        <pc:graphicFrameChg chg="mod modGraphic">
          <ac:chgData name="Sravani Niharika" userId="cddb832068d20f47" providerId="LiveId" clId="{22B153E2-D05F-475C-96AE-0857977E00B2}" dt="2022-03-21T02:58:31.321" v="2043" actId="2711"/>
          <ac:graphicFrameMkLst>
            <pc:docMk/>
            <pc:sldMk cId="3731691049" sldId="264"/>
            <ac:graphicFrameMk id="3" creationId="{5F894FA6-D89D-4728-8B0B-267DCFBA0479}"/>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E59275-AFE1-4999-B78A-D0D76B9F2B0B}" type="datetimeFigureOut">
              <a:rPr lang="en-US" smtClean="0"/>
              <a:t>5/1/2022</a:t>
            </a:fld>
            <a:endParaRPr lang="en-US" dirty="0"/>
          </a:p>
        </p:txBody>
      </p:sp>
      <p:sp>
        <p:nvSpPr>
          <p:cNvPr id="4" name="Footer Placeholder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68C69-0C3E-40A2-B4A0-B2C8B71D8E3A}" type="slidenum">
              <a:rPr lang="en-US" smtClean="0"/>
              <a:t>‹#›</a:t>
            </a:fld>
            <a:endParaRPr lang="en-US" dirty="0"/>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ADD7A-FE61-48EE-BE0E-8546E5401374}" type="datetimeFigureOut">
              <a:rPr lang="en-US" smtClean="0"/>
              <a:t>5/1/2022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0EEB-8338-48D7-8EE8-EE0082EF7602}" type="slidenum">
              <a:rPr lang="en-US" smtClean="0"/>
              <a:t>‹#›</a:t>
            </a:fld>
            <a:endParaRPr lang="en-US" dirty="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AAD347D-5ACD-4C99-B74B-A9C85AD731AF}" type="datetimeFigureOut">
              <a:rPr lang="en-US" smtClean="0"/>
              <a:t>5/1/2022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04072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6678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74954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68056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21748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09A250-FF31-4206-8172-F9D3106AACB1}" type="datetimeFigureOut">
              <a:rPr lang="en-US" smtClean="0"/>
              <a:t>5/1/2022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54823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09A250-FF31-4206-8172-F9D3106AACB1}" type="datetimeFigureOut">
              <a:rPr lang="en-US" smtClean="0"/>
              <a:t>5/1/2022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37895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509A250-FF31-4206-8172-F9D3106AACB1}" type="datetimeFigureOut">
              <a:rPr lang="en-US" smtClean="0"/>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96913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509A250-FF31-4206-8172-F9D3106AACB1}" type="datetimeFigureOut">
              <a:rPr lang="en-US" smtClean="0"/>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13458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06400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94324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5/1/2022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38135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5/1/2022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5238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397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86555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1964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98518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509A250-FF31-4206-8172-F9D3106AACB1}" type="datetimeFigureOut">
              <a:rPr lang="en-US" smtClean="0"/>
              <a:t>5/1/2022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84159313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2940" y="494522"/>
            <a:ext cx="10595610" cy="2034074"/>
          </a:xfrm>
        </p:spPr>
        <p:txBody>
          <a:bodyPr/>
          <a:lstStyle/>
          <a:p>
            <a:r>
              <a:rPr lang="en-US" sz="3200" dirty="0">
                <a:solidFill>
                  <a:schemeClr val="bg1"/>
                </a:solidFill>
                <a:latin typeface="Times New Roman"/>
                <a:ea typeface="Times New Roman"/>
                <a:cs typeface="Times New Roman"/>
                <a:sym typeface="Times New Roman"/>
              </a:rPr>
              <a:t>            </a:t>
            </a:r>
            <a:r>
              <a:rPr lang="en-US" sz="4000" dirty="0">
                <a:solidFill>
                  <a:schemeClr val="bg1"/>
                </a:solidFill>
                <a:latin typeface="Times New Roman"/>
                <a:ea typeface="Times New Roman"/>
                <a:cs typeface="Times New Roman"/>
                <a:sym typeface="Times New Roman"/>
              </a:rPr>
              <a:t>SELF DRIVING CARS USING CNN</a:t>
            </a:r>
            <a:br>
              <a:rPr lang="en-US" sz="3200" dirty="0">
                <a:solidFill>
                  <a:srgbClr val="00B050"/>
                </a:solidFill>
                <a:latin typeface="Times New Roman"/>
                <a:ea typeface="Times New Roman"/>
                <a:cs typeface="Times New Roman"/>
                <a:sym typeface="Times New Roman"/>
              </a:rPr>
            </a:br>
            <a:br>
              <a:rPr lang="en-US" sz="3200" dirty="0">
                <a:solidFill>
                  <a:srgbClr val="00B050"/>
                </a:solidFill>
                <a:latin typeface="Times New Roman"/>
                <a:ea typeface="Times New Roman"/>
                <a:cs typeface="Times New Roman"/>
                <a:sym typeface="Times New Roman"/>
              </a:rPr>
            </a:br>
            <a:r>
              <a:rPr lang="en-US" sz="3200" dirty="0">
                <a:solidFill>
                  <a:schemeClr val="lt1"/>
                </a:solidFill>
                <a:latin typeface="Times New Roman"/>
                <a:ea typeface="Times New Roman"/>
                <a:cs typeface="Times New Roman"/>
                <a:sym typeface="Times New Roman"/>
              </a:rPr>
              <a:t>					</a:t>
            </a:r>
            <a:r>
              <a:rPr lang="en-US" sz="3200" dirty="0">
                <a:solidFill>
                  <a:schemeClr val="accent1">
                    <a:lumMod val="40000"/>
                    <a:lumOff val="60000"/>
                  </a:schemeClr>
                </a:solidFill>
                <a:latin typeface="Times New Roman"/>
                <a:ea typeface="Times New Roman"/>
                <a:cs typeface="Times New Roman"/>
                <a:sym typeface="Times New Roman"/>
              </a:rPr>
              <a:t>Batch Name : BDAROOS</a:t>
            </a:r>
            <a:endParaRPr lang="en-IN" sz="3200" dirty="0"/>
          </a:p>
        </p:txBody>
      </p:sp>
      <p:sp>
        <p:nvSpPr>
          <p:cNvPr id="3" name="Subtitle 2"/>
          <p:cNvSpPr>
            <a:spLocks noGrp="1"/>
          </p:cNvSpPr>
          <p:nvPr>
            <p:ph type="subTitle" idx="1"/>
          </p:nvPr>
        </p:nvSpPr>
        <p:spPr>
          <a:xfrm>
            <a:off x="2174033" y="2827177"/>
            <a:ext cx="8509518" cy="3051110"/>
          </a:xfrm>
        </p:spPr>
        <p:txBody>
          <a:bodyPr>
            <a:normAutofit lnSpcReduction="10000"/>
          </a:bodyPr>
          <a:lstStyle/>
          <a:p>
            <a:r>
              <a:rPr lang="en-IN" dirty="0">
                <a:solidFill>
                  <a:schemeClr val="accent4">
                    <a:lumMod val="60000"/>
                    <a:lumOff val="40000"/>
                  </a:schemeClr>
                </a:solidFill>
                <a:latin typeface="Times New Roman" panose="02020603050405020304" pitchFamily="18" charset="0"/>
                <a:cs typeface="Times New Roman" panose="02020603050405020304" pitchFamily="18" charset="0"/>
              </a:rPr>
              <a:t>							           Sravani Niharika Garapati (16328843)</a:t>
            </a:r>
          </a:p>
          <a:p>
            <a:endParaRPr lang="en-IN" dirty="0">
              <a:solidFill>
                <a:schemeClr val="accent4">
                  <a:lumMod val="60000"/>
                  <a:lumOff val="40000"/>
                </a:schemeClr>
              </a:solidFill>
              <a:latin typeface="Times New Roman" panose="02020603050405020304" pitchFamily="18" charset="0"/>
              <a:cs typeface="Times New Roman" panose="02020603050405020304" pitchFamily="18" charset="0"/>
            </a:endParaRPr>
          </a:p>
          <a:p>
            <a:r>
              <a:rPr lang="en-IN" dirty="0">
                <a:solidFill>
                  <a:schemeClr val="accent4">
                    <a:lumMod val="60000"/>
                    <a:lumOff val="40000"/>
                  </a:schemeClr>
                </a:solidFill>
                <a:latin typeface="Times New Roman" panose="02020603050405020304" pitchFamily="18" charset="0"/>
                <a:cs typeface="Times New Roman" panose="02020603050405020304" pitchFamily="18" charset="0"/>
              </a:rPr>
              <a:t>								   </a:t>
            </a:r>
            <a:r>
              <a:rPr lang="en-IN" dirty="0" err="1">
                <a:solidFill>
                  <a:schemeClr val="accent4">
                    <a:lumMod val="60000"/>
                    <a:lumOff val="40000"/>
                  </a:schemeClr>
                </a:solidFill>
                <a:latin typeface="Times New Roman" panose="02020603050405020304" pitchFamily="18" charset="0"/>
                <a:cs typeface="Times New Roman" panose="02020603050405020304" pitchFamily="18" charset="0"/>
              </a:rPr>
              <a:t>Nikhila</a:t>
            </a:r>
            <a:r>
              <a:rPr lang="en-IN" dirty="0">
                <a:solidFill>
                  <a:schemeClr val="accent4">
                    <a:lumMod val="60000"/>
                    <a:lumOff val="40000"/>
                  </a:schemeClr>
                </a:solidFill>
                <a:latin typeface="Times New Roman" panose="02020603050405020304" pitchFamily="18" charset="0"/>
                <a:cs typeface="Times New Roman" panose="02020603050405020304" pitchFamily="18" charset="0"/>
              </a:rPr>
              <a:t> </a:t>
            </a:r>
            <a:r>
              <a:rPr lang="en-IN" dirty="0" err="1">
                <a:solidFill>
                  <a:schemeClr val="accent4">
                    <a:lumMod val="60000"/>
                    <a:lumOff val="40000"/>
                  </a:schemeClr>
                </a:solidFill>
                <a:latin typeface="Times New Roman" panose="02020603050405020304" pitchFamily="18" charset="0"/>
                <a:cs typeface="Times New Roman" panose="02020603050405020304" pitchFamily="18" charset="0"/>
              </a:rPr>
              <a:t>Chirumamilla</a:t>
            </a:r>
            <a:r>
              <a:rPr lang="en-IN" dirty="0">
                <a:solidFill>
                  <a:schemeClr val="accent4">
                    <a:lumMod val="60000"/>
                    <a:lumOff val="40000"/>
                  </a:schemeClr>
                </a:solidFill>
                <a:latin typeface="Times New Roman" panose="02020603050405020304" pitchFamily="18" charset="0"/>
                <a:cs typeface="Times New Roman" panose="02020603050405020304" pitchFamily="18" charset="0"/>
              </a:rPr>
              <a:t> (16323180)</a:t>
            </a:r>
          </a:p>
          <a:p>
            <a:endParaRPr lang="en-IN" dirty="0">
              <a:solidFill>
                <a:schemeClr val="accent4">
                  <a:lumMod val="60000"/>
                  <a:lumOff val="40000"/>
                </a:schemeClr>
              </a:solidFill>
              <a:latin typeface="Times New Roman" panose="02020603050405020304" pitchFamily="18" charset="0"/>
              <a:cs typeface="Times New Roman" panose="02020603050405020304" pitchFamily="18" charset="0"/>
            </a:endParaRPr>
          </a:p>
          <a:p>
            <a:r>
              <a:rPr lang="en-IN" dirty="0">
                <a:solidFill>
                  <a:schemeClr val="accent4">
                    <a:lumMod val="60000"/>
                    <a:lumOff val="40000"/>
                  </a:schemeClr>
                </a:solidFill>
                <a:latin typeface="Times New Roman" panose="02020603050405020304" pitchFamily="18" charset="0"/>
                <a:cs typeface="Times New Roman" panose="02020603050405020304" pitchFamily="18" charset="0"/>
              </a:rPr>
              <a:t>								   Sai Ram </a:t>
            </a:r>
            <a:r>
              <a:rPr lang="en-IN" dirty="0" err="1">
                <a:solidFill>
                  <a:schemeClr val="accent4">
                    <a:lumMod val="60000"/>
                    <a:lumOff val="40000"/>
                  </a:schemeClr>
                </a:solidFill>
                <a:latin typeface="Times New Roman" panose="02020603050405020304" pitchFamily="18" charset="0"/>
                <a:cs typeface="Times New Roman" panose="02020603050405020304" pitchFamily="18" charset="0"/>
              </a:rPr>
              <a:t>Chaganti</a:t>
            </a:r>
            <a:r>
              <a:rPr lang="en-IN" dirty="0">
                <a:solidFill>
                  <a:schemeClr val="accent4">
                    <a:lumMod val="60000"/>
                    <a:lumOff val="40000"/>
                  </a:schemeClr>
                </a:solidFill>
                <a:latin typeface="Times New Roman" panose="02020603050405020304" pitchFamily="18" charset="0"/>
                <a:cs typeface="Times New Roman" panose="02020603050405020304" pitchFamily="18" charset="0"/>
              </a:rPr>
              <a:t> (16328843)</a:t>
            </a:r>
          </a:p>
          <a:p>
            <a:endParaRPr lang="en-IN" dirty="0">
              <a:solidFill>
                <a:schemeClr val="accent4">
                  <a:lumMod val="60000"/>
                  <a:lumOff val="40000"/>
                </a:schemeClr>
              </a:solidFill>
              <a:latin typeface="Times New Roman" panose="02020603050405020304" pitchFamily="18" charset="0"/>
              <a:cs typeface="Times New Roman" panose="02020603050405020304" pitchFamily="18" charset="0"/>
            </a:endParaRPr>
          </a:p>
          <a:p>
            <a:r>
              <a:rPr lang="en-IN" dirty="0">
                <a:solidFill>
                  <a:schemeClr val="accent4">
                    <a:lumMod val="60000"/>
                    <a:lumOff val="40000"/>
                  </a:schemeClr>
                </a:solidFill>
                <a:latin typeface="Times New Roman" panose="02020603050405020304" pitchFamily="18" charset="0"/>
                <a:cs typeface="Times New Roman" panose="02020603050405020304" pitchFamily="18" charset="0"/>
              </a:rPr>
              <a:t>                                                                   </a:t>
            </a:r>
            <a:r>
              <a:rPr lang="en-IN" dirty="0" err="1">
                <a:solidFill>
                  <a:schemeClr val="accent4">
                    <a:lumMod val="60000"/>
                    <a:lumOff val="40000"/>
                  </a:schemeClr>
                </a:solidFill>
                <a:latin typeface="Times New Roman" panose="02020603050405020304" pitchFamily="18" charset="0"/>
                <a:cs typeface="Times New Roman" panose="02020603050405020304" pitchFamily="18" charset="0"/>
              </a:rPr>
              <a:t>Shravani</a:t>
            </a:r>
            <a:r>
              <a:rPr lang="en-IN" dirty="0">
                <a:solidFill>
                  <a:schemeClr val="accent4">
                    <a:lumMod val="60000"/>
                    <a:lumOff val="40000"/>
                  </a:schemeClr>
                </a:solidFill>
                <a:latin typeface="Times New Roman" panose="02020603050405020304" pitchFamily="18" charset="0"/>
                <a:cs typeface="Times New Roman" panose="02020603050405020304" pitchFamily="18" charset="0"/>
              </a:rPr>
              <a:t> Nalla(16328843)</a:t>
            </a:r>
          </a:p>
          <a:p>
            <a:r>
              <a:rPr lang="en-IN" dirty="0">
                <a:solidFill>
                  <a:schemeClr val="accent4">
                    <a:lumMod val="60000"/>
                    <a:lumOff val="40000"/>
                  </a:schemeClr>
                </a:solidFill>
                <a:latin typeface="Times New Roman" panose="02020603050405020304" pitchFamily="18" charset="0"/>
                <a:cs typeface="Times New Roman" panose="02020603050405020304" pitchFamily="18" charset="0"/>
              </a:rPr>
              <a:t>								</a:t>
            </a:r>
          </a:p>
        </p:txBody>
      </p:sp>
      <p:pic>
        <p:nvPicPr>
          <p:cNvPr id="1026" name="Picture 2" descr="Tesla's Self-Driving Autopilot Was Turned On In Deadly California Crash |  WIRED">
            <a:extLst>
              <a:ext uri="{FF2B5EF4-FFF2-40B4-BE49-F238E27FC236}">
                <a16:creationId xmlns:a16="http://schemas.microsoft.com/office/drawing/2014/main" id="{4DDA7F17-3204-47E8-9BC1-CD2C659F2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 y="2752531"/>
            <a:ext cx="5234007" cy="3461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11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771A-75B1-48ED-9516-855D9520C455}"/>
              </a:ext>
            </a:extLst>
          </p:cNvPr>
          <p:cNvSpPr>
            <a:spLocks noGrp="1"/>
          </p:cNvSpPr>
          <p:nvPr>
            <p:ph type="title" idx="4294967295"/>
          </p:nvPr>
        </p:nvSpPr>
        <p:spPr>
          <a:xfrm>
            <a:off x="0" y="0"/>
            <a:ext cx="8761413" cy="625475"/>
          </a:xfrm>
        </p:spPr>
        <p:txBody>
          <a:bodyPr/>
          <a:lstStyle/>
          <a:p>
            <a:r>
              <a:rPr lang="en-US" u="sng" dirty="0">
                <a:solidFill>
                  <a:srgbClr val="FF0000"/>
                </a:solidFill>
                <a:latin typeface="Times New Roman" panose="02020603050405020304" pitchFamily="18" charset="0"/>
                <a:cs typeface="Times New Roman" panose="02020603050405020304" pitchFamily="18" charset="0"/>
              </a:rPr>
              <a:t>Approach: Neural Networks</a:t>
            </a:r>
          </a:p>
        </p:txBody>
      </p:sp>
      <p:sp>
        <p:nvSpPr>
          <p:cNvPr id="3" name="Content Placeholder 2">
            <a:extLst>
              <a:ext uri="{FF2B5EF4-FFF2-40B4-BE49-F238E27FC236}">
                <a16:creationId xmlns:a16="http://schemas.microsoft.com/office/drawing/2014/main" id="{60D86623-E6E2-42AF-B669-CAC83B2953CE}"/>
              </a:ext>
            </a:extLst>
          </p:cNvPr>
          <p:cNvSpPr>
            <a:spLocks noGrp="1"/>
          </p:cNvSpPr>
          <p:nvPr>
            <p:ph idx="4294967295"/>
          </p:nvPr>
        </p:nvSpPr>
        <p:spPr>
          <a:xfrm>
            <a:off x="0" y="718456"/>
            <a:ext cx="8024327" cy="6139543"/>
          </a:xfrm>
        </p:spPr>
        <p:txBody>
          <a:bodyPr/>
          <a:lstStyle/>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Neural Networks employ numerical vectors or matrices as input and conduct operations like additions and matrix multiplication, such as matrix multiplication to control the parameters.</a:t>
            </a:r>
          </a:p>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In order to provide output for the next layer, activation functions require weights, biases, and a specified input. </a:t>
            </a:r>
          </a:p>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The findings are shown on the output layer, which is the last stage of the pipeline.</a:t>
            </a:r>
          </a:p>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 For each input, the difference between the calculated and intended output is specified by a loss function.</a:t>
            </a:r>
          </a:p>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 The optimizer in a neural network is used to minimize the discrepancy between predicted and actual results. </a:t>
            </a:r>
          </a:p>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For training, an optimization strategy starts with a random set of weights. </a:t>
            </a:r>
          </a:p>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Additional layer types and connections between layers are needed to create an array of neural and deep network architectures.</a:t>
            </a:r>
            <a:endParaRPr lang="en-US" sz="1800" spc="-5" dirty="0">
              <a:effectLst/>
              <a:latin typeface="Times New Roman" panose="02020603050405020304" pitchFamily="18" charset="0"/>
              <a:ea typeface="SimSun" panose="02010600030101010101" pitchFamily="2" charset="-122"/>
            </a:endParaRPr>
          </a:p>
          <a:p>
            <a:pPr algn="l">
              <a:buFont typeface="Wingdings" panose="05000000000000000000" pitchFamily="2" charset="2"/>
              <a:buChar char="v"/>
            </a:pPr>
            <a:endParaRPr lang="en-US"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4" name="Picture 3" descr="CNN">
            <a:extLst>
              <a:ext uri="{FF2B5EF4-FFF2-40B4-BE49-F238E27FC236}">
                <a16:creationId xmlns:a16="http://schemas.microsoft.com/office/drawing/2014/main" id="{276C809C-2012-40E3-87A0-988507320EE8}"/>
              </a:ext>
            </a:extLst>
          </p:cNvPr>
          <p:cNvPicPr>
            <a:picLocks noChangeAspect="1"/>
          </p:cNvPicPr>
          <p:nvPr/>
        </p:nvPicPr>
        <p:blipFill>
          <a:blip r:embed="rId2"/>
          <a:srcRect b="10157"/>
          <a:stretch>
            <a:fillRect/>
          </a:stretch>
        </p:blipFill>
        <p:spPr>
          <a:xfrm>
            <a:off x="8145623" y="849086"/>
            <a:ext cx="3909527" cy="5505061"/>
          </a:xfrm>
          <a:prstGeom prst="rect">
            <a:avLst/>
          </a:prstGeom>
        </p:spPr>
      </p:pic>
    </p:spTree>
    <p:extLst>
      <p:ext uri="{BB962C8B-B14F-4D97-AF65-F5344CB8AC3E}">
        <p14:creationId xmlns:p14="http://schemas.microsoft.com/office/powerpoint/2010/main" val="1158051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771A-75B1-48ED-9516-855D9520C455}"/>
              </a:ext>
            </a:extLst>
          </p:cNvPr>
          <p:cNvSpPr>
            <a:spLocks noGrp="1"/>
          </p:cNvSpPr>
          <p:nvPr>
            <p:ph type="title" idx="4294967295"/>
          </p:nvPr>
        </p:nvSpPr>
        <p:spPr>
          <a:xfrm>
            <a:off x="0" y="0"/>
            <a:ext cx="8761413" cy="625475"/>
          </a:xfrm>
        </p:spPr>
        <p:txBody>
          <a:bodyPr/>
          <a:lstStyle/>
          <a:p>
            <a:r>
              <a:rPr lang="en-US" u="sng" dirty="0">
                <a:solidFill>
                  <a:srgbClr val="FF0000"/>
                </a:solidFill>
                <a:latin typeface="Times New Roman" panose="02020603050405020304" pitchFamily="18" charset="0"/>
                <a:cs typeface="Times New Roman" panose="02020603050405020304" pitchFamily="18" charset="0"/>
              </a:rPr>
              <a:t>Architecture</a:t>
            </a:r>
          </a:p>
        </p:txBody>
      </p:sp>
      <p:sp>
        <p:nvSpPr>
          <p:cNvPr id="3" name="Content Placeholder 2">
            <a:extLst>
              <a:ext uri="{FF2B5EF4-FFF2-40B4-BE49-F238E27FC236}">
                <a16:creationId xmlns:a16="http://schemas.microsoft.com/office/drawing/2014/main" id="{60D86623-E6E2-42AF-B669-CAC83B2953CE}"/>
              </a:ext>
            </a:extLst>
          </p:cNvPr>
          <p:cNvSpPr>
            <a:spLocks noGrp="1"/>
          </p:cNvSpPr>
          <p:nvPr>
            <p:ph idx="4294967295"/>
          </p:nvPr>
        </p:nvSpPr>
        <p:spPr>
          <a:xfrm>
            <a:off x="0" y="718456"/>
            <a:ext cx="12192000" cy="6139543"/>
          </a:xfrm>
        </p:spPr>
        <p:txBody>
          <a:bodyPr>
            <a:normAutofit lnSpcReduction="10000"/>
          </a:bodyPr>
          <a:lstStyle/>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Feed forward neural networks and backward neural networks were the two NN architectural types we employed in our tests.</a:t>
            </a:r>
          </a:p>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First, images with dimensions of 160X320X3 are used as input, followed by five convolution layers with 24, 36, 48, 64, 64 neurons in each, each with a filter size of 5X5 and a 2X2 pixel jump at each filter pass (strides of sizes 2X2), and two final layers with filter sizes of 3X3 but no strides. </a:t>
            </a:r>
          </a:p>
          <a:p>
            <a:pPr marR="0" algn="just">
              <a:lnSpc>
                <a:spcPct val="150000"/>
              </a:lnSpc>
              <a:spcBef>
                <a:spcPts val="0"/>
              </a:spcBef>
              <a:spcAft>
                <a:spcPts val="600"/>
              </a:spcAft>
              <a:buFont typeface="Wingdings" panose="05000000000000000000" pitchFamily="2" charset="2"/>
              <a:buChar char="v"/>
              <a:tabLst>
                <a:tab pos="182880" algn="l"/>
              </a:tabLst>
            </a:pPr>
            <a:r>
              <a:rPr lang="en-US" sz="1800" dirty="0">
                <a:effectLst/>
                <a:latin typeface="Times New Roman" panose="02020603050405020304" pitchFamily="18" charset="0"/>
                <a:ea typeface="SimSun" panose="02010600030101010101" pitchFamily="2" charset="-122"/>
              </a:rPr>
              <a:t>The final two layers use filter sizes of 3X3 but no strides. Once the convolutional layers have produced their multi-dimensional output, they are followed by a flattening layer. </a:t>
            </a:r>
          </a:p>
          <a:p>
            <a:pPr marR="0" algn="just">
              <a:lnSpc>
                <a:spcPct val="150000"/>
              </a:lnSpc>
              <a:spcBef>
                <a:spcPts val="0"/>
              </a:spcBef>
              <a:spcAft>
                <a:spcPts val="600"/>
              </a:spcAft>
              <a:buFont typeface="Wingdings" panose="05000000000000000000" pitchFamily="2" charset="2"/>
              <a:buChar char="v"/>
              <a:tabLst>
                <a:tab pos="182880" algn="l"/>
              </a:tabLst>
            </a:pPr>
            <a:r>
              <a:rPr lang="en-US" spc="-5" dirty="0">
                <a:latin typeface="Times New Roman" panose="02020603050405020304" pitchFamily="18" charset="0"/>
                <a:ea typeface="SimSun" panose="02010600030101010101" pitchFamily="2" charset="-122"/>
              </a:rPr>
              <a:t>There are 5 layers in total each with 100 neurons</a:t>
            </a:r>
          </a:p>
          <a:p>
            <a:pPr marL="0" marR="0" indent="0" algn="just">
              <a:lnSpc>
                <a:spcPct val="150000"/>
              </a:lnSpc>
              <a:spcBef>
                <a:spcPts val="0"/>
              </a:spcBef>
              <a:spcAft>
                <a:spcPts val="600"/>
              </a:spcAft>
              <a:buNone/>
              <a:tabLst>
                <a:tab pos="182880" algn="l"/>
              </a:tabLst>
            </a:pPr>
            <a:r>
              <a:rPr lang="en-US" sz="1800" spc="-5" dirty="0">
                <a:effectLst/>
                <a:latin typeface="Times New Roman" panose="02020603050405020304" pitchFamily="18" charset="0"/>
                <a:ea typeface="SimSun" panose="02010600030101010101" pitchFamily="2" charset="-122"/>
              </a:rPr>
              <a:t>								</a:t>
            </a:r>
            <a:r>
              <a:rPr lang="en-US" sz="1800" b="1" i="1" spc="-5" dirty="0">
                <a:effectLst/>
                <a:latin typeface="Times New Roman" panose="02020603050405020304" pitchFamily="18" charset="0"/>
                <a:ea typeface="SimSun" panose="02010600030101010101" pitchFamily="2" charset="-122"/>
              </a:rPr>
              <a:t>Activation Function Used: </a:t>
            </a:r>
            <a:r>
              <a:rPr lang="en-US" sz="1800" spc="-5" dirty="0" err="1">
                <a:effectLst/>
                <a:latin typeface="Times New Roman" panose="02020603050405020304" pitchFamily="18" charset="0"/>
                <a:ea typeface="SimSun" panose="02010600030101010101" pitchFamily="2" charset="-122"/>
              </a:rPr>
              <a:t>Relu</a:t>
            </a:r>
            <a:endParaRPr lang="en-US" sz="1800" spc="-5" dirty="0">
              <a:effectLst/>
              <a:latin typeface="Times New Roman" panose="02020603050405020304" pitchFamily="18" charset="0"/>
              <a:ea typeface="SimSun" panose="02010600030101010101" pitchFamily="2" charset="-122"/>
            </a:endParaRPr>
          </a:p>
          <a:p>
            <a:pPr marL="0" marR="0" indent="0" algn="just">
              <a:lnSpc>
                <a:spcPct val="150000"/>
              </a:lnSpc>
              <a:spcBef>
                <a:spcPts val="0"/>
              </a:spcBef>
              <a:spcAft>
                <a:spcPts val="600"/>
              </a:spcAft>
              <a:buNone/>
              <a:tabLst>
                <a:tab pos="182880" algn="l"/>
              </a:tabLst>
            </a:pPr>
            <a:r>
              <a:rPr lang="en-US" sz="1800" spc="-5" dirty="0">
                <a:effectLst/>
                <a:latin typeface="Times New Roman" panose="02020603050405020304" pitchFamily="18" charset="0"/>
                <a:ea typeface="SimSun" panose="02010600030101010101" pitchFamily="2" charset="-122"/>
              </a:rPr>
              <a:t>								</a:t>
            </a:r>
            <a:r>
              <a:rPr lang="en-US" sz="1800" b="1" i="1" spc="-5" dirty="0">
                <a:effectLst/>
                <a:latin typeface="Times New Roman" panose="02020603050405020304" pitchFamily="18" charset="0"/>
                <a:ea typeface="SimSun" panose="02010600030101010101" pitchFamily="2" charset="-122"/>
              </a:rPr>
              <a:t>Optimizer Used: </a:t>
            </a:r>
            <a:r>
              <a:rPr lang="en-US" sz="1800" spc="-5" dirty="0">
                <a:effectLst/>
                <a:latin typeface="Times New Roman" panose="02020603050405020304" pitchFamily="18" charset="0"/>
                <a:ea typeface="SimSun" panose="02010600030101010101" pitchFamily="2" charset="-122"/>
              </a:rPr>
              <a:t>Adam</a:t>
            </a:r>
          </a:p>
          <a:p>
            <a:pPr marL="0" marR="0" indent="0" algn="just">
              <a:lnSpc>
                <a:spcPct val="150000"/>
              </a:lnSpc>
              <a:spcBef>
                <a:spcPts val="0"/>
              </a:spcBef>
              <a:spcAft>
                <a:spcPts val="600"/>
              </a:spcAft>
              <a:buNone/>
              <a:tabLst>
                <a:tab pos="182880" algn="l"/>
              </a:tabLst>
            </a:pPr>
            <a:r>
              <a:rPr lang="en-US" spc="-5" dirty="0">
                <a:latin typeface="Times New Roman" panose="02020603050405020304" pitchFamily="18" charset="0"/>
                <a:ea typeface="SimSun" panose="02010600030101010101" pitchFamily="2" charset="-122"/>
              </a:rPr>
              <a:t>								</a:t>
            </a:r>
            <a:r>
              <a:rPr lang="en-US" b="1" i="1" spc="-5" dirty="0">
                <a:latin typeface="Times New Roman" panose="02020603050405020304" pitchFamily="18" charset="0"/>
                <a:ea typeface="SimSun" panose="02010600030101010101" pitchFamily="2" charset="-122"/>
              </a:rPr>
              <a:t>Model Used : </a:t>
            </a:r>
            <a:r>
              <a:rPr lang="en-US" spc="-5" dirty="0">
                <a:latin typeface="Times New Roman" panose="02020603050405020304" pitchFamily="18" charset="0"/>
                <a:ea typeface="SimSun" panose="02010600030101010101" pitchFamily="2" charset="-122"/>
              </a:rPr>
              <a:t>Sequential</a:t>
            </a:r>
          </a:p>
          <a:p>
            <a:pPr marL="0" indent="0" algn="just">
              <a:lnSpc>
                <a:spcPct val="150000"/>
              </a:lnSpc>
              <a:spcBef>
                <a:spcPts val="0"/>
              </a:spcBef>
              <a:spcAft>
                <a:spcPts val="600"/>
              </a:spcAft>
              <a:buNone/>
              <a:tabLst>
                <a:tab pos="182880" algn="l"/>
              </a:tabLst>
            </a:pPr>
            <a:r>
              <a:rPr lang="en-US" sz="1800" dirty="0">
                <a:effectLst/>
                <a:latin typeface="Times New Roman" panose="02020603050405020304" pitchFamily="18" charset="0"/>
                <a:ea typeface="SimSun" panose="02010600030101010101" pitchFamily="2" charset="-122"/>
              </a:rPr>
              <a:t>								</a:t>
            </a:r>
            <a:r>
              <a:rPr lang="en-US" sz="1800" b="1" i="1" dirty="0">
                <a:effectLst/>
                <a:latin typeface="Times New Roman" panose="02020603050405020304" pitchFamily="18" charset="0"/>
                <a:ea typeface="SimSun" panose="02010600030101010101" pitchFamily="2" charset="-122"/>
              </a:rPr>
              <a:t>Batch size </a:t>
            </a:r>
            <a:r>
              <a:rPr lang="en-US" sz="1800" dirty="0">
                <a:effectLst/>
                <a:latin typeface="Times New Roman" panose="02020603050405020304" pitchFamily="18" charset="0"/>
                <a:ea typeface="SimSun" panose="02010600030101010101" pitchFamily="2" charset="-122"/>
              </a:rPr>
              <a:t>ranges from 100 to 200</a:t>
            </a:r>
          </a:p>
          <a:p>
            <a:pPr marL="0" indent="0" algn="just">
              <a:lnSpc>
                <a:spcPct val="150000"/>
              </a:lnSpc>
              <a:spcBef>
                <a:spcPts val="0"/>
              </a:spcBef>
              <a:spcAft>
                <a:spcPts val="600"/>
              </a:spcAft>
              <a:buNone/>
              <a:tabLst>
                <a:tab pos="182880" algn="l"/>
              </a:tabLst>
            </a:pPr>
            <a:r>
              <a:rPr lang="en-US" sz="1800" dirty="0">
                <a:effectLst/>
                <a:latin typeface="Times New Roman" panose="02020603050405020304" pitchFamily="18" charset="0"/>
                <a:ea typeface="SimSun" panose="02010600030101010101" pitchFamily="2" charset="-122"/>
              </a:rPr>
              <a:t>								</a:t>
            </a:r>
            <a:r>
              <a:rPr lang="en-US" sz="1800" b="1" i="1" dirty="0">
                <a:effectLst/>
                <a:latin typeface="Times New Roman" panose="02020603050405020304" pitchFamily="18" charset="0"/>
                <a:ea typeface="SimSun" panose="02010600030101010101" pitchFamily="2" charset="-122"/>
              </a:rPr>
              <a:t>Number of time periods </a:t>
            </a:r>
            <a:r>
              <a:rPr lang="en-US" b="1" i="1" dirty="0">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10</a:t>
            </a:r>
          </a:p>
          <a:p>
            <a:pPr marL="0" indent="0" algn="just">
              <a:lnSpc>
                <a:spcPct val="150000"/>
              </a:lnSpc>
              <a:spcBef>
                <a:spcPts val="0"/>
              </a:spcBef>
              <a:spcAft>
                <a:spcPts val="600"/>
              </a:spcAft>
              <a:buNone/>
              <a:tabLst>
                <a:tab pos="182880" algn="l"/>
              </a:tabLst>
            </a:pPr>
            <a:r>
              <a:rPr lang="en-US" sz="1800" dirty="0">
                <a:effectLst/>
                <a:latin typeface="Times New Roman" panose="02020603050405020304" pitchFamily="18" charset="0"/>
                <a:ea typeface="SimSun" panose="02010600030101010101" pitchFamily="2" charset="-122"/>
              </a:rPr>
              <a:t> 								</a:t>
            </a:r>
            <a:r>
              <a:rPr lang="en-US" sz="1800" b="1" i="1" dirty="0">
                <a:effectLst/>
                <a:latin typeface="Times New Roman" panose="02020603050405020304" pitchFamily="18" charset="0"/>
                <a:ea typeface="SimSun" panose="02010600030101010101" pitchFamily="2" charset="-122"/>
              </a:rPr>
              <a:t>Steps-per-epoch</a:t>
            </a:r>
            <a:r>
              <a:rPr lang="en-US" b="1" i="1" dirty="0">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300.</a:t>
            </a:r>
          </a:p>
          <a:p>
            <a:pPr marL="0" marR="0" indent="0" algn="just">
              <a:lnSpc>
                <a:spcPct val="150000"/>
              </a:lnSpc>
              <a:spcBef>
                <a:spcPts val="0"/>
              </a:spcBef>
              <a:spcAft>
                <a:spcPts val="600"/>
              </a:spcAft>
              <a:buNone/>
              <a:tabLst>
                <a:tab pos="182880" algn="l"/>
              </a:tabLst>
            </a:pPr>
            <a:endParaRPr lang="en-US" sz="1800" spc="-5" dirty="0">
              <a:effectLst/>
              <a:latin typeface="Times New Roman" panose="02020603050405020304" pitchFamily="18" charset="0"/>
              <a:ea typeface="SimSun" panose="02010600030101010101" pitchFamily="2" charset="-122"/>
            </a:endParaRPr>
          </a:p>
          <a:p>
            <a:pPr algn="l">
              <a:buFont typeface="Wingdings" panose="05000000000000000000" pitchFamily="2" charset="2"/>
              <a:buChar char="v"/>
            </a:pPr>
            <a:endParaRPr lang="en-US"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9781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771A-75B1-48ED-9516-855D9520C455}"/>
              </a:ext>
            </a:extLst>
          </p:cNvPr>
          <p:cNvSpPr>
            <a:spLocks noGrp="1"/>
          </p:cNvSpPr>
          <p:nvPr>
            <p:ph type="title" idx="4294967295"/>
          </p:nvPr>
        </p:nvSpPr>
        <p:spPr>
          <a:xfrm>
            <a:off x="0" y="0"/>
            <a:ext cx="8761413" cy="625475"/>
          </a:xfrm>
        </p:spPr>
        <p:txBody>
          <a:bodyPr/>
          <a:lstStyle/>
          <a:p>
            <a:r>
              <a:rPr lang="en-US" u="sng" dirty="0">
                <a:solidFill>
                  <a:srgbClr val="FF0000"/>
                </a:solidFill>
                <a:latin typeface="Times New Roman" panose="02020603050405020304" pitchFamily="18" charset="0"/>
                <a:cs typeface="Times New Roman" panose="02020603050405020304" pitchFamily="18" charset="0"/>
              </a:rPr>
              <a:t>Architecture(Contd..)</a:t>
            </a:r>
          </a:p>
        </p:txBody>
      </p:sp>
      <p:sp>
        <p:nvSpPr>
          <p:cNvPr id="3" name="Content Placeholder 2">
            <a:extLst>
              <a:ext uri="{FF2B5EF4-FFF2-40B4-BE49-F238E27FC236}">
                <a16:creationId xmlns:a16="http://schemas.microsoft.com/office/drawing/2014/main" id="{60D86623-E6E2-42AF-B669-CAC83B2953CE}"/>
              </a:ext>
            </a:extLst>
          </p:cNvPr>
          <p:cNvSpPr>
            <a:spLocks noGrp="1"/>
          </p:cNvSpPr>
          <p:nvPr>
            <p:ph idx="4294967295"/>
          </p:nvPr>
        </p:nvSpPr>
        <p:spPr>
          <a:xfrm>
            <a:off x="0" y="718456"/>
            <a:ext cx="12192000" cy="6139543"/>
          </a:xfrm>
        </p:spPr>
        <p:txBody>
          <a:bodyPr/>
          <a:lstStyle/>
          <a:p>
            <a:pPr marR="0" algn="just">
              <a:lnSpc>
                <a:spcPct val="150000"/>
              </a:lnSpc>
              <a:spcBef>
                <a:spcPts val="0"/>
              </a:spcBef>
              <a:spcAft>
                <a:spcPts val="600"/>
              </a:spcAft>
              <a:buFont typeface="Wingdings" panose="05000000000000000000" pitchFamily="2" charset="2"/>
              <a:buChar char="v"/>
              <a:tabLst>
                <a:tab pos="182880" algn="l"/>
              </a:tabLst>
            </a:pPr>
            <a:r>
              <a:rPr lang="en-US" sz="1800" spc="-5" dirty="0">
                <a:effectLst/>
                <a:latin typeface="Times New Roman" panose="02020603050405020304" pitchFamily="18" charset="0"/>
                <a:ea typeface="SimSun" panose="02010600030101010101" pitchFamily="2" charset="-122"/>
              </a:rPr>
              <a:t>Consider the below architecture model</a:t>
            </a:r>
          </a:p>
          <a:p>
            <a:pPr algn="l">
              <a:buFont typeface="Wingdings" panose="05000000000000000000" pitchFamily="2" charset="2"/>
              <a:buChar char="v"/>
            </a:pPr>
            <a:endParaRPr lang="en-US"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4" name="Picture 3" descr="Architecture">
            <a:extLst>
              <a:ext uri="{FF2B5EF4-FFF2-40B4-BE49-F238E27FC236}">
                <a16:creationId xmlns:a16="http://schemas.microsoft.com/office/drawing/2014/main" id="{A9343066-A007-4801-BF8B-2F045DB0F430}"/>
              </a:ext>
            </a:extLst>
          </p:cNvPr>
          <p:cNvPicPr>
            <a:picLocks noChangeAspect="1"/>
          </p:cNvPicPr>
          <p:nvPr/>
        </p:nvPicPr>
        <p:blipFill>
          <a:blip r:embed="rId2"/>
          <a:stretch>
            <a:fillRect/>
          </a:stretch>
        </p:blipFill>
        <p:spPr>
          <a:xfrm>
            <a:off x="3163078" y="1287623"/>
            <a:ext cx="5094514" cy="5402426"/>
          </a:xfrm>
          <a:prstGeom prst="rect">
            <a:avLst/>
          </a:prstGeom>
        </p:spPr>
      </p:pic>
    </p:spTree>
    <p:extLst>
      <p:ext uri="{BB962C8B-B14F-4D97-AF65-F5344CB8AC3E}">
        <p14:creationId xmlns:p14="http://schemas.microsoft.com/office/powerpoint/2010/main" val="875167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771A-75B1-48ED-9516-855D9520C455}"/>
              </a:ext>
            </a:extLst>
          </p:cNvPr>
          <p:cNvSpPr>
            <a:spLocks noGrp="1"/>
          </p:cNvSpPr>
          <p:nvPr>
            <p:ph type="title" idx="4294967295"/>
          </p:nvPr>
        </p:nvSpPr>
        <p:spPr>
          <a:xfrm>
            <a:off x="0" y="0"/>
            <a:ext cx="8761413" cy="625475"/>
          </a:xfrm>
        </p:spPr>
        <p:txBody>
          <a:bodyPr/>
          <a:lstStyle/>
          <a:p>
            <a:r>
              <a:rPr lang="en-US" u="sng" dirty="0">
                <a:solidFill>
                  <a:srgbClr val="FF0000"/>
                </a:solidFill>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60D86623-E6E2-42AF-B669-CAC83B2953CE}"/>
              </a:ext>
            </a:extLst>
          </p:cNvPr>
          <p:cNvSpPr>
            <a:spLocks noGrp="1"/>
          </p:cNvSpPr>
          <p:nvPr>
            <p:ph idx="4294967295"/>
          </p:nvPr>
        </p:nvSpPr>
        <p:spPr>
          <a:xfrm>
            <a:off x="0" y="1950098"/>
            <a:ext cx="12192000" cy="4907901"/>
          </a:xfrm>
        </p:spPr>
        <p:txBody>
          <a:bodyPr>
            <a:normAutofit/>
          </a:bodyPr>
          <a:lstStyle/>
          <a:p>
            <a:pPr algn="l">
              <a:buFont typeface="Wingdings" panose="05000000000000000000" pitchFamily="2" charset="2"/>
              <a:buChar char="v"/>
            </a:pPr>
            <a:r>
              <a:rPr lang="en-US" sz="2400" dirty="0">
                <a:latin typeface="Times New Roman" panose="02020603050405020304" pitchFamily="18" charset="0"/>
                <a:ea typeface="SimSun" panose="02010600030101010101" pitchFamily="2" charset="-122"/>
                <a:cs typeface="Times New Roman" panose="02020603050405020304" pitchFamily="18" charset="0"/>
              </a:rPr>
              <a:t>Simulator</a:t>
            </a:r>
          </a:p>
          <a:p>
            <a:pPr algn="l">
              <a:buFont typeface="Wingdings" panose="05000000000000000000" pitchFamily="2" charset="2"/>
              <a:buChar char="v"/>
            </a:pPr>
            <a:r>
              <a:rPr lang="en-US" sz="2400" dirty="0">
                <a:latin typeface="Times New Roman" panose="02020603050405020304" pitchFamily="18" charset="0"/>
                <a:ea typeface="SimSun" panose="02010600030101010101" pitchFamily="2" charset="-122"/>
                <a:cs typeface="Times New Roman" panose="02020603050405020304" pitchFamily="18" charset="0"/>
              </a:rPr>
              <a:t>TensorFlow</a:t>
            </a:r>
          </a:p>
          <a:p>
            <a:pPr algn="l">
              <a:buFont typeface="Wingdings" panose="05000000000000000000" pitchFamily="2" charset="2"/>
              <a:buChar char="v"/>
            </a:pPr>
            <a:r>
              <a:rPr lang="en-US" sz="2400" dirty="0" err="1">
                <a:latin typeface="Times New Roman" panose="02020603050405020304" pitchFamily="18" charset="0"/>
                <a:ea typeface="SimSun" panose="02010600030101010101" pitchFamily="2" charset="-122"/>
                <a:cs typeface="Times New Roman" panose="02020603050405020304" pitchFamily="18" charset="0"/>
              </a:rPr>
              <a:t>Keras</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algn="l">
              <a:buFont typeface="Wingdings" panose="05000000000000000000" pitchFamily="2" charset="2"/>
              <a:buChar char="v"/>
            </a:pPr>
            <a:r>
              <a:rPr lang="en-US" sz="2400" dirty="0" err="1">
                <a:latin typeface="Times New Roman" panose="02020603050405020304" pitchFamily="18" charset="0"/>
                <a:ea typeface="SimSun" panose="02010600030101010101" pitchFamily="2" charset="-122"/>
                <a:cs typeface="Times New Roman" panose="02020603050405020304" pitchFamily="18" charset="0"/>
              </a:rPr>
              <a:t>SocketIO</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algn="l">
              <a:buFont typeface="Wingdings" panose="05000000000000000000" pitchFamily="2" charset="2"/>
              <a:buChar char="v"/>
            </a:pPr>
            <a:r>
              <a:rPr lang="en-US" sz="2400" dirty="0">
                <a:latin typeface="Times New Roman" panose="02020603050405020304" pitchFamily="18" charset="0"/>
                <a:ea typeface="SimSun" panose="02010600030101010101" pitchFamily="2" charset="-122"/>
                <a:cs typeface="Times New Roman" panose="02020603050405020304" pitchFamily="18" charset="0"/>
              </a:rPr>
              <a:t>Flask</a:t>
            </a:r>
          </a:p>
          <a:p>
            <a:pPr algn="l">
              <a:buFont typeface="Wingdings" panose="05000000000000000000" pitchFamily="2" charset="2"/>
              <a:buChar char="v"/>
            </a:pPr>
            <a:r>
              <a:rPr lang="en-US" sz="2400" dirty="0" err="1">
                <a:latin typeface="Times New Roman" panose="02020603050405020304" pitchFamily="18" charset="0"/>
                <a:ea typeface="SimSun" panose="02010600030101010101" pitchFamily="2" charset="-122"/>
                <a:cs typeface="Times New Roman" panose="02020603050405020304" pitchFamily="18" charset="0"/>
              </a:rPr>
              <a:t>Opency</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algn="l">
              <a:buFont typeface="Wingdings" panose="05000000000000000000" pitchFamily="2" charset="2"/>
              <a:buChar char="v"/>
            </a:pPr>
            <a:r>
              <a:rPr lang="en-US" sz="2400" dirty="0">
                <a:latin typeface="Times New Roman" panose="02020603050405020304" pitchFamily="18" charset="0"/>
                <a:ea typeface="SimSun" panose="02010600030101010101" pitchFamily="2" charset="-122"/>
                <a:cs typeface="Times New Roman" panose="02020603050405020304" pitchFamily="18" charset="0"/>
              </a:rPr>
              <a:t>Pillow</a:t>
            </a:r>
          </a:p>
        </p:txBody>
      </p:sp>
      <p:pic>
        <p:nvPicPr>
          <p:cNvPr id="3074" name="Picture 2" descr="Udacity Self-Driving Car Engineer Nanodegree Project 3: Behavioral Cloning  | by Ashish Malhotra | Medium">
            <a:extLst>
              <a:ext uri="{FF2B5EF4-FFF2-40B4-BE49-F238E27FC236}">
                <a16:creationId xmlns:a16="http://schemas.microsoft.com/office/drawing/2014/main" id="{9C146D8A-EDEA-470C-B62F-9DF98738E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611" y="1101336"/>
            <a:ext cx="2771193" cy="240697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ensorFlow - Wikipedia">
            <a:extLst>
              <a:ext uri="{FF2B5EF4-FFF2-40B4-BE49-F238E27FC236}">
                <a16:creationId xmlns:a16="http://schemas.microsoft.com/office/drawing/2014/main" id="{22FC1F2E-9F04-49F2-98D1-2E8B757CC8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9036" y="503853"/>
            <a:ext cx="1453341" cy="144624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Keras Tutorial | Deep Learning with Python - Javatpoint">
            <a:extLst>
              <a:ext uri="{FF2B5EF4-FFF2-40B4-BE49-F238E27FC236}">
                <a16:creationId xmlns:a16="http://schemas.microsoft.com/office/drawing/2014/main" id="{C2B7EBF0-B6CE-4ACC-9DF7-BF7CFCAF0B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2944" y="4294561"/>
            <a:ext cx="2285999" cy="204406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Socket.IO SVG Vector Logos - Vector Logo Zone">
            <a:extLst>
              <a:ext uri="{FF2B5EF4-FFF2-40B4-BE49-F238E27FC236}">
                <a16:creationId xmlns:a16="http://schemas.microsoft.com/office/drawing/2014/main" id="{2491F677-7EE0-4940-8991-742734AD57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8740" y="2080889"/>
            <a:ext cx="3870649" cy="184746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7784ED34-45F9-4072-89D3-CB15CBE7FF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6139" y="4144834"/>
            <a:ext cx="3999722" cy="1847461"/>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OpenCV Alternatives and Reviews (Apr 2022)">
            <a:extLst>
              <a:ext uri="{FF2B5EF4-FFF2-40B4-BE49-F238E27FC236}">
                <a16:creationId xmlns:a16="http://schemas.microsoft.com/office/drawing/2014/main" id="{B4F6AD77-25BD-4C6A-8B4E-65EC3048C7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05864" y="214604"/>
            <a:ext cx="2453951" cy="2696223"/>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Convert PNG to ICO with Pillow for Python Beginners - Python Tutorial">
            <a:extLst>
              <a:ext uri="{FF2B5EF4-FFF2-40B4-BE49-F238E27FC236}">
                <a16:creationId xmlns:a16="http://schemas.microsoft.com/office/drawing/2014/main" id="{DE11E442-CE34-4036-A8DE-BFFF830B3B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61413" y="3759589"/>
            <a:ext cx="3069803" cy="2461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36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771A-75B1-48ED-9516-855D9520C455}"/>
              </a:ext>
            </a:extLst>
          </p:cNvPr>
          <p:cNvSpPr>
            <a:spLocks noGrp="1"/>
          </p:cNvSpPr>
          <p:nvPr>
            <p:ph type="title" idx="4294967295"/>
          </p:nvPr>
        </p:nvSpPr>
        <p:spPr>
          <a:xfrm>
            <a:off x="0" y="0"/>
            <a:ext cx="8761413" cy="625475"/>
          </a:xfrm>
        </p:spPr>
        <p:txBody>
          <a:bodyPr/>
          <a:lstStyle/>
          <a:p>
            <a:r>
              <a:rPr lang="en-US" u="sng" dirty="0">
                <a:solidFill>
                  <a:srgbClr val="FF0000"/>
                </a:solidFill>
                <a:latin typeface="Times New Roman" panose="02020603050405020304" pitchFamily="18" charset="0"/>
                <a:cs typeface="Times New Roman" panose="02020603050405020304" pitchFamily="18" charset="0"/>
              </a:rPr>
              <a:t>Model Training</a:t>
            </a:r>
          </a:p>
        </p:txBody>
      </p:sp>
      <p:sp>
        <p:nvSpPr>
          <p:cNvPr id="3" name="Content Placeholder 2">
            <a:extLst>
              <a:ext uri="{FF2B5EF4-FFF2-40B4-BE49-F238E27FC236}">
                <a16:creationId xmlns:a16="http://schemas.microsoft.com/office/drawing/2014/main" id="{60D86623-E6E2-42AF-B669-CAC83B2953CE}"/>
              </a:ext>
            </a:extLst>
          </p:cNvPr>
          <p:cNvSpPr>
            <a:spLocks noGrp="1"/>
          </p:cNvSpPr>
          <p:nvPr>
            <p:ph idx="4294967295"/>
          </p:nvPr>
        </p:nvSpPr>
        <p:spPr>
          <a:xfrm>
            <a:off x="0" y="718456"/>
            <a:ext cx="12192000" cy="6139543"/>
          </a:xfrm>
        </p:spPr>
        <p:txBody>
          <a:bodyPr>
            <a:normAutofit/>
          </a:bodyPr>
          <a:lstStyle/>
          <a:p>
            <a:pPr marR="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rPr>
              <a:t>Once the information has been gathered and analyzed, there are 600 random samples chosen from CSV, and the network is trained on the training set by drawing random batches until the whole training set has been utilized, then drawing random batches again. The network is tested against the validation set at regular intervals</a:t>
            </a:r>
          </a:p>
          <a:p>
            <a:pPr marR="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rPr>
              <a:t>We upload the data to a Google Drive account and attach it to Google </a:t>
            </a:r>
            <a:r>
              <a:rPr lang="en-US" sz="1800" dirty="0" err="1">
                <a:effectLst/>
                <a:latin typeface="Times New Roman" panose="02020603050405020304" pitchFamily="18" charset="0"/>
                <a:ea typeface="SimSun" panose="02010600030101010101" pitchFamily="2" charset="-122"/>
              </a:rPr>
              <a:t>Colab</a:t>
            </a:r>
            <a:r>
              <a:rPr lang="en-US" sz="1800" dirty="0">
                <a:effectLst/>
                <a:latin typeface="Times New Roman" panose="02020603050405020304" pitchFamily="18" charset="0"/>
                <a:ea typeface="SimSun" panose="02010600030101010101" pitchFamily="2" charset="-122"/>
              </a:rPr>
              <a:t> before we begin training. After that, </a:t>
            </a:r>
            <a:r>
              <a:rPr lang="en-US" sz="1800" dirty="0" err="1">
                <a:effectLst/>
                <a:latin typeface="Times New Roman" panose="02020603050405020304" pitchFamily="18" charset="0"/>
                <a:ea typeface="SimSun" panose="02010600030101010101" pitchFamily="2" charset="-122"/>
              </a:rPr>
              <a:t>Colab</a:t>
            </a:r>
            <a:r>
              <a:rPr lang="en-US" sz="1800" dirty="0">
                <a:effectLst/>
                <a:latin typeface="Times New Roman" panose="02020603050405020304" pitchFamily="18" charset="0"/>
                <a:ea typeface="SimSun" panose="02010600030101010101" pitchFamily="2" charset="-122"/>
              </a:rPr>
              <a:t> is utilized to get the training started.</a:t>
            </a:r>
          </a:p>
          <a:p>
            <a:pPr marR="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rPr>
              <a:t>Using a batch generator and a model with random weights, input batches are fed into the system before being sent through the layers and compared to the provided labels. </a:t>
            </a:r>
          </a:p>
          <a:p>
            <a:pPr marR="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rPr>
              <a:t>The Adam optimizer adjusts the weights after computing the output's mean square error via the back propagation procedure. </a:t>
            </a:r>
          </a:p>
          <a:p>
            <a:pPr marR="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rPr>
              <a:t>The validation loss is calculated and recorded after each run through the inputs in the first epoch check point function, and if the following epoch yielded a lower value for the validation loss, a copy of the model and its associated weights are saved as model.h5 file. </a:t>
            </a:r>
          </a:p>
          <a:p>
            <a:pPr marR="0" algn="just">
              <a:lnSpc>
                <a:spcPct val="150000"/>
              </a:lnSpc>
              <a:spcBef>
                <a:spcPts val="0"/>
              </a:spcBef>
              <a:spcAft>
                <a:spcPts val="0"/>
              </a:spcAft>
              <a:buFont typeface="Wingdings" panose="05000000000000000000" pitchFamily="2" charset="2"/>
              <a:buChar char="v"/>
            </a:pPr>
            <a:r>
              <a:rPr lang="en-US" dirty="0">
                <a:latin typeface="Times New Roman" panose="02020603050405020304" pitchFamily="18" charset="0"/>
                <a:ea typeface="SimSun" panose="02010600030101010101" pitchFamily="2" charset="-122"/>
              </a:rPr>
              <a:t>M</a:t>
            </a:r>
            <a:r>
              <a:rPr lang="en-US" sz="1800" dirty="0">
                <a:effectLst/>
                <a:latin typeface="Times New Roman" panose="02020603050405020304" pitchFamily="18" charset="0"/>
                <a:ea typeface="SimSun" panose="02010600030101010101" pitchFamily="2" charset="-122"/>
              </a:rPr>
              <a:t>odel.h5 file is created to save the weights for future testing and operation of the self-driving automobile when all the epochs have been completed.</a:t>
            </a:r>
          </a:p>
          <a:p>
            <a:pPr marR="0" algn="just">
              <a:lnSpc>
                <a:spcPct val="150000"/>
              </a:lnSpc>
              <a:spcBef>
                <a:spcPts val="0"/>
              </a:spcBef>
              <a:spcAft>
                <a:spcPts val="600"/>
              </a:spcAft>
              <a:buFont typeface="Wingdings" panose="05000000000000000000" pitchFamily="2" charset="2"/>
              <a:buChar char="v"/>
              <a:tabLst>
                <a:tab pos="182880" algn="l"/>
              </a:tabLst>
            </a:pPr>
            <a:endParaRPr lang="en-US" sz="1800" spc="-5" dirty="0">
              <a:effectLst/>
              <a:latin typeface="Times New Roman" panose="02020603050405020304" pitchFamily="18" charset="0"/>
              <a:ea typeface="SimSun" panose="02010600030101010101" pitchFamily="2" charset="-122"/>
            </a:endParaRPr>
          </a:p>
          <a:p>
            <a:pPr algn="l">
              <a:buFont typeface="Wingdings" panose="05000000000000000000" pitchFamily="2" charset="2"/>
              <a:buChar char="v"/>
            </a:pPr>
            <a:endParaRPr lang="en-US"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57566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771A-75B1-48ED-9516-855D9520C455}"/>
              </a:ext>
            </a:extLst>
          </p:cNvPr>
          <p:cNvSpPr>
            <a:spLocks noGrp="1"/>
          </p:cNvSpPr>
          <p:nvPr>
            <p:ph type="title" idx="4294967295"/>
          </p:nvPr>
        </p:nvSpPr>
        <p:spPr>
          <a:xfrm>
            <a:off x="0" y="0"/>
            <a:ext cx="8761413" cy="625475"/>
          </a:xfrm>
        </p:spPr>
        <p:txBody>
          <a:bodyPr/>
          <a:lstStyle/>
          <a:p>
            <a:r>
              <a:rPr lang="en-US" u="sng" dirty="0">
                <a:solidFill>
                  <a:srgbClr val="FF0000"/>
                </a:solidFill>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60D86623-E6E2-42AF-B669-CAC83B2953CE}"/>
              </a:ext>
            </a:extLst>
          </p:cNvPr>
          <p:cNvSpPr>
            <a:spLocks noGrp="1"/>
          </p:cNvSpPr>
          <p:nvPr>
            <p:ph idx="4294967295"/>
          </p:nvPr>
        </p:nvSpPr>
        <p:spPr>
          <a:xfrm>
            <a:off x="0" y="718456"/>
            <a:ext cx="12192000" cy="6139543"/>
          </a:xfrm>
        </p:spPr>
        <p:txBody>
          <a:bodyPr>
            <a:normAutofit/>
          </a:bodyPr>
          <a:lstStyle/>
          <a:p>
            <a:pPr algn="l">
              <a:buFont typeface="Wingdings" panose="05000000000000000000" pitchFamily="2" charset="2"/>
              <a:buChar char="v"/>
            </a:pPr>
            <a:endParaRPr lang="en-US"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28724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771A-75B1-48ED-9516-855D9520C455}"/>
              </a:ext>
            </a:extLst>
          </p:cNvPr>
          <p:cNvSpPr>
            <a:spLocks noGrp="1"/>
          </p:cNvSpPr>
          <p:nvPr>
            <p:ph type="title"/>
          </p:nvPr>
        </p:nvSpPr>
        <p:spPr/>
        <p:txBody>
          <a:bodyPr/>
          <a:lstStyle/>
          <a:p>
            <a:r>
              <a:rPr lang="en-US" u="sng" dirty="0">
                <a:solidFill>
                  <a:srgbClr val="FF000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0D86623-E6E2-42AF-B669-CAC83B2953CE}"/>
              </a:ext>
            </a:extLst>
          </p:cNvPr>
          <p:cNvSpPr>
            <a:spLocks noGrp="1"/>
          </p:cNvSpPr>
          <p:nvPr>
            <p:ph idx="1"/>
          </p:nvPr>
        </p:nvSpPr>
        <p:spPr>
          <a:xfrm>
            <a:off x="1154954" y="2603500"/>
            <a:ext cx="8825659" cy="3759978"/>
          </a:xfrm>
        </p:spPr>
        <p:txBody>
          <a:bodyPr>
            <a:normAutofit fontScale="92500" lnSpcReduction="10000"/>
          </a:bodyPr>
          <a:lstStyle/>
          <a:p>
            <a:pPr marR="0" algn="just">
              <a:lnSpc>
                <a:spcPct val="160000"/>
              </a:lnSpc>
              <a:spcBef>
                <a:spcPts val="0"/>
              </a:spcBef>
              <a:spcAft>
                <a:spcPts val="600"/>
              </a:spcAft>
              <a:buFont typeface="Wingdings" panose="05000000000000000000" pitchFamily="2" charset="2"/>
              <a:buChar char="v"/>
              <a:tabLst>
                <a:tab pos="182880" algn="l"/>
              </a:tabLst>
            </a:pPr>
            <a:r>
              <a:rPr lang="en-US" dirty="0">
                <a:latin typeface="Times New Roman" panose="02020603050405020304" pitchFamily="18" charset="0"/>
                <a:ea typeface="SimSun" panose="02010600030101010101" pitchFamily="2" charset="-122"/>
                <a:cs typeface="Times New Roman" panose="02020603050405020304" pitchFamily="18" charset="0"/>
              </a:rPr>
              <a:t>This research reveals that CNN can be taught using simulation data to run autonomous automobiles. We found that CNNs can learn the whole lane and road follow job without the need for human breakdown into lane recognition, semantic abstraction, route planning and control. Deep Neural Networks  and classic computer vision methods were used in this study to see whether they might lessen risky driving behavior in self-driving cars. The process of setting up the investigation's environment and assembling the tools required a significant amount of time throughout development. Future autonomous driving initiatives will benefit tremendously from using a system that blends classic computer vision methods with the processing power of DNNs, according to the study.</a:t>
            </a:r>
          </a:p>
        </p:txBody>
      </p:sp>
    </p:spTree>
    <p:extLst>
      <p:ext uri="{BB962C8B-B14F-4D97-AF65-F5344CB8AC3E}">
        <p14:creationId xmlns:p14="http://schemas.microsoft.com/office/powerpoint/2010/main" val="3397697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771A-75B1-48ED-9516-855D9520C455}"/>
              </a:ext>
            </a:extLst>
          </p:cNvPr>
          <p:cNvSpPr>
            <a:spLocks noGrp="1"/>
          </p:cNvSpPr>
          <p:nvPr>
            <p:ph type="title"/>
          </p:nvPr>
        </p:nvSpPr>
        <p:spPr/>
        <p:txBody>
          <a:bodyPr/>
          <a:lstStyle/>
          <a:p>
            <a:r>
              <a:rPr lang="en-US" u="sng" dirty="0">
                <a:solidFill>
                  <a:srgbClr val="FF0000"/>
                </a:solidFill>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60D86623-E6E2-42AF-B669-CAC83B2953CE}"/>
              </a:ext>
            </a:extLst>
          </p:cNvPr>
          <p:cNvSpPr>
            <a:spLocks noGrp="1"/>
          </p:cNvSpPr>
          <p:nvPr>
            <p:ph idx="1"/>
          </p:nvPr>
        </p:nvSpPr>
        <p:spPr/>
        <p:txBody>
          <a:bodyPr>
            <a:normAutofit/>
          </a:bodyPr>
          <a:lstStyle/>
          <a:p>
            <a:pPr marR="0" algn="just">
              <a:lnSpc>
                <a:spcPct val="150000"/>
              </a:lnSpc>
              <a:spcBef>
                <a:spcPts val="0"/>
              </a:spcBef>
              <a:spcAft>
                <a:spcPts val="600"/>
              </a:spcAft>
              <a:buFont typeface="Wingdings" panose="05000000000000000000" pitchFamily="2" charset="2"/>
              <a:buChar char="v"/>
              <a:tabLst>
                <a:tab pos="182880" algn="l"/>
              </a:tabLst>
            </a:pPr>
            <a:endParaRPr lang="en-US" sz="1800" spc="-5" dirty="0">
              <a:effectLst/>
              <a:latin typeface="Times New Roman" panose="02020603050405020304" pitchFamily="18" charset="0"/>
              <a:ea typeface="SimSun" panose="02010600030101010101" pitchFamily="2" charset="-122"/>
            </a:endParaRPr>
          </a:p>
          <a:p>
            <a:pPr algn="l">
              <a:lnSpc>
                <a:spcPct val="150000"/>
              </a:lnSpc>
              <a:buFont typeface="Wingdings" panose="05000000000000000000" pitchFamily="2" charset="2"/>
              <a:buChar char="v"/>
            </a:pPr>
            <a:r>
              <a:rPr lang="en-US" dirty="0">
                <a:latin typeface="Times New Roman" panose="02020603050405020304" pitchFamily="18" charset="0"/>
                <a:ea typeface="SimSun" panose="02010600030101010101" pitchFamily="2" charset="-122"/>
                <a:cs typeface="Times New Roman" panose="02020603050405020304" pitchFamily="18" charset="0"/>
              </a:rPr>
              <a:t>It's recommended that we collect additional training data in a variety of lighting settings to improve the CNN's capabilities. Definitely this will increase the precision of the car's navigation system. It is also possible to enhance the model's functionality by adding features such as the ability to avoid obstacles encountered on the course. An accurate model might benefit greatly by the CNN being implemented on a real automobile. </a:t>
            </a:r>
          </a:p>
        </p:txBody>
      </p:sp>
    </p:spTree>
    <p:extLst>
      <p:ext uri="{BB962C8B-B14F-4D97-AF65-F5344CB8AC3E}">
        <p14:creationId xmlns:p14="http://schemas.microsoft.com/office/powerpoint/2010/main" val="706500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771A-75B1-48ED-9516-855D9520C455}"/>
              </a:ext>
            </a:extLst>
          </p:cNvPr>
          <p:cNvSpPr>
            <a:spLocks noGrp="1"/>
          </p:cNvSpPr>
          <p:nvPr>
            <p:ph type="title" idx="4294967295"/>
          </p:nvPr>
        </p:nvSpPr>
        <p:spPr>
          <a:xfrm>
            <a:off x="0" y="0"/>
            <a:ext cx="8761413" cy="625475"/>
          </a:xfrm>
        </p:spPr>
        <p:txBody>
          <a:bodyPr/>
          <a:lstStyle/>
          <a:p>
            <a:r>
              <a:rPr lang="en-US" u="sng"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0D86623-E6E2-42AF-B669-CAC83B2953CE}"/>
              </a:ext>
            </a:extLst>
          </p:cNvPr>
          <p:cNvSpPr>
            <a:spLocks noGrp="1"/>
          </p:cNvSpPr>
          <p:nvPr>
            <p:ph idx="4294967295"/>
          </p:nvPr>
        </p:nvSpPr>
        <p:spPr>
          <a:xfrm>
            <a:off x="0" y="718456"/>
            <a:ext cx="12192000" cy="6139543"/>
          </a:xfrm>
        </p:spPr>
        <p:txBody>
          <a:bodyPr>
            <a:normAutofit/>
          </a:bodyPr>
          <a:lstStyle/>
          <a:p>
            <a:pPr marL="0" marR="0" indent="0" algn="just">
              <a:lnSpc>
                <a:spcPct val="150000"/>
              </a:lnSpc>
              <a:spcBef>
                <a:spcPts val="0"/>
              </a:spcBef>
              <a:spcAft>
                <a:spcPts val="600"/>
              </a:spcAft>
              <a:buNone/>
              <a:tabLst>
                <a:tab pos="182880" algn="l"/>
              </a:tabLst>
            </a:pPr>
            <a:r>
              <a:rPr lang="en-US" sz="1800" b="1" spc="-5" dirty="0">
                <a:effectLst/>
                <a:latin typeface="Times New Roman" panose="02020603050405020304" pitchFamily="18" charset="0"/>
                <a:ea typeface="SimSun" panose="02010600030101010101" pitchFamily="2" charset="-122"/>
              </a:rPr>
              <a:t>[1]</a:t>
            </a:r>
            <a:r>
              <a:rPr lang="en-US" sz="1800" spc="-5" dirty="0">
                <a:effectLst/>
                <a:latin typeface="Times New Roman" panose="02020603050405020304" pitchFamily="18" charset="0"/>
                <a:ea typeface="SimSun" panose="02010600030101010101" pitchFamily="2" charset="-122"/>
              </a:rPr>
              <a:t>	G. Eason, B. Noble, and I. N. Sneddon, “On certain integrals of Lipschitz-Hankel type involving products of Bessel functions,” Phil. Trans. Roy. Soc. London, vol. A247, pp. 529–551, April 1955. (references)</a:t>
            </a:r>
          </a:p>
          <a:p>
            <a:pPr marL="0" marR="0" indent="0" algn="just">
              <a:lnSpc>
                <a:spcPct val="150000"/>
              </a:lnSpc>
              <a:spcBef>
                <a:spcPts val="0"/>
              </a:spcBef>
              <a:spcAft>
                <a:spcPts val="600"/>
              </a:spcAft>
              <a:buNone/>
              <a:tabLst>
                <a:tab pos="182880" algn="l"/>
              </a:tabLst>
            </a:pPr>
            <a:r>
              <a:rPr lang="en-US" sz="1800" b="1" spc="-5" dirty="0">
                <a:effectLst/>
                <a:latin typeface="Times New Roman" panose="02020603050405020304" pitchFamily="18" charset="0"/>
                <a:ea typeface="SimSun" panose="02010600030101010101" pitchFamily="2" charset="-122"/>
              </a:rPr>
              <a:t>[2]</a:t>
            </a:r>
            <a:r>
              <a:rPr lang="en-US" sz="1800" spc="-5" dirty="0">
                <a:effectLst/>
                <a:latin typeface="Times New Roman" panose="02020603050405020304" pitchFamily="18" charset="0"/>
                <a:ea typeface="SimSun" panose="02010600030101010101" pitchFamily="2" charset="-122"/>
              </a:rPr>
              <a:t>	J. Clerk Maxwell, A Treatise on Electricity and Magnetism, 3rd ed., vol. 2. Oxford: Clarendon, 1892, pp.68–73.</a:t>
            </a:r>
          </a:p>
          <a:p>
            <a:pPr marL="0" marR="0" indent="0" algn="just">
              <a:lnSpc>
                <a:spcPct val="150000"/>
              </a:lnSpc>
              <a:spcBef>
                <a:spcPts val="0"/>
              </a:spcBef>
              <a:spcAft>
                <a:spcPts val="600"/>
              </a:spcAft>
              <a:buNone/>
              <a:tabLst>
                <a:tab pos="182880" algn="l"/>
              </a:tabLst>
            </a:pPr>
            <a:r>
              <a:rPr lang="en-US" sz="1800" b="1" spc="-5" dirty="0">
                <a:effectLst/>
                <a:latin typeface="Times New Roman" panose="02020603050405020304" pitchFamily="18" charset="0"/>
                <a:ea typeface="SimSun" panose="02010600030101010101" pitchFamily="2" charset="-122"/>
              </a:rPr>
              <a:t>[3]</a:t>
            </a:r>
            <a:r>
              <a:rPr lang="en-US" sz="1800" spc="-5" dirty="0">
                <a:effectLst/>
                <a:latin typeface="Times New Roman" panose="02020603050405020304" pitchFamily="18" charset="0"/>
                <a:ea typeface="SimSun" panose="02010600030101010101" pitchFamily="2" charset="-122"/>
              </a:rPr>
              <a:t>	I. S. Jacobs and C. P. Bean, “Fine particles, thin films and exchange anisotropy,” in Magnetism, vol. III, G. T. </a:t>
            </a:r>
            <a:r>
              <a:rPr lang="en-US" sz="1800" spc="-5" dirty="0" err="1">
                <a:effectLst/>
                <a:latin typeface="Times New Roman" panose="02020603050405020304" pitchFamily="18" charset="0"/>
                <a:ea typeface="SimSun" panose="02010600030101010101" pitchFamily="2" charset="-122"/>
              </a:rPr>
              <a:t>Rado</a:t>
            </a:r>
            <a:r>
              <a:rPr lang="en-US" sz="1800" spc="-5" dirty="0">
                <a:effectLst/>
                <a:latin typeface="Times New Roman" panose="02020603050405020304" pitchFamily="18" charset="0"/>
                <a:ea typeface="SimSun" panose="02010600030101010101" pitchFamily="2" charset="-122"/>
              </a:rPr>
              <a:t> and H. Suhl, Eds. New York: Academic, 1963, pp. 271–350.</a:t>
            </a:r>
          </a:p>
          <a:p>
            <a:pPr marL="0" marR="0" indent="0" algn="just">
              <a:lnSpc>
                <a:spcPct val="150000"/>
              </a:lnSpc>
              <a:spcBef>
                <a:spcPts val="0"/>
              </a:spcBef>
              <a:spcAft>
                <a:spcPts val="600"/>
              </a:spcAft>
              <a:buNone/>
              <a:tabLst>
                <a:tab pos="182880" algn="l"/>
              </a:tabLst>
            </a:pPr>
            <a:r>
              <a:rPr lang="en-US" sz="1800" b="1" spc="-5" dirty="0">
                <a:effectLst/>
                <a:latin typeface="Times New Roman" panose="02020603050405020304" pitchFamily="18" charset="0"/>
                <a:ea typeface="SimSun" panose="02010600030101010101" pitchFamily="2" charset="-122"/>
              </a:rPr>
              <a:t>[4]</a:t>
            </a:r>
            <a:r>
              <a:rPr lang="en-US" sz="1800" spc="-5" dirty="0">
                <a:effectLst/>
                <a:latin typeface="Times New Roman" panose="02020603050405020304" pitchFamily="18" charset="0"/>
                <a:ea typeface="SimSun" panose="02010600030101010101" pitchFamily="2" charset="-122"/>
              </a:rPr>
              <a:t>	K. Elissa, “Title of paper if known,” unpublished.</a:t>
            </a:r>
          </a:p>
          <a:p>
            <a:pPr marL="0" marR="0" indent="0" algn="just">
              <a:lnSpc>
                <a:spcPct val="150000"/>
              </a:lnSpc>
              <a:spcBef>
                <a:spcPts val="0"/>
              </a:spcBef>
              <a:spcAft>
                <a:spcPts val="600"/>
              </a:spcAft>
              <a:buNone/>
              <a:tabLst>
                <a:tab pos="182880" algn="l"/>
              </a:tabLst>
            </a:pPr>
            <a:r>
              <a:rPr lang="en-US" sz="1800" b="1" spc="-5" dirty="0">
                <a:effectLst/>
                <a:latin typeface="Times New Roman" panose="02020603050405020304" pitchFamily="18" charset="0"/>
                <a:ea typeface="SimSun" panose="02010600030101010101" pitchFamily="2" charset="-122"/>
              </a:rPr>
              <a:t>[5]</a:t>
            </a:r>
            <a:r>
              <a:rPr lang="en-US" sz="1800" spc="-5" dirty="0">
                <a:effectLst/>
                <a:latin typeface="Times New Roman" panose="02020603050405020304" pitchFamily="18" charset="0"/>
                <a:ea typeface="SimSun" panose="02010600030101010101" pitchFamily="2" charset="-122"/>
              </a:rPr>
              <a:t>	R. Nicole, “Title of paper with only first word capitalized,” J. Name Stand. Abbrev., in press.</a:t>
            </a:r>
          </a:p>
          <a:p>
            <a:pPr marL="0" marR="0" indent="0" algn="just">
              <a:lnSpc>
                <a:spcPct val="150000"/>
              </a:lnSpc>
              <a:spcBef>
                <a:spcPts val="0"/>
              </a:spcBef>
              <a:spcAft>
                <a:spcPts val="600"/>
              </a:spcAft>
              <a:buNone/>
              <a:tabLst>
                <a:tab pos="182880" algn="l"/>
              </a:tabLst>
            </a:pPr>
            <a:r>
              <a:rPr lang="en-US" sz="1800" b="1" spc="-5" dirty="0">
                <a:effectLst/>
                <a:latin typeface="Times New Roman" panose="02020603050405020304" pitchFamily="18" charset="0"/>
                <a:ea typeface="SimSun" panose="02010600030101010101" pitchFamily="2" charset="-122"/>
              </a:rPr>
              <a:t>[6]</a:t>
            </a:r>
            <a:r>
              <a:rPr lang="en-US" sz="1800" spc="-5" dirty="0">
                <a:effectLst/>
                <a:latin typeface="Times New Roman" panose="02020603050405020304" pitchFamily="18" charset="0"/>
                <a:ea typeface="SimSun" panose="02010600030101010101" pitchFamily="2" charset="-122"/>
              </a:rPr>
              <a:t>	Y. Yorozu, M. Hirano, K. Oka, and Y. Tagawa, “Electron spectroscopy studies on magneto-optical media and plastic substrate interface,” IEEE Transl. J. </a:t>
            </a:r>
            <a:r>
              <a:rPr lang="en-US" sz="1800" spc="-5" dirty="0" err="1">
                <a:effectLst/>
                <a:latin typeface="Times New Roman" panose="02020603050405020304" pitchFamily="18" charset="0"/>
                <a:ea typeface="SimSun" panose="02010600030101010101" pitchFamily="2" charset="-122"/>
              </a:rPr>
              <a:t>Magn</a:t>
            </a:r>
            <a:r>
              <a:rPr lang="en-US" sz="1800" spc="-5" dirty="0">
                <a:effectLst/>
                <a:latin typeface="Times New Roman" panose="02020603050405020304" pitchFamily="18" charset="0"/>
                <a:ea typeface="SimSun" panose="02010600030101010101" pitchFamily="2" charset="-122"/>
              </a:rPr>
              <a:t>. Japan, vol. 2, pp. 740–741, August 1987 [Digests 9th Annual Conf. Magnetics Japan, p. 301, 1982].</a:t>
            </a:r>
          </a:p>
          <a:p>
            <a:pPr marL="0" marR="0" indent="0" algn="just">
              <a:lnSpc>
                <a:spcPct val="150000"/>
              </a:lnSpc>
              <a:spcBef>
                <a:spcPts val="0"/>
              </a:spcBef>
              <a:spcAft>
                <a:spcPts val="600"/>
              </a:spcAft>
              <a:buNone/>
              <a:tabLst>
                <a:tab pos="182880" algn="l"/>
              </a:tabLst>
            </a:pPr>
            <a:r>
              <a:rPr lang="en-US" sz="1800" b="1" spc="-5" dirty="0">
                <a:effectLst/>
                <a:latin typeface="Times New Roman" panose="02020603050405020304" pitchFamily="18" charset="0"/>
                <a:ea typeface="SimSun" panose="02010600030101010101" pitchFamily="2" charset="-122"/>
              </a:rPr>
              <a:t>[7]</a:t>
            </a:r>
            <a:r>
              <a:rPr lang="en-US" sz="1800" spc="-5" dirty="0">
                <a:effectLst/>
                <a:latin typeface="Times New Roman" panose="02020603050405020304" pitchFamily="18" charset="0"/>
                <a:ea typeface="SimSun" panose="02010600030101010101" pitchFamily="2" charset="-122"/>
              </a:rPr>
              <a:t>	M. Young, The Technical Writer’s Handbook. Mill Valley, CA: University Science, 1989.</a:t>
            </a:r>
          </a:p>
          <a:p>
            <a:pPr marR="0" algn="just">
              <a:lnSpc>
                <a:spcPct val="150000"/>
              </a:lnSpc>
              <a:spcBef>
                <a:spcPts val="0"/>
              </a:spcBef>
              <a:spcAft>
                <a:spcPts val="600"/>
              </a:spcAft>
              <a:buFont typeface="Wingdings" panose="05000000000000000000" pitchFamily="2" charset="2"/>
              <a:buChar char="v"/>
              <a:tabLst>
                <a:tab pos="182880" algn="l"/>
              </a:tabLst>
            </a:pPr>
            <a:endParaRPr lang="en-US" sz="1800" spc="-5" dirty="0">
              <a:effectLst/>
              <a:latin typeface="Times New Roman" panose="02020603050405020304" pitchFamily="18" charset="0"/>
              <a:ea typeface="SimSun" panose="02010600030101010101" pitchFamily="2" charset="-122"/>
            </a:endParaRPr>
          </a:p>
          <a:p>
            <a:pPr algn="l">
              <a:buFont typeface="Wingdings" panose="05000000000000000000" pitchFamily="2" charset="2"/>
              <a:buChar char="v"/>
            </a:pPr>
            <a:endParaRPr lang="en-US"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20962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tomer loyalty – How to say thank you the right way - Reed Public  Rel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445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D562-9EFF-40E7-A1A4-34830F45EA5D}"/>
              </a:ext>
            </a:extLst>
          </p:cNvPr>
          <p:cNvSpPr>
            <a:spLocks noGrp="1"/>
          </p:cNvSpPr>
          <p:nvPr>
            <p:ph type="title" idx="4294967295"/>
          </p:nvPr>
        </p:nvSpPr>
        <p:spPr>
          <a:xfrm>
            <a:off x="0" y="0"/>
            <a:ext cx="8761413" cy="662473"/>
          </a:xfrm>
        </p:spPr>
        <p:txBody>
          <a:bodyPr/>
          <a:lstStyle/>
          <a:p>
            <a:r>
              <a:rPr lang="en-US" sz="4000" u="sng" dirty="0">
                <a:solidFill>
                  <a:srgbClr val="FF0000"/>
                </a:solidFill>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EAC5CE80-5824-48AE-B88D-A15C1D111773}"/>
              </a:ext>
            </a:extLst>
          </p:cNvPr>
          <p:cNvSpPr>
            <a:spLocks noGrp="1"/>
          </p:cNvSpPr>
          <p:nvPr>
            <p:ph idx="4294967295"/>
          </p:nvPr>
        </p:nvSpPr>
        <p:spPr>
          <a:xfrm>
            <a:off x="0" y="774441"/>
            <a:ext cx="12192000" cy="6083559"/>
          </a:xfrm>
        </p:spPr>
        <p:txBody>
          <a:bodyPr>
            <a:normAutofit fontScale="92500" lnSpcReduction="20000"/>
          </a:bodyPr>
          <a:lstStyle/>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Introduction</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Why self driving cars</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Companies Investing in Self Driving Cars</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Related Works and Leaders in the innovation</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Data Collection and Manipulation</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Approach Used: Neural Networks</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Architecture</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Software Requirements</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Model Training </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Results</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Conclusion</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Future Scope</a:t>
            </a:r>
          </a:p>
          <a:p>
            <a:pPr>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References</a:t>
            </a:r>
          </a:p>
          <a:p>
            <a:pPr>
              <a:lnSpc>
                <a:spcPct val="150000"/>
              </a:lnSpc>
            </a:pP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p:txBody>
      </p:sp>
      <p:pic>
        <p:nvPicPr>
          <p:cNvPr id="4098" name="Picture 2" descr="How to improve the self-driving car passenger experience - Ericsson">
            <a:extLst>
              <a:ext uri="{FF2B5EF4-FFF2-40B4-BE49-F238E27FC236}">
                <a16:creationId xmlns:a16="http://schemas.microsoft.com/office/drawing/2014/main" id="{F9403898-C769-45D2-8826-8B1F04520E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380" y="0"/>
            <a:ext cx="777862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049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AD2CA-326D-493D-9DBF-9F39829886FF}"/>
              </a:ext>
            </a:extLst>
          </p:cNvPr>
          <p:cNvSpPr>
            <a:spLocks noGrp="1"/>
          </p:cNvSpPr>
          <p:nvPr>
            <p:ph type="title" idx="4294967295"/>
          </p:nvPr>
        </p:nvSpPr>
        <p:spPr>
          <a:xfrm>
            <a:off x="0" y="0"/>
            <a:ext cx="8761413" cy="746449"/>
          </a:xfrm>
        </p:spPr>
        <p:txBody>
          <a:bodyPr/>
          <a:lstStyle/>
          <a:p>
            <a:r>
              <a:rPr lang="en-US" u="sng" dirty="0">
                <a:solidFill>
                  <a:srgbClr val="FF000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06B7C01-E117-4ED6-BC5A-A7D6A654A931}"/>
              </a:ext>
            </a:extLst>
          </p:cNvPr>
          <p:cNvSpPr>
            <a:spLocks noGrp="1"/>
          </p:cNvSpPr>
          <p:nvPr>
            <p:ph idx="4294967295"/>
          </p:nvPr>
        </p:nvSpPr>
        <p:spPr>
          <a:xfrm>
            <a:off x="1" y="858416"/>
            <a:ext cx="6680717" cy="5999584"/>
          </a:xfrm>
        </p:spPr>
        <p:txBody>
          <a:bodyPr>
            <a:normAutofit/>
          </a:bodyPr>
          <a:lstStyle/>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Self driving cars, one of the trending topics all over the world. A car with no steering wheel, pedals and with the most advanced technology autopilot.</a:t>
            </a:r>
          </a:p>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 </a:t>
            </a:r>
            <a:r>
              <a:rPr lang="en-US" sz="1600" b="1" i="1" dirty="0">
                <a:latin typeface="Times New Roman" panose="02020603050405020304" pitchFamily="18" charset="0"/>
                <a:cs typeface="Times New Roman" panose="02020603050405020304" pitchFamily="18" charset="0"/>
              </a:rPr>
              <a:t>Self driving car</a:t>
            </a:r>
            <a:r>
              <a:rPr lang="en-US" sz="1600" dirty="0">
                <a:latin typeface="Times New Roman" panose="02020603050405020304" pitchFamily="18" charset="0"/>
                <a:cs typeface="Times New Roman" panose="02020603050405020304" pitchFamily="18" charset="0"/>
              </a:rPr>
              <a:t>, also known as autonomous vehicle(AV), is a car incorporating vehicle automation, that is a ground vehicle that is capable of sensing its environment and moving safely with little or no human input.</a:t>
            </a:r>
          </a:p>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our project, we will be using an </a:t>
            </a:r>
            <a:r>
              <a:rPr lang="en-US" sz="1600" dirty="0">
                <a:effectLst/>
                <a:latin typeface="Times New Roman" panose="02020603050405020304" pitchFamily="18" charset="0"/>
                <a:ea typeface="SimSun" panose="02010600030101010101" pitchFamily="2" charset="-122"/>
              </a:rPr>
              <a:t>advanced neural network in combination with Computer vision to build a self driving car.</a:t>
            </a:r>
          </a:p>
          <a:p>
            <a:pPr>
              <a:lnSpc>
                <a:spcPct val="150000"/>
              </a:lnSpc>
              <a:buFont typeface="Wingdings" panose="05000000000000000000" pitchFamily="2" charset="2"/>
              <a:buChar char="v"/>
            </a:pPr>
            <a:r>
              <a:rPr lang="en-US" sz="1600" dirty="0">
                <a:effectLst/>
                <a:latin typeface="Times New Roman" panose="02020603050405020304" pitchFamily="18" charset="0"/>
                <a:ea typeface="SimSun" panose="02010600030101010101" pitchFamily="2" charset="-122"/>
              </a:rPr>
              <a:t>It learns the whole set of algorithms required to operate a car's steering wheel.</a:t>
            </a:r>
          </a:p>
          <a:p>
            <a:pPr>
              <a:lnSpc>
                <a:spcPct val="150000"/>
              </a:lnSpc>
              <a:buFont typeface="Wingdings" panose="05000000000000000000" pitchFamily="2" charset="2"/>
              <a:buChar char="v"/>
            </a:pPr>
            <a:r>
              <a:rPr lang="en-US" sz="1600" dirty="0">
                <a:effectLst/>
                <a:latin typeface="Times New Roman" panose="02020603050405020304" pitchFamily="18" charset="0"/>
                <a:ea typeface="SimSun" panose="02010600030101010101" pitchFamily="2" charset="-122"/>
              </a:rPr>
              <a:t> In a simulated driving situation, the CNN was trained and evaluated using data.</a:t>
            </a:r>
          </a:p>
          <a:p>
            <a:pPr>
              <a:lnSpc>
                <a:spcPct val="150000"/>
              </a:lnSpc>
              <a:buFont typeface="Wingdings" panose="05000000000000000000" pitchFamily="2" charset="2"/>
              <a:buChar char="v"/>
            </a:pPr>
            <a:r>
              <a:rPr lang="en-US" sz="1600" dirty="0">
                <a:effectLst/>
                <a:latin typeface="Times New Roman" panose="02020603050405020304" pitchFamily="18" charset="0"/>
                <a:ea typeface="SimSun" panose="02010600030101010101" pitchFamily="2" charset="-122"/>
              </a:rPr>
              <a:t>A front-facing center camera footage may be used to generate control orders for the car's steering once it has been trained.</a:t>
            </a:r>
          </a:p>
          <a:p>
            <a:pPr>
              <a:lnSpc>
                <a:spcPct val="150000"/>
              </a:lnSpc>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pic>
        <p:nvPicPr>
          <p:cNvPr id="1028" name="Picture 4" descr="How Do Self Driving Cars Work | HP® Tech Takes">
            <a:extLst>
              <a:ext uri="{FF2B5EF4-FFF2-40B4-BE49-F238E27FC236}">
                <a16:creationId xmlns:a16="http://schemas.microsoft.com/office/drawing/2014/main" id="{5D1DCC15-B809-46D6-ABBF-DC335003F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6580" y="746448"/>
            <a:ext cx="4739951" cy="5533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36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771A-75B1-48ED-9516-855D9520C455}"/>
              </a:ext>
            </a:extLst>
          </p:cNvPr>
          <p:cNvSpPr>
            <a:spLocks noGrp="1"/>
          </p:cNvSpPr>
          <p:nvPr>
            <p:ph type="title" idx="4294967295"/>
          </p:nvPr>
        </p:nvSpPr>
        <p:spPr>
          <a:xfrm>
            <a:off x="0" y="0"/>
            <a:ext cx="8761413" cy="1045029"/>
          </a:xfrm>
        </p:spPr>
        <p:txBody>
          <a:bodyPr/>
          <a:lstStyle/>
          <a:p>
            <a:r>
              <a:rPr lang="en-US" u="sng" dirty="0">
                <a:solidFill>
                  <a:srgbClr val="FF0000"/>
                </a:solidFill>
                <a:latin typeface="Times New Roman" panose="02020603050405020304" pitchFamily="18" charset="0"/>
                <a:cs typeface="Times New Roman" panose="02020603050405020304" pitchFamily="18" charset="0"/>
              </a:rPr>
              <a:t>Why self driving cars</a:t>
            </a:r>
          </a:p>
        </p:txBody>
      </p:sp>
      <p:sp>
        <p:nvSpPr>
          <p:cNvPr id="3" name="Content Placeholder 2">
            <a:extLst>
              <a:ext uri="{FF2B5EF4-FFF2-40B4-BE49-F238E27FC236}">
                <a16:creationId xmlns:a16="http://schemas.microsoft.com/office/drawing/2014/main" id="{60D86623-E6E2-42AF-B669-CAC83B2953CE}"/>
              </a:ext>
            </a:extLst>
          </p:cNvPr>
          <p:cNvSpPr>
            <a:spLocks noGrp="1"/>
          </p:cNvSpPr>
          <p:nvPr>
            <p:ph idx="4294967295"/>
          </p:nvPr>
        </p:nvSpPr>
        <p:spPr>
          <a:xfrm>
            <a:off x="0" y="1045029"/>
            <a:ext cx="8824913" cy="5187496"/>
          </a:xfrm>
        </p:spPr>
        <p:txBody>
          <a:bodyPr/>
          <a:lstStyle/>
          <a:p>
            <a:pPr marL="0" indent="0" algn="l">
              <a:buNone/>
            </a:pPr>
            <a:r>
              <a:rPr lang="en-US" sz="2400" dirty="0">
                <a:latin typeface="Times New Roman" panose="02020603050405020304" pitchFamily="18" charset="0"/>
                <a:cs typeface="Times New Roman" panose="02020603050405020304" pitchFamily="18" charset="0"/>
              </a:rPr>
              <a:t>Below are the main reasons why we need self driving cars</a:t>
            </a:r>
          </a:p>
          <a:p>
            <a:pPr marL="0" indent="0" algn="l">
              <a:buNone/>
            </a:pPr>
            <a:endParaRPr lang="en-US"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90% reduction in traffic deaths</a:t>
            </a:r>
          </a:p>
          <a:p>
            <a:pPr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60% drop in harmful emissions</a:t>
            </a:r>
          </a:p>
          <a:p>
            <a:pPr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Eliminate stop and go waits by 100%</a:t>
            </a:r>
          </a:p>
          <a:p>
            <a:pPr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10% improvement in fuel economy</a:t>
            </a:r>
          </a:p>
          <a:p>
            <a:pPr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500% increase in lane capacity</a:t>
            </a:r>
          </a:p>
          <a:p>
            <a:pPr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40% reduction in travel time</a:t>
            </a:r>
          </a:p>
          <a:p>
            <a:pPr>
              <a:buFont typeface="Wingdings" panose="05000000000000000000" pitchFamily="2" charset="2"/>
              <a:buChar char="v"/>
            </a:pPr>
            <a:r>
              <a:rPr lang="en-US" sz="2400" b="0" dirty="0">
                <a:solidFill>
                  <a:schemeClr val="tx1">
                    <a:lumMod val="65000"/>
                    <a:lumOff val="35000"/>
                  </a:schemeClr>
                </a:solidFill>
                <a:effectLst/>
                <a:latin typeface="Times New Roman" panose="02020603050405020304" pitchFamily="18" charset="0"/>
                <a:cs typeface="Times New Roman" panose="02020603050405020304" pitchFamily="18" charset="0"/>
              </a:rPr>
              <a:t>Consumer savings of £5bn</a:t>
            </a:r>
          </a:p>
          <a:p>
            <a:pPr>
              <a:buFont typeface="Wingdings" panose="05000000000000000000" pitchFamily="2" charset="2"/>
              <a:buChar char="v"/>
            </a:pPr>
            <a:r>
              <a:rPr lang="en-US" sz="2400" dirty="0">
                <a:solidFill>
                  <a:schemeClr val="tx1">
                    <a:lumMod val="65000"/>
                    <a:lumOff val="35000"/>
                  </a:schemeClr>
                </a:solidFill>
                <a:latin typeface="Times New Roman" panose="02020603050405020304" pitchFamily="18" charset="0"/>
                <a:cs typeface="Times New Roman" panose="02020603050405020304" pitchFamily="18" charset="0"/>
              </a:rPr>
              <a:t>Greater Independence</a:t>
            </a:r>
            <a:endParaRPr lang="en-US" sz="2400" b="0" dirty="0">
              <a:solidFill>
                <a:schemeClr val="tx1">
                  <a:lumMod val="65000"/>
                  <a:lumOff val="35000"/>
                </a:schemeClr>
              </a:solidFill>
              <a:effectLst/>
              <a:latin typeface="Times New Roman" panose="02020603050405020304" pitchFamily="18" charset="0"/>
              <a:cs typeface="Times New Roman" panose="02020603050405020304" pitchFamily="18" charset="0"/>
            </a:endParaRPr>
          </a:p>
        </p:txBody>
      </p:sp>
      <p:pic>
        <p:nvPicPr>
          <p:cNvPr id="1032" name="Picture 8" descr="5 Ways Self-Driving Cars Could Make Our World (And Our Lives) Better">
            <a:extLst>
              <a:ext uri="{FF2B5EF4-FFF2-40B4-BE49-F238E27FC236}">
                <a16:creationId xmlns:a16="http://schemas.microsoft.com/office/drawing/2014/main" id="{B755997B-0FAF-47B2-A2DD-18E32DA8C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225" y="401217"/>
            <a:ext cx="4889240" cy="6148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535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B8461-06EE-499A-AAC9-3EA801D47D9C}"/>
              </a:ext>
            </a:extLst>
          </p:cNvPr>
          <p:cNvSpPr>
            <a:spLocks noGrp="1"/>
          </p:cNvSpPr>
          <p:nvPr>
            <p:ph type="title" idx="4294967295"/>
          </p:nvPr>
        </p:nvSpPr>
        <p:spPr>
          <a:xfrm>
            <a:off x="0" y="1"/>
            <a:ext cx="9282113" cy="830423"/>
          </a:xfrm>
        </p:spPr>
        <p:txBody>
          <a:bodyPr/>
          <a:lstStyle/>
          <a:p>
            <a:r>
              <a:rPr lang="en-US" u="sng" dirty="0">
                <a:solidFill>
                  <a:srgbClr val="FF0000"/>
                </a:solidFill>
                <a:latin typeface="Times New Roman" panose="02020603050405020304" pitchFamily="18" charset="0"/>
                <a:cs typeface="Times New Roman" panose="02020603050405020304" pitchFamily="18" charset="0"/>
              </a:rPr>
              <a:t>Companies Investing in Self Driving Cars</a:t>
            </a:r>
          </a:p>
        </p:txBody>
      </p:sp>
      <p:pic>
        <p:nvPicPr>
          <p:cNvPr id="5" name="Content Placeholder 4">
            <a:extLst>
              <a:ext uri="{FF2B5EF4-FFF2-40B4-BE49-F238E27FC236}">
                <a16:creationId xmlns:a16="http://schemas.microsoft.com/office/drawing/2014/main" id="{8DBB54D6-5702-481C-87D9-2D81BE2727CC}"/>
              </a:ext>
            </a:extLst>
          </p:cNvPr>
          <p:cNvPicPr>
            <a:picLocks noGrp="1" noChangeAspect="1"/>
          </p:cNvPicPr>
          <p:nvPr>
            <p:ph idx="4294967295"/>
          </p:nvPr>
        </p:nvPicPr>
        <p:blipFill>
          <a:blip r:embed="rId2"/>
          <a:stretch>
            <a:fillRect/>
          </a:stretch>
        </p:blipFill>
        <p:spPr>
          <a:xfrm>
            <a:off x="0" y="1063691"/>
            <a:ext cx="12192000" cy="5868954"/>
          </a:xfrm>
        </p:spPr>
      </p:pic>
    </p:spTree>
    <p:extLst>
      <p:ext uri="{BB962C8B-B14F-4D97-AF65-F5344CB8AC3E}">
        <p14:creationId xmlns:p14="http://schemas.microsoft.com/office/powerpoint/2010/main" val="3631262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8811B-63C1-4F8D-95E1-B63187E12FFD}"/>
              </a:ext>
            </a:extLst>
          </p:cNvPr>
          <p:cNvSpPr>
            <a:spLocks noGrp="1"/>
          </p:cNvSpPr>
          <p:nvPr>
            <p:ph type="title" idx="4294967295"/>
          </p:nvPr>
        </p:nvSpPr>
        <p:spPr>
          <a:xfrm>
            <a:off x="0" y="1"/>
            <a:ext cx="8761413" cy="838200"/>
          </a:xfrm>
        </p:spPr>
        <p:txBody>
          <a:bodyPr/>
          <a:lstStyle/>
          <a:p>
            <a:r>
              <a:rPr lang="en-US" u="sng" dirty="0">
                <a:solidFill>
                  <a:srgbClr val="FF0000"/>
                </a:solidFill>
                <a:latin typeface="Times New Roman" panose="02020603050405020304" pitchFamily="18" charset="0"/>
                <a:cs typeface="Times New Roman" panose="02020603050405020304" pitchFamily="18" charset="0"/>
              </a:rPr>
              <a:t>Related Works and Leaders in the Innovation</a:t>
            </a:r>
          </a:p>
        </p:txBody>
      </p:sp>
      <p:sp>
        <p:nvSpPr>
          <p:cNvPr id="4" name="Content Placeholder 3">
            <a:extLst>
              <a:ext uri="{FF2B5EF4-FFF2-40B4-BE49-F238E27FC236}">
                <a16:creationId xmlns:a16="http://schemas.microsoft.com/office/drawing/2014/main" id="{E8D678A0-39E1-47B8-AE8B-72BEDA81FB5E}"/>
              </a:ext>
            </a:extLst>
          </p:cNvPr>
          <p:cNvSpPr>
            <a:spLocks noGrp="1"/>
          </p:cNvSpPr>
          <p:nvPr>
            <p:ph idx="4294967295"/>
          </p:nvPr>
        </p:nvSpPr>
        <p:spPr>
          <a:xfrm>
            <a:off x="0" y="838201"/>
            <a:ext cx="6941976" cy="6019799"/>
          </a:xfrm>
        </p:spPr>
        <p:txBody>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Waymo</a:t>
            </a:r>
          </a:p>
          <a:p>
            <a:pPr marL="0" indent="0">
              <a:buNone/>
            </a:pPr>
            <a:r>
              <a:rPr lang="en-US" dirty="0">
                <a:latin typeface="Times New Roman" panose="02020603050405020304" pitchFamily="18" charset="0"/>
                <a:cs typeface="Times New Roman" panose="02020603050405020304" pitchFamily="18" charset="0"/>
              </a:rPr>
              <a:t>              Previously owned by the GOOGLE</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Tesla</a:t>
            </a:r>
          </a:p>
          <a:p>
            <a:pPr marL="0" indent="0">
              <a:buNone/>
            </a:pPr>
            <a:r>
              <a:rPr lang="en-US" dirty="0">
                <a:latin typeface="Times New Roman" panose="02020603050405020304" pitchFamily="18" charset="0"/>
                <a:cs typeface="Times New Roman" panose="02020603050405020304" pitchFamily="18" charset="0"/>
              </a:rPr>
              <a:t>              Already rolling out self-driving cars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Waymo and Tesla are considered to be the leaders in the innovation of self-driving cars</a:t>
            </a:r>
          </a:p>
          <a:p>
            <a:pPr>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Waymo and Tesla use a variety of sensors and cameras to construct a 3D representation of the car's surroundings. </a:t>
            </a:r>
          </a:p>
          <a:p>
            <a:pPr>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 360-degree representation of the environment requires expensive technology like as LIDAR , radar and ultrasonic sensors</a:t>
            </a:r>
          </a:p>
          <a:p>
            <a:pPr>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Tesla Model S makes use of a single back camera as well as broad and narrow front cameras that view within.</a:t>
            </a:r>
          </a:p>
          <a:p>
            <a:pPr>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Twelve ultrasonic sensors in the back, plus a RADAR in the front, allow the automobile to measure the speed of things in front of it.</a:t>
            </a:r>
            <a:endParaRPr lang="en-US" dirty="0">
              <a:latin typeface="Times New Roman" panose="02020603050405020304" pitchFamily="18" charset="0"/>
              <a:cs typeface="Times New Roman" panose="02020603050405020304" pitchFamily="18" charset="0"/>
            </a:endParaRPr>
          </a:p>
        </p:txBody>
      </p:sp>
      <p:pic>
        <p:nvPicPr>
          <p:cNvPr id="2050" name="Picture 2" descr="Waymo and Tesla, Same Goals Different Paths to Level 5 | by Vincent Tabora  | Self-Driving Cars | Medium">
            <a:extLst>
              <a:ext uri="{FF2B5EF4-FFF2-40B4-BE49-F238E27FC236}">
                <a16:creationId xmlns:a16="http://schemas.microsoft.com/office/drawing/2014/main" id="{805F1C9D-60C2-4688-8C74-DA762E1D8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1976" y="838201"/>
            <a:ext cx="5250023" cy="5133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031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
            <a:ext cx="8761413" cy="594359"/>
          </a:xfrm>
        </p:spPr>
        <p:txBody>
          <a:bodyPr/>
          <a:lstStyle/>
          <a:p>
            <a:r>
              <a:rPr lang="en-IN" sz="3200" dirty="0" err="1">
                <a:solidFill>
                  <a:schemeClr val="bg1"/>
                </a:solidFill>
                <a:latin typeface="Times New Roman" panose="02020603050405020304" pitchFamily="18" charset="0"/>
                <a:cs typeface="Times New Roman" panose="02020603050405020304" pitchFamily="18" charset="0"/>
              </a:rPr>
              <a:t>jksx</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4294967295"/>
          </p:nvPr>
        </p:nvSpPr>
        <p:spPr>
          <a:xfrm>
            <a:off x="2230016" y="2696547"/>
            <a:ext cx="7669764" cy="4161453"/>
          </a:xfrm>
        </p:spPr>
        <p:txBody>
          <a:bodyPr>
            <a:normAutofit/>
          </a:bodyPr>
          <a:lstStyle/>
          <a:p>
            <a:pPr marL="0" indent="0">
              <a:buNone/>
            </a:pPr>
            <a:r>
              <a:rPr lang="en-US" sz="2800" b="1" dirty="0">
                <a:solidFill>
                  <a:schemeClr val="accent3">
                    <a:lumMod val="75000"/>
                  </a:schemeClr>
                </a:solidFill>
                <a:latin typeface="Times New Roman" panose="02020603050405020304" pitchFamily="18" charset="0"/>
                <a:cs typeface="Times New Roman" panose="02020603050405020304" pitchFamily="18" charset="0"/>
              </a:rPr>
              <a:t>				</a:t>
            </a:r>
            <a:r>
              <a:rPr lang="en-US" sz="4400" b="1" dirty="0">
                <a:solidFill>
                  <a:schemeClr val="accent3">
                    <a:lumMod val="75000"/>
                  </a:schemeClr>
                </a:solidFill>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2583926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771A-75B1-48ED-9516-855D9520C455}"/>
              </a:ext>
            </a:extLst>
          </p:cNvPr>
          <p:cNvSpPr>
            <a:spLocks noGrp="1"/>
          </p:cNvSpPr>
          <p:nvPr>
            <p:ph type="title" idx="4294967295"/>
          </p:nvPr>
        </p:nvSpPr>
        <p:spPr>
          <a:xfrm>
            <a:off x="0" y="0"/>
            <a:ext cx="8761413" cy="625475"/>
          </a:xfrm>
        </p:spPr>
        <p:txBody>
          <a:bodyPr/>
          <a:lstStyle/>
          <a:p>
            <a:r>
              <a:rPr lang="en-US" u="sng" dirty="0">
                <a:solidFill>
                  <a:srgbClr val="FF0000"/>
                </a:solidFill>
                <a:latin typeface="Times New Roman" panose="02020603050405020304" pitchFamily="18" charset="0"/>
                <a:cs typeface="Times New Roman" panose="02020603050405020304" pitchFamily="18" charset="0"/>
              </a:rPr>
              <a:t>Data Collection and Manipulation</a:t>
            </a:r>
          </a:p>
        </p:txBody>
      </p:sp>
      <p:sp>
        <p:nvSpPr>
          <p:cNvPr id="3" name="Content Placeholder 2">
            <a:extLst>
              <a:ext uri="{FF2B5EF4-FFF2-40B4-BE49-F238E27FC236}">
                <a16:creationId xmlns:a16="http://schemas.microsoft.com/office/drawing/2014/main" id="{60D86623-E6E2-42AF-B669-CAC83B2953CE}"/>
              </a:ext>
            </a:extLst>
          </p:cNvPr>
          <p:cNvSpPr>
            <a:spLocks noGrp="1"/>
          </p:cNvSpPr>
          <p:nvPr>
            <p:ph idx="4294967295"/>
          </p:nvPr>
        </p:nvSpPr>
        <p:spPr>
          <a:xfrm>
            <a:off x="0" y="718456"/>
            <a:ext cx="12192000" cy="6139543"/>
          </a:xfrm>
        </p:spPr>
        <p:txBody>
          <a:bodyPr/>
          <a:lstStyle/>
          <a:p>
            <a:pPr algn="l">
              <a:lnSpc>
                <a:spcPct val="150000"/>
              </a:lnSpc>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rPr>
              <a:t>The goal is to forecast the steering wheel movements of a self-driving automobile based on data from a camera in front of the vehicle.</a:t>
            </a:r>
          </a:p>
          <a:p>
            <a:pPr algn="l">
              <a:lnSpc>
                <a:spcPct val="150000"/>
              </a:lnSpc>
              <a:buFont typeface="Wingdings" panose="05000000000000000000" pitchFamily="2" charset="2"/>
              <a:buChar char="v"/>
            </a:pPr>
            <a:r>
              <a:rPr lang="en-US" dirty="0">
                <a:latin typeface="Times New Roman" panose="02020603050405020304" pitchFamily="18" charset="0"/>
                <a:ea typeface="SimSun" panose="02010600030101010101" pitchFamily="2" charset="-122"/>
                <a:cs typeface="Times New Roman" panose="02020603050405020304" pitchFamily="18" charset="0"/>
              </a:rPr>
              <a:t>There are two modes in system’s operations</a:t>
            </a:r>
          </a:p>
          <a:p>
            <a:pPr marL="0" indent="0" algn="l">
              <a:lnSpc>
                <a:spcPct val="150000"/>
              </a:lnSpc>
              <a:buNone/>
            </a:pPr>
            <a:r>
              <a:rPr lang="en-US" dirty="0">
                <a:latin typeface="Times New Roman" panose="02020603050405020304" pitchFamily="18" charset="0"/>
                <a:ea typeface="SimSun" panose="02010600030101010101" pitchFamily="2" charset="-122"/>
                <a:cs typeface="Times New Roman" panose="02020603050405020304" pitchFamily="18" charset="0"/>
              </a:rPr>
              <a:t>                            1)Data Collection Mode </a:t>
            </a:r>
          </a:p>
          <a:p>
            <a:pPr marL="0" indent="0" algn="l">
              <a:lnSpc>
                <a:spcPct val="150000"/>
              </a:lnSpc>
              <a:buNone/>
            </a:pPr>
            <a:r>
              <a:rPr lang="en-US" dirty="0">
                <a:latin typeface="Times New Roman" panose="02020603050405020304" pitchFamily="18" charset="0"/>
                <a:ea typeface="SimSun" panose="02010600030101010101" pitchFamily="2" charset="-122"/>
                <a:cs typeface="Times New Roman" panose="02020603050405020304" pitchFamily="18" charset="0"/>
              </a:rPr>
              <a:t>			    2)Self Driving Mode</a:t>
            </a:r>
          </a:p>
          <a:p>
            <a:pPr marR="0" algn="just">
              <a:lnSpc>
                <a:spcPct val="150000"/>
              </a:lnSpc>
              <a:spcBef>
                <a:spcPts val="0"/>
              </a:spcBef>
              <a:spcAft>
                <a:spcPts val="600"/>
              </a:spcAft>
              <a:buFont typeface="Wingdings" panose="05000000000000000000" pitchFamily="2" charset="2"/>
              <a:buChar char="v"/>
              <a:tabLst>
                <a:tab pos="182880" algn="l"/>
              </a:tabLst>
            </a:pPr>
            <a:r>
              <a:rPr lang="zh-CN" sz="1800" spc="-5" dirty="0">
                <a:effectLst/>
                <a:latin typeface="Times New Roman" panose="02020603050405020304" pitchFamily="18" charset="0"/>
                <a:ea typeface="SimSun" panose="02010600030101010101" pitchFamily="2" charset="-122"/>
              </a:rPr>
              <a:t>To train the neural network</a:t>
            </a:r>
            <a:r>
              <a:rPr lang="en-US" altLang="zh-CN" sz="1800" spc="-5" dirty="0">
                <a:effectLst/>
                <a:latin typeface="Times New Roman" panose="02020603050405020304" pitchFamily="18" charset="0"/>
                <a:ea typeface="SimSun" panose="02010600030101010101" pitchFamily="2" charset="-122"/>
              </a:rPr>
              <a:t>, </a:t>
            </a:r>
            <a:r>
              <a:rPr lang="zh-CN" sz="1800" spc="-5" dirty="0">
                <a:effectLst/>
                <a:latin typeface="Times New Roman" panose="02020603050405020304" pitchFamily="18" charset="0"/>
                <a:ea typeface="SimSun" panose="02010600030101010101" pitchFamily="2" charset="-122"/>
              </a:rPr>
              <a:t>depiction of the steering wheel angle neural network, the camera records its pictures and sensors measurements. The camera inputs pictures straight into the neural network while our system is driving the automobile. </a:t>
            </a:r>
            <a:endParaRPr lang="en-US" sz="1800" spc="-5" dirty="0">
              <a:effectLst/>
              <a:latin typeface="Times New Roman" panose="02020603050405020304" pitchFamily="18" charset="0"/>
              <a:ea typeface="SimSun" panose="02010600030101010101" pitchFamily="2" charset="-122"/>
            </a:endParaRPr>
          </a:p>
          <a:p>
            <a:pPr marR="0" algn="just">
              <a:lnSpc>
                <a:spcPct val="150000"/>
              </a:lnSpc>
              <a:spcBef>
                <a:spcPts val="0"/>
              </a:spcBef>
              <a:spcAft>
                <a:spcPts val="600"/>
              </a:spcAft>
              <a:buFont typeface="Wingdings" panose="05000000000000000000" pitchFamily="2" charset="2"/>
              <a:buChar char="v"/>
              <a:tabLst>
                <a:tab pos="182880" algn="l"/>
              </a:tabLst>
            </a:pPr>
            <a:r>
              <a:rPr lang="zh-CN" sz="1800" spc="-5" dirty="0">
                <a:effectLst/>
                <a:latin typeface="Times New Roman" panose="02020603050405020304" pitchFamily="18" charset="0"/>
                <a:ea typeface="SimSun" panose="02010600030101010101" pitchFamily="2" charset="-122"/>
              </a:rPr>
              <a:t>To begin gathering data, we must first alter the surrounding environment to our favor. On various courses with sharp and smooth curves, bumps, trees and traffic signals, the simulated cameras deliver views in front of the car. </a:t>
            </a:r>
            <a:endParaRPr lang="en-US" altLang="zh-CN" sz="1800" spc="-5" dirty="0">
              <a:effectLst/>
              <a:latin typeface="Times New Roman" panose="02020603050405020304" pitchFamily="18" charset="0"/>
              <a:ea typeface="SimSun" panose="02010600030101010101" pitchFamily="2" charset="-122"/>
            </a:endParaRPr>
          </a:p>
          <a:p>
            <a:pPr marR="0" algn="just">
              <a:lnSpc>
                <a:spcPct val="150000"/>
              </a:lnSpc>
              <a:spcBef>
                <a:spcPts val="0"/>
              </a:spcBef>
              <a:spcAft>
                <a:spcPts val="600"/>
              </a:spcAft>
              <a:buFont typeface="Wingdings" panose="05000000000000000000" pitchFamily="2" charset="2"/>
              <a:buChar char="v"/>
              <a:tabLst>
                <a:tab pos="182880" algn="l"/>
              </a:tabLst>
            </a:pPr>
            <a:r>
              <a:rPr lang="en-US" altLang="zh-CN" spc="-5" dirty="0">
                <a:latin typeface="Times New Roman" panose="02020603050405020304" pitchFamily="18" charset="0"/>
                <a:ea typeface="SimSun" panose="02010600030101010101" pitchFamily="2" charset="-122"/>
              </a:rPr>
              <a:t>A</a:t>
            </a:r>
            <a:r>
              <a:rPr lang="zh-CN" sz="1800" spc="-5" dirty="0">
                <a:effectLst/>
                <a:latin typeface="Times New Roman" panose="02020603050405020304" pitchFamily="18" charset="0"/>
                <a:ea typeface="SimSun" panose="02010600030101010101" pitchFamily="2" charset="-122"/>
              </a:rPr>
              <a:t> background script gathers information on the driver's control of the steering wheel, throttle, and brake pedals.</a:t>
            </a:r>
            <a:endParaRPr lang="en-US" altLang="zh-CN" sz="1800" spc="-5" dirty="0">
              <a:effectLst/>
              <a:latin typeface="Times New Roman" panose="02020603050405020304" pitchFamily="18" charset="0"/>
              <a:ea typeface="SimSun" panose="02010600030101010101" pitchFamily="2" charset="-122"/>
            </a:endParaRPr>
          </a:p>
          <a:p>
            <a:pPr algn="just">
              <a:lnSpc>
                <a:spcPct val="150000"/>
              </a:lnSpc>
              <a:spcBef>
                <a:spcPts val="0"/>
              </a:spcBef>
              <a:spcAft>
                <a:spcPts val="600"/>
              </a:spcAft>
              <a:buFont typeface="Wingdings" panose="05000000000000000000" pitchFamily="2" charset="2"/>
              <a:buChar char="v"/>
              <a:tabLst>
                <a:tab pos="182880" algn="l"/>
              </a:tabLst>
            </a:pPr>
            <a:r>
              <a:rPr lang="zh-CN" sz="1800" spc="-5" dirty="0">
                <a:effectLst/>
                <a:latin typeface="Times New Roman" panose="02020603050405020304" pitchFamily="18" charset="0"/>
                <a:ea typeface="SimSun" panose="02010600030101010101" pitchFamily="2" charset="-122"/>
              </a:rPr>
              <a:t>The photos captured by the camera are processed before they are sent to the network</a:t>
            </a:r>
            <a:r>
              <a:rPr lang="en-US" sz="1800" spc="-5" dirty="0">
                <a:effectLst/>
                <a:latin typeface="Times New Roman" panose="02020603050405020304" pitchFamily="18" charset="0"/>
                <a:ea typeface="SimSun" panose="02010600030101010101" pitchFamily="2" charset="-122"/>
              </a:rPr>
              <a:t>.</a:t>
            </a:r>
          </a:p>
          <a:p>
            <a:pPr marL="0" marR="0" indent="0" algn="just">
              <a:lnSpc>
                <a:spcPct val="150000"/>
              </a:lnSpc>
              <a:spcBef>
                <a:spcPts val="0"/>
              </a:spcBef>
              <a:spcAft>
                <a:spcPts val="600"/>
              </a:spcAft>
              <a:buNone/>
              <a:tabLst>
                <a:tab pos="182880" algn="l"/>
              </a:tabLst>
            </a:pPr>
            <a:endParaRPr lang="en-US" sz="1800" spc="-5" dirty="0">
              <a:effectLst/>
              <a:latin typeface="Times New Roman" panose="02020603050405020304" pitchFamily="18" charset="0"/>
              <a:ea typeface="SimSun" panose="02010600030101010101" pitchFamily="2" charset="-122"/>
            </a:endParaRPr>
          </a:p>
          <a:p>
            <a:pPr algn="l">
              <a:buFont typeface="Wingdings" panose="05000000000000000000" pitchFamily="2" charset="2"/>
              <a:buChar char="v"/>
            </a:pPr>
            <a:endParaRPr lang="en-US"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4149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771A-75B1-48ED-9516-855D9520C455}"/>
              </a:ext>
            </a:extLst>
          </p:cNvPr>
          <p:cNvSpPr>
            <a:spLocks noGrp="1"/>
          </p:cNvSpPr>
          <p:nvPr>
            <p:ph type="title" idx="4294967295"/>
          </p:nvPr>
        </p:nvSpPr>
        <p:spPr>
          <a:xfrm>
            <a:off x="0" y="0"/>
            <a:ext cx="8761413" cy="625475"/>
          </a:xfrm>
        </p:spPr>
        <p:txBody>
          <a:bodyPr/>
          <a:lstStyle/>
          <a:p>
            <a:r>
              <a:rPr lang="en-US" u="sng" dirty="0">
                <a:solidFill>
                  <a:srgbClr val="FF0000"/>
                </a:solidFill>
                <a:latin typeface="Times New Roman" panose="02020603050405020304" pitchFamily="18" charset="0"/>
                <a:cs typeface="Times New Roman" panose="02020603050405020304" pitchFamily="18" charset="0"/>
              </a:rPr>
              <a:t>Data Collection and Manipulation(Contd..)</a:t>
            </a:r>
          </a:p>
        </p:txBody>
      </p:sp>
      <p:sp>
        <p:nvSpPr>
          <p:cNvPr id="3" name="Content Placeholder 2">
            <a:extLst>
              <a:ext uri="{FF2B5EF4-FFF2-40B4-BE49-F238E27FC236}">
                <a16:creationId xmlns:a16="http://schemas.microsoft.com/office/drawing/2014/main" id="{60D86623-E6E2-42AF-B669-CAC83B2953CE}"/>
              </a:ext>
            </a:extLst>
          </p:cNvPr>
          <p:cNvSpPr>
            <a:spLocks noGrp="1"/>
          </p:cNvSpPr>
          <p:nvPr>
            <p:ph idx="4294967295"/>
          </p:nvPr>
        </p:nvSpPr>
        <p:spPr>
          <a:xfrm>
            <a:off x="0" y="718456"/>
            <a:ext cx="12192000" cy="6139543"/>
          </a:xfrm>
        </p:spPr>
        <p:txBody>
          <a:bodyPr/>
          <a:lstStyle/>
          <a:p>
            <a:pPr marL="0" marR="0" indent="0" algn="just">
              <a:lnSpc>
                <a:spcPct val="150000"/>
              </a:lnSpc>
              <a:spcBef>
                <a:spcPts val="0"/>
              </a:spcBef>
              <a:spcAft>
                <a:spcPts val="600"/>
              </a:spcAft>
              <a:buNone/>
              <a:tabLst>
                <a:tab pos="182880" algn="l"/>
              </a:tabLst>
            </a:pPr>
            <a:r>
              <a:rPr lang="en-US" sz="1800" spc="-5" dirty="0">
                <a:effectLst/>
                <a:latin typeface="Times New Roman" panose="02020603050405020304" pitchFamily="18" charset="0"/>
                <a:ea typeface="SimSun" panose="02010600030101010101" pitchFamily="2" charset="-122"/>
              </a:rPr>
              <a:t>There are various steps before images from the camera are sent to the network:</a:t>
            </a:r>
          </a:p>
          <a:p>
            <a:pPr marL="342900" marR="0" lvl="0" indent="-342900" algn="just">
              <a:lnSpc>
                <a:spcPct val="150000"/>
              </a:lnSpc>
              <a:spcBef>
                <a:spcPts val="0"/>
              </a:spcBef>
              <a:spcAft>
                <a:spcPts val="600"/>
              </a:spcAft>
              <a:buSzPts val="550"/>
              <a:buFont typeface="Wingdings" panose="05000000000000000000" pitchFamily="2" charset="2"/>
              <a:buChar char=""/>
              <a:tabLst>
                <a:tab pos="266700" algn="l"/>
              </a:tabLst>
            </a:pPr>
            <a:r>
              <a:rPr lang="en-US" sz="1800" spc="-5" dirty="0">
                <a:effectLst/>
                <a:latin typeface="Times New Roman" panose="02020603050405020304" pitchFamily="18" charset="0"/>
                <a:ea typeface="SimSun" panose="02010600030101010101" pitchFamily="2" charset="-122"/>
              </a:rPr>
              <a:t>Selection procedure: data with desirable qualities is picked and separated into a training and a validation set, the training set consisting of 80% and the validation set consisting of 20% of the data.</a:t>
            </a:r>
          </a:p>
          <a:p>
            <a:pPr marL="342900" marR="0" lvl="0" indent="-342900" algn="just">
              <a:lnSpc>
                <a:spcPct val="150000"/>
              </a:lnSpc>
              <a:spcBef>
                <a:spcPts val="0"/>
              </a:spcBef>
              <a:spcAft>
                <a:spcPts val="600"/>
              </a:spcAft>
              <a:buSzPts val="550"/>
              <a:buFont typeface="Wingdings" panose="05000000000000000000" pitchFamily="2" charset="2"/>
              <a:buChar char=""/>
              <a:tabLst>
                <a:tab pos="266700" algn="l"/>
              </a:tabLst>
            </a:pPr>
            <a:r>
              <a:rPr lang="en-US" sz="1800" spc="-5" dirty="0">
                <a:effectLst/>
                <a:latin typeface="Times New Roman" panose="02020603050405020304" pitchFamily="18" charset="0"/>
                <a:ea typeface="SimSun" panose="02010600030101010101" pitchFamily="2" charset="-122"/>
              </a:rPr>
              <a:t>Changing the color scheme of the input photos may be accomplished via the use of the color scheme modification technique.</a:t>
            </a:r>
          </a:p>
          <a:p>
            <a:pPr marL="342900" marR="0" lvl="0" indent="-342900" algn="just">
              <a:lnSpc>
                <a:spcPct val="150000"/>
              </a:lnSpc>
              <a:spcBef>
                <a:spcPts val="0"/>
              </a:spcBef>
              <a:spcAft>
                <a:spcPts val="600"/>
              </a:spcAft>
              <a:buSzPts val="550"/>
              <a:buFont typeface="Wingdings" panose="05000000000000000000" pitchFamily="2" charset="2"/>
              <a:buChar char=""/>
              <a:tabLst>
                <a:tab pos="266700" algn="l"/>
              </a:tabLst>
            </a:pPr>
            <a:r>
              <a:rPr lang="en-US" sz="1800" spc="-5" dirty="0">
                <a:effectLst/>
                <a:latin typeface="Times New Roman" panose="02020603050405020304" pitchFamily="18" charset="0"/>
                <a:ea typeface="SimSun" panose="02010600030101010101" pitchFamily="2" charset="-122"/>
              </a:rPr>
              <a:t>The photos are then cropped to eliminate the front of the automobile, resized to 66x20, and converted from RGB to YUV since YUV takes into consideration human perception, enabling decreased bandwidth for chrominance components.</a:t>
            </a:r>
          </a:p>
          <a:p>
            <a:pPr marL="342900" marR="0" lvl="0" indent="-342900" algn="just">
              <a:lnSpc>
                <a:spcPct val="150000"/>
              </a:lnSpc>
              <a:spcBef>
                <a:spcPts val="0"/>
              </a:spcBef>
              <a:spcAft>
                <a:spcPts val="600"/>
              </a:spcAft>
              <a:buSzPts val="550"/>
              <a:buFont typeface="Wingdings" panose="05000000000000000000" pitchFamily="2" charset="2"/>
              <a:buChar char=""/>
              <a:tabLst>
                <a:tab pos="266700" algn="l"/>
              </a:tabLst>
            </a:pPr>
            <a:r>
              <a:rPr lang="en-US" sz="1800" spc="-5" dirty="0">
                <a:effectLst/>
                <a:latin typeface="Times New Roman" panose="02020603050405020304" pitchFamily="18" charset="0"/>
                <a:ea typeface="SimSun" panose="02010600030101010101" pitchFamily="2" charset="-122"/>
              </a:rPr>
              <a:t>Afterwards, the pictures are supplemented by adding simulated shifting and rotations to teach the network how to recover from a bad location or orientation. Using a normal distribution with a mean of 0, the magnitude of each of these disturbances is generated at random.</a:t>
            </a:r>
          </a:p>
          <a:p>
            <a:pPr marL="342900" marR="0" lvl="0" indent="-342900" algn="just">
              <a:lnSpc>
                <a:spcPct val="150000"/>
              </a:lnSpc>
              <a:spcBef>
                <a:spcPts val="0"/>
              </a:spcBef>
              <a:spcAft>
                <a:spcPts val="600"/>
              </a:spcAft>
              <a:buSzPts val="550"/>
              <a:buFont typeface="Wingdings" panose="05000000000000000000" pitchFamily="2" charset="2"/>
              <a:buChar char=""/>
              <a:tabLst>
                <a:tab pos="266700" algn="l"/>
              </a:tabLst>
            </a:pPr>
            <a:r>
              <a:rPr lang="en-US" sz="1800" spc="-5" dirty="0">
                <a:effectLst/>
                <a:latin typeface="Times New Roman" panose="02020603050405020304" pitchFamily="18" charset="0"/>
                <a:ea typeface="SimSun" panose="02010600030101010101" pitchFamily="2" charset="-122"/>
              </a:rPr>
              <a:t>The last step is to combine the pictures along with their related steering angel, throttle, and brake values and feed to neural networks as arrays.</a:t>
            </a:r>
          </a:p>
          <a:p>
            <a:pPr marL="0" marR="0" indent="0" algn="just">
              <a:lnSpc>
                <a:spcPct val="150000"/>
              </a:lnSpc>
              <a:spcBef>
                <a:spcPts val="0"/>
              </a:spcBef>
              <a:spcAft>
                <a:spcPts val="600"/>
              </a:spcAft>
              <a:buNone/>
              <a:tabLst>
                <a:tab pos="182880" algn="l"/>
              </a:tabLst>
            </a:pPr>
            <a:endParaRPr lang="en-US" sz="1800" spc="-5" dirty="0">
              <a:effectLst/>
              <a:latin typeface="Times New Roman" panose="02020603050405020304" pitchFamily="18" charset="0"/>
              <a:ea typeface="SimSun" panose="02010600030101010101" pitchFamily="2" charset="-122"/>
            </a:endParaRPr>
          </a:p>
          <a:p>
            <a:pPr algn="l">
              <a:buFont typeface="Wingdings" panose="05000000000000000000" pitchFamily="2" charset="2"/>
              <a:buChar char="v"/>
            </a:pPr>
            <a:endParaRPr lang="en-US"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50903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C30393A-FEC6-4A44-9E4A-6EA49F1F7D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16958A-754B-4396-9457-FD7A427A37DD}">
  <ds:schemaRefs>
    <ds:schemaRef ds:uri="http://schemas.microsoft.com/sharepoint/v3/contenttype/forms"/>
  </ds:schemaRefs>
</ds:datastoreItem>
</file>

<file path=customXml/itemProps3.xml><?xml version="1.0" encoding="utf-8"?>
<ds:datastoreItem xmlns:ds="http://schemas.openxmlformats.org/officeDocument/2006/customXml" ds:itemID="{048C88F1-1664-415F-AFCE-F6CF4580981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 Boardroom</Template>
  <TotalTime>390</TotalTime>
  <Words>2342</Words>
  <Application>Microsoft Office PowerPoint</Application>
  <PresentationFormat>Widescreen</PresentationFormat>
  <Paragraphs>126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Times New Roman</vt:lpstr>
      <vt:lpstr>Wingdings</vt:lpstr>
      <vt:lpstr>Wingdings 3</vt:lpstr>
      <vt:lpstr>Ion Boardroom</vt:lpstr>
      <vt:lpstr>            SELF DRIVING CARS USING CNN       Batch Name : BDAROOS</vt:lpstr>
      <vt:lpstr>Table of Contents</vt:lpstr>
      <vt:lpstr>Introduction</vt:lpstr>
      <vt:lpstr>Why self driving cars</vt:lpstr>
      <vt:lpstr>Companies Investing in Self Driving Cars</vt:lpstr>
      <vt:lpstr>Related Works and Leaders in the Innovation</vt:lpstr>
      <vt:lpstr>jksx</vt:lpstr>
      <vt:lpstr>Data Collection and Manipulation</vt:lpstr>
      <vt:lpstr>Data Collection and Manipulation(Contd..)</vt:lpstr>
      <vt:lpstr>Approach: Neural Networks</vt:lpstr>
      <vt:lpstr>Architecture</vt:lpstr>
      <vt:lpstr>Architecture(Contd..)</vt:lpstr>
      <vt:lpstr>Software Requirements</vt:lpstr>
      <vt:lpstr>Model Training</vt:lpstr>
      <vt:lpstr>Results</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CROP YIELD FORECASTING SYSTEM BASED ON CLIMATIC AND AGRICULTURAL PARAMETERS        Batch No:20CSEC003</dc:title>
  <dc:creator>Sravani Niharika</dc:creator>
  <cp:lastModifiedBy>Sravani Niharika</cp:lastModifiedBy>
  <cp:revision>1</cp:revision>
  <dcterms:created xsi:type="dcterms:W3CDTF">2022-03-20T23:50:14Z</dcterms:created>
  <dcterms:modified xsi:type="dcterms:W3CDTF">2022-05-02T02:43:28Z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