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9" r:id="rId5"/>
    <p:sldId id="270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F404-5BE0-2D90-0A03-A8491F3E5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CFF56-8F6F-A7CE-E733-A92E814F7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6B42-5C51-653F-B040-77F947F5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14EE-9252-B084-6856-E72A401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FA8A-4F08-D3E7-B69E-6ADA9B7D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B9F5-48E2-6729-7C84-D9629CDD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17E32-3443-5B21-9771-0DDE8934C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F09A-9B9F-3191-B188-6C7CC626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9A44-9277-4F2A-9216-9E523BA5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2E65-DF73-8FA4-2B3B-BF5E99DE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2DDCD-E6C4-B9C5-F4C6-EF07A8127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8473-D43A-4566-B77F-720627FA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ADC8-2D01-AB44-0B04-04AD8ADD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E2BD-CEFB-7356-358E-8C6E19E0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822C-8135-3EE7-B902-C4B0BFFE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2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F98E-5061-E58B-5E65-880F4CC8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0748-8C2E-69F8-CF1C-24D47CC8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0259-301C-BCF0-FBE6-607E548D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FB4B-A8B1-FEC8-0909-56B6101E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1145-0EC3-D4CE-6009-D1A9A543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508-C6FB-3F78-4F8A-CFC3EF3C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C079F-1E18-F829-1AE8-36C4FD097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97B7-9D2E-58B9-CFAA-656B3801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80B4-8E3E-C6C7-A310-3A08BDB3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0E55-034A-8E85-0AA9-4A53F747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1B96-5554-280E-C815-1C9A7FDD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D776-84BD-256C-D4ED-56B30CD27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38DC-11E4-9E4E-6F6E-AF348C7F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7725-200D-AEC8-A021-CC7019EB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2BFE-A543-34DD-E2F8-17BF5345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507B-8B7C-6DCB-C16A-65926FC8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E4CE-B296-1CBE-A3E0-3E2E0EB5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4DE8-51A2-79E4-68D7-30B225FE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DBB0-8ABF-8AAB-4CBC-8B01F92A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FF7F-400D-3C8D-2B19-22BBF4DE7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53765-EC50-1C48-761E-94E94B0C6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1131C-C29F-B05F-D713-C55F8E4B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9DEE1-0323-16E8-09FD-99D86A30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2B053-A1F2-86BC-E46B-F149A5AA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9F03-63C5-9734-63C2-91C5C255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6E184-6483-D6E0-A8E4-3D6610EC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3204A-F0A6-E912-68F5-F9E2BF8E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4932E-9329-D32A-FDBD-230B324B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50FA6-A2AF-8CA9-1F6B-5422061B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C6752-F5C1-87DA-4E45-38A13EE0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AAD8-0193-309C-B342-107F678F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1B1E-8EE0-DBEC-1571-4A9B2A37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8599-BBBF-4DE3-746E-556BF183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66A5A-BBFF-49D6-3EEC-CA4853BA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24627-37D3-C58B-7986-D7B7F32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BBCB-22B1-5C84-F075-AF7297B5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C56E4-9673-351D-EA6A-509991F8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B26E-CB70-5686-FC72-6153FC65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7BCEB-4900-F3AB-64EE-2A3B936E8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67A79-8329-7C54-2ED3-C3E1FA63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C24E1-EC3E-0500-A431-FF8C2F89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9D84F-85D8-6A1A-9ED3-BBDE4F26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DE4DD-8E23-87F3-EA9F-83117DD8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DC91E-8D78-A3C7-E7F5-4F41D774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75AC3-324F-E9C2-54FC-BEE8FF81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9542-21AC-BACD-E6E9-07BB12E56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D0801-40E9-6F76-0964-76AADF28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2CF1-564C-5379-57A4-A9195A5E4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1AE79-1B3D-B72B-3541-75091ABF2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Health &amp; Exercise Hub for Health Analytics.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220C2-DE09-A3EA-C0CB-8ECD0308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algn="l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42   (Phase 2)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Kevin Manchala 	       – A20523729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Kranthi Kumar Tella	       – A20519923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 Reshma Guntimadugu   – A20521853</a:t>
            </a:r>
          </a:p>
          <a:p>
            <a:pPr algn="l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Kettlebells on the floor">
            <a:extLst>
              <a:ext uri="{FF2B5EF4-FFF2-40B4-BE49-F238E27FC236}">
                <a16:creationId xmlns:a16="http://schemas.microsoft.com/office/drawing/2014/main" id="{E90B49E2-C406-B1E3-D58C-0464386C1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43" r="5326" b="-1"/>
          <a:stretch/>
        </p:blipFill>
        <p:spPr>
          <a:xfrm>
            <a:off x="8468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53ADC-36F0-9CAC-FF01-0471D7C5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Recap: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495-0B71-AE5D-50AD-CCA8DCF1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"Personal Health &amp; Exercise Hub for Health Analytics" is a platform designed to help people take control of their well-being. It provides personalized workout plans, tracks nutrition, and analyzes health data, making it easier for users to set goals and connect with a supportive community. Users can also seek guidance from fitness and medical experts. The platform prioritizes data security, offering a safe space for users to track health metrics, set reminders, and engage with a supportive community for an all-around approach to health and fitness.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B750-573F-B8C4-E010-7A6851E9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Diagram for Domain Model: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D09D8-087F-0B49-4C71-E7B69D17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95" y="2084546"/>
            <a:ext cx="8005665" cy="4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B750-573F-B8C4-E010-7A6851E9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Diagram for Design Model: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B6953-56A6-FE1E-6FD9-0EE5F1FA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96" y="2084546"/>
            <a:ext cx="7977673" cy="41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9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B750-573F-B8C4-E010-7A6851E9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437126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Sequence Diagram – </a:t>
            </a:r>
            <a:br>
              <a:rPr lang="en-US" sz="4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Registration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57BC8-D01B-FB3C-ACE4-72FB1EE8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79" y="514351"/>
            <a:ext cx="5189850" cy="58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8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B750-573F-B8C4-E010-7A6851E9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923593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Sequence Diagram – </a:t>
            </a:r>
            <a:br>
              <a:rPr lang="en-US" sz="4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Workout Plan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9D71F-D084-D257-2C6B-EBCF536F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75" y="640080"/>
            <a:ext cx="688645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B750-573F-B8C4-E010-7A6851E9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467956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Sequence Diagram –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Data For Activities</a:t>
            </a:r>
          </a:p>
        </p:txBody>
      </p:sp>
      <p:sp>
        <p:nvSpPr>
          <p:cNvPr id="7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ED197-3D4C-B71C-F5E3-DED064B0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521768"/>
            <a:ext cx="4861249" cy="57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4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B750-573F-B8C4-E010-7A6851E9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433316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Sequence Diagram – </a:t>
            </a:r>
            <a:br>
              <a:rPr lang="en-US" sz="4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An Issue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0445C-B1BD-5BFF-70FC-4C72810C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932" y="640079"/>
            <a:ext cx="5218993" cy="569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4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5A7A3-4AC8-32B7-F8C8-7589D822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8005</TotalTime>
  <Words>185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Personal Health &amp; Exercise Hub for Health Analytics. </vt:lpstr>
      <vt:lpstr>Project Recap:</vt:lpstr>
      <vt:lpstr>Class Diagram for Domain Model:</vt:lpstr>
      <vt:lpstr>Class Diagram for Design Model:</vt:lpstr>
      <vt:lpstr>System Sequence Diagram –  User Registration</vt:lpstr>
      <vt:lpstr>System Sequence Diagram –  Create Workout Plan</vt:lpstr>
      <vt:lpstr>System Sequence Diagram –  Log Data For Activities</vt:lpstr>
      <vt:lpstr>System Sequence Diagram –  Report An Issue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&amp; Exercise Hub for Health Analytics.</dc:title>
  <dc:creator>Sai Reshma Guntimadugu</dc:creator>
  <cp:lastModifiedBy>Sai Reshma Guntimadugu</cp:lastModifiedBy>
  <cp:revision>40</cp:revision>
  <dcterms:created xsi:type="dcterms:W3CDTF">2024-03-08T17:47:51Z</dcterms:created>
  <dcterms:modified xsi:type="dcterms:W3CDTF">2024-04-28T03:18:41Z</dcterms:modified>
</cp:coreProperties>
</file>