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0FA078-59B7-41DA-9F5B-4CB2216711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MiniProjectIII_Dashboard_golla2s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09F3CC-D7C9-4348-A3D1-1FC5738327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8/10/22 4:52:10 PM MDT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ProjectIII_Story_golla2s1" id="2" name="slide2">
            <a:extLst>
              <a:ext uri="{FF2B5EF4-FFF2-40B4-BE49-F238E27FC236}">
                <a16:creationId xmlns:a16="http://schemas.microsoft.com/office/drawing/2014/main" id="{09891146-7E86-4428-87E7-731F86CA25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ProjectIII_Story_golla2s2" id="3" name="slide3">
            <a:extLst>
              <a:ext uri="{FF2B5EF4-FFF2-40B4-BE49-F238E27FC236}">
                <a16:creationId xmlns:a16="http://schemas.microsoft.com/office/drawing/2014/main" id="{5FC16C57-77FD-4ECF-8950-6D400C06DD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ProjectIII_Story_golla2s3" id="4" name="slide4">
            <a:extLst>
              <a:ext uri="{FF2B5EF4-FFF2-40B4-BE49-F238E27FC236}">
                <a16:creationId xmlns:a16="http://schemas.microsoft.com/office/drawing/2014/main" id="{EE7F06B3-3599-4C06-B6E3-C72ABC8B5A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ProjectIII_Story_golla2s4" id="5" name="slide5">
            <a:extLst>
              <a:ext uri="{FF2B5EF4-FFF2-40B4-BE49-F238E27FC236}">
                <a16:creationId xmlns:a16="http://schemas.microsoft.com/office/drawing/2014/main" id="{E840677A-C477-4E07-8479-47F7B4C368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ProjectIII_Story_golla2s5" id="6" name="slide6">
            <a:extLst>
              <a:ext uri="{FF2B5EF4-FFF2-40B4-BE49-F238E27FC236}">
                <a16:creationId xmlns:a16="http://schemas.microsoft.com/office/drawing/2014/main" id="{191E5FA5-649D-4DC9-88AE-C6EEE216A5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2022-08-10T22:52:11Z</dcterms:created>
  <dcterms:modified xsi:type="dcterms:W3CDTF">2022-08-10T22:52:11Z</dcterms:modified>
</cp:coreProperties>
</file>