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Falcon 9 First Stage Landing Prediction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IBM Data Science Capstone</a:t>
            </a:r>
          </a:p>
          <a:p>
            <a:r>
              <a:t>Presented by: Sai Sanjana Mummaneni</a:t>
            </a:r>
          </a:p>
          <a:p>
            <a:r>
              <a:t>Date: July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Model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LogReg &amp; Decision Tree: 83.33%</a:t>
            </a:r>
          </a:p>
          <a:p>
            <a:r>
              <a:t>SVM: 77.77%</a:t>
            </a:r>
          </a:p>
          <a:p>
            <a:r>
              <a:t>KNN: 66.66%</a:t>
            </a:r>
          </a:p>
          <a:p/>
          <a:p>
            <a:r>
              <a:t>LogReg &amp; Tree: TP=12, FP=3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LogReg &amp; Tree are best.</a:t>
            </a:r>
          </a:p>
          <a:p>
            <a:r>
              <a:t>• Reuse, PayloadMass, Orbit matter.</a:t>
            </a:r>
          </a:p>
          <a:p>
            <a:r>
              <a:t>• Dashboard &amp; map aid decision making.</a:t>
            </a:r>
          </a:p>
          <a:p>
            <a:r>
              <a:t>• Recommend logistic model deployment.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Appendix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Extra visuals: SQL outputs, confusion matrices</a:t>
            </a:r>
          </a:p>
          <a:p>
            <a:r>
              <a:t>• Libraries: pandas, matplotlib, sklearn, folium</a:t>
            </a:r>
          </a:p>
          <a:p>
            <a:r>
              <a:t>• GitHub: [Insert link]</a:t>
            </a:r>
          </a:p>
          <a:p>
            <a:r>
              <a:t>• Watermark: Sai Sanjana Mummaneni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Investigates Falcon 9 reusability via landing prediction.</a:t>
            </a:r>
          </a:p>
          <a:p>
            <a:r>
              <a:t>• Machine learning predicts successful landings.</a:t>
            </a:r>
          </a:p>
          <a:p>
            <a:r>
              <a:t>• Best model: 83.33% accuracy.</a:t>
            </a:r>
          </a:p>
          <a:p>
            <a:r>
              <a:t>• Tools: Python, Pandas, Sklearn, Plotly Dash, Folium.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Rocket reusability reduces cost.</a:t>
            </a:r>
          </a:p>
          <a:p>
            <a:r>
              <a:t>• Classification: Will the rocket land?</a:t>
            </a:r>
          </a:p>
          <a:p>
            <a:r>
              <a:t>• Data: SpaceX launch records.</a:t>
            </a:r>
          </a:p>
          <a:p>
            <a:r>
              <a:t>• Process: Cleaning → EDA → Modeling →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Data Collection and Wrangling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Source: IBM-hosted CSVs</a:t>
            </a:r>
          </a:p>
          <a:p>
            <a:r>
              <a:t>• Cleaned and merged datasets</a:t>
            </a:r>
          </a:p>
          <a:p>
            <a:r>
              <a:t>• One-hot encoded: Orbit, LaunchSite, LandingPad, Serial</a:t>
            </a:r>
          </a:p>
          <a:p>
            <a:r>
              <a:t>• Final Features: Numeric, Binary, Encoded Categories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EDA &amp; Visual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Tools: matplotlib, seaborn</a:t>
            </a:r>
          </a:p>
          <a:p>
            <a:r>
              <a:t>• Visuals: Class distribution, Payload vs Class, Site vs Outcome</a:t>
            </a:r>
          </a:p>
          <a:p>
            <a:r>
              <a:t>• Found Orbit and Reuse to be strong indicators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SQL-Based EDA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Queries on IBM DB2 via %sql</a:t>
            </a:r>
          </a:p>
          <a:p>
            <a:r>
              <a:t>• Launch counts, payload stats, GEO orbits, successful drone ship landings</a:t>
            </a:r>
          </a:p>
          <a:p>
            <a:r>
              <a:t>• Visualized with charts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Folium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Interactive launch site map</a:t>
            </a:r>
          </a:p>
          <a:p>
            <a:r>
              <a:t>• Markers for CCAFS, KSC, VAFB</a:t>
            </a:r>
          </a:p>
          <a:p>
            <a:r>
              <a:t>• Color-coded for success/failure</a:t>
            </a:r>
          </a:p>
          <a:p>
            <a:r>
              <a:t>• Clustered popups for reuse insight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Dash Interactive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Built using Plotly Dash</a:t>
            </a:r>
          </a:p>
          <a:p>
            <a:r>
              <a:t>• Dropdowns, Pie, Bar, Line charts</a:t>
            </a:r>
          </a:p>
          <a:p>
            <a:r>
              <a:t>• Filters: Site, Year, Payload</a:t>
            </a:r>
          </a:p>
          <a:p>
            <a:r>
              <a:t>• Enables stakeholder insight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Modeling Methodology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• Label: Class (0 = Fail, 1 = Success)</a:t>
            </a:r>
          </a:p>
          <a:p>
            <a:r>
              <a:t>• Models: Logistic Regression, SVM, Tree, KNN</a:t>
            </a:r>
          </a:p>
          <a:p>
            <a:r>
              <a:t>• GridSearchCV for tuning</a:t>
            </a:r>
          </a:p>
          <a:p>
            <a:r>
              <a:t>• Scaled data using StandardScaler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62179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B4B4B4"/>
                </a:solidFill>
              </a:defRPr>
            </a:pPr>
            <a:r>
              <a:t>Sai Sanjana Mummaneni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