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98" r:id="rId2"/>
    <p:sldId id="257" r:id="rId3"/>
    <p:sldId id="288" r:id="rId4"/>
    <p:sldId id="258" r:id="rId5"/>
    <p:sldId id="291" r:id="rId6"/>
    <p:sldId id="290" r:id="rId7"/>
    <p:sldId id="259" r:id="rId8"/>
    <p:sldId id="282" r:id="rId9"/>
  </p:sldIdLst>
  <p:sldSz cx="12192000" cy="6858000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hurusaisankeerth5@outlook.com" userId="c5ab47a4a95fb666" providerId="LiveId" clId="{E3442863-CCE0-41A2-A5D6-42F8D9360EA0}"/>
    <pc:docChg chg="undo custSel modSld">
      <pc:chgData name="anchurusaisankeerth5@outlook.com" userId="c5ab47a4a95fb666" providerId="LiveId" clId="{E3442863-CCE0-41A2-A5D6-42F8D9360EA0}" dt="2024-04-06T06:04:00.663" v="85" actId="20577"/>
      <pc:docMkLst>
        <pc:docMk/>
      </pc:docMkLst>
      <pc:sldChg chg="modSp mod">
        <pc:chgData name="anchurusaisankeerth5@outlook.com" userId="c5ab47a4a95fb666" providerId="LiveId" clId="{E3442863-CCE0-41A2-A5D6-42F8D9360EA0}" dt="2024-04-06T05:58:17.985" v="57" actId="20577"/>
        <pc:sldMkLst>
          <pc:docMk/>
          <pc:sldMk cId="0" sldId="258"/>
        </pc:sldMkLst>
        <pc:spChg chg="mod">
          <ac:chgData name="anchurusaisankeerth5@outlook.com" userId="c5ab47a4a95fb666" providerId="LiveId" clId="{E3442863-CCE0-41A2-A5D6-42F8D9360EA0}" dt="2024-04-06T05:58:17.985" v="57" actId="20577"/>
          <ac:spMkLst>
            <pc:docMk/>
            <pc:sldMk cId="0" sldId="258"/>
            <ac:spMk id="115" creationId="{00000000-0000-0000-0000-000000000000}"/>
          </ac:spMkLst>
        </pc:spChg>
      </pc:sldChg>
      <pc:sldChg chg="addSp delSp modSp mod">
        <pc:chgData name="anchurusaisankeerth5@outlook.com" userId="c5ab47a4a95fb666" providerId="LiveId" clId="{E3442863-CCE0-41A2-A5D6-42F8D9360EA0}" dt="2024-04-06T06:00:07.045" v="64" actId="20577"/>
        <pc:sldMkLst>
          <pc:docMk/>
          <pc:sldMk cId="0" sldId="259"/>
        </pc:sldMkLst>
        <pc:spChg chg="mod">
          <ac:chgData name="anchurusaisankeerth5@outlook.com" userId="c5ab47a4a95fb666" providerId="LiveId" clId="{E3442863-CCE0-41A2-A5D6-42F8D9360EA0}" dt="2024-04-06T06:00:07.045" v="64" actId="20577"/>
          <ac:spMkLst>
            <pc:docMk/>
            <pc:sldMk cId="0" sldId="259"/>
            <ac:spMk id="121" creationId="{00000000-0000-0000-0000-000000000000}"/>
          </ac:spMkLst>
        </pc:spChg>
        <pc:graphicFrameChg chg="add del modGraphic">
          <ac:chgData name="anchurusaisankeerth5@outlook.com" userId="c5ab47a4a95fb666" providerId="LiveId" clId="{E3442863-CCE0-41A2-A5D6-42F8D9360EA0}" dt="2024-04-06T05:59:57.274" v="63" actId="27309"/>
          <ac:graphicFrameMkLst>
            <pc:docMk/>
            <pc:sldMk cId="0" sldId="259"/>
            <ac:graphicFrameMk id="3" creationId="{5F0D0450-BD4C-D5BA-9CDD-1A1DA711A3FE}"/>
          </ac:graphicFrameMkLst>
        </pc:graphicFrameChg>
      </pc:sldChg>
      <pc:sldChg chg="modSp mod">
        <pc:chgData name="anchurusaisankeerth5@outlook.com" userId="c5ab47a4a95fb666" providerId="LiveId" clId="{E3442863-CCE0-41A2-A5D6-42F8D9360EA0}" dt="2024-04-06T05:58:09.916" v="56" actId="20577"/>
        <pc:sldMkLst>
          <pc:docMk/>
          <pc:sldMk cId="0" sldId="288"/>
        </pc:sldMkLst>
        <pc:spChg chg="mod">
          <ac:chgData name="anchurusaisankeerth5@outlook.com" userId="c5ab47a4a95fb666" providerId="LiveId" clId="{E3442863-CCE0-41A2-A5D6-42F8D9360EA0}" dt="2024-04-06T05:58:09.916" v="56" actId="20577"/>
          <ac:spMkLst>
            <pc:docMk/>
            <pc:sldMk cId="0" sldId="288"/>
            <ac:spMk id="115" creationId="{00000000-0000-0000-0000-000000000000}"/>
          </ac:spMkLst>
        </pc:spChg>
      </pc:sldChg>
      <pc:sldChg chg="modSp mod">
        <pc:chgData name="anchurusaisankeerth5@outlook.com" userId="c5ab47a4a95fb666" providerId="LiveId" clId="{E3442863-CCE0-41A2-A5D6-42F8D9360EA0}" dt="2024-04-06T06:00:12.771" v="65" actId="20577"/>
        <pc:sldMkLst>
          <pc:docMk/>
          <pc:sldMk cId="0" sldId="290"/>
        </pc:sldMkLst>
        <pc:spChg chg="mod">
          <ac:chgData name="anchurusaisankeerth5@outlook.com" userId="c5ab47a4a95fb666" providerId="LiveId" clId="{E3442863-CCE0-41A2-A5D6-42F8D9360EA0}" dt="2024-04-06T05:59:25.685" v="61" actId="20577"/>
          <ac:spMkLst>
            <pc:docMk/>
            <pc:sldMk cId="0" sldId="290"/>
            <ac:spMk id="3" creationId="{CCB9A2EC-9860-D831-D0FF-42CB41C39134}"/>
          </ac:spMkLst>
        </pc:spChg>
        <pc:spChg chg="mod">
          <ac:chgData name="anchurusaisankeerth5@outlook.com" userId="c5ab47a4a95fb666" providerId="LiveId" clId="{E3442863-CCE0-41A2-A5D6-42F8D9360EA0}" dt="2024-04-06T06:00:12.771" v="65" actId="20577"/>
          <ac:spMkLst>
            <pc:docMk/>
            <pc:sldMk cId="0" sldId="290"/>
            <ac:spMk id="115" creationId="{00000000-0000-0000-0000-000000000000}"/>
          </ac:spMkLst>
        </pc:spChg>
      </pc:sldChg>
      <pc:sldChg chg="modSp mod">
        <pc:chgData name="anchurusaisankeerth5@outlook.com" userId="c5ab47a4a95fb666" providerId="LiveId" clId="{E3442863-CCE0-41A2-A5D6-42F8D9360EA0}" dt="2024-04-06T06:00:17.721" v="66" actId="20577"/>
        <pc:sldMkLst>
          <pc:docMk/>
          <pc:sldMk cId="0" sldId="291"/>
        </pc:sldMkLst>
        <pc:spChg chg="mod">
          <ac:chgData name="anchurusaisankeerth5@outlook.com" userId="c5ab47a4a95fb666" providerId="LiveId" clId="{E3442863-CCE0-41A2-A5D6-42F8D9360EA0}" dt="2024-04-06T06:00:17.721" v="66" actId="20577"/>
          <ac:spMkLst>
            <pc:docMk/>
            <pc:sldMk cId="0" sldId="291"/>
            <ac:spMk id="115" creationId="{00000000-0000-0000-0000-000000000000}"/>
          </ac:spMkLst>
        </pc:spChg>
      </pc:sldChg>
      <pc:sldChg chg="modSp mod">
        <pc:chgData name="anchurusaisankeerth5@outlook.com" userId="c5ab47a4a95fb666" providerId="LiveId" clId="{E3442863-CCE0-41A2-A5D6-42F8D9360EA0}" dt="2024-04-06T06:04:00.663" v="85" actId="20577"/>
        <pc:sldMkLst>
          <pc:docMk/>
          <pc:sldMk cId="3429197588" sldId="298"/>
        </pc:sldMkLst>
        <pc:spChg chg="mod">
          <ac:chgData name="anchurusaisankeerth5@outlook.com" userId="c5ab47a4a95fb666" providerId="LiveId" clId="{E3442863-CCE0-41A2-A5D6-42F8D9360EA0}" dt="2024-04-06T06:04:00.663" v="85" actId="20577"/>
          <ac:spMkLst>
            <pc:docMk/>
            <pc:sldMk cId="3429197588" sldId="298"/>
            <ac:spMk id="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17383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E9B70A-469D-459D-B21C-08237BD613C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4" name="Google Shape;29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 panose="02050604050505020204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 panose="02050604050505020204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  <a:defRPr sz="4700" b="0" i="0" u="none" strike="noStrike" cap="none">
                <a:solidFill>
                  <a:srgbClr val="3F3F3F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 panose="020F0502020204030204"/>
              <a:buChar char=" "/>
              <a:defRPr sz="19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 panose="020F0502020204030204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744564" y="1714489"/>
            <a:ext cx="10560916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RESEARCH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PRC-1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Automated Face Blur with OpenCV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(Image Processing)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CSE- AI &amp; ML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 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A.SAI  SANKEERTH-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22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VE1A6605</a:t>
            </a: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P.DIVYAVANI - 22VE1A6647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ctr"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R.JOHN - 22VE1A6651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 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Dr A.SWATHI – Associate Professor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  <a:sym typeface="Times New Roman" panose="02020603050405020304"/>
              </a:rPr>
              <a:t>ACADEMIC YEAR: (2023-2024)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  <a:sym typeface="Libre Franklin" panose="00000500000000000000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1703325" y="1596475"/>
            <a:ext cx="488100" cy="5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Libre Franklin" panose="00000500000000000000"/>
              <a:ea typeface="Libre Franklin" panose="00000500000000000000"/>
              <a:cs typeface="Libre Franklin" panose="00000500000000000000"/>
              <a:sym typeface="Libre Franklin" panose="000005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281A5-F34B-41C1-9B5C-1AA3CC156CB9}"/>
              </a:ext>
            </a:extLst>
          </p:cNvPr>
          <p:cNvSpPr txBox="1"/>
          <p:nvPr/>
        </p:nvSpPr>
        <p:spPr>
          <a:xfrm>
            <a:off x="335360" y="188640"/>
            <a:ext cx="115212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547" y="357166"/>
            <a:ext cx="9858444" cy="135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291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12192000" cy="74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 panose="00000500000000000000"/>
              <a:ea typeface="Libre Franklin" panose="00000500000000000000"/>
              <a:cs typeface="Libre Franklin" panose="00000500000000000000"/>
              <a:sym typeface="Libre Franklin" panose="0000050000000000000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4952992" y="1142984"/>
            <a:ext cx="6269400" cy="378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b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sz="1800" b="1" cap="none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ts val="2220"/>
              <a:buFont typeface="Arial" panose="020B0604020202020204"/>
              <a:buChar char="•"/>
            </a:pPr>
            <a:r>
              <a:rPr lang="en-US" sz="2000">
                <a:latin typeface="Sohne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Abstract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ts val="2220"/>
              <a:buFont typeface="Arial" panose="020B0604020202020204"/>
              <a:buChar char="•"/>
            </a:pPr>
            <a:r>
              <a:rPr lang="en-US" sz="2000" cap="none">
                <a:solidFill>
                  <a:schemeClr val="dk1"/>
                </a:solidFill>
                <a:latin typeface="Sohne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Problem Statement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ClrTx/>
              <a:buSzPts val="2220"/>
              <a:buFont typeface="Arial" panose="020B0604020202020204"/>
              <a:buChar char="•"/>
            </a:pPr>
            <a:r>
              <a:rPr lang="en-IN" sz="2000">
                <a:latin typeface="Sohne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Existing System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ClrTx/>
              <a:buSzPts val="2220"/>
              <a:buFont typeface="Arial" panose="020B0604020202020204"/>
              <a:buChar char="•"/>
            </a:pPr>
            <a:r>
              <a:rPr lang="en-IN" sz="2000">
                <a:latin typeface="Sohne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Proposed System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ClrTx/>
              <a:buSzPts val="2220"/>
              <a:buFont typeface="Arial" panose="020B0604020202020204"/>
              <a:buChar char="•"/>
            </a:pPr>
            <a:r>
              <a:rPr lang="en-IN" sz="2000">
                <a:latin typeface="Sohne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References</a:t>
            </a:r>
            <a:endParaRPr lang="en-IN" sz="2000" cap="none">
              <a:solidFill>
                <a:schemeClr val="dk1"/>
              </a:solidFill>
              <a:latin typeface="Sohne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>
              <a:lnSpc>
                <a:spcPct val="100000"/>
              </a:lnSpc>
              <a:spcBef>
                <a:spcPts val="1400"/>
              </a:spcBef>
              <a:buClrTx/>
              <a:buSzPts val="2220"/>
              <a:buFont typeface="Arial" panose="020B0604020202020204"/>
              <a:buChar char="•"/>
            </a:pPr>
            <a:r>
              <a:rPr lang="en-IN" sz="2000">
                <a:solidFill>
                  <a:srgbClr val="000000"/>
                </a:solidFill>
                <a:latin typeface="Sohne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Queries</a:t>
            </a:r>
            <a:endParaRPr lang="en-IN" sz="2000">
              <a:latin typeface="Sohne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ClrTx/>
              <a:buSzPts val="2220"/>
              <a:buFont typeface="Arial" panose="020B0604020202020204"/>
              <a:buChar char="•"/>
            </a:pPr>
            <a:endParaRPr lang="en-US" sz="1800" cap="none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</a:pPr>
            <a:endParaRPr lang="en-IN" sz="1800"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</a:pPr>
            <a:endParaRPr lang="en-IN" sz="1800">
              <a:solidFill>
                <a:srgbClr val="000000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</a:pPr>
            <a:endParaRPr lang="en-IN" sz="1800">
              <a:solidFill>
                <a:srgbClr val="000000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endParaRPr sz="180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0" lvl="0" indent="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20193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Arial" panose="020B0604020202020204"/>
              <a:buNone/>
            </a:pPr>
            <a:endParaRPr sz="1800" cap="none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20193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Arial" panose="020B0604020202020204"/>
              <a:buNone/>
            </a:pPr>
            <a:endParaRPr sz="1800" cap="none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</p:txBody>
      </p:sp>
      <p:pic>
        <p:nvPicPr>
          <p:cNvPr id="108" name="Google Shape;108;p14" descr="A picture containing building, sitting, bench, side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71463"/>
            <a:ext cx="415084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/>
              <a:t>ABSTRACT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695400" y="2132856"/>
            <a:ext cx="10945216" cy="390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  </a:t>
            </a:r>
            <a:endParaRPr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8D862-2D80-F819-D7A8-6DF016C9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88" y="2220692"/>
            <a:ext cx="10657184" cy="37286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This project proposes the development of a real-time facial blurring system using OpenCV and Python. Leveraging computer vision techniques, the system detects faces through real time with high accuracy and applies real-time blurring using efficient algorithms. Through optimization for speed and user-friendly interface design, the system ensures smooth operation and allows for easy parameter adjustment. Rigorous testing and validation ensure robust performance across various scenarios, making the system a practical solution for privacy protection in digital content.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376550" y="1988840"/>
            <a:ext cx="11364000" cy="441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400" dirty="0"/>
              <a:t>  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941C5-441D-89CC-D518-CC1C48E93916}"/>
              </a:ext>
            </a:extLst>
          </p:cNvPr>
          <p:cNvSpPr txBox="1"/>
          <p:nvPr/>
        </p:nvSpPr>
        <p:spPr>
          <a:xfrm>
            <a:off x="839416" y="2204864"/>
            <a:ext cx="10513168" cy="327429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today's digital age, privacy concerns have become increasingly prominent. With the proliferation of surveillance cameras, social media platforms, and online content, there's a growing need to protect individuals identities and privacy, particularly in public spaces or when sharing multimedia content online.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However, manual intervention for blurring faces in real-time is impractical and time-consuming. Therefore, there's a need for an automated system that can detect and blur faces in real-time video streams or images efficiently.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IN" dirty="0"/>
              <a:t>EXISTING SYSTEM</a:t>
            </a:r>
            <a:endParaRPr lang="en-US" dirty="0"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309522" y="1857364"/>
            <a:ext cx="11364000" cy="4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1800"/>
              <a:t>  </a:t>
            </a:r>
            <a:endParaRPr lang="en-IN" sz="1800"/>
          </a:p>
          <a:p>
            <a:pPr marL="91440" lvl="0" indent="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lang="en-IN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B50E0-D367-C29F-2396-A1171765E873}"/>
              </a:ext>
            </a:extLst>
          </p:cNvPr>
          <p:cNvSpPr txBox="1"/>
          <p:nvPr/>
        </p:nvSpPr>
        <p:spPr>
          <a:xfrm>
            <a:off x="461603" y="1737360"/>
            <a:ext cx="1136400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b="1" i="0" dirty="0">
              <a:solidFill>
                <a:srgbClr val="0D0D0D"/>
              </a:solidFill>
              <a:effectLst/>
              <a:latin typeface="Sohne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ohne"/>
              </a:rPr>
              <a:t>No real-time facial blurring: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ohne"/>
              </a:rPr>
              <a:t> Before implementing the system, there's no provision for real-time facial blurring. Any attempt to blur faces would likely involve manual intervention or post-processing.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ohne"/>
              </a:rPr>
              <a:t>Manual intervention: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ohne"/>
              </a:rPr>
              <a:t> If there's a need to blur faces, it would typically require manual intervention using software like Adobe Photoshop or similar tools. This process is time-consuming and not suitable for real-time applications.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ohne"/>
              </a:rPr>
              <a:t>Limited automation: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ohne"/>
              </a:rPr>
              <a:t> Some existing software might offer automated face detection and blurring, but these solutions may not be real-time and might lack the flexibility or accuracy required for various scenarios.</a:t>
            </a:r>
          </a:p>
          <a:p>
            <a:pPr>
              <a:lnSpc>
                <a:spcPct val="150000"/>
              </a:lnSpc>
            </a:pPr>
            <a:br>
              <a:rPr lang="en-US" sz="2000" dirty="0">
                <a:latin typeface="Sohne"/>
              </a:rPr>
            </a:br>
            <a:endParaRPr lang="en-IN" sz="2000" dirty="0">
              <a:latin typeface="So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376550" y="1972950"/>
            <a:ext cx="11364000" cy="217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  </a:t>
            </a:r>
            <a:endParaRPr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9A2EC-9860-D831-D0FF-42CB41C39134}"/>
              </a:ext>
            </a:extLst>
          </p:cNvPr>
          <p:cNvSpPr txBox="1"/>
          <p:nvPr/>
        </p:nvSpPr>
        <p:spPr>
          <a:xfrm>
            <a:off x="839416" y="2204864"/>
            <a:ext cx="10729192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Real-time facial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Implement a system using OpenCV and Python to detect faces in real-time using pre-trained deep learning models like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Söhne"/>
              </a:rPr>
              <a:t>Haar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cascades[3] or more advanced models like SSD or MTCNN.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Facial landmark detection: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Employ facial landmark detection algorithms to accurately locate key points on detected faces. This helps in precisely identifying facial regions.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Face blurring algorithm: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Develop or utilize existing algorithms to blur the facial regions detected in the image or video feed. Gaussian blur or pixelation techniques are commonly used for this purpose.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/>
              <a:t> REFERENCES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4294967295"/>
          </p:nvPr>
        </p:nvSpPr>
        <p:spPr>
          <a:xfrm>
            <a:off x="741045" y="1544955"/>
            <a:ext cx="10710545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0795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opencv( Optimized Computer Vision) 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github.com/</a:t>
            </a:r>
            <a:r>
              <a:rPr lang="en-IN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opencv</a:t>
            </a:r>
            <a:r>
              <a:rPr lang="en-IN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/</a:t>
            </a:r>
            <a:r>
              <a:rPr lang="en-IN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opencv</a:t>
            </a:r>
            <a:endParaRPr lang="en-IN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07950" indent="0">
              <a:buNone/>
            </a:pPr>
            <a:r>
              <a:rPr lang="en-IN" sz="2000" dirty="0">
                <a:solidFill>
                  <a:srgbClr val="1F1F1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	 </a:t>
            </a:r>
            <a:r>
              <a:rPr lang="en-IN" sz="2200" dirty="0">
                <a:solidFill>
                  <a:srgbClr val="1F1F1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Opencv.org</a:t>
            </a:r>
          </a:p>
          <a:p>
            <a:pPr marL="577850" lvl="1" indent="0">
              <a:buNone/>
            </a:pPr>
            <a:r>
              <a:rPr lang="en-IN" sz="2200" dirty="0">
                <a:solidFill>
                  <a:srgbClr val="1F1F1F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Opencv modules Face detection </a:t>
            </a:r>
            <a:r>
              <a:rPr lang="en-IN" sz="2200" dirty="0">
                <a:solidFill>
                  <a:srgbClr val="1F1F1F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https://opencv.org/</a:t>
            </a:r>
            <a:endParaRPr lang="en-IN" sz="22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1" algn="just"/>
            <a:endParaRPr lang="en-IN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57785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i. SSD: Single Shot Multibox Detector (2016)</a:t>
            </a:r>
          </a:p>
          <a:p>
            <a:pPr marL="57785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popular deep learning based object detection algorithm</a:t>
            </a:r>
          </a:p>
          <a:p>
            <a:pPr marL="57785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pPr marL="57785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ii. MTCNN: Multitask Cascaded Convolution Neural Networks</a:t>
            </a:r>
          </a:p>
          <a:p>
            <a:pPr marL="57785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Facial expression, Face Recognition</a:t>
            </a:r>
          </a:p>
          <a:p>
            <a:pPr marL="57785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dirty="0" err="1">
                <a:solidFill>
                  <a:schemeClr val="tx1"/>
                </a:solidFill>
              </a:rPr>
              <a:t>Haarcascade</a:t>
            </a:r>
            <a:r>
              <a:rPr lang="en-US" sz="2000" dirty="0">
                <a:solidFill>
                  <a:schemeClr val="tx1"/>
                </a:solidFill>
              </a:rPr>
              <a:t> file </a:t>
            </a:r>
          </a:p>
          <a:p>
            <a:pPr marL="57785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785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3. Face Blurring Algorithm Gaussian Blur https://www.geeksforgeeks.org/python-image-blurring-using-opencv/</a:t>
            </a:r>
          </a:p>
          <a:p>
            <a:pPr marL="57785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785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91440" lvl="0" indent="0" algn="just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IN" sz="1600" dirty="0">
                <a:solidFill>
                  <a:schemeClr val="tx1"/>
                </a:solidFill>
              </a:rPr>
              <a:t>      </a:t>
            </a:r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 flipH="1">
            <a:off x="672465" y="1344295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C612A2-62F4-7C50-6C49-2B5BD170D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195570"/>
              </p:ext>
            </p:extLst>
          </p:nvPr>
        </p:nvGraphicFramePr>
        <p:xfrm>
          <a:off x="3760700" y="4881025"/>
          <a:ext cx="4787440" cy="53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217526" imgH="517956" progId="Package">
                  <p:embed/>
                </p:oleObj>
              </mc:Choice>
              <mc:Fallback>
                <p:oleObj name="Packager Shell Object" showAsIcon="1" r:id="rId4" imgW="221752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0700" y="4881025"/>
                        <a:ext cx="4787440" cy="534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1278925" y="1194947"/>
            <a:ext cx="10058400" cy="30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            </a:t>
            </a:r>
            <a:r>
              <a:rPr lang="en-US" sz="6200" b="1"/>
              <a:t>QUERIES ??</a:t>
            </a:r>
            <a:endParaRPr sz="62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6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538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Bookman Old Style</vt:lpstr>
      <vt:lpstr>Arial</vt:lpstr>
      <vt:lpstr>Calibri</vt:lpstr>
      <vt:lpstr>Arial</vt:lpstr>
      <vt:lpstr>Söhne</vt:lpstr>
      <vt:lpstr>Libre Franklin</vt:lpstr>
      <vt:lpstr>Sohne</vt:lpstr>
      <vt:lpstr>Times New Roman</vt:lpstr>
      <vt:lpstr>1_RetrospectVTI</vt:lpstr>
      <vt:lpstr>Package</vt:lpstr>
      <vt:lpstr>PowerPoint Presentation</vt:lpstr>
      <vt:lpstr>PowerPoint Presentation</vt:lpstr>
      <vt:lpstr>ABSTRACT</vt:lpstr>
      <vt:lpstr>PROBLEM STATEMENT</vt:lpstr>
      <vt:lpstr>EXISTING SYSTEM</vt:lpstr>
      <vt:lpstr>PROPOSED SYSTEM</vt:lpstr>
      <vt:lpstr> REFERENCES</vt:lpstr>
      <vt:lpstr>            QUERIES ??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</dc:creator>
  <cp:lastModifiedBy>anchurusaisankeerth5@outlook.com</cp:lastModifiedBy>
  <cp:revision>4</cp:revision>
  <dcterms:created xsi:type="dcterms:W3CDTF">2020-05-28T02:27:55Z</dcterms:created>
  <dcterms:modified xsi:type="dcterms:W3CDTF">2024-04-06T07:28:35Z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