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7704-AD4A-B961-C194-77B889EC3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EDD7D-59F8-8BCB-EA59-C3D31EC8D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EC270-AD51-9A2B-5AED-596A01D9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8F75-5925-4A45-AC84-5FE6C5E1769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43FE6-EE3F-5D48-940E-C9FFE2B8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61D6F-4595-9E08-4AD6-5E2CE486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32F1-1B02-471C-B4DA-DBA82B52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C8C-7434-AC37-B36C-0FA716CB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5DD16-EFD1-04EB-BBD9-BFA5082C4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1206-AF83-E91A-F053-6CC49331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8F75-5925-4A45-AC84-5FE6C5E1769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A7C67-3193-FC0C-E1BD-FA60F3A3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BDC-C6BD-02B8-1824-738A33B3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32F1-1B02-471C-B4DA-DBA82B52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4D713-AC3F-A687-D2C1-A7861505B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5A630-3B46-ECB4-5524-F87953044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3BBC3-1BF9-F5E4-46C2-3F56DEB7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8F75-5925-4A45-AC84-5FE6C5E1769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96213-B706-C1BE-797B-78910DA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E1D4C-809F-DBE0-0A56-D61EB8F2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32F1-1B02-471C-B4DA-DBA82B52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7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51CA-94E1-7210-3F3D-1D2BEAA0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6E48-DD45-F038-80D0-018E0EB95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FACA1-C60B-A977-C723-C8996E8F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8F75-5925-4A45-AC84-5FE6C5E1769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A0CAA-E415-F1B7-84D6-0DDB26AA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C0581-111A-D5B6-5C8E-289DB7F6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32F1-1B02-471C-B4DA-DBA82B52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2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18FD-C637-6B4E-BE69-A3A04DF2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771C9-D2EE-302B-32F7-F3DC5A945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66DB-5B3D-0DCB-BB6F-36FCD8E0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8F75-5925-4A45-AC84-5FE6C5E1769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883BC-BFFE-46C7-1E52-77F6B7C0D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ED19C-F650-CB7B-C983-9DB88A83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32F1-1B02-471C-B4DA-DBA82B52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9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26FA-1EED-1928-50D5-5A354E12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9CC8-2499-F97E-F8C6-86AE2090D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FF266-1757-1E1F-A6B4-C67D9A949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A03E0-9DAE-D234-1D76-B8142D33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8F75-5925-4A45-AC84-5FE6C5E1769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8460E-A384-C32E-7205-230667DE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BF574-FAC8-55DF-BB39-1A94D3C7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32F1-1B02-471C-B4DA-DBA82B52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597D-DC22-FFEE-A560-F0E050E0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4ECF-43E2-BED3-8D3F-655A027AD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FBA64-8DA3-39A9-34E1-97906AC41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6DF92-C042-9466-B2A2-265C45492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EA921-7C81-6686-CB88-6C7E24730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A5653-4903-2D81-B17A-82185138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8F75-5925-4A45-AC84-5FE6C5E1769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5AB2A-02B2-E7A7-8FA7-6DFF94EE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26BDF-85F7-4A52-C85C-01358616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32F1-1B02-471C-B4DA-DBA82B52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665C-8AE5-8ED1-B7D9-FB985C6A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FB765-C24E-1EF5-18CE-0F4F68DB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8F75-5925-4A45-AC84-5FE6C5E1769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5682F-2FCC-FA0E-C68A-A061B3EE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B3E05-5DE7-9CA4-90D8-D28B696B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32F1-1B02-471C-B4DA-DBA82B52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9CAC7-0576-BCC1-C27D-5769584B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8F75-5925-4A45-AC84-5FE6C5E1769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DE9EA-3EA6-5C34-1C8B-6E1DB08A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C0ABE-FFBD-4D81-99C2-E966D2FC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32F1-1B02-471C-B4DA-DBA82B52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4FC4-449A-C6E6-3572-C3AA872CF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DA28-1D72-211D-3730-92DA9E936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2A49F-C8DA-2D1C-0095-1AD97E9AC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C61CB-D3FD-FC4C-9C56-690E4AC2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8F75-5925-4A45-AC84-5FE6C5E1769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12295-3F1E-429E-33D8-575F100B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34494-60F1-A285-C42C-FA56BBE8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32F1-1B02-471C-B4DA-DBA82B52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0F2D-650E-D787-52EE-BEA16CB6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F40FA-979C-FB47-594D-B8CB4BF5F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47A2A-043C-A88C-CAF6-578AE31F9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885FD-98C1-1EF8-0532-A6789EBF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8F75-5925-4A45-AC84-5FE6C5E1769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DE0C4-6004-620A-1EF1-785E8C39F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C451A-6D77-A2D6-4857-F3E88EBC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A32F1-1B02-471C-B4DA-DBA82B52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7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593AD-8C51-BDB8-66E1-40DC0EFA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962EB-7DC2-ABFE-4883-9E8C4F75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8C71-0751-E3BF-74F9-D37C61CC2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F8F75-5925-4A45-AC84-5FE6C5E1769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AFD70-0E58-671F-337C-CC0E4A245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A77AC-11B0-99B7-06B1-7EEE65454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A32F1-1B02-471C-B4DA-DBA82B52D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85A381-2CC3-C602-BB45-45BF681CE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941" y="111050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/>
              <a:t>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344634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48327F-5E1B-ACDF-2547-AE098279B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84" y="600075"/>
            <a:ext cx="10695963" cy="5372100"/>
          </a:xfrm>
        </p:spPr>
      </p:pic>
    </p:spTree>
    <p:extLst>
      <p:ext uri="{BB962C8B-B14F-4D97-AF65-F5344CB8AC3E}">
        <p14:creationId xmlns:p14="http://schemas.microsoft.com/office/powerpoint/2010/main" val="122589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629A84-331A-A47D-C1DA-A7217765B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396" y="327171"/>
            <a:ext cx="9502866" cy="5849792"/>
          </a:xfrm>
        </p:spPr>
      </p:pic>
    </p:spTree>
    <p:extLst>
      <p:ext uri="{BB962C8B-B14F-4D97-AF65-F5344CB8AC3E}">
        <p14:creationId xmlns:p14="http://schemas.microsoft.com/office/powerpoint/2010/main" val="23627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A1E8A6-CCF5-9BD4-1B40-943946DD7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42" y="906012"/>
            <a:ext cx="9823153" cy="479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03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846FD-E98C-1F49-ABAC-EEB9C92C6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92" y="679508"/>
            <a:ext cx="9589446" cy="53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37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3765F3-1E6D-17D6-C256-ACDC72A68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65" y="671119"/>
            <a:ext cx="10101437" cy="55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7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152922-9C1B-AE78-C2DF-EDB381772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9" y="494950"/>
            <a:ext cx="10754687" cy="594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05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50259B-9FAA-FE54-78E0-6C8F0285B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6" y="1676399"/>
            <a:ext cx="10142071" cy="463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3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8385B8-B533-50D4-EFBE-867DEA625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50" y="587229"/>
            <a:ext cx="9387280" cy="574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37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D45FF9-6372-DB36-5B58-65EFC5C07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93" y="1164148"/>
            <a:ext cx="8915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6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435714-7BDB-8D7A-C461-861278AF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43" y="0"/>
            <a:ext cx="10462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2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579A-11FB-3DDD-4C00-5B2286AD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5894"/>
            <a:ext cx="10515600" cy="579106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Introduction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➢ Topological Sorting or Kahn's algorithm is an algorithm that orders a directed acyclic graph in a way such that each node appears before all the nodes it points to in the returned order, </a:t>
            </a:r>
          </a:p>
          <a:p>
            <a:pPr marL="0" indent="0">
              <a:buNone/>
            </a:pPr>
            <a:r>
              <a:rPr lang="en-US" dirty="0"/>
              <a:t>i.e. if we have a --&gt; b, a must appear before b in the topological order.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➢ Its main usage is to detect cycles in directed graphs, since no topological order is possible for a graph that contains a cycle.</a:t>
            </a:r>
          </a:p>
          <a:p>
            <a:pPr marL="0" indent="0">
              <a:buNone/>
            </a:pPr>
            <a:r>
              <a:rPr lang="en-US" dirty="0"/>
              <a:t> Some of its uses are: deadlock detection in OS, Course schedule problem etc. </a:t>
            </a:r>
          </a:p>
        </p:txBody>
      </p:sp>
    </p:spTree>
    <p:extLst>
      <p:ext uri="{BB962C8B-B14F-4D97-AF65-F5344CB8AC3E}">
        <p14:creationId xmlns:p14="http://schemas.microsoft.com/office/powerpoint/2010/main" val="138235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1098FA-1C31-2724-47B0-EF94E3C5CD66}"/>
              </a:ext>
            </a:extLst>
          </p:cNvPr>
          <p:cNvSpPr txBox="1"/>
          <p:nvPr/>
        </p:nvSpPr>
        <p:spPr>
          <a:xfrm>
            <a:off x="1033943" y="1811914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Applications:</a:t>
            </a:r>
            <a:r>
              <a:rPr lang="en-US" sz="3600" dirty="0"/>
              <a:t> </a:t>
            </a:r>
          </a:p>
          <a:p>
            <a:pPr marL="342900" indent="-342900">
              <a:buAutoNum type="arabicPeriod"/>
            </a:pPr>
            <a:r>
              <a:rPr lang="en-US" sz="3600" dirty="0"/>
              <a:t>Parallel Courses. </a:t>
            </a:r>
          </a:p>
          <a:p>
            <a:pPr marL="342900" indent="-342900">
              <a:buAutoNum type="arabicPeriod"/>
            </a:pPr>
            <a:r>
              <a:rPr lang="en-US" sz="3600" dirty="0"/>
              <a:t>Course Schedule. </a:t>
            </a:r>
          </a:p>
        </p:txBody>
      </p:sp>
    </p:spTree>
    <p:extLst>
      <p:ext uri="{BB962C8B-B14F-4D97-AF65-F5344CB8AC3E}">
        <p14:creationId xmlns:p14="http://schemas.microsoft.com/office/powerpoint/2010/main" val="252185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A5AA5-7524-F2F9-FD1A-573EF92F2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5736"/>
            <a:ext cx="10515600" cy="506122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➢ The topological sort algorithm takes a directed graph and returns an array of the nodes where each node appears before all the nodes it points to.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➢ The ordering of the nodes in the array is called a topological ordering.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C273F-B3EA-8314-5F2A-E4B9BA01C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572" y="947956"/>
            <a:ext cx="7524925" cy="4689446"/>
          </a:xfrm>
        </p:spPr>
      </p:pic>
    </p:spTree>
    <p:extLst>
      <p:ext uri="{BB962C8B-B14F-4D97-AF65-F5344CB8AC3E}">
        <p14:creationId xmlns:p14="http://schemas.microsoft.com/office/powerpoint/2010/main" val="3660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8843-DFB7-1BEE-3AB1-B4BD0214A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63" y="4004667"/>
            <a:ext cx="10515600" cy="4351338"/>
          </a:xfrm>
        </p:spPr>
        <p:txBody>
          <a:bodyPr/>
          <a:lstStyle/>
          <a:p>
            <a:r>
              <a:rPr lang="en-US" dirty="0"/>
              <a:t>Since node 1 points to nodes 2 and 3, node 1 appears before them in the ordering. And, since nodes 2 and 3 both point to node 4, they appear before it in the ordering.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7ECE13F-70DF-F6E1-7A92-AFB71E6A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260" y="913381"/>
            <a:ext cx="4706223" cy="271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7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E59DB-9689-9C27-9863-4E54D8F26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273" y="827334"/>
            <a:ext cx="10216421" cy="5137237"/>
          </a:xfrm>
        </p:spPr>
      </p:pic>
    </p:spTree>
    <p:extLst>
      <p:ext uri="{BB962C8B-B14F-4D97-AF65-F5344CB8AC3E}">
        <p14:creationId xmlns:p14="http://schemas.microsoft.com/office/powerpoint/2010/main" val="386705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584F4-851C-2AD1-E9C3-A5B73B48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graph have more than one valid topological ordering? </a:t>
            </a:r>
          </a:p>
          <a:p>
            <a:endParaRPr lang="en-US" dirty="0"/>
          </a:p>
          <a:p>
            <a:r>
              <a:rPr lang="en-US" dirty="0"/>
              <a:t>Yep! In the example above, [1, 3, 2, 4, 5] works too. </a:t>
            </a:r>
          </a:p>
        </p:txBody>
      </p:sp>
    </p:spTree>
    <p:extLst>
      <p:ext uri="{BB962C8B-B14F-4D97-AF65-F5344CB8AC3E}">
        <p14:creationId xmlns:p14="http://schemas.microsoft.com/office/powerpoint/2010/main" val="235574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37454-F14C-9F5E-5324-5B7C07C26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53" y="516941"/>
            <a:ext cx="10515600" cy="479328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Why Topological Sort is not possible for graphs with undirected edges? </a:t>
            </a:r>
          </a:p>
          <a:p>
            <a:endParaRPr lang="en-US" dirty="0"/>
          </a:p>
          <a:p>
            <a:r>
              <a:rPr lang="en-US" dirty="0"/>
              <a:t>This is due to the fact that undirected edge between two vertices u and v means, there is an edge from u to v as well as from v to u. </a:t>
            </a:r>
          </a:p>
          <a:p>
            <a:r>
              <a:rPr lang="en-US" dirty="0"/>
              <a:t>Because of this both the nodes u and v depend upon each other and none of them can appear before the other in the topological ordering without creating a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424355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FBE0-E8EA-8E0D-3FCF-23002A1CB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67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Why Topological Sort is not possible for graphs having cycles? </a:t>
            </a:r>
          </a:p>
          <a:p>
            <a:endParaRPr lang="en-US" dirty="0"/>
          </a:p>
          <a:p>
            <a:r>
              <a:rPr lang="en-US" dirty="0"/>
              <a:t>Imagine a graph with 3 vertices and edges = {1 to 2 , 2 to 3, 3 to 1} forming a cycle. </a:t>
            </a:r>
          </a:p>
          <a:p>
            <a:endParaRPr lang="en-US" dirty="0"/>
          </a:p>
          <a:p>
            <a:r>
              <a:rPr lang="en-US" dirty="0"/>
              <a:t>Now if we try to topologically sort this graph starting from any vertex, it will always create a contradiction to our definition. </a:t>
            </a:r>
          </a:p>
          <a:p>
            <a:endParaRPr lang="en-US" dirty="0"/>
          </a:p>
          <a:p>
            <a:r>
              <a:rPr lang="en-US" dirty="0"/>
              <a:t>All the vertices in a cycle are indirectly dependent on each other hence topological sorting fails.</a:t>
            </a:r>
          </a:p>
        </p:txBody>
      </p:sp>
    </p:spTree>
    <p:extLst>
      <p:ext uri="{BB962C8B-B14F-4D97-AF65-F5344CB8AC3E}">
        <p14:creationId xmlns:p14="http://schemas.microsoft.com/office/powerpoint/2010/main" val="389079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381</Words>
  <Application>Microsoft Office PowerPoint</Application>
  <PresentationFormat>Widescreen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Satyam B</dc:creator>
  <cp:lastModifiedBy>Satyam B</cp:lastModifiedBy>
  <cp:revision>6</cp:revision>
  <dcterms:created xsi:type="dcterms:W3CDTF">2025-05-05T05:35:23Z</dcterms:created>
  <dcterms:modified xsi:type="dcterms:W3CDTF">2025-05-05T05:55:52Z</dcterms:modified>
</cp:coreProperties>
</file>