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89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FC8C23-92C0-42C6-9D45-6F5470550881}"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E928F-D70F-4456-A4F5-1885221FA2DB}" type="slidenum">
              <a:rPr lang="en-US" smtClean="0"/>
              <a:t>‹#›</a:t>
            </a:fld>
            <a:endParaRPr lang="en-US"/>
          </a:p>
        </p:txBody>
      </p:sp>
    </p:spTree>
    <p:extLst>
      <p:ext uri="{BB962C8B-B14F-4D97-AF65-F5344CB8AC3E}">
        <p14:creationId xmlns:p14="http://schemas.microsoft.com/office/powerpoint/2010/main" val="664223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FC8C23-92C0-42C6-9D45-6F5470550881}"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E928F-D70F-4456-A4F5-1885221FA2DB}" type="slidenum">
              <a:rPr lang="en-US" smtClean="0"/>
              <a:t>‹#›</a:t>
            </a:fld>
            <a:endParaRPr lang="en-US"/>
          </a:p>
        </p:txBody>
      </p:sp>
    </p:spTree>
    <p:extLst>
      <p:ext uri="{BB962C8B-B14F-4D97-AF65-F5344CB8AC3E}">
        <p14:creationId xmlns:p14="http://schemas.microsoft.com/office/powerpoint/2010/main" val="293246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FC8C23-92C0-42C6-9D45-6F5470550881}"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E928F-D70F-4456-A4F5-1885221FA2D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44036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FC8C23-92C0-42C6-9D45-6F5470550881}"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E928F-D70F-4456-A4F5-1885221FA2DB}" type="slidenum">
              <a:rPr lang="en-US" smtClean="0"/>
              <a:t>‹#›</a:t>
            </a:fld>
            <a:endParaRPr lang="en-US"/>
          </a:p>
        </p:txBody>
      </p:sp>
    </p:spTree>
    <p:extLst>
      <p:ext uri="{BB962C8B-B14F-4D97-AF65-F5344CB8AC3E}">
        <p14:creationId xmlns:p14="http://schemas.microsoft.com/office/powerpoint/2010/main" val="3663395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FC8C23-92C0-42C6-9D45-6F5470550881}"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E928F-D70F-4456-A4F5-1885221FA2D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2067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FC8C23-92C0-42C6-9D45-6F5470550881}"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E928F-D70F-4456-A4F5-1885221FA2DB}" type="slidenum">
              <a:rPr lang="en-US" smtClean="0"/>
              <a:t>‹#›</a:t>
            </a:fld>
            <a:endParaRPr lang="en-US"/>
          </a:p>
        </p:txBody>
      </p:sp>
    </p:spTree>
    <p:extLst>
      <p:ext uri="{BB962C8B-B14F-4D97-AF65-F5344CB8AC3E}">
        <p14:creationId xmlns:p14="http://schemas.microsoft.com/office/powerpoint/2010/main" val="817209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C8C23-92C0-42C6-9D45-6F5470550881}"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E928F-D70F-4456-A4F5-1885221FA2DB}" type="slidenum">
              <a:rPr lang="en-US" smtClean="0"/>
              <a:t>‹#›</a:t>
            </a:fld>
            <a:endParaRPr lang="en-US"/>
          </a:p>
        </p:txBody>
      </p:sp>
    </p:spTree>
    <p:extLst>
      <p:ext uri="{BB962C8B-B14F-4D97-AF65-F5344CB8AC3E}">
        <p14:creationId xmlns:p14="http://schemas.microsoft.com/office/powerpoint/2010/main" val="2350717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C8C23-92C0-42C6-9D45-6F5470550881}"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E928F-D70F-4456-A4F5-1885221FA2DB}" type="slidenum">
              <a:rPr lang="en-US" smtClean="0"/>
              <a:t>‹#›</a:t>
            </a:fld>
            <a:endParaRPr lang="en-US"/>
          </a:p>
        </p:txBody>
      </p:sp>
    </p:spTree>
    <p:extLst>
      <p:ext uri="{BB962C8B-B14F-4D97-AF65-F5344CB8AC3E}">
        <p14:creationId xmlns:p14="http://schemas.microsoft.com/office/powerpoint/2010/main" val="2661410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C8C23-92C0-42C6-9D45-6F5470550881}"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E928F-D70F-4456-A4F5-1885221FA2DB}" type="slidenum">
              <a:rPr lang="en-US" smtClean="0"/>
              <a:t>‹#›</a:t>
            </a:fld>
            <a:endParaRPr lang="en-US"/>
          </a:p>
        </p:txBody>
      </p:sp>
    </p:spTree>
    <p:extLst>
      <p:ext uri="{BB962C8B-B14F-4D97-AF65-F5344CB8AC3E}">
        <p14:creationId xmlns:p14="http://schemas.microsoft.com/office/powerpoint/2010/main" val="146002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FC8C23-92C0-42C6-9D45-6F5470550881}"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E928F-D70F-4456-A4F5-1885221FA2DB}" type="slidenum">
              <a:rPr lang="en-US" smtClean="0"/>
              <a:t>‹#›</a:t>
            </a:fld>
            <a:endParaRPr lang="en-US"/>
          </a:p>
        </p:txBody>
      </p:sp>
    </p:spTree>
    <p:extLst>
      <p:ext uri="{BB962C8B-B14F-4D97-AF65-F5344CB8AC3E}">
        <p14:creationId xmlns:p14="http://schemas.microsoft.com/office/powerpoint/2010/main" val="367735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FC8C23-92C0-42C6-9D45-6F5470550881}" type="datetimeFigureOut">
              <a:rPr lang="en-US" smtClean="0"/>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E928F-D70F-4456-A4F5-1885221FA2DB}" type="slidenum">
              <a:rPr lang="en-US" smtClean="0"/>
              <a:t>‹#›</a:t>
            </a:fld>
            <a:endParaRPr lang="en-US"/>
          </a:p>
        </p:txBody>
      </p:sp>
    </p:spTree>
    <p:extLst>
      <p:ext uri="{BB962C8B-B14F-4D97-AF65-F5344CB8AC3E}">
        <p14:creationId xmlns:p14="http://schemas.microsoft.com/office/powerpoint/2010/main" val="1130028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FC8C23-92C0-42C6-9D45-6F5470550881}" type="datetimeFigureOut">
              <a:rPr lang="en-US" smtClean="0"/>
              <a:t>6/22/2019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BE928F-D70F-4456-A4F5-1885221FA2DB}" type="slidenum">
              <a:rPr lang="en-US" smtClean="0"/>
              <a:t>‹#›</a:t>
            </a:fld>
            <a:endParaRPr lang="en-US"/>
          </a:p>
        </p:txBody>
      </p:sp>
    </p:spTree>
    <p:extLst>
      <p:ext uri="{BB962C8B-B14F-4D97-AF65-F5344CB8AC3E}">
        <p14:creationId xmlns:p14="http://schemas.microsoft.com/office/powerpoint/2010/main" val="29694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FC8C23-92C0-42C6-9D45-6F5470550881}" type="datetimeFigureOut">
              <a:rPr lang="en-US" smtClean="0"/>
              <a:t>6/22/2019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BE928F-D70F-4456-A4F5-1885221FA2DB}" type="slidenum">
              <a:rPr lang="en-US" smtClean="0"/>
              <a:t>‹#›</a:t>
            </a:fld>
            <a:endParaRPr lang="en-US"/>
          </a:p>
        </p:txBody>
      </p:sp>
    </p:spTree>
    <p:extLst>
      <p:ext uri="{BB962C8B-B14F-4D97-AF65-F5344CB8AC3E}">
        <p14:creationId xmlns:p14="http://schemas.microsoft.com/office/powerpoint/2010/main" val="856988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C8C23-92C0-42C6-9D45-6F5470550881}" type="datetimeFigureOut">
              <a:rPr lang="en-US" smtClean="0"/>
              <a:t>6/22/2019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BE928F-D70F-4456-A4F5-1885221FA2DB}" type="slidenum">
              <a:rPr lang="en-US" smtClean="0"/>
              <a:t>‹#›</a:t>
            </a:fld>
            <a:endParaRPr lang="en-US"/>
          </a:p>
        </p:txBody>
      </p:sp>
    </p:spTree>
    <p:extLst>
      <p:ext uri="{BB962C8B-B14F-4D97-AF65-F5344CB8AC3E}">
        <p14:creationId xmlns:p14="http://schemas.microsoft.com/office/powerpoint/2010/main" val="71101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FC8C23-92C0-42C6-9D45-6F5470550881}" type="datetimeFigureOut">
              <a:rPr lang="en-US" smtClean="0"/>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E928F-D70F-4456-A4F5-1885221FA2DB}" type="slidenum">
              <a:rPr lang="en-US" smtClean="0"/>
              <a:t>‹#›</a:t>
            </a:fld>
            <a:endParaRPr lang="en-US"/>
          </a:p>
        </p:txBody>
      </p:sp>
    </p:spTree>
    <p:extLst>
      <p:ext uri="{BB962C8B-B14F-4D97-AF65-F5344CB8AC3E}">
        <p14:creationId xmlns:p14="http://schemas.microsoft.com/office/powerpoint/2010/main" val="391810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0FC8C23-92C0-42C6-9D45-6F5470550881}" type="datetimeFigureOut">
              <a:rPr lang="en-US" smtClean="0"/>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E928F-D70F-4456-A4F5-1885221FA2DB}" type="slidenum">
              <a:rPr lang="en-US" smtClean="0"/>
              <a:t>‹#›</a:t>
            </a:fld>
            <a:endParaRPr lang="en-US"/>
          </a:p>
        </p:txBody>
      </p:sp>
    </p:spTree>
    <p:extLst>
      <p:ext uri="{BB962C8B-B14F-4D97-AF65-F5344CB8AC3E}">
        <p14:creationId xmlns:p14="http://schemas.microsoft.com/office/powerpoint/2010/main" val="188696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FC8C23-92C0-42C6-9D45-6F5470550881}" type="datetimeFigureOut">
              <a:rPr lang="en-US" smtClean="0"/>
              <a:t>6/22/2019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BE928F-D70F-4456-A4F5-1885221FA2DB}" type="slidenum">
              <a:rPr lang="en-US" smtClean="0"/>
              <a:t>‹#›</a:t>
            </a:fld>
            <a:endParaRPr lang="en-US"/>
          </a:p>
        </p:txBody>
      </p:sp>
    </p:spTree>
    <p:extLst>
      <p:ext uri="{BB962C8B-B14F-4D97-AF65-F5344CB8AC3E}">
        <p14:creationId xmlns:p14="http://schemas.microsoft.com/office/powerpoint/2010/main" val="1160112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doogal.co.uk/AdministrativeAreasCSV.ashx?district=E09000023"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E9EB-4686-4DF3-AE7B-83808051DE20}"/>
              </a:ext>
            </a:extLst>
          </p:cNvPr>
          <p:cNvSpPr>
            <a:spLocks noGrp="1"/>
          </p:cNvSpPr>
          <p:nvPr>
            <p:ph type="ctrTitle"/>
          </p:nvPr>
        </p:nvSpPr>
        <p:spPr/>
        <p:txBody>
          <a:bodyPr/>
          <a:lstStyle/>
          <a:p>
            <a:r>
              <a:rPr lang="en-US" b="1" dirty="0"/>
              <a:t>Buying/RENTING Property (LONDON)</a:t>
            </a:r>
            <a:br>
              <a:rPr lang="en-US" b="1" dirty="0"/>
            </a:br>
            <a:endParaRPr lang="en-US" dirty="0"/>
          </a:p>
        </p:txBody>
      </p:sp>
      <p:sp>
        <p:nvSpPr>
          <p:cNvPr id="3" name="Subtitle 2">
            <a:extLst>
              <a:ext uri="{FF2B5EF4-FFF2-40B4-BE49-F238E27FC236}">
                <a16:creationId xmlns:a16="http://schemas.microsoft.com/office/drawing/2014/main" id="{15CF4A4E-F14B-4C1C-A4D2-71190C1DCBA0}"/>
              </a:ext>
            </a:extLst>
          </p:cNvPr>
          <p:cNvSpPr>
            <a:spLocks noGrp="1"/>
          </p:cNvSpPr>
          <p:nvPr>
            <p:ph type="subTitle" idx="1"/>
          </p:nvPr>
        </p:nvSpPr>
        <p:spPr/>
        <p:txBody>
          <a:bodyPr/>
          <a:lstStyle/>
          <a:p>
            <a:r>
              <a:rPr lang="en-US" dirty="0"/>
              <a:t>Data Science Coursera Capstone</a:t>
            </a:r>
          </a:p>
          <a:p>
            <a:r>
              <a:rPr lang="en-US" dirty="0"/>
              <a:t>Sai Sasaank Srivatsa Pallerla</a:t>
            </a:r>
          </a:p>
        </p:txBody>
      </p:sp>
    </p:spTree>
    <p:extLst>
      <p:ext uri="{BB962C8B-B14F-4D97-AF65-F5344CB8AC3E}">
        <p14:creationId xmlns:p14="http://schemas.microsoft.com/office/powerpoint/2010/main" val="704234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B92F-510E-4384-B513-543C455BDB7D}"/>
              </a:ext>
            </a:extLst>
          </p:cNvPr>
          <p:cNvSpPr>
            <a:spLocks noGrp="1"/>
          </p:cNvSpPr>
          <p:nvPr>
            <p:ph type="title"/>
          </p:nvPr>
        </p:nvSpPr>
        <p:spPr>
          <a:xfrm>
            <a:off x="677335" y="489133"/>
            <a:ext cx="4704134" cy="860400"/>
          </a:xfrm>
        </p:spPr>
        <p:txBody>
          <a:bodyPr>
            <a:normAutofit fontScale="90000"/>
          </a:bodyPr>
          <a:lstStyle/>
          <a:p>
            <a:br>
              <a:rPr lang="en-US" dirty="0"/>
            </a:br>
            <a:r>
              <a:rPr lang="en-US" b="1" dirty="0"/>
              <a:t>INTRODUCTION</a:t>
            </a:r>
            <a:endParaRPr lang="en-US" dirty="0"/>
          </a:p>
        </p:txBody>
      </p:sp>
      <p:sp>
        <p:nvSpPr>
          <p:cNvPr id="3" name="Text Placeholder 2">
            <a:extLst>
              <a:ext uri="{FF2B5EF4-FFF2-40B4-BE49-F238E27FC236}">
                <a16:creationId xmlns:a16="http://schemas.microsoft.com/office/drawing/2014/main" id="{C6ED0607-17B1-4FA0-B9C3-C431D4EC80B6}"/>
              </a:ext>
            </a:extLst>
          </p:cNvPr>
          <p:cNvSpPr>
            <a:spLocks noGrp="1"/>
          </p:cNvSpPr>
          <p:nvPr>
            <p:ph type="body" idx="1"/>
          </p:nvPr>
        </p:nvSpPr>
        <p:spPr>
          <a:xfrm>
            <a:off x="677335" y="1679317"/>
            <a:ext cx="8596668" cy="4689550"/>
          </a:xfrm>
        </p:spPr>
        <p:txBody>
          <a:bodyPr/>
          <a:lstStyle/>
          <a:p>
            <a:pPr algn="just"/>
            <a:r>
              <a:rPr lang="en-US" dirty="0"/>
              <a:t>House hunting is a difficult job and in this project we take London as an example. Where you live in London will have a huge impact on the land value. For instance, if you want to buy a properties close to business/ daily convenience, such as central London, Kensington, Chelsea or the Docklands it will cost you a six digit figure. However, if you move to sub urban areas of London, property become much more affordable.</a:t>
            </a:r>
          </a:p>
          <a:p>
            <a:pPr algn="just"/>
            <a:r>
              <a:rPr lang="en-US" dirty="0"/>
              <a:t>To search for the house according to your preferences about the neighborhood, you'll need to browse the internet and find information by yourself. It is a consuming and tiring. To help with this process of searching for a new house and narrow down the search for the house according to user preferred neighborhood we designed this project. This project focuses on providing relevant and quality information to be used for a decision when choosing the best residence to live in.</a:t>
            </a:r>
          </a:p>
        </p:txBody>
      </p:sp>
    </p:spTree>
    <p:extLst>
      <p:ext uri="{BB962C8B-B14F-4D97-AF65-F5344CB8AC3E}">
        <p14:creationId xmlns:p14="http://schemas.microsoft.com/office/powerpoint/2010/main" val="236392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6420-85D0-4E38-9875-33E7D0DBC6C3}"/>
              </a:ext>
            </a:extLst>
          </p:cNvPr>
          <p:cNvSpPr>
            <a:spLocks noGrp="1"/>
          </p:cNvSpPr>
          <p:nvPr>
            <p:ph type="title"/>
          </p:nvPr>
        </p:nvSpPr>
        <p:spPr>
          <a:xfrm>
            <a:off x="677335" y="609752"/>
            <a:ext cx="1676121" cy="860400"/>
          </a:xfrm>
        </p:spPr>
        <p:txBody>
          <a:bodyPr/>
          <a:lstStyle/>
          <a:p>
            <a:r>
              <a:rPr lang="en-US" dirty="0"/>
              <a:t>Data</a:t>
            </a:r>
          </a:p>
        </p:txBody>
      </p:sp>
      <p:sp>
        <p:nvSpPr>
          <p:cNvPr id="3" name="Text Placeholder 2">
            <a:extLst>
              <a:ext uri="{FF2B5EF4-FFF2-40B4-BE49-F238E27FC236}">
                <a16:creationId xmlns:a16="http://schemas.microsoft.com/office/drawing/2014/main" id="{64237808-3C5D-4A8E-9B39-7166CE359CF0}"/>
              </a:ext>
            </a:extLst>
          </p:cNvPr>
          <p:cNvSpPr>
            <a:spLocks noGrp="1"/>
          </p:cNvSpPr>
          <p:nvPr>
            <p:ph type="body" idx="1"/>
          </p:nvPr>
        </p:nvSpPr>
        <p:spPr>
          <a:xfrm>
            <a:off x="677335" y="1904168"/>
            <a:ext cx="8596668" cy="4344079"/>
          </a:xfrm>
        </p:spPr>
        <p:txBody>
          <a:bodyPr/>
          <a:lstStyle/>
          <a:p>
            <a:pPr algn="just"/>
            <a:r>
              <a:rPr lang="en-US" dirty="0"/>
              <a:t>1. The data that contains all postcodes present in the </a:t>
            </a:r>
            <a:r>
              <a:rPr lang="en-US" dirty="0" err="1"/>
              <a:t>Lewisham</a:t>
            </a:r>
            <a:r>
              <a:rPr lang="en-US" dirty="0"/>
              <a:t> council in London is downloaded from doogal.co.uk. In this dataset, the mainly focus is the Lee Green ward to minimize the calls to Four square API. This dataset can </a:t>
            </a:r>
            <a:r>
              <a:rPr lang="en-US" dirty="0" err="1"/>
              <a:t>als</a:t>
            </a:r>
            <a:r>
              <a:rPr lang="en-US" dirty="0"/>
              <a:t> be accessed from the </a:t>
            </a:r>
            <a:r>
              <a:rPr lang="en-US" dirty="0" err="1"/>
              <a:t>url</a:t>
            </a:r>
            <a:r>
              <a:rPr lang="en-US" dirty="0"/>
              <a:t> "</a:t>
            </a:r>
            <a:r>
              <a:rPr lang="en-US" u="sng" dirty="0">
                <a:hlinkClick r:id="rId2"/>
              </a:rPr>
              <a:t>https://www.doogal.co.uk/</a:t>
            </a:r>
            <a:r>
              <a:rPr lang="en-US" u="sng" dirty="0" err="1">
                <a:hlinkClick r:id="rId2"/>
              </a:rPr>
              <a:t>AdministrativeAreasCSV.ashx?district</a:t>
            </a:r>
            <a:r>
              <a:rPr lang="en-US" u="sng" dirty="0">
                <a:hlinkClick r:id="rId2"/>
              </a:rPr>
              <a:t>=E09000023</a:t>
            </a:r>
            <a:r>
              <a:rPr lang="en-US" dirty="0"/>
              <a:t>“</a:t>
            </a:r>
          </a:p>
          <a:p>
            <a:pPr algn="just"/>
            <a:r>
              <a:rPr lang="en-US" dirty="0"/>
              <a:t>2. The Foursquare API enables developers to build applications that interact with the Foursquare platform. Venues data will be used in collaboration with the above dataset. Foursquare City Guide, commonly known as Foursquare, is a local search-and-discovery mobile app which provides search results for its users.</a:t>
            </a:r>
          </a:p>
        </p:txBody>
      </p:sp>
    </p:spTree>
    <p:extLst>
      <p:ext uri="{BB962C8B-B14F-4D97-AF65-F5344CB8AC3E}">
        <p14:creationId xmlns:p14="http://schemas.microsoft.com/office/powerpoint/2010/main" val="1823115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A664-7C4E-4144-97C5-7CBC1B5FFED4}"/>
              </a:ext>
            </a:extLst>
          </p:cNvPr>
          <p:cNvSpPr>
            <a:spLocks noGrp="1"/>
          </p:cNvSpPr>
          <p:nvPr>
            <p:ph type="title"/>
          </p:nvPr>
        </p:nvSpPr>
        <p:spPr>
          <a:xfrm>
            <a:off x="677335" y="704538"/>
            <a:ext cx="3894665" cy="989769"/>
          </a:xfrm>
        </p:spPr>
        <p:txBody>
          <a:bodyPr/>
          <a:lstStyle/>
          <a:p>
            <a:r>
              <a:rPr lang="en-US" dirty="0"/>
              <a:t>Methodologies</a:t>
            </a:r>
          </a:p>
        </p:txBody>
      </p:sp>
      <p:sp>
        <p:nvSpPr>
          <p:cNvPr id="3" name="Text Placeholder 2">
            <a:extLst>
              <a:ext uri="{FF2B5EF4-FFF2-40B4-BE49-F238E27FC236}">
                <a16:creationId xmlns:a16="http://schemas.microsoft.com/office/drawing/2014/main" id="{9FB6F154-5303-40A8-99C7-FBA6C3483F70}"/>
              </a:ext>
            </a:extLst>
          </p:cNvPr>
          <p:cNvSpPr>
            <a:spLocks noGrp="1"/>
          </p:cNvSpPr>
          <p:nvPr>
            <p:ph type="body" idx="1"/>
          </p:nvPr>
        </p:nvSpPr>
        <p:spPr>
          <a:xfrm>
            <a:off x="677335" y="2458805"/>
            <a:ext cx="8596668" cy="3282428"/>
          </a:xfrm>
        </p:spPr>
        <p:txBody>
          <a:bodyPr>
            <a:normAutofit/>
          </a:bodyPr>
          <a:lstStyle/>
          <a:p>
            <a:r>
              <a:rPr lang="en-US" sz="2400" i="1" dirty="0"/>
              <a:t>Data Wrangling/Cleansing</a:t>
            </a:r>
          </a:p>
          <a:p>
            <a:r>
              <a:rPr lang="en-US" sz="2400" i="1" dirty="0"/>
              <a:t>Exploratory Analysis</a:t>
            </a:r>
          </a:p>
          <a:p>
            <a:r>
              <a:rPr lang="en-US" sz="2400" i="1" dirty="0"/>
              <a:t>Machine Learning – K-means clustering </a:t>
            </a:r>
            <a:endParaRPr lang="en-US" sz="2400" dirty="0"/>
          </a:p>
        </p:txBody>
      </p:sp>
    </p:spTree>
    <p:extLst>
      <p:ext uri="{BB962C8B-B14F-4D97-AF65-F5344CB8AC3E}">
        <p14:creationId xmlns:p14="http://schemas.microsoft.com/office/powerpoint/2010/main" val="613905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A67A-073A-444F-B35C-3500AC32E1E3}"/>
              </a:ext>
            </a:extLst>
          </p:cNvPr>
          <p:cNvSpPr>
            <a:spLocks noGrp="1"/>
          </p:cNvSpPr>
          <p:nvPr>
            <p:ph type="title"/>
          </p:nvPr>
        </p:nvSpPr>
        <p:spPr>
          <a:xfrm>
            <a:off x="677334" y="609600"/>
            <a:ext cx="8596668" cy="949377"/>
          </a:xfrm>
        </p:spPr>
        <p:txBody>
          <a:bodyPr/>
          <a:lstStyle/>
          <a:p>
            <a:r>
              <a:rPr lang="en-US" dirty="0"/>
              <a:t>Results</a:t>
            </a:r>
          </a:p>
        </p:txBody>
      </p:sp>
      <p:pic>
        <p:nvPicPr>
          <p:cNvPr id="5" name="Content Placeholder 4" descr="A screenshot of a social media post&#10;&#10;Description generated with very high confidence">
            <a:extLst>
              <a:ext uri="{FF2B5EF4-FFF2-40B4-BE49-F238E27FC236}">
                <a16:creationId xmlns:a16="http://schemas.microsoft.com/office/drawing/2014/main" id="{9D23AD75-7765-452D-9F2C-2A0368CC47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709" y="1336129"/>
            <a:ext cx="6906432" cy="5060748"/>
          </a:xfrm>
        </p:spPr>
      </p:pic>
    </p:spTree>
    <p:extLst>
      <p:ext uri="{BB962C8B-B14F-4D97-AF65-F5344CB8AC3E}">
        <p14:creationId xmlns:p14="http://schemas.microsoft.com/office/powerpoint/2010/main" val="1551034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4D6B8-C846-4999-B12F-8AC3D838EE78}"/>
              </a:ext>
            </a:extLst>
          </p:cNvPr>
          <p:cNvSpPr>
            <a:spLocks noGrp="1"/>
          </p:cNvSpPr>
          <p:nvPr>
            <p:ph type="title"/>
          </p:nvPr>
        </p:nvSpPr>
        <p:spPr>
          <a:xfrm>
            <a:off x="677334" y="609600"/>
            <a:ext cx="8596668" cy="859436"/>
          </a:xfrm>
        </p:spPr>
        <p:txBody>
          <a:bodyPr/>
          <a:lstStyle/>
          <a:p>
            <a:r>
              <a:rPr lang="en-US" dirty="0"/>
              <a:t>Results</a:t>
            </a:r>
          </a:p>
        </p:txBody>
      </p:sp>
      <p:pic>
        <p:nvPicPr>
          <p:cNvPr id="5" name="Content Placeholder 4" descr="A picture containing text, map&#10;&#10;Description generated with very high confidence">
            <a:extLst>
              <a:ext uri="{FF2B5EF4-FFF2-40B4-BE49-F238E27FC236}">
                <a16:creationId xmlns:a16="http://schemas.microsoft.com/office/drawing/2014/main" id="{BE922C16-B1BB-4403-BA44-F9DED74826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680" y="1276168"/>
            <a:ext cx="9410868" cy="5257225"/>
          </a:xfrm>
        </p:spPr>
      </p:pic>
    </p:spTree>
    <p:extLst>
      <p:ext uri="{BB962C8B-B14F-4D97-AF65-F5344CB8AC3E}">
        <p14:creationId xmlns:p14="http://schemas.microsoft.com/office/powerpoint/2010/main" val="2358665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06C0-61CC-4BEC-951B-480ABBD87B9F}"/>
              </a:ext>
            </a:extLst>
          </p:cNvPr>
          <p:cNvSpPr>
            <a:spLocks noGrp="1"/>
          </p:cNvSpPr>
          <p:nvPr>
            <p:ph type="title"/>
          </p:nvPr>
        </p:nvSpPr>
        <p:spPr>
          <a:xfrm>
            <a:off x="677335" y="619200"/>
            <a:ext cx="2875334" cy="860400"/>
          </a:xfrm>
        </p:spPr>
        <p:txBody>
          <a:bodyPr/>
          <a:lstStyle/>
          <a:p>
            <a:r>
              <a:rPr lang="en-US" dirty="0"/>
              <a:t>Conclusion</a:t>
            </a:r>
          </a:p>
        </p:txBody>
      </p:sp>
      <p:sp>
        <p:nvSpPr>
          <p:cNvPr id="3" name="Text Placeholder 2">
            <a:extLst>
              <a:ext uri="{FF2B5EF4-FFF2-40B4-BE49-F238E27FC236}">
                <a16:creationId xmlns:a16="http://schemas.microsoft.com/office/drawing/2014/main" id="{D2412A98-A560-42D8-B87B-7BB0E27A55E7}"/>
              </a:ext>
            </a:extLst>
          </p:cNvPr>
          <p:cNvSpPr>
            <a:spLocks noGrp="1"/>
          </p:cNvSpPr>
          <p:nvPr>
            <p:ph type="body" idx="1"/>
          </p:nvPr>
        </p:nvSpPr>
        <p:spPr>
          <a:xfrm>
            <a:off x="677335" y="1889179"/>
            <a:ext cx="8596668" cy="2997614"/>
          </a:xfrm>
        </p:spPr>
        <p:txBody>
          <a:bodyPr/>
          <a:lstStyle/>
          <a:p>
            <a:pPr algn="just"/>
            <a:r>
              <a:rPr lang="en-US" dirty="0"/>
              <a:t>As demonstrated in the Result and Discussion section, by clustering the area based on the venue categories and filtering the cluster to narrow down the search area can help a lot to simplify the house hunting process. Customers can then prefer to focus their house search by </a:t>
            </a:r>
            <a:r>
              <a:rPr lang="en-US" dirty="0" err="1"/>
              <a:t>analysing</a:t>
            </a:r>
            <a:r>
              <a:rPr lang="en-US" dirty="0"/>
              <a:t> various trade offs. Those who are confused can efficiently compare various areas and choose a house that's most suitable for them.</a:t>
            </a:r>
          </a:p>
        </p:txBody>
      </p:sp>
    </p:spTree>
    <p:extLst>
      <p:ext uri="{BB962C8B-B14F-4D97-AF65-F5344CB8AC3E}">
        <p14:creationId xmlns:p14="http://schemas.microsoft.com/office/powerpoint/2010/main" val="28211968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TotalTime>
  <Words>401</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Buying/RENTING Property (LONDON) </vt:lpstr>
      <vt:lpstr> INTRODUCTION</vt:lpstr>
      <vt:lpstr>Data</vt:lpstr>
      <vt:lpstr>Methodologies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Buying/RENTING Property (LONDON) </dc:title>
  <dc:creator>Sai Sasaank Srivatsa Pallerla</dc:creator>
  <cp:lastModifiedBy>Sai Sasaank Srivatsa Pallerla</cp:lastModifiedBy>
  <cp:revision>2</cp:revision>
  <dcterms:created xsi:type="dcterms:W3CDTF">2019-06-22T10:00:57Z</dcterms:created>
  <dcterms:modified xsi:type="dcterms:W3CDTF">2019-06-22T10:12:40Z</dcterms:modified>
</cp:coreProperties>
</file>