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 id="262" r:id="rId8"/>
    <p:sldId id="266" r:id="rId9"/>
    <p:sldId id="263" r:id="rId10"/>
    <p:sldId id="265"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43EAE-2F0B-4478-ADAF-A08DF476A72C}"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B3022113-F819-43C0-A8FB-F9681520C097}">
      <dgm:prSet/>
      <dgm:spPr/>
      <dgm:t>
        <a:bodyPr/>
        <a:lstStyle/>
        <a:p>
          <a:r>
            <a:rPr lang="en-US" b="0" i="0"/>
            <a:t>Libraries used in the project:</a:t>
          </a:r>
          <a:endParaRPr lang="en-US"/>
        </a:p>
      </dgm:t>
    </dgm:pt>
    <dgm:pt modelId="{D72EEF87-63A8-4669-B016-CFF500692518}" type="parTrans" cxnId="{D09934DE-D696-44BC-B84A-EC029661F582}">
      <dgm:prSet/>
      <dgm:spPr/>
      <dgm:t>
        <a:bodyPr/>
        <a:lstStyle/>
        <a:p>
          <a:endParaRPr lang="en-US"/>
        </a:p>
      </dgm:t>
    </dgm:pt>
    <dgm:pt modelId="{E5D1E697-63E9-42AA-A2E8-35B282700063}" type="sibTrans" cxnId="{D09934DE-D696-44BC-B84A-EC029661F582}">
      <dgm:prSet/>
      <dgm:spPr/>
      <dgm:t>
        <a:bodyPr/>
        <a:lstStyle/>
        <a:p>
          <a:endParaRPr lang="en-US"/>
        </a:p>
      </dgm:t>
    </dgm:pt>
    <dgm:pt modelId="{83F2AE21-5152-42BB-A38F-07D8E8893530}">
      <dgm:prSet/>
      <dgm:spPr/>
      <dgm:t>
        <a:bodyPr/>
        <a:lstStyle/>
        <a:p>
          <a:r>
            <a:rPr lang="en-US" b="0" i="0"/>
            <a:t>Matplotlib: a plotting library for Python.</a:t>
          </a:r>
          <a:endParaRPr lang="en-US"/>
        </a:p>
      </dgm:t>
    </dgm:pt>
    <dgm:pt modelId="{26884433-3BAE-40ED-8D84-D524186AFE27}" type="parTrans" cxnId="{DDB864AC-E5BB-4030-8303-1C3A3EA89E46}">
      <dgm:prSet/>
      <dgm:spPr/>
      <dgm:t>
        <a:bodyPr/>
        <a:lstStyle/>
        <a:p>
          <a:endParaRPr lang="en-US"/>
        </a:p>
      </dgm:t>
    </dgm:pt>
    <dgm:pt modelId="{6EE01CC9-67AC-4C87-9123-B8854F31ED97}" type="sibTrans" cxnId="{DDB864AC-E5BB-4030-8303-1C3A3EA89E46}">
      <dgm:prSet/>
      <dgm:spPr/>
      <dgm:t>
        <a:bodyPr/>
        <a:lstStyle/>
        <a:p>
          <a:endParaRPr lang="en-US"/>
        </a:p>
      </dgm:t>
    </dgm:pt>
    <dgm:pt modelId="{1EA2395D-A7BB-49C0-8EAC-7CB5C48B7775}">
      <dgm:prSet/>
      <dgm:spPr/>
      <dgm:t>
        <a:bodyPr/>
        <a:lstStyle/>
        <a:p>
          <a:r>
            <a:rPr lang="en-US" b="0" i="0"/>
            <a:t>Pandas: a library for data manipulation and analysis.</a:t>
          </a:r>
          <a:endParaRPr lang="en-US"/>
        </a:p>
      </dgm:t>
    </dgm:pt>
    <dgm:pt modelId="{DC53A031-D386-4385-98BF-BB7C83A1D796}" type="parTrans" cxnId="{AF5ACF6A-EDC1-4B31-816F-6F6734C0103B}">
      <dgm:prSet/>
      <dgm:spPr/>
      <dgm:t>
        <a:bodyPr/>
        <a:lstStyle/>
        <a:p>
          <a:endParaRPr lang="en-US"/>
        </a:p>
      </dgm:t>
    </dgm:pt>
    <dgm:pt modelId="{E5229FFF-1D90-4396-B977-65A441489AD6}" type="sibTrans" cxnId="{AF5ACF6A-EDC1-4B31-816F-6F6734C0103B}">
      <dgm:prSet/>
      <dgm:spPr/>
      <dgm:t>
        <a:bodyPr/>
        <a:lstStyle/>
        <a:p>
          <a:endParaRPr lang="en-US"/>
        </a:p>
      </dgm:t>
    </dgm:pt>
    <dgm:pt modelId="{3BEE0318-4761-48E2-9733-65E40546E104}">
      <dgm:prSet/>
      <dgm:spPr/>
      <dgm:t>
        <a:bodyPr/>
        <a:lstStyle/>
        <a:p>
          <a:r>
            <a:rPr lang="en-US" b="0" i="0"/>
            <a:t>Numpy: a library for numerical computation.</a:t>
          </a:r>
          <a:endParaRPr lang="en-US"/>
        </a:p>
      </dgm:t>
    </dgm:pt>
    <dgm:pt modelId="{C2B2DE7F-25C0-4A2A-9ECE-36678BF135BE}" type="parTrans" cxnId="{0D97C345-AF12-4EB8-B7CC-20DB07376613}">
      <dgm:prSet/>
      <dgm:spPr/>
      <dgm:t>
        <a:bodyPr/>
        <a:lstStyle/>
        <a:p>
          <a:endParaRPr lang="en-US"/>
        </a:p>
      </dgm:t>
    </dgm:pt>
    <dgm:pt modelId="{EFE13CF8-6A49-4380-9F01-6FA7AAFE09E7}" type="sibTrans" cxnId="{0D97C345-AF12-4EB8-B7CC-20DB07376613}">
      <dgm:prSet/>
      <dgm:spPr/>
      <dgm:t>
        <a:bodyPr/>
        <a:lstStyle/>
        <a:p>
          <a:endParaRPr lang="en-US"/>
        </a:p>
      </dgm:t>
    </dgm:pt>
    <dgm:pt modelId="{8934CD7B-6464-403D-AE82-86C4B25C2BC2}">
      <dgm:prSet/>
      <dgm:spPr/>
      <dgm:t>
        <a:bodyPr/>
        <a:lstStyle/>
        <a:p>
          <a:r>
            <a:rPr lang="en-US" b="0" i="0"/>
            <a:t>Seaborn: a library for data visualization.</a:t>
          </a:r>
          <a:endParaRPr lang="en-US"/>
        </a:p>
      </dgm:t>
    </dgm:pt>
    <dgm:pt modelId="{F805356A-1E44-4134-87A7-DC147D18CFA6}" type="parTrans" cxnId="{B980C6FD-F793-4736-8542-116A976D0CDC}">
      <dgm:prSet/>
      <dgm:spPr/>
      <dgm:t>
        <a:bodyPr/>
        <a:lstStyle/>
        <a:p>
          <a:endParaRPr lang="en-US"/>
        </a:p>
      </dgm:t>
    </dgm:pt>
    <dgm:pt modelId="{0DE93038-F5C0-4274-9DA3-B0371E62B51A}" type="sibTrans" cxnId="{B980C6FD-F793-4736-8542-116A976D0CDC}">
      <dgm:prSet/>
      <dgm:spPr/>
      <dgm:t>
        <a:bodyPr/>
        <a:lstStyle/>
        <a:p>
          <a:endParaRPr lang="en-US"/>
        </a:p>
      </dgm:t>
    </dgm:pt>
    <dgm:pt modelId="{AB42A0E1-ACB3-4F2B-8CE5-7072548DB69B}">
      <dgm:prSet/>
      <dgm:spPr/>
      <dgm:t>
        <a:bodyPr/>
        <a:lstStyle/>
        <a:p>
          <a:r>
            <a:rPr lang="en-US" b="0" i="0"/>
            <a:t>Sweetviz: a library for automated data visualization and analysis.</a:t>
          </a:r>
          <a:endParaRPr lang="en-US"/>
        </a:p>
      </dgm:t>
    </dgm:pt>
    <dgm:pt modelId="{3729874C-2AC7-426C-839C-C637733754F4}" type="parTrans" cxnId="{DE2C573A-E5EA-489B-8AF8-FCA7239C2719}">
      <dgm:prSet/>
      <dgm:spPr/>
      <dgm:t>
        <a:bodyPr/>
        <a:lstStyle/>
        <a:p>
          <a:endParaRPr lang="en-US"/>
        </a:p>
      </dgm:t>
    </dgm:pt>
    <dgm:pt modelId="{E2BE7532-C672-43FA-B078-09075F014433}" type="sibTrans" cxnId="{DE2C573A-E5EA-489B-8AF8-FCA7239C2719}">
      <dgm:prSet/>
      <dgm:spPr/>
      <dgm:t>
        <a:bodyPr/>
        <a:lstStyle/>
        <a:p>
          <a:endParaRPr lang="en-US"/>
        </a:p>
      </dgm:t>
    </dgm:pt>
    <dgm:pt modelId="{27776E03-F479-4D51-8A77-6304AB69D87D}">
      <dgm:prSet/>
      <dgm:spPr/>
      <dgm:t>
        <a:bodyPr/>
        <a:lstStyle/>
        <a:p>
          <a:r>
            <a:rPr lang="en-US" b="0" i="0"/>
            <a:t>Dataset used in the project:</a:t>
          </a:r>
          <a:endParaRPr lang="en-US"/>
        </a:p>
      </dgm:t>
    </dgm:pt>
    <dgm:pt modelId="{6CA12E4D-86CD-4A74-8D05-4F414242163B}" type="parTrans" cxnId="{AB5D2134-02C2-4E00-B627-E51150FBB775}">
      <dgm:prSet/>
      <dgm:spPr/>
      <dgm:t>
        <a:bodyPr/>
        <a:lstStyle/>
        <a:p>
          <a:endParaRPr lang="en-US"/>
        </a:p>
      </dgm:t>
    </dgm:pt>
    <dgm:pt modelId="{AD35A883-A3BA-4E6C-9BDD-50198732CDED}" type="sibTrans" cxnId="{AB5D2134-02C2-4E00-B627-E51150FBB775}">
      <dgm:prSet/>
      <dgm:spPr/>
      <dgm:t>
        <a:bodyPr/>
        <a:lstStyle/>
        <a:p>
          <a:endParaRPr lang="en-US"/>
        </a:p>
      </dgm:t>
    </dgm:pt>
    <dgm:pt modelId="{233F9F67-CE8C-4E83-9ED2-311355F82FFA}">
      <dgm:prSet/>
      <dgm:spPr/>
      <dgm:t>
        <a:bodyPr/>
        <a:lstStyle/>
        <a:p>
          <a:r>
            <a:rPr lang="en-US" b="0" i="0"/>
            <a:t>A CSV file containing social media influencer data on Instagram.</a:t>
          </a:r>
          <a:endParaRPr lang="en-US"/>
        </a:p>
      </dgm:t>
    </dgm:pt>
    <dgm:pt modelId="{10325907-984A-4F9A-98CC-602CED74F74E}" type="parTrans" cxnId="{570A3DC5-47A2-4960-8FD4-E0BE888BCE29}">
      <dgm:prSet/>
      <dgm:spPr/>
      <dgm:t>
        <a:bodyPr/>
        <a:lstStyle/>
        <a:p>
          <a:endParaRPr lang="en-US"/>
        </a:p>
      </dgm:t>
    </dgm:pt>
    <dgm:pt modelId="{137E9FA3-C8B9-4DFC-B27A-32D0BC6D7367}" type="sibTrans" cxnId="{570A3DC5-47A2-4960-8FD4-E0BE888BCE29}">
      <dgm:prSet/>
      <dgm:spPr/>
      <dgm:t>
        <a:bodyPr/>
        <a:lstStyle/>
        <a:p>
          <a:endParaRPr lang="en-US"/>
        </a:p>
      </dgm:t>
    </dgm:pt>
    <dgm:pt modelId="{DD60BC93-F354-4DA2-8D07-DBA2C17FC22C}">
      <dgm:prSet/>
      <dgm:spPr/>
      <dgm:t>
        <a:bodyPr/>
        <a:lstStyle/>
        <a:p>
          <a:r>
            <a:rPr lang="en-US" b="0" i="0"/>
            <a:t>Tutorials used for reference:</a:t>
          </a:r>
          <a:endParaRPr lang="en-US"/>
        </a:p>
      </dgm:t>
    </dgm:pt>
    <dgm:pt modelId="{08EE93E2-D3CE-4CA7-A83D-D003AB865B84}" type="parTrans" cxnId="{0CA8C363-CCF7-4E0D-B7EA-F96E48F5CD1C}">
      <dgm:prSet/>
      <dgm:spPr/>
      <dgm:t>
        <a:bodyPr/>
        <a:lstStyle/>
        <a:p>
          <a:endParaRPr lang="en-US"/>
        </a:p>
      </dgm:t>
    </dgm:pt>
    <dgm:pt modelId="{BD95214C-998E-477E-91A9-02E8205D637C}" type="sibTrans" cxnId="{0CA8C363-CCF7-4E0D-B7EA-F96E48F5CD1C}">
      <dgm:prSet/>
      <dgm:spPr/>
      <dgm:t>
        <a:bodyPr/>
        <a:lstStyle/>
        <a:p>
          <a:endParaRPr lang="en-US"/>
        </a:p>
      </dgm:t>
    </dgm:pt>
    <dgm:pt modelId="{EA0F70E6-423F-482B-A87D-FEE9DFF0F313}">
      <dgm:prSet/>
      <dgm:spPr/>
      <dgm:t>
        <a:bodyPr/>
        <a:lstStyle/>
        <a:p>
          <a:r>
            <a:rPr lang="en-US" b="0" i="0"/>
            <a:t>"Data Cleaning with Python" by Real Python (freely available): a tutorial on data cleaning using Pandas library.</a:t>
          </a:r>
          <a:endParaRPr lang="en-US"/>
        </a:p>
      </dgm:t>
    </dgm:pt>
    <dgm:pt modelId="{9DEDC938-7F23-4A5B-A6AB-45669E4F43CF}" type="parTrans" cxnId="{E341C518-BEB2-4AC6-97A6-E1BA6E574AF4}">
      <dgm:prSet/>
      <dgm:spPr/>
      <dgm:t>
        <a:bodyPr/>
        <a:lstStyle/>
        <a:p>
          <a:endParaRPr lang="en-US"/>
        </a:p>
      </dgm:t>
    </dgm:pt>
    <dgm:pt modelId="{14D9BE80-12E6-4CCC-9FDB-6768F513F5C7}" type="sibTrans" cxnId="{E341C518-BEB2-4AC6-97A6-E1BA6E574AF4}">
      <dgm:prSet/>
      <dgm:spPr/>
      <dgm:t>
        <a:bodyPr/>
        <a:lstStyle/>
        <a:p>
          <a:endParaRPr lang="en-US"/>
        </a:p>
      </dgm:t>
    </dgm:pt>
    <dgm:pt modelId="{FE05F46B-E485-416B-B34E-F26D3D5BC3F6}">
      <dgm:prSet/>
      <dgm:spPr/>
      <dgm:t>
        <a:bodyPr/>
        <a:lstStyle/>
        <a:p>
          <a:r>
            <a:rPr lang="en-US" b="0" i="0"/>
            <a:t>"Exploratory Data Analysis in Python" by DataCamp (freemium): a tutorial on data visualization and analysis using Matplotlib and Pandas libraries.</a:t>
          </a:r>
          <a:endParaRPr lang="en-US"/>
        </a:p>
      </dgm:t>
    </dgm:pt>
    <dgm:pt modelId="{AC5EC410-2516-4D01-A813-61457B1E2C9C}" type="parTrans" cxnId="{3442522E-3112-4745-B091-7319E766C2DB}">
      <dgm:prSet/>
      <dgm:spPr/>
      <dgm:t>
        <a:bodyPr/>
        <a:lstStyle/>
        <a:p>
          <a:endParaRPr lang="en-US"/>
        </a:p>
      </dgm:t>
    </dgm:pt>
    <dgm:pt modelId="{B571ABB6-7F47-4911-B572-1A1A610AD433}" type="sibTrans" cxnId="{3442522E-3112-4745-B091-7319E766C2DB}">
      <dgm:prSet/>
      <dgm:spPr/>
      <dgm:t>
        <a:bodyPr/>
        <a:lstStyle/>
        <a:p>
          <a:endParaRPr lang="en-US"/>
        </a:p>
      </dgm:t>
    </dgm:pt>
    <dgm:pt modelId="{9F022A2C-3AE4-4296-A455-0E50C1B49D98}" type="pres">
      <dgm:prSet presAssocID="{48943EAE-2F0B-4478-ADAF-A08DF476A72C}" presName="linear" presStyleCnt="0">
        <dgm:presLayoutVars>
          <dgm:dir/>
          <dgm:animLvl val="lvl"/>
          <dgm:resizeHandles val="exact"/>
        </dgm:presLayoutVars>
      </dgm:prSet>
      <dgm:spPr/>
    </dgm:pt>
    <dgm:pt modelId="{313D2D18-6D5C-4427-9D46-C5B1B22D2238}" type="pres">
      <dgm:prSet presAssocID="{B3022113-F819-43C0-A8FB-F9681520C097}" presName="parentLin" presStyleCnt="0"/>
      <dgm:spPr/>
    </dgm:pt>
    <dgm:pt modelId="{584D5024-A209-44FE-B56E-8CAB20CAF67B}" type="pres">
      <dgm:prSet presAssocID="{B3022113-F819-43C0-A8FB-F9681520C097}" presName="parentLeftMargin" presStyleLbl="node1" presStyleIdx="0" presStyleCnt="3"/>
      <dgm:spPr/>
    </dgm:pt>
    <dgm:pt modelId="{9F31E48D-ED35-4EFF-9ACA-4E3312F7268F}" type="pres">
      <dgm:prSet presAssocID="{B3022113-F819-43C0-A8FB-F9681520C097}" presName="parentText" presStyleLbl="node1" presStyleIdx="0" presStyleCnt="3">
        <dgm:presLayoutVars>
          <dgm:chMax val="0"/>
          <dgm:bulletEnabled val="1"/>
        </dgm:presLayoutVars>
      </dgm:prSet>
      <dgm:spPr/>
    </dgm:pt>
    <dgm:pt modelId="{EB53C1C2-33B8-4CE0-A066-6536BB1D7AC4}" type="pres">
      <dgm:prSet presAssocID="{B3022113-F819-43C0-A8FB-F9681520C097}" presName="negativeSpace" presStyleCnt="0"/>
      <dgm:spPr/>
    </dgm:pt>
    <dgm:pt modelId="{AC8201AE-9255-4F1B-AC0C-A9F0256339F3}" type="pres">
      <dgm:prSet presAssocID="{B3022113-F819-43C0-A8FB-F9681520C097}" presName="childText" presStyleLbl="conFgAcc1" presStyleIdx="0" presStyleCnt="3">
        <dgm:presLayoutVars>
          <dgm:bulletEnabled val="1"/>
        </dgm:presLayoutVars>
      </dgm:prSet>
      <dgm:spPr/>
    </dgm:pt>
    <dgm:pt modelId="{D05611D8-67C8-4432-ADEF-E6B2ED46D38A}" type="pres">
      <dgm:prSet presAssocID="{E5D1E697-63E9-42AA-A2E8-35B282700063}" presName="spaceBetweenRectangles" presStyleCnt="0"/>
      <dgm:spPr/>
    </dgm:pt>
    <dgm:pt modelId="{AC59F599-B27C-4FA3-9C19-60EE4900E394}" type="pres">
      <dgm:prSet presAssocID="{27776E03-F479-4D51-8A77-6304AB69D87D}" presName="parentLin" presStyleCnt="0"/>
      <dgm:spPr/>
    </dgm:pt>
    <dgm:pt modelId="{B06CE490-9E1B-451D-92F4-5B2A02D4F5F9}" type="pres">
      <dgm:prSet presAssocID="{27776E03-F479-4D51-8A77-6304AB69D87D}" presName="parentLeftMargin" presStyleLbl="node1" presStyleIdx="0" presStyleCnt="3"/>
      <dgm:spPr/>
    </dgm:pt>
    <dgm:pt modelId="{C18382F9-E592-4599-B7C9-6A84BB38BB09}" type="pres">
      <dgm:prSet presAssocID="{27776E03-F479-4D51-8A77-6304AB69D87D}" presName="parentText" presStyleLbl="node1" presStyleIdx="1" presStyleCnt="3">
        <dgm:presLayoutVars>
          <dgm:chMax val="0"/>
          <dgm:bulletEnabled val="1"/>
        </dgm:presLayoutVars>
      </dgm:prSet>
      <dgm:spPr/>
    </dgm:pt>
    <dgm:pt modelId="{2C489321-EDAA-4E66-8C75-25A29A8719DE}" type="pres">
      <dgm:prSet presAssocID="{27776E03-F479-4D51-8A77-6304AB69D87D}" presName="negativeSpace" presStyleCnt="0"/>
      <dgm:spPr/>
    </dgm:pt>
    <dgm:pt modelId="{B68B0298-D3A9-469F-90C3-C53B77C86462}" type="pres">
      <dgm:prSet presAssocID="{27776E03-F479-4D51-8A77-6304AB69D87D}" presName="childText" presStyleLbl="conFgAcc1" presStyleIdx="1" presStyleCnt="3">
        <dgm:presLayoutVars>
          <dgm:bulletEnabled val="1"/>
        </dgm:presLayoutVars>
      </dgm:prSet>
      <dgm:spPr/>
    </dgm:pt>
    <dgm:pt modelId="{89180253-5D40-48D2-B290-2AA4D99697CE}" type="pres">
      <dgm:prSet presAssocID="{AD35A883-A3BA-4E6C-9BDD-50198732CDED}" presName="spaceBetweenRectangles" presStyleCnt="0"/>
      <dgm:spPr/>
    </dgm:pt>
    <dgm:pt modelId="{EFC53183-E686-43B3-99B8-07D604195CF5}" type="pres">
      <dgm:prSet presAssocID="{DD60BC93-F354-4DA2-8D07-DBA2C17FC22C}" presName="parentLin" presStyleCnt="0"/>
      <dgm:spPr/>
    </dgm:pt>
    <dgm:pt modelId="{14424589-6D04-4E1E-B781-277EC25BB18F}" type="pres">
      <dgm:prSet presAssocID="{DD60BC93-F354-4DA2-8D07-DBA2C17FC22C}" presName="parentLeftMargin" presStyleLbl="node1" presStyleIdx="1" presStyleCnt="3"/>
      <dgm:spPr/>
    </dgm:pt>
    <dgm:pt modelId="{48FF7336-43B9-4D94-B93B-6EC1F1335609}" type="pres">
      <dgm:prSet presAssocID="{DD60BC93-F354-4DA2-8D07-DBA2C17FC22C}" presName="parentText" presStyleLbl="node1" presStyleIdx="2" presStyleCnt="3">
        <dgm:presLayoutVars>
          <dgm:chMax val="0"/>
          <dgm:bulletEnabled val="1"/>
        </dgm:presLayoutVars>
      </dgm:prSet>
      <dgm:spPr/>
    </dgm:pt>
    <dgm:pt modelId="{AACEB5FF-2861-4617-8B92-E5978DDCD95D}" type="pres">
      <dgm:prSet presAssocID="{DD60BC93-F354-4DA2-8D07-DBA2C17FC22C}" presName="negativeSpace" presStyleCnt="0"/>
      <dgm:spPr/>
    </dgm:pt>
    <dgm:pt modelId="{9A4CCA2E-7BD5-40D8-9C28-F14F9FF6EFB6}" type="pres">
      <dgm:prSet presAssocID="{DD60BC93-F354-4DA2-8D07-DBA2C17FC22C}" presName="childText" presStyleLbl="conFgAcc1" presStyleIdx="2" presStyleCnt="3">
        <dgm:presLayoutVars>
          <dgm:bulletEnabled val="1"/>
        </dgm:presLayoutVars>
      </dgm:prSet>
      <dgm:spPr/>
    </dgm:pt>
  </dgm:ptLst>
  <dgm:cxnLst>
    <dgm:cxn modelId="{162D8F14-7EDC-4481-BE86-B09660776C6A}" type="presOf" srcId="{FE05F46B-E485-416B-B34E-F26D3D5BC3F6}" destId="{9A4CCA2E-7BD5-40D8-9C28-F14F9FF6EFB6}" srcOrd="0" destOrd="1" presId="urn:microsoft.com/office/officeart/2005/8/layout/list1"/>
    <dgm:cxn modelId="{E341C518-BEB2-4AC6-97A6-E1BA6E574AF4}" srcId="{DD60BC93-F354-4DA2-8D07-DBA2C17FC22C}" destId="{EA0F70E6-423F-482B-A87D-FEE9DFF0F313}" srcOrd="0" destOrd="0" parTransId="{9DEDC938-7F23-4A5B-A6AB-45669E4F43CF}" sibTransId="{14D9BE80-12E6-4CCC-9FDB-6768F513F5C7}"/>
    <dgm:cxn modelId="{3442522E-3112-4745-B091-7319E766C2DB}" srcId="{DD60BC93-F354-4DA2-8D07-DBA2C17FC22C}" destId="{FE05F46B-E485-416B-B34E-F26D3D5BC3F6}" srcOrd="1" destOrd="0" parTransId="{AC5EC410-2516-4D01-A813-61457B1E2C9C}" sibTransId="{B571ABB6-7F47-4911-B572-1A1A610AD433}"/>
    <dgm:cxn modelId="{AB5D2134-02C2-4E00-B627-E51150FBB775}" srcId="{48943EAE-2F0B-4478-ADAF-A08DF476A72C}" destId="{27776E03-F479-4D51-8A77-6304AB69D87D}" srcOrd="1" destOrd="0" parTransId="{6CA12E4D-86CD-4A74-8D05-4F414242163B}" sibTransId="{AD35A883-A3BA-4E6C-9BDD-50198732CDED}"/>
    <dgm:cxn modelId="{948E6B34-E383-4B9C-ADD4-82F6AB8FE002}" type="presOf" srcId="{DD60BC93-F354-4DA2-8D07-DBA2C17FC22C}" destId="{48FF7336-43B9-4D94-B93B-6EC1F1335609}" srcOrd="1" destOrd="0" presId="urn:microsoft.com/office/officeart/2005/8/layout/list1"/>
    <dgm:cxn modelId="{DE2C573A-E5EA-489B-8AF8-FCA7239C2719}" srcId="{B3022113-F819-43C0-A8FB-F9681520C097}" destId="{AB42A0E1-ACB3-4F2B-8CE5-7072548DB69B}" srcOrd="4" destOrd="0" parTransId="{3729874C-2AC7-426C-839C-C637733754F4}" sibTransId="{E2BE7532-C672-43FA-B078-09075F014433}"/>
    <dgm:cxn modelId="{0CA8C363-CCF7-4E0D-B7EA-F96E48F5CD1C}" srcId="{48943EAE-2F0B-4478-ADAF-A08DF476A72C}" destId="{DD60BC93-F354-4DA2-8D07-DBA2C17FC22C}" srcOrd="2" destOrd="0" parTransId="{08EE93E2-D3CE-4CA7-A83D-D003AB865B84}" sibTransId="{BD95214C-998E-477E-91A9-02E8205D637C}"/>
    <dgm:cxn modelId="{0D97C345-AF12-4EB8-B7CC-20DB07376613}" srcId="{B3022113-F819-43C0-A8FB-F9681520C097}" destId="{3BEE0318-4761-48E2-9733-65E40546E104}" srcOrd="2" destOrd="0" parTransId="{C2B2DE7F-25C0-4A2A-9ECE-36678BF135BE}" sibTransId="{EFE13CF8-6A49-4380-9F01-6FA7AAFE09E7}"/>
    <dgm:cxn modelId="{C58DB969-D2EE-40EA-B74E-E18B20256D40}" type="presOf" srcId="{3BEE0318-4761-48E2-9733-65E40546E104}" destId="{AC8201AE-9255-4F1B-AC0C-A9F0256339F3}" srcOrd="0" destOrd="2" presId="urn:microsoft.com/office/officeart/2005/8/layout/list1"/>
    <dgm:cxn modelId="{AF5ACF6A-EDC1-4B31-816F-6F6734C0103B}" srcId="{B3022113-F819-43C0-A8FB-F9681520C097}" destId="{1EA2395D-A7BB-49C0-8EAC-7CB5C48B7775}" srcOrd="1" destOrd="0" parTransId="{DC53A031-D386-4385-98BF-BB7C83A1D796}" sibTransId="{E5229FFF-1D90-4396-B977-65A441489AD6}"/>
    <dgm:cxn modelId="{274BB575-21D4-4C7D-8B0B-789FB7076B90}" type="presOf" srcId="{27776E03-F479-4D51-8A77-6304AB69D87D}" destId="{C18382F9-E592-4599-B7C9-6A84BB38BB09}" srcOrd="1" destOrd="0" presId="urn:microsoft.com/office/officeart/2005/8/layout/list1"/>
    <dgm:cxn modelId="{90FFC976-3553-4678-A447-2A5DA5C06506}" type="presOf" srcId="{8934CD7B-6464-403D-AE82-86C4B25C2BC2}" destId="{AC8201AE-9255-4F1B-AC0C-A9F0256339F3}" srcOrd="0" destOrd="3" presId="urn:microsoft.com/office/officeart/2005/8/layout/list1"/>
    <dgm:cxn modelId="{73B2E578-74E0-42B8-A17E-B313E66B8810}" type="presOf" srcId="{AB42A0E1-ACB3-4F2B-8CE5-7072548DB69B}" destId="{AC8201AE-9255-4F1B-AC0C-A9F0256339F3}" srcOrd="0" destOrd="4" presId="urn:microsoft.com/office/officeart/2005/8/layout/list1"/>
    <dgm:cxn modelId="{4DE70C8E-8A6B-48C5-ABD5-0C520841EC7B}" type="presOf" srcId="{B3022113-F819-43C0-A8FB-F9681520C097}" destId="{584D5024-A209-44FE-B56E-8CAB20CAF67B}" srcOrd="0" destOrd="0" presId="urn:microsoft.com/office/officeart/2005/8/layout/list1"/>
    <dgm:cxn modelId="{CBC50398-01A8-444E-BAE8-83C7D415C4DB}" type="presOf" srcId="{233F9F67-CE8C-4E83-9ED2-311355F82FFA}" destId="{B68B0298-D3A9-469F-90C3-C53B77C86462}" srcOrd="0" destOrd="0" presId="urn:microsoft.com/office/officeart/2005/8/layout/list1"/>
    <dgm:cxn modelId="{9AEBE99D-3995-494F-91FF-4AD6AE058ABA}" type="presOf" srcId="{48943EAE-2F0B-4478-ADAF-A08DF476A72C}" destId="{9F022A2C-3AE4-4296-A455-0E50C1B49D98}" srcOrd="0" destOrd="0" presId="urn:microsoft.com/office/officeart/2005/8/layout/list1"/>
    <dgm:cxn modelId="{DEA4179F-5354-49A5-9D78-E112B264626F}" type="presOf" srcId="{27776E03-F479-4D51-8A77-6304AB69D87D}" destId="{B06CE490-9E1B-451D-92F4-5B2A02D4F5F9}" srcOrd="0" destOrd="0" presId="urn:microsoft.com/office/officeart/2005/8/layout/list1"/>
    <dgm:cxn modelId="{DDB864AC-E5BB-4030-8303-1C3A3EA89E46}" srcId="{B3022113-F819-43C0-A8FB-F9681520C097}" destId="{83F2AE21-5152-42BB-A38F-07D8E8893530}" srcOrd="0" destOrd="0" parTransId="{26884433-3BAE-40ED-8D84-D524186AFE27}" sibTransId="{6EE01CC9-67AC-4C87-9123-B8854F31ED97}"/>
    <dgm:cxn modelId="{9FAD1ABE-0FB4-4F46-98F1-AA60E5340E25}" type="presOf" srcId="{B3022113-F819-43C0-A8FB-F9681520C097}" destId="{9F31E48D-ED35-4EFF-9ACA-4E3312F7268F}" srcOrd="1" destOrd="0" presId="urn:microsoft.com/office/officeart/2005/8/layout/list1"/>
    <dgm:cxn modelId="{697B40C0-FF67-4811-917E-52814FA65ABB}" type="presOf" srcId="{EA0F70E6-423F-482B-A87D-FEE9DFF0F313}" destId="{9A4CCA2E-7BD5-40D8-9C28-F14F9FF6EFB6}" srcOrd="0" destOrd="0" presId="urn:microsoft.com/office/officeart/2005/8/layout/list1"/>
    <dgm:cxn modelId="{570A3DC5-47A2-4960-8FD4-E0BE888BCE29}" srcId="{27776E03-F479-4D51-8A77-6304AB69D87D}" destId="{233F9F67-CE8C-4E83-9ED2-311355F82FFA}" srcOrd="0" destOrd="0" parTransId="{10325907-984A-4F9A-98CC-602CED74F74E}" sibTransId="{137E9FA3-C8B9-4DFC-B27A-32D0BC6D7367}"/>
    <dgm:cxn modelId="{D09934DE-D696-44BC-B84A-EC029661F582}" srcId="{48943EAE-2F0B-4478-ADAF-A08DF476A72C}" destId="{B3022113-F819-43C0-A8FB-F9681520C097}" srcOrd="0" destOrd="0" parTransId="{D72EEF87-63A8-4669-B016-CFF500692518}" sibTransId="{E5D1E697-63E9-42AA-A2E8-35B282700063}"/>
    <dgm:cxn modelId="{BDD7AEDF-51FE-4068-8FFB-F9A2D55E5321}" type="presOf" srcId="{1EA2395D-A7BB-49C0-8EAC-7CB5C48B7775}" destId="{AC8201AE-9255-4F1B-AC0C-A9F0256339F3}" srcOrd="0" destOrd="1" presId="urn:microsoft.com/office/officeart/2005/8/layout/list1"/>
    <dgm:cxn modelId="{193C68E5-4E4A-4AE3-9C0D-ACE4ECE20464}" type="presOf" srcId="{DD60BC93-F354-4DA2-8D07-DBA2C17FC22C}" destId="{14424589-6D04-4E1E-B781-277EC25BB18F}" srcOrd="0" destOrd="0" presId="urn:microsoft.com/office/officeart/2005/8/layout/list1"/>
    <dgm:cxn modelId="{B980C6FD-F793-4736-8542-116A976D0CDC}" srcId="{B3022113-F819-43C0-A8FB-F9681520C097}" destId="{8934CD7B-6464-403D-AE82-86C4B25C2BC2}" srcOrd="3" destOrd="0" parTransId="{F805356A-1E44-4134-87A7-DC147D18CFA6}" sibTransId="{0DE93038-F5C0-4274-9DA3-B0371E62B51A}"/>
    <dgm:cxn modelId="{D2C549FF-6866-487F-A1A5-40925741F0D9}" type="presOf" srcId="{83F2AE21-5152-42BB-A38F-07D8E8893530}" destId="{AC8201AE-9255-4F1B-AC0C-A9F0256339F3}" srcOrd="0" destOrd="0" presId="urn:microsoft.com/office/officeart/2005/8/layout/list1"/>
    <dgm:cxn modelId="{DF888B4A-B3C8-4E5E-AF27-7CD5C862AFA2}" type="presParOf" srcId="{9F022A2C-3AE4-4296-A455-0E50C1B49D98}" destId="{313D2D18-6D5C-4427-9D46-C5B1B22D2238}" srcOrd="0" destOrd="0" presId="urn:microsoft.com/office/officeart/2005/8/layout/list1"/>
    <dgm:cxn modelId="{9F88305F-0A00-468F-8533-8FCA685ECEC4}" type="presParOf" srcId="{313D2D18-6D5C-4427-9D46-C5B1B22D2238}" destId="{584D5024-A209-44FE-B56E-8CAB20CAF67B}" srcOrd="0" destOrd="0" presId="urn:microsoft.com/office/officeart/2005/8/layout/list1"/>
    <dgm:cxn modelId="{44FF3DD1-42C4-4AD9-B63D-495E14182834}" type="presParOf" srcId="{313D2D18-6D5C-4427-9D46-C5B1B22D2238}" destId="{9F31E48D-ED35-4EFF-9ACA-4E3312F7268F}" srcOrd="1" destOrd="0" presId="urn:microsoft.com/office/officeart/2005/8/layout/list1"/>
    <dgm:cxn modelId="{D6202DD5-EDE8-430E-A951-C29793511777}" type="presParOf" srcId="{9F022A2C-3AE4-4296-A455-0E50C1B49D98}" destId="{EB53C1C2-33B8-4CE0-A066-6536BB1D7AC4}" srcOrd="1" destOrd="0" presId="urn:microsoft.com/office/officeart/2005/8/layout/list1"/>
    <dgm:cxn modelId="{439B286B-1587-40F5-9915-4A64C6C35400}" type="presParOf" srcId="{9F022A2C-3AE4-4296-A455-0E50C1B49D98}" destId="{AC8201AE-9255-4F1B-AC0C-A9F0256339F3}" srcOrd="2" destOrd="0" presId="urn:microsoft.com/office/officeart/2005/8/layout/list1"/>
    <dgm:cxn modelId="{11136FAB-D59E-45FC-8718-5ACF7807016F}" type="presParOf" srcId="{9F022A2C-3AE4-4296-A455-0E50C1B49D98}" destId="{D05611D8-67C8-4432-ADEF-E6B2ED46D38A}" srcOrd="3" destOrd="0" presId="urn:microsoft.com/office/officeart/2005/8/layout/list1"/>
    <dgm:cxn modelId="{FACBB0E3-3536-4631-B655-F4A26B9B22A1}" type="presParOf" srcId="{9F022A2C-3AE4-4296-A455-0E50C1B49D98}" destId="{AC59F599-B27C-4FA3-9C19-60EE4900E394}" srcOrd="4" destOrd="0" presId="urn:microsoft.com/office/officeart/2005/8/layout/list1"/>
    <dgm:cxn modelId="{6239D8B0-5016-4EA7-89A6-669D2A7FA853}" type="presParOf" srcId="{AC59F599-B27C-4FA3-9C19-60EE4900E394}" destId="{B06CE490-9E1B-451D-92F4-5B2A02D4F5F9}" srcOrd="0" destOrd="0" presId="urn:microsoft.com/office/officeart/2005/8/layout/list1"/>
    <dgm:cxn modelId="{DDC9E66C-02B9-4037-B784-7A113BDC4F86}" type="presParOf" srcId="{AC59F599-B27C-4FA3-9C19-60EE4900E394}" destId="{C18382F9-E592-4599-B7C9-6A84BB38BB09}" srcOrd="1" destOrd="0" presId="urn:microsoft.com/office/officeart/2005/8/layout/list1"/>
    <dgm:cxn modelId="{5AEDCD87-1388-4AC9-8A9C-ED0048B63666}" type="presParOf" srcId="{9F022A2C-3AE4-4296-A455-0E50C1B49D98}" destId="{2C489321-EDAA-4E66-8C75-25A29A8719DE}" srcOrd="5" destOrd="0" presId="urn:microsoft.com/office/officeart/2005/8/layout/list1"/>
    <dgm:cxn modelId="{D2B28C3F-FCE2-45F0-B113-F11ED6E5DB7C}" type="presParOf" srcId="{9F022A2C-3AE4-4296-A455-0E50C1B49D98}" destId="{B68B0298-D3A9-469F-90C3-C53B77C86462}" srcOrd="6" destOrd="0" presId="urn:microsoft.com/office/officeart/2005/8/layout/list1"/>
    <dgm:cxn modelId="{3D19BE30-85EF-4B59-882B-D98E2E560913}" type="presParOf" srcId="{9F022A2C-3AE4-4296-A455-0E50C1B49D98}" destId="{89180253-5D40-48D2-B290-2AA4D99697CE}" srcOrd="7" destOrd="0" presId="urn:microsoft.com/office/officeart/2005/8/layout/list1"/>
    <dgm:cxn modelId="{F07A3758-03FD-4614-A733-E6902EB1A6C6}" type="presParOf" srcId="{9F022A2C-3AE4-4296-A455-0E50C1B49D98}" destId="{EFC53183-E686-43B3-99B8-07D604195CF5}" srcOrd="8" destOrd="0" presId="urn:microsoft.com/office/officeart/2005/8/layout/list1"/>
    <dgm:cxn modelId="{63C52A22-9B47-45DB-8F7E-CB05E238535B}" type="presParOf" srcId="{EFC53183-E686-43B3-99B8-07D604195CF5}" destId="{14424589-6D04-4E1E-B781-277EC25BB18F}" srcOrd="0" destOrd="0" presId="urn:microsoft.com/office/officeart/2005/8/layout/list1"/>
    <dgm:cxn modelId="{12DEFFCF-2D2B-4A6B-A28D-77666308BA0A}" type="presParOf" srcId="{EFC53183-E686-43B3-99B8-07D604195CF5}" destId="{48FF7336-43B9-4D94-B93B-6EC1F1335609}" srcOrd="1" destOrd="0" presId="urn:microsoft.com/office/officeart/2005/8/layout/list1"/>
    <dgm:cxn modelId="{FFB8F2E9-4803-481D-8410-71490F3BFF1C}" type="presParOf" srcId="{9F022A2C-3AE4-4296-A455-0E50C1B49D98}" destId="{AACEB5FF-2861-4617-8B92-E5978DDCD95D}" srcOrd="9" destOrd="0" presId="urn:microsoft.com/office/officeart/2005/8/layout/list1"/>
    <dgm:cxn modelId="{30916A59-BF74-4B1C-AD55-4831D5F294DB}" type="presParOf" srcId="{9F022A2C-3AE4-4296-A455-0E50C1B49D98}" destId="{9A4CCA2E-7BD5-40D8-9C28-F14F9FF6EFB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9245A3-49EA-4B18-B1D8-2FE235F42D60}"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7BB02D1-37EE-4164-BAEE-2A1740DB5102}">
      <dgm:prSet/>
      <dgm:spPr/>
      <dgm:t>
        <a:bodyPr/>
        <a:lstStyle/>
        <a:p>
          <a:r>
            <a:rPr lang="en-US" b="0" i="0"/>
            <a:t>"Python for Data Science Handbook" by Jake VanderPlas (freely available): a comprehensive tutorial on data science in Python, covering topics such as data manipulation, visualization, and analysis using various libraries including Pandas, Matplotlib, and Seaborn.</a:t>
          </a:r>
          <a:endParaRPr lang="en-US"/>
        </a:p>
      </dgm:t>
    </dgm:pt>
    <dgm:pt modelId="{A888D9A8-8A86-4997-B6F5-CECCAC85835A}" type="parTrans" cxnId="{081CFFB7-2B66-48ED-971D-655FB702CB67}">
      <dgm:prSet/>
      <dgm:spPr/>
      <dgm:t>
        <a:bodyPr/>
        <a:lstStyle/>
        <a:p>
          <a:endParaRPr lang="en-US"/>
        </a:p>
      </dgm:t>
    </dgm:pt>
    <dgm:pt modelId="{B0D4FA26-3AB3-4E1D-9CC9-50A39D21DEC6}" type="sibTrans" cxnId="{081CFFB7-2B66-48ED-971D-655FB702CB67}">
      <dgm:prSet/>
      <dgm:spPr/>
      <dgm:t>
        <a:bodyPr/>
        <a:lstStyle/>
        <a:p>
          <a:endParaRPr lang="en-US"/>
        </a:p>
      </dgm:t>
    </dgm:pt>
    <dgm:pt modelId="{B1B51E0B-D9B5-4444-9606-6887EAAC43AC}">
      <dgm:prSet/>
      <dgm:spPr/>
      <dgm:t>
        <a:bodyPr/>
        <a:lstStyle/>
        <a:p>
          <a:r>
            <a:rPr lang="en-US" b="0" i="0"/>
            <a:t>"Data Science with Python" by IBM (freemium): a tutorial series covering topics such as data cleaning, data visualization, and machine learning using Python and various libraries including Pandas, Matplotlib, and Scikit-learn. The tutorial also includes a project on analyzing a dataset of social media influencers.</a:t>
          </a:r>
          <a:endParaRPr lang="en-US"/>
        </a:p>
      </dgm:t>
    </dgm:pt>
    <dgm:pt modelId="{FBE66C2B-70AD-44C9-A273-E774F82E06D1}" type="parTrans" cxnId="{AA590A7F-A76E-4660-BEFA-B21A4585A7B4}">
      <dgm:prSet/>
      <dgm:spPr/>
      <dgm:t>
        <a:bodyPr/>
        <a:lstStyle/>
        <a:p>
          <a:endParaRPr lang="en-US"/>
        </a:p>
      </dgm:t>
    </dgm:pt>
    <dgm:pt modelId="{B508D5C5-1982-472B-961E-C5188D7FA778}" type="sibTrans" cxnId="{AA590A7F-A76E-4660-BEFA-B21A4585A7B4}">
      <dgm:prSet/>
      <dgm:spPr/>
      <dgm:t>
        <a:bodyPr/>
        <a:lstStyle/>
        <a:p>
          <a:endParaRPr lang="en-US"/>
        </a:p>
      </dgm:t>
    </dgm:pt>
    <dgm:pt modelId="{12B00D75-3298-42B7-9BB6-5824D133144A}" type="pres">
      <dgm:prSet presAssocID="{7E9245A3-49EA-4B18-B1D8-2FE235F42D60}" presName="hierChild1" presStyleCnt="0">
        <dgm:presLayoutVars>
          <dgm:chPref val="1"/>
          <dgm:dir/>
          <dgm:animOne val="branch"/>
          <dgm:animLvl val="lvl"/>
          <dgm:resizeHandles/>
        </dgm:presLayoutVars>
      </dgm:prSet>
      <dgm:spPr/>
    </dgm:pt>
    <dgm:pt modelId="{74790F5C-BB82-4079-B738-562C18AB22B2}" type="pres">
      <dgm:prSet presAssocID="{07BB02D1-37EE-4164-BAEE-2A1740DB5102}" presName="hierRoot1" presStyleCnt="0"/>
      <dgm:spPr/>
    </dgm:pt>
    <dgm:pt modelId="{A3432BA2-F867-44F6-88C2-8F78C0F2D93A}" type="pres">
      <dgm:prSet presAssocID="{07BB02D1-37EE-4164-BAEE-2A1740DB5102}" presName="composite" presStyleCnt="0"/>
      <dgm:spPr/>
    </dgm:pt>
    <dgm:pt modelId="{D9E2FF55-895E-48F5-AB5C-D54F5DA864DC}" type="pres">
      <dgm:prSet presAssocID="{07BB02D1-37EE-4164-BAEE-2A1740DB5102}" presName="background" presStyleLbl="node0" presStyleIdx="0" presStyleCnt="2"/>
      <dgm:spPr/>
    </dgm:pt>
    <dgm:pt modelId="{BFB214A1-99F0-4EFA-BB04-C40BF1E5D1CA}" type="pres">
      <dgm:prSet presAssocID="{07BB02D1-37EE-4164-BAEE-2A1740DB5102}" presName="text" presStyleLbl="fgAcc0" presStyleIdx="0" presStyleCnt="2">
        <dgm:presLayoutVars>
          <dgm:chPref val="3"/>
        </dgm:presLayoutVars>
      </dgm:prSet>
      <dgm:spPr/>
    </dgm:pt>
    <dgm:pt modelId="{FF31D30E-D468-49B9-8DE0-560BF6D014CB}" type="pres">
      <dgm:prSet presAssocID="{07BB02D1-37EE-4164-BAEE-2A1740DB5102}" presName="hierChild2" presStyleCnt="0"/>
      <dgm:spPr/>
    </dgm:pt>
    <dgm:pt modelId="{E9C99FB7-0F20-4498-8FBC-3603F9223C1C}" type="pres">
      <dgm:prSet presAssocID="{B1B51E0B-D9B5-4444-9606-6887EAAC43AC}" presName="hierRoot1" presStyleCnt="0"/>
      <dgm:spPr/>
    </dgm:pt>
    <dgm:pt modelId="{7704DE40-BE1C-416A-B4C1-D1D4E9989CD1}" type="pres">
      <dgm:prSet presAssocID="{B1B51E0B-D9B5-4444-9606-6887EAAC43AC}" presName="composite" presStyleCnt="0"/>
      <dgm:spPr/>
    </dgm:pt>
    <dgm:pt modelId="{33D04B93-EDD2-4779-941A-BE0AB65380DE}" type="pres">
      <dgm:prSet presAssocID="{B1B51E0B-D9B5-4444-9606-6887EAAC43AC}" presName="background" presStyleLbl="node0" presStyleIdx="1" presStyleCnt="2"/>
      <dgm:spPr/>
    </dgm:pt>
    <dgm:pt modelId="{615090E7-3C10-4DB0-B499-081E47C367CE}" type="pres">
      <dgm:prSet presAssocID="{B1B51E0B-D9B5-4444-9606-6887EAAC43AC}" presName="text" presStyleLbl="fgAcc0" presStyleIdx="1" presStyleCnt="2">
        <dgm:presLayoutVars>
          <dgm:chPref val="3"/>
        </dgm:presLayoutVars>
      </dgm:prSet>
      <dgm:spPr/>
    </dgm:pt>
    <dgm:pt modelId="{7375E8B0-75BC-44D5-BFCB-BDDD9A3BA2A2}" type="pres">
      <dgm:prSet presAssocID="{B1B51E0B-D9B5-4444-9606-6887EAAC43AC}" presName="hierChild2" presStyleCnt="0"/>
      <dgm:spPr/>
    </dgm:pt>
  </dgm:ptLst>
  <dgm:cxnLst>
    <dgm:cxn modelId="{AA590A7F-A76E-4660-BEFA-B21A4585A7B4}" srcId="{7E9245A3-49EA-4B18-B1D8-2FE235F42D60}" destId="{B1B51E0B-D9B5-4444-9606-6887EAAC43AC}" srcOrd="1" destOrd="0" parTransId="{FBE66C2B-70AD-44C9-A273-E774F82E06D1}" sibTransId="{B508D5C5-1982-472B-961E-C5188D7FA778}"/>
    <dgm:cxn modelId="{9CE87883-B482-4CD5-B559-E96AC3D9211D}" type="presOf" srcId="{B1B51E0B-D9B5-4444-9606-6887EAAC43AC}" destId="{615090E7-3C10-4DB0-B499-081E47C367CE}" srcOrd="0" destOrd="0" presId="urn:microsoft.com/office/officeart/2005/8/layout/hierarchy1"/>
    <dgm:cxn modelId="{D9A7B398-68B0-4117-AB7C-125191C22EB6}" type="presOf" srcId="{07BB02D1-37EE-4164-BAEE-2A1740DB5102}" destId="{BFB214A1-99F0-4EFA-BB04-C40BF1E5D1CA}" srcOrd="0" destOrd="0" presId="urn:microsoft.com/office/officeart/2005/8/layout/hierarchy1"/>
    <dgm:cxn modelId="{E7B34D9D-653F-40C1-BBA2-1600A0AD2DD4}" type="presOf" srcId="{7E9245A3-49EA-4B18-B1D8-2FE235F42D60}" destId="{12B00D75-3298-42B7-9BB6-5824D133144A}" srcOrd="0" destOrd="0" presId="urn:microsoft.com/office/officeart/2005/8/layout/hierarchy1"/>
    <dgm:cxn modelId="{081CFFB7-2B66-48ED-971D-655FB702CB67}" srcId="{7E9245A3-49EA-4B18-B1D8-2FE235F42D60}" destId="{07BB02D1-37EE-4164-BAEE-2A1740DB5102}" srcOrd="0" destOrd="0" parTransId="{A888D9A8-8A86-4997-B6F5-CECCAC85835A}" sibTransId="{B0D4FA26-3AB3-4E1D-9CC9-50A39D21DEC6}"/>
    <dgm:cxn modelId="{8BADD980-1CF4-45EF-9F83-2BA24BBB04B6}" type="presParOf" srcId="{12B00D75-3298-42B7-9BB6-5824D133144A}" destId="{74790F5C-BB82-4079-B738-562C18AB22B2}" srcOrd="0" destOrd="0" presId="urn:microsoft.com/office/officeart/2005/8/layout/hierarchy1"/>
    <dgm:cxn modelId="{D476CC2B-5FFF-4252-9E87-80E645279F0E}" type="presParOf" srcId="{74790F5C-BB82-4079-B738-562C18AB22B2}" destId="{A3432BA2-F867-44F6-88C2-8F78C0F2D93A}" srcOrd="0" destOrd="0" presId="urn:microsoft.com/office/officeart/2005/8/layout/hierarchy1"/>
    <dgm:cxn modelId="{532D1729-0D14-44B1-AE93-F1A89ED50825}" type="presParOf" srcId="{A3432BA2-F867-44F6-88C2-8F78C0F2D93A}" destId="{D9E2FF55-895E-48F5-AB5C-D54F5DA864DC}" srcOrd="0" destOrd="0" presId="urn:microsoft.com/office/officeart/2005/8/layout/hierarchy1"/>
    <dgm:cxn modelId="{777687F8-80CD-4988-A230-F00987F61096}" type="presParOf" srcId="{A3432BA2-F867-44F6-88C2-8F78C0F2D93A}" destId="{BFB214A1-99F0-4EFA-BB04-C40BF1E5D1CA}" srcOrd="1" destOrd="0" presId="urn:microsoft.com/office/officeart/2005/8/layout/hierarchy1"/>
    <dgm:cxn modelId="{470470C4-FC26-4F29-9611-32F65B00B6C8}" type="presParOf" srcId="{74790F5C-BB82-4079-B738-562C18AB22B2}" destId="{FF31D30E-D468-49B9-8DE0-560BF6D014CB}" srcOrd="1" destOrd="0" presId="urn:microsoft.com/office/officeart/2005/8/layout/hierarchy1"/>
    <dgm:cxn modelId="{EC05F338-DE25-4318-8B3E-3A57BDB3235B}" type="presParOf" srcId="{12B00D75-3298-42B7-9BB6-5824D133144A}" destId="{E9C99FB7-0F20-4498-8FBC-3603F9223C1C}" srcOrd="1" destOrd="0" presId="urn:microsoft.com/office/officeart/2005/8/layout/hierarchy1"/>
    <dgm:cxn modelId="{3217759C-83E5-4E66-AB90-A0344A58E121}" type="presParOf" srcId="{E9C99FB7-0F20-4498-8FBC-3603F9223C1C}" destId="{7704DE40-BE1C-416A-B4C1-D1D4E9989CD1}" srcOrd="0" destOrd="0" presId="urn:microsoft.com/office/officeart/2005/8/layout/hierarchy1"/>
    <dgm:cxn modelId="{EFFF9E4A-C520-4A63-9FF9-83FE5145EF6E}" type="presParOf" srcId="{7704DE40-BE1C-416A-B4C1-D1D4E9989CD1}" destId="{33D04B93-EDD2-4779-941A-BE0AB65380DE}" srcOrd="0" destOrd="0" presId="urn:microsoft.com/office/officeart/2005/8/layout/hierarchy1"/>
    <dgm:cxn modelId="{C8A062CB-3BB1-40A5-9B3B-C719AFFBA999}" type="presParOf" srcId="{7704DE40-BE1C-416A-B4C1-D1D4E9989CD1}" destId="{615090E7-3C10-4DB0-B499-081E47C367CE}" srcOrd="1" destOrd="0" presId="urn:microsoft.com/office/officeart/2005/8/layout/hierarchy1"/>
    <dgm:cxn modelId="{3F113090-7585-43F6-A993-82D64714154D}" type="presParOf" srcId="{E9C99FB7-0F20-4498-8FBC-3603F9223C1C}" destId="{7375E8B0-75BC-44D5-BFCB-BDDD9A3BA2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23D0D2-8721-4859-B150-248C9488A3EE}" type="doc">
      <dgm:prSet loTypeId="urn:microsoft.com/office/officeart/2005/8/layout/hierarchy2" loCatId="hierarchy" qsTypeId="urn:microsoft.com/office/officeart/2005/8/quickstyle/simple4" qsCatId="simple" csTypeId="urn:microsoft.com/office/officeart/2005/8/colors/colorful1" csCatId="colorful"/>
      <dgm:spPr/>
      <dgm:t>
        <a:bodyPr/>
        <a:lstStyle/>
        <a:p>
          <a:endParaRPr lang="en-US"/>
        </a:p>
      </dgm:t>
    </dgm:pt>
    <dgm:pt modelId="{4FCB135F-D812-4F18-A4E8-567EB0E66F23}">
      <dgm:prSet/>
      <dgm:spPr/>
      <dgm:t>
        <a:bodyPr/>
        <a:lstStyle/>
        <a:p>
          <a:r>
            <a:rPr lang="en-US" b="0" i="0"/>
            <a:t>Repository Link: &lt;insert link here&gt;</a:t>
          </a:r>
          <a:endParaRPr lang="en-US"/>
        </a:p>
      </dgm:t>
    </dgm:pt>
    <dgm:pt modelId="{844DCFB6-8934-42B3-A983-6F24F9C86C82}" type="parTrans" cxnId="{0A97DE9B-6648-4FEE-B8D1-C8AE95668E0A}">
      <dgm:prSet/>
      <dgm:spPr/>
      <dgm:t>
        <a:bodyPr/>
        <a:lstStyle/>
        <a:p>
          <a:endParaRPr lang="en-US"/>
        </a:p>
      </dgm:t>
    </dgm:pt>
    <dgm:pt modelId="{73EC27A7-1D10-4F23-9D5E-0211CBA036FA}" type="sibTrans" cxnId="{0A97DE9B-6648-4FEE-B8D1-C8AE95668E0A}">
      <dgm:prSet/>
      <dgm:spPr/>
      <dgm:t>
        <a:bodyPr/>
        <a:lstStyle/>
        <a:p>
          <a:endParaRPr lang="en-US"/>
        </a:p>
      </dgm:t>
    </dgm:pt>
    <dgm:pt modelId="{7D755464-B6D2-4B90-BC5E-6469519E5D5D}">
      <dgm:prSet/>
      <dgm:spPr/>
      <dgm:t>
        <a:bodyPr/>
        <a:lstStyle/>
        <a:p>
          <a:r>
            <a:rPr lang="en-US" b="0" i="0"/>
            <a:t>Our repository contains all the necessary code, data, and documentation needed to reproduce our results. The project is organized into several folders, including:</a:t>
          </a:r>
          <a:endParaRPr lang="en-US"/>
        </a:p>
      </dgm:t>
    </dgm:pt>
    <dgm:pt modelId="{86799D55-7C03-4BB0-B1BE-4A2559A40EB1}" type="parTrans" cxnId="{09D61D56-B77B-4DCE-AD5D-DF9A91F3FDF3}">
      <dgm:prSet/>
      <dgm:spPr/>
      <dgm:t>
        <a:bodyPr/>
        <a:lstStyle/>
        <a:p>
          <a:endParaRPr lang="en-US"/>
        </a:p>
      </dgm:t>
    </dgm:pt>
    <dgm:pt modelId="{76258449-1708-4480-AC79-1F059AB5A147}" type="sibTrans" cxnId="{09D61D56-B77B-4DCE-AD5D-DF9A91F3FDF3}">
      <dgm:prSet/>
      <dgm:spPr/>
      <dgm:t>
        <a:bodyPr/>
        <a:lstStyle/>
        <a:p>
          <a:endParaRPr lang="en-US"/>
        </a:p>
      </dgm:t>
    </dgm:pt>
    <dgm:pt modelId="{6B5D95FD-F393-4C70-932E-A5FD77BE171F}">
      <dgm:prSet/>
      <dgm:spPr/>
      <dgm:t>
        <a:bodyPr/>
        <a:lstStyle/>
        <a:p>
          <a:r>
            <a:rPr lang="en-US" b="0" i="0"/>
            <a:t>Code: Contains all Python scripts used for data cleaning, visualization, and analysis</a:t>
          </a:r>
          <a:endParaRPr lang="en-US"/>
        </a:p>
      </dgm:t>
    </dgm:pt>
    <dgm:pt modelId="{D4CE0713-BC40-4A72-B0DD-02984C9FE48A}" type="parTrans" cxnId="{E46F12E0-666F-4EA5-9551-3D6D607441A6}">
      <dgm:prSet/>
      <dgm:spPr/>
      <dgm:t>
        <a:bodyPr/>
        <a:lstStyle/>
        <a:p>
          <a:endParaRPr lang="en-US"/>
        </a:p>
      </dgm:t>
    </dgm:pt>
    <dgm:pt modelId="{E912D732-CC2C-4BCE-84B3-040DDBFF35E6}" type="sibTrans" cxnId="{E46F12E0-666F-4EA5-9551-3D6D607441A6}">
      <dgm:prSet/>
      <dgm:spPr/>
      <dgm:t>
        <a:bodyPr/>
        <a:lstStyle/>
        <a:p>
          <a:endParaRPr lang="en-US"/>
        </a:p>
      </dgm:t>
    </dgm:pt>
    <dgm:pt modelId="{A00C85F4-24C8-42AC-AA33-757C3ED885F6}">
      <dgm:prSet/>
      <dgm:spPr/>
      <dgm:t>
        <a:bodyPr/>
        <a:lstStyle/>
        <a:p>
          <a:r>
            <a:rPr lang="en-US" b="0" i="0"/>
            <a:t>Data: Contains the original CSV file of Instagram influencers and the cleaned dataset used for analysis</a:t>
          </a:r>
          <a:endParaRPr lang="en-US"/>
        </a:p>
      </dgm:t>
    </dgm:pt>
    <dgm:pt modelId="{D48E88FE-BF55-4BE0-A4A8-C4DFA0852842}" type="parTrans" cxnId="{3A6FA805-6518-4606-A6BF-F0FAA7B75704}">
      <dgm:prSet/>
      <dgm:spPr/>
      <dgm:t>
        <a:bodyPr/>
        <a:lstStyle/>
        <a:p>
          <a:endParaRPr lang="en-US"/>
        </a:p>
      </dgm:t>
    </dgm:pt>
    <dgm:pt modelId="{227D85D8-20FF-4518-ABB7-C57B87C705BC}" type="sibTrans" cxnId="{3A6FA805-6518-4606-A6BF-F0FAA7B75704}">
      <dgm:prSet/>
      <dgm:spPr/>
      <dgm:t>
        <a:bodyPr/>
        <a:lstStyle/>
        <a:p>
          <a:endParaRPr lang="en-US"/>
        </a:p>
      </dgm:t>
    </dgm:pt>
    <dgm:pt modelId="{8CA1EE5D-375E-4025-B3B1-07CE1DA92543}">
      <dgm:prSet/>
      <dgm:spPr/>
      <dgm:t>
        <a:bodyPr/>
        <a:lstStyle/>
        <a:p>
          <a:r>
            <a:rPr lang="en-US" b="0" i="0"/>
            <a:t>Reports: Contains the Sweetviz report and all visualizations generated during analysis</a:t>
          </a:r>
          <a:endParaRPr lang="en-US"/>
        </a:p>
      </dgm:t>
    </dgm:pt>
    <dgm:pt modelId="{87A9DD7C-5A83-4336-8F32-1F14F38EB54B}" type="parTrans" cxnId="{E64852A9-4A0F-48A7-AA7A-611D141D274A}">
      <dgm:prSet/>
      <dgm:spPr/>
      <dgm:t>
        <a:bodyPr/>
        <a:lstStyle/>
        <a:p>
          <a:endParaRPr lang="en-US"/>
        </a:p>
      </dgm:t>
    </dgm:pt>
    <dgm:pt modelId="{41CD4C95-9631-4BF0-AEFF-04D1BF9D5607}" type="sibTrans" cxnId="{E64852A9-4A0F-48A7-AA7A-611D141D274A}">
      <dgm:prSet/>
      <dgm:spPr/>
      <dgm:t>
        <a:bodyPr/>
        <a:lstStyle/>
        <a:p>
          <a:endParaRPr lang="en-US"/>
        </a:p>
      </dgm:t>
    </dgm:pt>
    <dgm:pt modelId="{948EEA49-F08B-4585-9B85-35CA129BA4E9}">
      <dgm:prSet/>
      <dgm:spPr/>
      <dgm:t>
        <a:bodyPr/>
        <a:lstStyle/>
        <a:p>
          <a:r>
            <a:rPr lang="en-US" b="0" i="0"/>
            <a:t>Docs: Contains a README file with setup instructions and documentation on the project structure and files</a:t>
          </a:r>
          <a:endParaRPr lang="en-US"/>
        </a:p>
      </dgm:t>
    </dgm:pt>
    <dgm:pt modelId="{B206AEDC-F55E-4E86-B469-FF041FEFC8DF}" type="parTrans" cxnId="{E709F572-2EC1-4FC7-A1F4-040908CF0012}">
      <dgm:prSet/>
      <dgm:spPr/>
      <dgm:t>
        <a:bodyPr/>
        <a:lstStyle/>
        <a:p>
          <a:endParaRPr lang="en-US"/>
        </a:p>
      </dgm:t>
    </dgm:pt>
    <dgm:pt modelId="{940A7A15-2024-4410-81A9-F644FAF85C04}" type="sibTrans" cxnId="{E709F572-2EC1-4FC7-A1F4-040908CF0012}">
      <dgm:prSet/>
      <dgm:spPr/>
      <dgm:t>
        <a:bodyPr/>
        <a:lstStyle/>
        <a:p>
          <a:endParaRPr lang="en-US"/>
        </a:p>
      </dgm:t>
    </dgm:pt>
    <dgm:pt modelId="{9DF92B89-C6D8-4F44-ACC2-4A68E0E019C4}" type="pres">
      <dgm:prSet presAssocID="{7223D0D2-8721-4859-B150-248C9488A3EE}" presName="diagram" presStyleCnt="0">
        <dgm:presLayoutVars>
          <dgm:chPref val="1"/>
          <dgm:dir/>
          <dgm:animOne val="branch"/>
          <dgm:animLvl val="lvl"/>
          <dgm:resizeHandles val="exact"/>
        </dgm:presLayoutVars>
      </dgm:prSet>
      <dgm:spPr/>
    </dgm:pt>
    <dgm:pt modelId="{704F731A-F679-4E2A-B476-CB7740F1C6D6}" type="pres">
      <dgm:prSet presAssocID="{4FCB135F-D812-4F18-A4E8-567EB0E66F23}" presName="root1" presStyleCnt="0"/>
      <dgm:spPr/>
    </dgm:pt>
    <dgm:pt modelId="{DBA23645-DB17-4A9C-BFD1-AA598E41BA51}" type="pres">
      <dgm:prSet presAssocID="{4FCB135F-D812-4F18-A4E8-567EB0E66F23}" presName="LevelOneTextNode" presStyleLbl="node0" presStyleIdx="0" presStyleCnt="2">
        <dgm:presLayoutVars>
          <dgm:chPref val="3"/>
        </dgm:presLayoutVars>
      </dgm:prSet>
      <dgm:spPr/>
    </dgm:pt>
    <dgm:pt modelId="{9A062018-5EA2-4DB0-9392-5FA5C041A424}" type="pres">
      <dgm:prSet presAssocID="{4FCB135F-D812-4F18-A4E8-567EB0E66F23}" presName="level2hierChild" presStyleCnt="0"/>
      <dgm:spPr/>
    </dgm:pt>
    <dgm:pt modelId="{A6651E92-6461-47E3-BA2F-17A00D353A46}" type="pres">
      <dgm:prSet presAssocID="{7D755464-B6D2-4B90-BC5E-6469519E5D5D}" presName="root1" presStyleCnt="0"/>
      <dgm:spPr/>
    </dgm:pt>
    <dgm:pt modelId="{E731F9EE-8D81-4422-99B3-3A6F9EBFF59C}" type="pres">
      <dgm:prSet presAssocID="{7D755464-B6D2-4B90-BC5E-6469519E5D5D}" presName="LevelOneTextNode" presStyleLbl="node0" presStyleIdx="1" presStyleCnt="2">
        <dgm:presLayoutVars>
          <dgm:chPref val="3"/>
        </dgm:presLayoutVars>
      </dgm:prSet>
      <dgm:spPr/>
    </dgm:pt>
    <dgm:pt modelId="{EF8D1946-784F-4714-A7FA-7E2A613B4FA7}" type="pres">
      <dgm:prSet presAssocID="{7D755464-B6D2-4B90-BC5E-6469519E5D5D}" presName="level2hierChild" presStyleCnt="0"/>
      <dgm:spPr/>
    </dgm:pt>
    <dgm:pt modelId="{1529F6A0-CE89-4B8B-8599-CCC8628EA119}" type="pres">
      <dgm:prSet presAssocID="{D4CE0713-BC40-4A72-B0DD-02984C9FE48A}" presName="conn2-1" presStyleLbl="parChTrans1D2" presStyleIdx="0" presStyleCnt="4"/>
      <dgm:spPr/>
    </dgm:pt>
    <dgm:pt modelId="{CF514836-2650-48A7-A500-ED5605A78947}" type="pres">
      <dgm:prSet presAssocID="{D4CE0713-BC40-4A72-B0DD-02984C9FE48A}" presName="connTx" presStyleLbl="parChTrans1D2" presStyleIdx="0" presStyleCnt="4"/>
      <dgm:spPr/>
    </dgm:pt>
    <dgm:pt modelId="{8623A11C-B7D7-4FF0-AE02-9964F814DA82}" type="pres">
      <dgm:prSet presAssocID="{6B5D95FD-F393-4C70-932E-A5FD77BE171F}" presName="root2" presStyleCnt="0"/>
      <dgm:spPr/>
    </dgm:pt>
    <dgm:pt modelId="{C22C514C-A9A6-488D-BB8C-DB9A16526149}" type="pres">
      <dgm:prSet presAssocID="{6B5D95FD-F393-4C70-932E-A5FD77BE171F}" presName="LevelTwoTextNode" presStyleLbl="node2" presStyleIdx="0" presStyleCnt="4">
        <dgm:presLayoutVars>
          <dgm:chPref val="3"/>
        </dgm:presLayoutVars>
      </dgm:prSet>
      <dgm:spPr/>
    </dgm:pt>
    <dgm:pt modelId="{9D1A0A69-372D-44A5-B2B7-3C4EA69F2E9F}" type="pres">
      <dgm:prSet presAssocID="{6B5D95FD-F393-4C70-932E-A5FD77BE171F}" presName="level3hierChild" presStyleCnt="0"/>
      <dgm:spPr/>
    </dgm:pt>
    <dgm:pt modelId="{CF46D6CE-7749-4372-9031-8E72866B6CFF}" type="pres">
      <dgm:prSet presAssocID="{D48E88FE-BF55-4BE0-A4A8-C4DFA0852842}" presName="conn2-1" presStyleLbl="parChTrans1D2" presStyleIdx="1" presStyleCnt="4"/>
      <dgm:spPr/>
    </dgm:pt>
    <dgm:pt modelId="{B2DA3717-2862-455B-BCCF-1499748D0277}" type="pres">
      <dgm:prSet presAssocID="{D48E88FE-BF55-4BE0-A4A8-C4DFA0852842}" presName="connTx" presStyleLbl="parChTrans1D2" presStyleIdx="1" presStyleCnt="4"/>
      <dgm:spPr/>
    </dgm:pt>
    <dgm:pt modelId="{29C4443A-42DC-4BFF-8ED1-586BBAE35503}" type="pres">
      <dgm:prSet presAssocID="{A00C85F4-24C8-42AC-AA33-757C3ED885F6}" presName="root2" presStyleCnt="0"/>
      <dgm:spPr/>
    </dgm:pt>
    <dgm:pt modelId="{4350B408-4637-4B3E-A3FE-C5960122C3CB}" type="pres">
      <dgm:prSet presAssocID="{A00C85F4-24C8-42AC-AA33-757C3ED885F6}" presName="LevelTwoTextNode" presStyleLbl="node2" presStyleIdx="1" presStyleCnt="4">
        <dgm:presLayoutVars>
          <dgm:chPref val="3"/>
        </dgm:presLayoutVars>
      </dgm:prSet>
      <dgm:spPr/>
    </dgm:pt>
    <dgm:pt modelId="{52CE961E-E1A7-4D38-9937-C2C1E23FB5C7}" type="pres">
      <dgm:prSet presAssocID="{A00C85F4-24C8-42AC-AA33-757C3ED885F6}" presName="level3hierChild" presStyleCnt="0"/>
      <dgm:spPr/>
    </dgm:pt>
    <dgm:pt modelId="{F15FCA70-1FFB-47FB-82C1-440DD65CEF0C}" type="pres">
      <dgm:prSet presAssocID="{87A9DD7C-5A83-4336-8F32-1F14F38EB54B}" presName="conn2-1" presStyleLbl="parChTrans1D2" presStyleIdx="2" presStyleCnt="4"/>
      <dgm:spPr/>
    </dgm:pt>
    <dgm:pt modelId="{769FDFFB-CA5D-4CC5-BC74-1DCD1CE6BB90}" type="pres">
      <dgm:prSet presAssocID="{87A9DD7C-5A83-4336-8F32-1F14F38EB54B}" presName="connTx" presStyleLbl="parChTrans1D2" presStyleIdx="2" presStyleCnt="4"/>
      <dgm:spPr/>
    </dgm:pt>
    <dgm:pt modelId="{D9BF6234-520C-45DF-8523-8F3829EBF13E}" type="pres">
      <dgm:prSet presAssocID="{8CA1EE5D-375E-4025-B3B1-07CE1DA92543}" presName="root2" presStyleCnt="0"/>
      <dgm:spPr/>
    </dgm:pt>
    <dgm:pt modelId="{30BAD8EE-8A5B-4CB6-90B8-7178EACE8ECE}" type="pres">
      <dgm:prSet presAssocID="{8CA1EE5D-375E-4025-B3B1-07CE1DA92543}" presName="LevelTwoTextNode" presStyleLbl="node2" presStyleIdx="2" presStyleCnt="4">
        <dgm:presLayoutVars>
          <dgm:chPref val="3"/>
        </dgm:presLayoutVars>
      </dgm:prSet>
      <dgm:spPr/>
    </dgm:pt>
    <dgm:pt modelId="{F00F6F47-1551-43C0-A684-67338A5193B5}" type="pres">
      <dgm:prSet presAssocID="{8CA1EE5D-375E-4025-B3B1-07CE1DA92543}" presName="level3hierChild" presStyleCnt="0"/>
      <dgm:spPr/>
    </dgm:pt>
    <dgm:pt modelId="{F0456FD9-B0A3-4FEC-ADBE-A9FDCA84B273}" type="pres">
      <dgm:prSet presAssocID="{B206AEDC-F55E-4E86-B469-FF041FEFC8DF}" presName="conn2-1" presStyleLbl="parChTrans1D2" presStyleIdx="3" presStyleCnt="4"/>
      <dgm:spPr/>
    </dgm:pt>
    <dgm:pt modelId="{0AB52738-ED49-4622-801E-A966D1B6AB3F}" type="pres">
      <dgm:prSet presAssocID="{B206AEDC-F55E-4E86-B469-FF041FEFC8DF}" presName="connTx" presStyleLbl="parChTrans1D2" presStyleIdx="3" presStyleCnt="4"/>
      <dgm:spPr/>
    </dgm:pt>
    <dgm:pt modelId="{784E0BAD-433C-4F86-974A-E875F547E25C}" type="pres">
      <dgm:prSet presAssocID="{948EEA49-F08B-4585-9B85-35CA129BA4E9}" presName="root2" presStyleCnt="0"/>
      <dgm:spPr/>
    </dgm:pt>
    <dgm:pt modelId="{420655BB-45DC-4477-B707-04ECC9FA220C}" type="pres">
      <dgm:prSet presAssocID="{948EEA49-F08B-4585-9B85-35CA129BA4E9}" presName="LevelTwoTextNode" presStyleLbl="node2" presStyleIdx="3" presStyleCnt="4">
        <dgm:presLayoutVars>
          <dgm:chPref val="3"/>
        </dgm:presLayoutVars>
      </dgm:prSet>
      <dgm:spPr/>
    </dgm:pt>
    <dgm:pt modelId="{0F5D836B-CBD7-490B-9B2F-CB3EE87C4EC8}" type="pres">
      <dgm:prSet presAssocID="{948EEA49-F08B-4585-9B85-35CA129BA4E9}" presName="level3hierChild" presStyleCnt="0"/>
      <dgm:spPr/>
    </dgm:pt>
  </dgm:ptLst>
  <dgm:cxnLst>
    <dgm:cxn modelId="{11535C04-2EF4-490A-8A48-48690B3D1F6A}" type="presOf" srcId="{7D755464-B6D2-4B90-BC5E-6469519E5D5D}" destId="{E731F9EE-8D81-4422-99B3-3A6F9EBFF59C}" srcOrd="0" destOrd="0" presId="urn:microsoft.com/office/officeart/2005/8/layout/hierarchy2"/>
    <dgm:cxn modelId="{3A6FA805-6518-4606-A6BF-F0FAA7B75704}" srcId="{7D755464-B6D2-4B90-BC5E-6469519E5D5D}" destId="{A00C85F4-24C8-42AC-AA33-757C3ED885F6}" srcOrd="1" destOrd="0" parTransId="{D48E88FE-BF55-4BE0-A4A8-C4DFA0852842}" sibTransId="{227D85D8-20FF-4518-ABB7-C57B87C705BC}"/>
    <dgm:cxn modelId="{68820416-6C47-4D2F-AEB6-96351C76F5A6}" type="presOf" srcId="{D4CE0713-BC40-4A72-B0DD-02984C9FE48A}" destId="{1529F6A0-CE89-4B8B-8599-CCC8628EA119}" srcOrd="0" destOrd="0" presId="urn:microsoft.com/office/officeart/2005/8/layout/hierarchy2"/>
    <dgm:cxn modelId="{EBB6291A-D242-4A7C-A1BD-E74D3D9CB956}" type="presOf" srcId="{D48E88FE-BF55-4BE0-A4A8-C4DFA0852842}" destId="{CF46D6CE-7749-4372-9031-8E72866B6CFF}" srcOrd="0" destOrd="0" presId="urn:microsoft.com/office/officeart/2005/8/layout/hierarchy2"/>
    <dgm:cxn modelId="{6859E03E-484F-4070-A972-DBF51CD772FA}" type="presOf" srcId="{87A9DD7C-5A83-4336-8F32-1F14F38EB54B}" destId="{769FDFFB-CA5D-4CC5-BC74-1DCD1CE6BB90}" srcOrd="1" destOrd="0" presId="urn:microsoft.com/office/officeart/2005/8/layout/hierarchy2"/>
    <dgm:cxn modelId="{15DE513F-DA93-44E3-903A-1C03B757112D}" type="presOf" srcId="{D48E88FE-BF55-4BE0-A4A8-C4DFA0852842}" destId="{B2DA3717-2862-455B-BCCF-1499748D0277}" srcOrd="1" destOrd="0" presId="urn:microsoft.com/office/officeart/2005/8/layout/hierarchy2"/>
    <dgm:cxn modelId="{E709F572-2EC1-4FC7-A1F4-040908CF0012}" srcId="{7D755464-B6D2-4B90-BC5E-6469519E5D5D}" destId="{948EEA49-F08B-4585-9B85-35CA129BA4E9}" srcOrd="3" destOrd="0" parTransId="{B206AEDC-F55E-4E86-B469-FF041FEFC8DF}" sibTransId="{940A7A15-2024-4410-81A9-F644FAF85C04}"/>
    <dgm:cxn modelId="{09D61D56-B77B-4DCE-AD5D-DF9A91F3FDF3}" srcId="{7223D0D2-8721-4859-B150-248C9488A3EE}" destId="{7D755464-B6D2-4B90-BC5E-6469519E5D5D}" srcOrd="1" destOrd="0" parTransId="{86799D55-7C03-4BB0-B1BE-4A2559A40EB1}" sibTransId="{76258449-1708-4480-AC79-1F059AB5A147}"/>
    <dgm:cxn modelId="{E5BF5D8F-ED6C-464B-B3DE-46809F1EC853}" type="presOf" srcId="{D4CE0713-BC40-4A72-B0DD-02984C9FE48A}" destId="{CF514836-2650-48A7-A500-ED5605A78947}" srcOrd="1" destOrd="0" presId="urn:microsoft.com/office/officeart/2005/8/layout/hierarchy2"/>
    <dgm:cxn modelId="{0A97DE9B-6648-4FEE-B8D1-C8AE95668E0A}" srcId="{7223D0D2-8721-4859-B150-248C9488A3EE}" destId="{4FCB135F-D812-4F18-A4E8-567EB0E66F23}" srcOrd="0" destOrd="0" parTransId="{844DCFB6-8934-42B3-A983-6F24F9C86C82}" sibTransId="{73EC27A7-1D10-4F23-9D5E-0211CBA036FA}"/>
    <dgm:cxn modelId="{867FA79C-B9C3-4B98-BF12-90B41CD9E436}" type="presOf" srcId="{87A9DD7C-5A83-4336-8F32-1F14F38EB54B}" destId="{F15FCA70-1FFB-47FB-82C1-440DD65CEF0C}" srcOrd="0" destOrd="0" presId="urn:microsoft.com/office/officeart/2005/8/layout/hierarchy2"/>
    <dgm:cxn modelId="{F2C837A1-D5D6-4359-9F25-6028EAAEF79D}" type="presOf" srcId="{A00C85F4-24C8-42AC-AA33-757C3ED885F6}" destId="{4350B408-4637-4B3E-A3FE-C5960122C3CB}" srcOrd="0" destOrd="0" presId="urn:microsoft.com/office/officeart/2005/8/layout/hierarchy2"/>
    <dgm:cxn modelId="{2010D3A8-6216-408E-814F-61A850C3BE3C}" type="presOf" srcId="{6B5D95FD-F393-4C70-932E-A5FD77BE171F}" destId="{C22C514C-A9A6-488D-BB8C-DB9A16526149}" srcOrd="0" destOrd="0" presId="urn:microsoft.com/office/officeart/2005/8/layout/hierarchy2"/>
    <dgm:cxn modelId="{E64852A9-4A0F-48A7-AA7A-611D141D274A}" srcId="{7D755464-B6D2-4B90-BC5E-6469519E5D5D}" destId="{8CA1EE5D-375E-4025-B3B1-07CE1DA92543}" srcOrd="2" destOrd="0" parTransId="{87A9DD7C-5A83-4336-8F32-1F14F38EB54B}" sibTransId="{41CD4C95-9631-4BF0-AEFF-04D1BF9D5607}"/>
    <dgm:cxn modelId="{7928FDAC-4BEA-4CE2-A935-01EB5AB78F35}" type="presOf" srcId="{948EEA49-F08B-4585-9B85-35CA129BA4E9}" destId="{420655BB-45DC-4477-B707-04ECC9FA220C}" srcOrd="0" destOrd="0" presId="urn:microsoft.com/office/officeart/2005/8/layout/hierarchy2"/>
    <dgm:cxn modelId="{C2A9D3B8-0F88-40F1-84AA-1C800B20EA78}" type="presOf" srcId="{7223D0D2-8721-4859-B150-248C9488A3EE}" destId="{9DF92B89-C6D8-4F44-ACC2-4A68E0E019C4}" srcOrd="0" destOrd="0" presId="urn:microsoft.com/office/officeart/2005/8/layout/hierarchy2"/>
    <dgm:cxn modelId="{76F145C6-BBEE-4CCC-86F3-AAB4E99BD0EB}" type="presOf" srcId="{4FCB135F-D812-4F18-A4E8-567EB0E66F23}" destId="{DBA23645-DB17-4A9C-BFD1-AA598E41BA51}" srcOrd="0" destOrd="0" presId="urn:microsoft.com/office/officeart/2005/8/layout/hierarchy2"/>
    <dgm:cxn modelId="{7EE7BFD2-8E49-4934-96EC-FBB6A2F236CD}" type="presOf" srcId="{B206AEDC-F55E-4E86-B469-FF041FEFC8DF}" destId="{F0456FD9-B0A3-4FEC-ADBE-A9FDCA84B273}" srcOrd="0" destOrd="0" presId="urn:microsoft.com/office/officeart/2005/8/layout/hierarchy2"/>
    <dgm:cxn modelId="{E46F12E0-666F-4EA5-9551-3D6D607441A6}" srcId="{7D755464-B6D2-4B90-BC5E-6469519E5D5D}" destId="{6B5D95FD-F393-4C70-932E-A5FD77BE171F}" srcOrd="0" destOrd="0" parTransId="{D4CE0713-BC40-4A72-B0DD-02984C9FE48A}" sibTransId="{E912D732-CC2C-4BCE-84B3-040DDBFF35E6}"/>
    <dgm:cxn modelId="{86B41EE8-F024-49E7-A360-89D7E3E90843}" type="presOf" srcId="{8CA1EE5D-375E-4025-B3B1-07CE1DA92543}" destId="{30BAD8EE-8A5B-4CB6-90B8-7178EACE8ECE}" srcOrd="0" destOrd="0" presId="urn:microsoft.com/office/officeart/2005/8/layout/hierarchy2"/>
    <dgm:cxn modelId="{B08763F6-4212-4B48-804D-6FE09C758A52}" type="presOf" srcId="{B206AEDC-F55E-4E86-B469-FF041FEFC8DF}" destId="{0AB52738-ED49-4622-801E-A966D1B6AB3F}" srcOrd="1" destOrd="0" presId="urn:microsoft.com/office/officeart/2005/8/layout/hierarchy2"/>
    <dgm:cxn modelId="{EF7BD81B-72E8-4F66-B52D-7ADADBC98F77}" type="presParOf" srcId="{9DF92B89-C6D8-4F44-ACC2-4A68E0E019C4}" destId="{704F731A-F679-4E2A-B476-CB7740F1C6D6}" srcOrd="0" destOrd="0" presId="urn:microsoft.com/office/officeart/2005/8/layout/hierarchy2"/>
    <dgm:cxn modelId="{E119E9B2-07AB-4204-A3D7-D6C19E4EE4CD}" type="presParOf" srcId="{704F731A-F679-4E2A-B476-CB7740F1C6D6}" destId="{DBA23645-DB17-4A9C-BFD1-AA598E41BA51}" srcOrd="0" destOrd="0" presId="urn:microsoft.com/office/officeart/2005/8/layout/hierarchy2"/>
    <dgm:cxn modelId="{135B8E64-8989-486C-9E04-402131C63561}" type="presParOf" srcId="{704F731A-F679-4E2A-B476-CB7740F1C6D6}" destId="{9A062018-5EA2-4DB0-9392-5FA5C041A424}" srcOrd="1" destOrd="0" presId="urn:microsoft.com/office/officeart/2005/8/layout/hierarchy2"/>
    <dgm:cxn modelId="{9B611460-9577-4EAB-9C6A-CAF2D16BA597}" type="presParOf" srcId="{9DF92B89-C6D8-4F44-ACC2-4A68E0E019C4}" destId="{A6651E92-6461-47E3-BA2F-17A00D353A46}" srcOrd="1" destOrd="0" presId="urn:microsoft.com/office/officeart/2005/8/layout/hierarchy2"/>
    <dgm:cxn modelId="{7F71E912-FD33-49FB-8EB3-CC733AAA5D38}" type="presParOf" srcId="{A6651E92-6461-47E3-BA2F-17A00D353A46}" destId="{E731F9EE-8D81-4422-99B3-3A6F9EBFF59C}" srcOrd="0" destOrd="0" presId="urn:microsoft.com/office/officeart/2005/8/layout/hierarchy2"/>
    <dgm:cxn modelId="{96F1961B-96B9-4F4A-B480-25D8998BED22}" type="presParOf" srcId="{A6651E92-6461-47E3-BA2F-17A00D353A46}" destId="{EF8D1946-784F-4714-A7FA-7E2A613B4FA7}" srcOrd="1" destOrd="0" presId="urn:microsoft.com/office/officeart/2005/8/layout/hierarchy2"/>
    <dgm:cxn modelId="{83AE074C-2DF4-477F-A578-1CA713E438D1}" type="presParOf" srcId="{EF8D1946-784F-4714-A7FA-7E2A613B4FA7}" destId="{1529F6A0-CE89-4B8B-8599-CCC8628EA119}" srcOrd="0" destOrd="0" presId="urn:microsoft.com/office/officeart/2005/8/layout/hierarchy2"/>
    <dgm:cxn modelId="{354BB7F7-9A4E-4813-87D8-30C13410D1E3}" type="presParOf" srcId="{1529F6A0-CE89-4B8B-8599-CCC8628EA119}" destId="{CF514836-2650-48A7-A500-ED5605A78947}" srcOrd="0" destOrd="0" presId="urn:microsoft.com/office/officeart/2005/8/layout/hierarchy2"/>
    <dgm:cxn modelId="{325D23B2-0A09-4DF2-8F69-7E4FFC80D899}" type="presParOf" srcId="{EF8D1946-784F-4714-A7FA-7E2A613B4FA7}" destId="{8623A11C-B7D7-4FF0-AE02-9964F814DA82}" srcOrd="1" destOrd="0" presId="urn:microsoft.com/office/officeart/2005/8/layout/hierarchy2"/>
    <dgm:cxn modelId="{2B4CC6EE-D479-431F-8C7F-8855AB91A9D5}" type="presParOf" srcId="{8623A11C-B7D7-4FF0-AE02-9964F814DA82}" destId="{C22C514C-A9A6-488D-BB8C-DB9A16526149}" srcOrd="0" destOrd="0" presId="urn:microsoft.com/office/officeart/2005/8/layout/hierarchy2"/>
    <dgm:cxn modelId="{F3173AF3-D11D-4913-A9D5-60A9ECA10749}" type="presParOf" srcId="{8623A11C-B7D7-4FF0-AE02-9964F814DA82}" destId="{9D1A0A69-372D-44A5-B2B7-3C4EA69F2E9F}" srcOrd="1" destOrd="0" presId="urn:microsoft.com/office/officeart/2005/8/layout/hierarchy2"/>
    <dgm:cxn modelId="{C0A70213-B34E-41C7-AB6E-5CB4AE3AD657}" type="presParOf" srcId="{EF8D1946-784F-4714-A7FA-7E2A613B4FA7}" destId="{CF46D6CE-7749-4372-9031-8E72866B6CFF}" srcOrd="2" destOrd="0" presId="urn:microsoft.com/office/officeart/2005/8/layout/hierarchy2"/>
    <dgm:cxn modelId="{031649B4-1FE8-47AC-AC19-94E4FB366A76}" type="presParOf" srcId="{CF46D6CE-7749-4372-9031-8E72866B6CFF}" destId="{B2DA3717-2862-455B-BCCF-1499748D0277}" srcOrd="0" destOrd="0" presId="urn:microsoft.com/office/officeart/2005/8/layout/hierarchy2"/>
    <dgm:cxn modelId="{86CF4B9E-66C5-4AED-BD4A-50EAE00C811C}" type="presParOf" srcId="{EF8D1946-784F-4714-A7FA-7E2A613B4FA7}" destId="{29C4443A-42DC-4BFF-8ED1-586BBAE35503}" srcOrd="3" destOrd="0" presId="urn:microsoft.com/office/officeart/2005/8/layout/hierarchy2"/>
    <dgm:cxn modelId="{24E4DDDF-4A63-4683-9C52-08C9266E750E}" type="presParOf" srcId="{29C4443A-42DC-4BFF-8ED1-586BBAE35503}" destId="{4350B408-4637-4B3E-A3FE-C5960122C3CB}" srcOrd="0" destOrd="0" presId="urn:microsoft.com/office/officeart/2005/8/layout/hierarchy2"/>
    <dgm:cxn modelId="{EA6F24CD-01A4-4D27-A1F5-E61F0490C2A1}" type="presParOf" srcId="{29C4443A-42DC-4BFF-8ED1-586BBAE35503}" destId="{52CE961E-E1A7-4D38-9937-C2C1E23FB5C7}" srcOrd="1" destOrd="0" presId="urn:microsoft.com/office/officeart/2005/8/layout/hierarchy2"/>
    <dgm:cxn modelId="{B4488E68-6CB2-4990-A34F-F1D723935D09}" type="presParOf" srcId="{EF8D1946-784F-4714-A7FA-7E2A613B4FA7}" destId="{F15FCA70-1FFB-47FB-82C1-440DD65CEF0C}" srcOrd="4" destOrd="0" presId="urn:microsoft.com/office/officeart/2005/8/layout/hierarchy2"/>
    <dgm:cxn modelId="{6E9FA5F6-22A6-4921-A83F-3AE191FC8282}" type="presParOf" srcId="{F15FCA70-1FFB-47FB-82C1-440DD65CEF0C}" destId="{769FDFFB-CA5D-4CC5-BC74-1DCD1CE6BB90}" srcOrd="0" destOrd="0" presId="urn:microsoft.com/office/officeart/2005/8/layout/hierarchy2"/>
    <dgm:cxn modelId="{23438BAD-CBE2-48B8-B6C2-05FA1EFBFE45}" type="presParOf" srcId="{EF8D1946-784F-4714-A7FA-7E2A613B4FA7}" destId="{D9BF6234-520C-45DF-8523-8F3829EBF13E}" srcOrd="5" destOrd="0" presId="urn:microsoft.com/office/officeart/2005/8/layout/hierarchy2"/>
    <dgm:cxn modelId="{7FB1D165-F21D-4EE5-978C-25C17BCCDCF0}" type="presParOf" srcId="{D9BF6234-520C-45DF-8523-8F3829EBF13E}" destId="{30BAD8EE-8A5B-4CB6-90B8-7178EACE8ECE}" srcOrd="0" destOrd="0" presId="urn:microsoft.com/office/officeart/2005/8/layout/hierarchy2"/>
    <dgm:cxn modelId="{59BE716B-70CC-471B-BD00-13430D94FE79}" type="presParOf" srcId="{D9BF6234-520C-45DF-8523-8F3829EBF13E}" destId="{F00F6F47-1551-43C0-A684-67338A5193B5}" srcOrd="1" destOrd="0" presId="urn:microsoft.com/office/officeart/2005/8/layout/hierarchy2"/>
    <dgm:cxn modelId="{CD0D6946-7EC8-460A-8F02-DE4713B2E725}" type="presParOf" srcId="{EF8D1946-784F-4714-A7FA-7E2A613B4FA7}" destId="{F0456FD9-B0A3-4FEC-ADBE-A9FDCA84B273}" srcOrd="6" destOrd="0" presId="urn:microsoft.com/office/officeart/2005/8/layout/hierarchy2"/>
    <dgm:cxn modelId="{FB943F8A-DA40-43ED-9296-3F2B71E08234}" type="presParOf" srcId="{F0456FD9-B0A3-4FEC-ADBE-A9FDCA84B273}" destId="{0AB52738-ED49-4622-801E-A966D1B6AB3F}" srcOrd="0" destOrd="0" presId="urn:microsoft.com/office/officeart/2005/8/layout/hierarchy2"/>
    <dgm:cxn modelId="{67ABB1D7-51D5-4ECE-A073-B3AA7F657AA1}" type="presParOf" srcId="{EF8D1946-784F-4714-A7FA-7E2A613B4FA7}" destId="{784E0BAD-433C-4F86-974A-E875F547E25C}" srcOrd="7" destOrd="0" presId="urn:microsoft.com/office/officeart/2005/8/layout/hierarchy2"/>
    <dgm:cxn modelId="{D875F515-3C79-489B-9C43-E6B9E9571D27}" type="presParOf" srcId="{784E0BAD-433C-4F86-974A-E875F547E25C}" destId="{420655BB-45DC-4477-B707-04ECC9FA220C}" srcOrd="0" destOrd="0" presId="urn:microsoft.com/office/officeart/2005/8/layout/hierarchy2"/>
    <dgm:cxn modelId="{3B17A4C2-CB26-4F77-8A1B-DCCB1DB2DAE5}" type="presParOf" srcId="{784E0BAD-433C-4F86-974A-E875F547E25C}" destId="{0F5D836B-CBD7-490B-9B2F-CB3EE87C4EC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5D6B1D-0812-42F2-8B36-C42CFA70CBE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25C7D0B-019E-45F2-8B82-21702211359E}">
      <dgm:prSet/>
      <dgm:spPr/>
      <dgm:t>
        <a:bodyPr/>
        <a:lstStyle/>
        <a:p>
          <a:pPr>
            <a:lnSpc>
              <a:spcPct val="100000"/>
            </a:lnSpc>
          </a:pPr>
          <a:r>
            <a:rPr lang="en-US" b="0" i="0"/>
            <a:t>Explore other social media platforms to compare influencer performance.</a:t>
          </a:r>
          <a:endParaRPr lang="en-US"/>
        </a:p>
      </dgm:t>
    </dgm:pt>
    <dgm:pt modelId="{D0EA9DC3-2513-4561-8A3D-326435109720}" type="parTrans" cxnId="{AA231B9E-FA62-409E-BC6D-210D0A2B0DE3}">
      <dgm:prSet/>
      <dgm:spPr/>
      <dgm:t>
        <a:bodyPr/>
        <a:lstStyle/>
        <a:p>
          <a:endParaRPr lang="en-US"/>
        </a:p>
      </dgm:t>
    </dgm:pt>
    <dgm:pt modelId="{D8B34B7E-F2E3-4E35-840A-8FC3CE470E45}" type="sibTrans" cxnId="{AA231B9E-FA62-409E-BC6D-210D0A2B0DE3}">
      <dgm:prSet/>
      <dgm:spPr/>
      <dgm:t>
        <a:bodyPr/>
        <a:lstStyle/>
        <a:p>
          <a:pPr>
            <a:lnSpc>
              <a:spcPct val="100000"/>
            </a:lnSpc>
          </a:pPr>
          <a:endParaRPr lang="en-US"/>
        </a:p>
      </dgm:t>
    </dgm:pt>
    <dgm:pt modelId="{9E237DAC-B1F9-4E8E-975B-AF16546FB929}">
      <dgm:prSet/>
      <dgm:spPr/>
      <dgm:t>
        <a:bodyPr/>
        <a:lstStyle/>
        <a:p>
          <a:pPr>
            <a:lnSpc>
              <a:spcPct val="100000"/>
            </a:lnSpc>
          </a:pPr>
          <a:r>
            <a:rPr lang="en-US" b="0" i="0"/>
            <a:t>Develop a machine learning model to predict engagement rate based on influencer characteristics.</a:t>
          </a:r>
          <a:endParaRPr lang="en-US"/>
        </a:p>
      </dgm:t>
    </dgm:pt>
    <dgm:pt modelId="{77320BD8-7F91-4493-AE0C-569B64C18821}" type="parTrans" cxnId="{581BACD4-2325-45CE-B2FA-5DA477E216BC}">
      <dgm:prSet/>
      <dgm:spPr/>
      <dgm:t>
        <a:bodyPr/>
        <a:lstStyle/>
        <a:p>
          <a:endParaRPr lang="en-US"/>
        </a:p>
      </dgm:t>
    </dgm:pt>
    <dgm:pt modelId="{26CEBB84-6DB3-4F2C-AB79-4F4F889752CC}" type="sibTrans" cxnId="{581BACD4-2325-45CE-B2FA-5DA477E216BC}">
      <dgm:prSet/>
      <dgm:spPr/>
      <dgm:t>
        <a:bodyPr/>
        <a:lstStyle/>
        <a:p>
          <a:pPr>
            <a:lnSpc>
              <a:spcPct val="100000"/>
            </a:lnSpc>
          </a:pPr>
          <a:endParaRPr lang="en-US"/>
        </a:p>
      </dgm:t>
    </dgm:pt>
    <dgm:pt modelId="{D3027614-EE22-4295-BDC2-90C08100FFB5}">
      <dgm:prSet/>
      <dgm:spPr/>
      <dgm:t>
        <a:bodyPr/>
        <a:lstStyle/>
        <a:p>
          <a:pPr>
            <a:lnSpc>
              <a:spcPct val="100000"/>
            </a:lnSpc>
          </a:pPr>
          <a:r>
            <a:rPr lang="en-US" b="0" i="0"/>
            <a:t>Conduct a sentiment analysis of influencer posts to identify trends and themes.</a:t>
          </a:r>
          <a:endParaRPr lang="en-US"/>
        </a:p>
      </dgm:t>
    </dgm:pt>
    <dgm:pt modelId="{61EC6D97-EB6A-406B-AC75-621193BAC5BA}" type="parTrans" cxnId="{0665B865-4CD9-442A-B71E-C0AB2A9CD7BF}">
      <dgm:prSet/>
      <dgm:spPr/>
      <dgm:t>
        <a:bodyPr/>
        <a:lstStyle/>
        <a:p>
          <a:endParaRPr lang="en-US"/>
        </a:p>
      </dgm:t>
    </dgm:pt>
    <dgm:pt modelId="{D4605C97-FFFB-46D1-8B95-0BD295DAE456}" type="sibTrans" cxnId="{0665B865-4CD9-442A-B71E-C0AB2A9CD7BF}">
      <dgm:prSet/>
      <dgm:spPr/>
      <dgm:t>
        <a:bodyPr/>
        <a:lstStyle/>
        <a:p>
          <a:pPr>
            <a:lnSpc>
              <a:spcPct val="100000"/>
            </a:lnSpc>
          </a:pPr>
          <a:endParaRPr lang="en-US"/>
        </a:p>
      </dgm:t>
    </dgm:pt>
    <dgm:pt modelId="{44628211-0489-428A-AFF0-6F06933E2CD9}">
      <dgm:prSet/>
      <dgm:spPr/>
      <dgm:t>
        <a:bodyPr/>
        <a:lstStyle/>
        <a:p>
          <a:pPr>
            <a:lnSpc>
              <a:spcPct val="100000"/>
            </a:lnSpc>
          </a:pPr>
          <a:r>
            <a:rPr lang="en-US" b="0" i="0"/>
            <a:t>Investigate the relationship between influencer content and follower demographics.</a:t>
          </a:r>
          <a:endParaRPr lang="en-US"/>
        </a:p>
      </dgm:t>
    </dgm:pt>
    <dgm:pt modelId="{947F0307-FFD4-4441-8541-08CAFB949D1A}" type="parTrans" cxnId="{3ACA2077-7A71-4B11-94E6-0D2E4CFD25ED}">
      <dgm:prSet/>
      <dgm:spPr/>
      <dgm:t>
        <a:bodyPr/>
        <a:lstStyle/>
        <a:p>
          <a:endParaRPr lang="en-US"/>
        </a:p>
      </dgm:t>
    </dgm:pt>
    <dgm:pt modelId="{A85599FB-37A6-490D-8F43-1788653DD5F8}" type="sibTrans" cxnId="{3ACA2077-7A71-4B11-94E6-0D2E4CFD25ED}">
      <dgm:prSet/>
      <dgm:spPr/>
      <dgm:t>
        <a:bodyPr/>
        <a:lstStyle/>
        <a:p>
          <a:pPr>
            <a:lnSpc>
              <a:spcPct val="100000"/>
            </a:lnSpc>
          </a:pPr>
          <a:endParaRPr lang="en-US"/>
        </a:p>
      </dgm:t>
    </dgm:pt>
    <dgm:pt modelId="{96B938B1-73E2-4AFA-9F2E-2D6F45713C18}">
      <dgm:prSet/>
      <dgm:spPr/>
      <dgm:t>
        <a:bodyPr/>
        <a:lstStyle/>
        <a:p>
          <a:pPr>
            <a:lnSpc>
              <a:spcPct val="100000"/>
            </a:lnSpc>
          </a:pPr>
          <a:r>
            <a:rPr lang="en-US" b="0" i="0"/>
            <a:t>Create an influencer marketing strategy based on the insights gained from the analysis.</a:t>
          </a:r>
          <a:endParaRPr lang="en-US"/>
        </a:p>
      </dgm:t>
    </dgm:pt>
    <dgm:pt modelId="{2CD271FA-6473-4CAC-9AF9-4432A62B1F89}" type="parTrans" cxnId="{B6F509E9-8D40-4C98-BD9A-5FBC18471343}">
      <dgm:prSet/>
      <dgm:spPr/>
      <dgm:t>
        <a:bodyPr/>
        <a:lstStyle/>
        <a:p>
          <a:endParaRPr lang="en-US"/>
        </a:p>
      </dgm:t>
    </dgm:pt>
    <dgm:pt modelId="{0E80C679-BCCC-479D-9A62-EEF70DF7D157}" type="sibTrans" cxnId="{B6F509E9-8D40-4C98-BD9A-5FBC18471343}">
      <dgm:prSet/>
      <dgm:spPr/>
      <dgm:t>
        <a:bodyPr/>
        <a:lstStyle/>
        <a:p>
          <a:endParaRPr lang="en-US"/>
        </a:p>
      </dgm:t>
    </dgm:pt>
    <dgm:pt modelId="{C1E1EBF8-471C-428D-9591-732E9E1D895B}" type="pres">
      <dgm:prSet presAssocID="{955D6B1D-0812-42F2-8B36-C42CFA70CBE2}" presName="root" presStyleCnt="0">
        <dgm:presLayoutVars>
          <dgm:dir/>
          <dgm:resizeHandles val="exact"/>
        </dgm:presLayoutVars>
      </dgm:prSet>
      <dgm:spPr/>
    </dgm:pt>
    <dgm:pt modelId="{9DFEBDB6-BADD-4FA2-A30B-989E6DBEA275}" type="pres">
      <dgm:prSet presAssocID="{955D6B1D-0812-42F2-8B36-C42CFA70CBE2}" presName="container" presStyleCnt="0">
        <dgm:presLayoutVars>
          <dgm:dir/>
          <dgm:resizeHandles val="exact"/>
        </dgm:presLayoutVars>
      </dgm:prSet>
      <dgm:spPr/>
    </dgm:pt>
    <dgm:pt modelId="{32B58F6F-E658-4DEE-BF73-A4A5A9F1AFC9}" type="pres">
      <dgm:prSet presAssocID="{025C7D0B-019E-45F2-8B82-21702211359E}" presName="compNode" presStyleCnt="0"/>
      <dgm:spPr/>
    </dgm:pt>
    <dgm:pt modelId="{54B629BF-E389-4325-B874-FBA7ED4F30C3}" type="pres">
      <dgm:prSet presAssocID="{025C7D0B-019E-45F2-8B82-21702211359E}" presName="iconBgRect" presStyleLbl="bgShp" presStyleIdx="0" presStyleCnt="5"/>
      <dgm:spPr/>
    </dgm:pt>
    <dgm:pt modelId="{2671E5DB-93B9-4251-AC0A-5EBDA99EC688}" type="pres">
      <dgm:prSet presAssocID="{025C7D0B-019E-45F2-8B82-2170221135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Bubble"/>
        </a:ext>
      </dgm:extLst>
    </dgm:pt>
    <dgm:pt modelId="{43817F08-F660-401D-A9BD-EEEC73A1150D}" type="pres">
      <dgm:prSet presAssocID="{025C7D0B-019E-45F2-8B82-21702211359E}" presName="spaceRect" presStyleCnt="0"/>
      <dgm:spPr/>
    </dgm:pt>
    <dgm:pt modelId="{065EE1D9-3BCC-4FEF-B3D8-BC0A188BB065}" type="pres">
      <dgm:prSet presAssocID="{025C7D0B-019E-45F2-8B82-21702211359E}" presName="textRect" presStyleLbl="revTx" presStyleIdx="0" presStyleCnt="5">
        <dgm:presLayoutVars>
          <dgm:chMax val="1"/>
          <dgm:chPref val="1"/>
        </dgm:presLayoutVars>
      </dgm:prSet>
      <dgm:spPr/>
    </dgm:pt>
    <dgm:pt modelId="{F28D8C90-F8D4-4333-9D72-D1EE1E695FBD}" type="pres">
      <dgm:prSet presAssocID="{D8B34B7E-F2E3-4E35-840A-8FC3CE470E45}" presName="sibTrans" presStyleLbl="sibTrans2D1" presStyleIdx="0" presStyleCnt="0"/>
      <dgm:spPr/>
    </dgm:pt>
    <dgm:pt modelId="{5367E3D8-3733-4359-B3BC-AD759D6B68F8}" type="pres">
      <dgm:prSet presAssocID="{9E237DAC-B1F9-4E8E-975B-AF16546FB929}" presName="compNode" presStyleCnt="0"/>
      <dgm:spPr/>
    </dgm:pt>
    <dgm:pt modelId="{5FBF1189-95B0-4EC5-8AB6-519624598303}" type="pres">
      <dgm:prSet presAssocID="{9E237DAC-B1F9-4E8E-975B-AF16546FB929}" presName="iconBgRect" presStyleLbl="bgShp" presStyleIdx="1" presStyleCnt="5"/>
      <dgm:spPr/>
    </dgm:pt>
    <dgm:pt modelId="{FC15D0C4-CC7D-4D25-859F-28F73F2B1C81}" type="pres">
      <dgm:prSet presAssocID="{9E237DAC-B1F9-4E8E-975B-AF16546FB92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DF73665D-42FB-48BD-B631-9303FC8F6D5C}" type="pres">
      <dgm:prSet presAssocID="{9E237DAC-B1F9-4E8E-975B-AF16546FB929}" presName="spaceRect" presStyleCnt="0"/>
      <dgm:spPr/>
    </dgm:pt>
    <dgm:pt modelId="{AE5D2EE4-AB93-4905-8292-3D1615CA4D53}" type="pres">
      <dgm:prSet presAssocID="{9E237DAC-B1F9-4E8E-975B-AF16546FB929}" presName="textRect" presStyleLbl="revTx" presStyleIdx="1" presStyleCnt="5">
        <dgm:presLayoutVars>
          <dgm:chMax val="1"/>
          <dgm:chPref val="1"/>
        </dgm:presLayoutVars>
      </dgm:prSet>
      <dgm:spPr/>
    </dgm:pt>
    <dgm:pt modelId="{0C6F11F0-9454-479B-AE3B-363A1736EBD7}" type="pres">
      <dgm:prSet presAssocID="{26CEBB84-6DB3-4F2C-AB79-4F4F889752CC}" presName="sibTrans" presStyleLbl="sibTrans2D1" presStyleIdx="0" presStyleCnt="0"/>
      <dgm:spPr/>
    </dgm:pt>
    <dgm:pt modelId="{1FF3F959-6080-4DE6-BF0F-B33514E489BD}" type="pres">
      <dgm:prSet presAssocID="{D3027614-EE22-4295-BDC2-90C08100FFB5}" presName="compNode" presStyleCnt="0"/>
      <dgm:spPr/>
    </dgm:pt>
    <dgm:pt modelId="{3D98C43B-E0ED-4025-B5C6-5A2DAF29DA7C}" type="pres">
      <dgm:prSet presAssocID="{D3027614-EE22-4295-BDC2-90C08100FFB5}" presName="iconBgRect" presStyleLbl="bgShp" presStyleIdx="2" presStyleCnt="5"/>
      <dgm:spPr/>
    </dgm:pt>
    <dgm:pt modelId="{8E9089E0-8CC1-4AAB-A134-3E2E96D881BA}" type="pres">
      <dgm:prSet presAssocID="{D3027614-EE22-4295-BDC2-90C08100FF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145A4623-72FA-40D4-88B2-AF0A9FE9A342}" type="pres">
      <dgm:prSet presAssocID="{D3027614-EE22-4295-BDC2-90C08100FFB5}" presName="spaceRect" presStyleCnt="0"/>
      <dgm:spPr/>
    </dgm:pt>
    <dgm:pt modelId="{8FA89E74-F281-409A-9267-12E22FADD06B}" type="pres">
      <dgm:prSet presAssocID="{D3027614-EE22-4295-BDC2-90C08100FFB5}" presName="textRect" presStyleLbl="revTx" presStyleIdx="2" presStyleCnt="5">
        <dgm:presLayoutVars>
          <dgm:chMax val="1"/>
          <dgm:chPref val="1"/>
        </dgm:presLayoutVars>
      </dgm:prSet>
      <dgm:spPr/>
    </dgm:pt>
    <dgm:pt modelId="{A6FDD7A2-4D2C-4B85-AE09-62641EAA216A}" type="pres">
      <dgm:prSet presAssocID="{D4605C97-FFFB-46D1-8B95-0BD295DAE456}" presName="sibTrans" presStyleLbl="sibTrans2D1" presStyleIdx="0" presStyleCnt="0"/>
      <dgm:spPr/>
    </dgm:pt>
    <dgm:pt modelId="{E18E0E10-4A42-4295-A435-845D9EC95A09}" type="pres">
      <dgm:prSet presAssocID="{44628211-0489-428A-AFF0-6F06933E2CD9}" presName="compNode" presStyleCnt="0"/>
      <dgm:spPr/>
    </dgm:pt>
    <dgm:pt modelId="{73B30BE1-4241-41FC-B461-CF58767A6788}" type="pres">
      <dgm:prSet presAssocID="{44628211-0489-428A-AFF0-6F06933E2CD9}" presName="iconBgRect" presStyleLbl="bgShp" presStyleIdx="3" presStyleCnt="5"/>
      <dgm:spPr/>
    </dgm:pt>
    <dgm:pt modelId="{E4618A12-1A64-482D-BBAD-ACDAE2A83151}" type="pres">
      <dgm:prSet presAssocID="{44628211-0489-428A-AFF0-6F06933E2C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udience"/>
        </a:ext>
      </dgm:extLst>
    </dgm:pt>
    <dgm:pt modelId="{401B14EE-DE36-4540-AB69-75496C0ECD34}" type="pres">
      <dgm:prSet presAssocID="{44628211-0489-428A-AFF0-6F06933E2CD9}" presName="spaceRect" presStyleCnt="0"/>
      <dgm:spPr/>
    </dgm:pt>
    <dgm:pt modelId="{74EC43EE-CC1F-43D0-B9B7-DE3D674DAE3B}" type="pres">
      <dgm:prSet presAssocID="{44628211-0489-428A-AFF0-6F06933E2CD9}" presName="textRect" presStyleLbl="revTx" presStyleIdx="3" presStyleCnt="5">
        <dgm:presLayoutVars>
          <dgm:chMax val="1"/>
          <dgm:chPref val="1"/>
        </dgm:presLayoutVars>
      </dgm:prSet>
      <dgm:spPr/>
    </dgm:pt>
    <dgm:pt modelId="{D2D82128-9942-4E2F-A379-5B1A2BCF8D28}" type="pres">
      <dgm:prSet presAssocID="{A85599FB-37A6-490D-8F43-1788653DD5F8}" presName="sibTrans" presStyleLbl="sibTrans2D1" presStyleIdx="0" presStyleCnt="0"/>
      <dgm:spPr/>
    </dgm:pt>
    <dgm:pt modelId="{6592F419-184A-43A1-A728-6CAAD61EEA5C}" type="pres">
      <dgm:prSet presAssocID="{96B938B1-73E2-4AFA-9F2E-2D6F45713C18}" presName="compNode" presStyleCnt="0"/>
      <dgm:spPr/>
    </dgm:pt>
    <dgm:pt modelId="{4EF8CD4B-2BDB-4612-ABE0-4F6C2EA1819C}" type="pres">
      <dgm:prSet presAssocID="{96B938B1-73E2-4AFA-9F2E-2D6F45713C18}" presName="iconBgRect" presStyleLbl="bgShp" presStyleIdx="4" presStyleCnt="5"/>
      <dgm:spPr/>
    </dgm:pt>
    <dgm:pt modelId="{BD7A20EA-6C45-438C-B2D8-4DDC0C805D3D}" type="pres">
      <dgm:prSet presAssocID="{96B938B1-73E2-4AFA-9F2E-2D6F45713C1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egaphone"/>
        </a:ext>
      </dgm:extLst>
    </dgm:pt>
    <dgm:pt modelId="{3CCF57F0-4DEB-45EA-8FA2-CFE55FE491A9}" type="pres">
      <dgm:prSet presAssocID="{96B938B1-73E2-4AFA-9F2E-2D6F45713C18}" presName="spaceRect" presStyleCnt="0"/>
      <dgm:spPr/>
    </dgm:pt>
    <dgm:pt modelId="{BFD8CFE5-DD9B-4094-9868-5C75717D43B1}" type="pres">
      <dgm:prSet presAssocID="{96B938B1-73E2-4AFA-9F2E-2D6F45713C18}" presName="textRect" presStyleLbl="revTx" presStyleIdx="4" presStyleCnt="5">
        <dgm:presLayoutVars>
          <dgm:chMax val="1"/>
          <dgm:chPref val="1"/>
        </dgm:presLayoutVars>
      </dgm:prSet>
      <dgm:spPr/>
    </dgm:pt>
  </dgm:ptLst>
  <dgm:cxnLst>
    <dgm:cxn modelId="{05BB6F12-1AF8-484F-B457-FE6136818CD3}" type="presOf" srcId="{025C7D0B-019E-45F2-8B82-21702211359E}" destId="{065EE1D9-3BCC-4FEF-B3D8-BC0A188BB065}" srcOrd="0" destOrd="0" presId="urn:microsoft.com/office/officeart/2018/2/layout/IconCircleList"/>
    <dgm:cxn modelId="{8366F635-238C-4E3C-981B-CEE87898ABB8}" type="presOf" srcId="{9E237DAC-B1F9-4E8E-975B-AF16546FB929}" destId="{AE5D2EE4-AB93-4905-8292-3D1615CA4D53}" srcOrd="0" destOrd="0" presId="urn:microsoft.com/office/officeart/2018/2/layout/IconCircleList"/>
    <dgm:cxn modelId="{6F8E365C-E8C9-429B-8897-9ECAB8DDE3B7}" type="presOf" srcId="{26CEBB84-6DB3-4F2C-AB79-4F4F889752CC}" destId="{0C6F11F0-9454-479B-AE3B-363A1736EBD7}" srcOrd="0" destOrd="0" presId="urn:microsoft.com/office/officeart/2018/2/layout/IconCircleList"/>
    <dgm:cxn modelId="{DE8C7344-CE30-4E5A-93A4-F4C6CA91BD1F}" type="presOf" srcId="{44628211-0489-428A-AFF0-6F06933E2CD9}" destId="{74EC43EE-CC1F-43D0-B9B7-DE3D674DAE3B}" srcOrd="0" destOrd="0" presId="urn:microsoft.com/office/officeart/2018/2/layout/IconCircleList"/>
    <dgm:cxn modelId="{0665B865-4CD9-442A-B71E-C0AB2A9CD7BF}" srcId="{955D6B1D-0812-42F2-8B36-C42CFA70CBE2}" destId="{D3027614-EE22-4295-BDC2-90C08100FFB5}" srcOrd="2" destOrd="0" parTransId="{61EC6D97-EB6A-406B-AC75-621193BAC5BA}" sibTransId="{D4605C97-FFFB-46D1-8B95-0BD295DAE456}"/>
    <dgm:cxn modelId="{22D44067-0869-4BFA-935A-6025ED85AE3A}" type="presOf" srcId="{A85599FB-37A6-490D-8F43-1788653DD5F8}" destId="{D2D82128-9942-4E2F-A379-5B1A2BCF8D28}" srcOrd="0" destOrd="0" presId="urn:microsoft.com/office/officeart/2018/2/layout/IconCircleList"/>
    <dgm:cxn modelId="{75650F4F-08D0-4B1F-B2D2-C9E4F28707A3}" type="presOf" srcId="{D3027614-EE22-4295-BDC2-90C08100FFB5}" destId="{8FA89E74-F281-409A-9267-12E22FADD06B}" srcOrd="0" destOrd="0" presId="urn:microsoft.com/office/officeart/2018/2/layout/IconCircleList"/>
    <dgm:cxn modelId="{3ACA2077-7A71-4B11-94E6-0D2E4CFD25ED}" srcId="{955D6B1D-0812-42F2-8B36-C42CFA70CBE2}" destId="{44628211-0489-428A-AFF0-6F06933E2CD9}" srcOrd="3" destOrd="0" parTransId="{947F0307-FFD4-4441-8541-08CAFB949D1A}" sibTransId="{A85599FB-37A6-490D-8F43-1788653DD5F8}"/>
    <dgm:cxn modelId="{AA231B9E-FA62-409E-BC6D-210D0A2B0DE3}" srcId="{955D6B1D-0812-42F2-8B36-C42CFA70CBE2}" destId="{025C7D0B-019E-45F2-8B82-21702211359E}" srcOrd="0" destOrd="0" parTransId="{D0EA9DC3-2513-4561-8A3D-326435109720}" sibTransId="{D8B34B7E-F2E3-4E35-840A-8FC3CE470E45}"/>
    <dgm:cxn modelId="{78EDD9B6-1D04-4FCF-A374-93BAA9788464}" type="presOf" srcId="{955D6B1D-0812-42F2-8B36-C42CFA70CBE2}" destId="{C1E1EBF8-471C-428D-9591-732E9E1D895B}" srcOrd="0" destOrd="0" presId="urn:microsoft.com/office/officeart/2018/2/layout/IconCircleList"/>
    <dgm:cxn modelId="{581BACD4-2325-45CE-B2FA-5DA477E216BC}" srcId="{955D6B1D-0812-42F2-8B36-C42CFA70CBE2}" destId="{9E237DAC-B1F9-4E8E-975B-AF16546FB929}" srcOrd="1" destOrd="0" parTransId="{77320BD8-7F91-4493-AE0C-569B64C18821}" sibTransId="{26CEBB84-6DB3-4F2C-AB79-4F4F889752CC}"/>
    <dgm:cxn modelId="{2D1072D9-173B-43C2-AB64-62A0572AAEC9}" type="presOf" srcId="{D8B34B7E-F2E3-4E35-840A-8FC3CE470E45}" destId="{F28D8C90-F8D4-4333-9D72-D1EE1E695FBD}" srcOrd="0" destOrd="0" presId="urn:microsoft.com/office/officeart/2018/2/layout/IconCircleList"/>
    <dgm:cxn modelId="{B6F509E9-8D40-4C98-BD9A-5FBC18471343}" srcId="{955D6B1D-0812-42F2-8B36-C42CFA70CBE2}" destId="{96B938B1-73E2-4AFA-9F2E-2D6F45713C18}" srcOrd="4" destOrd="0" parTransId="{2CD271FA-6473-4CAC-9AF9-4432A62B1F89}" sibTransId="{0E80C679-BCCC-479D-9A62-EEF70DF7D157}"/>
    <dgm:cxn modelId="{44E2A2E9-9192-497A-8D36-98E1FBCA24E3}" type="presOf" srcId="{D4605C97-FFFB-46D1-8B95-0BD295DAE456}" destId="{A6FDD7A2-4D2C-4B85-AE09-62641EAA216A}" srcOrd="0" destOrd="0" presId="urn:microsoft.com/office/officeart/2018/2/layout/IconCircleList"/>
    <dgm:cxn modelId="{00F396FB-B8D1-4114-BD03-732F9F45EEF0}" type="presOf" srcId="{96B938B1-73E2-4AFA-9F2E-2D6F45713C18}" destId="{BFD8CFE5-DD9B-4094-9868-5C75717D43B1}" srcOrd="0" destOrd="0" presId="urn:microsoft.com/office/officeart/2018/2/layout/IconCircleList"/>
    <dgm:cxn modelId="{FD2C3CAB-C49A-41B8-B9DC-870B3CC9D097}" type="presParOf" srcId="{C1E1EBF8-471C-428D-9591-732E9E1D895B}" destId="{9DFEBDB6-BADD-4FA2-A30B-989E6DBEA275}" srcOrd="0" destOrd="0" presId="urn:microsoft.com/office/officeart/2018/2/layout/IconCircleList"/>
    <dgm:cxn modelId="{C4D4C880-3E29-4737-A95F-81EA65728575}" type="presParOf" srcId="{9DFEBDB6-BADD-4FA2-A30B-989E6DBEA275}" destId="{32B58F6F-E658-4DEE-BF73-A4A5A9F1AFC9}" srcOrd="0" destOrd="0" presId="urn:microsoft.com/office/officeart/2018/2/layout/IconCircleList"/>
    <dgm:cxn modelId="{EEF0EA19-E057-4DDE-8A52-A5AAC8CE1800}" type="presParOf" srcId="{32B58F6F-E658-4DEE-BF73-A4A5A9F1AFC9}" destId="{54B629BF-E389-4325-B874-FBA7ED4F30C3}" srcOrd="0" destOrd="0" presId="urn:microsoft.com/office/officeart/2018/2/layout/IconCircleList"/>
    <dgm:cxn modelId="{3AE5A2A4-A04A-4408-9FB7-E57E799B6C59}" type="presParOf" srcId="{32B58F6F-E658-4DEE-BF73-A4A5A9F1AFC9}" destId="{2671E5DB-93B9-4251-AC0A-5EBDA99EC688}" srcOrd="1" destOrd="0" presId="urn:microsoft.com/office/officeart/2018/2/layout/IconCircleList"/>
    <dgm:cxn modelId="{5768D94E-FF7F-41EA-9465-C791E6614698}" type="presParOf" srcId="{32B58F6F-E658-4DEE-BF73-A4A5A9F1AFC9}" destId="{43817F08-F660-401D-A9BD-EEEC73A1150D}" srcOrd="2" destOrd="0" presId="urn:microsoft.com/office/officeart/2018/2/layout/IconCircleList"/>
    <dgm:cxn modelId="{825F376C-DD15-4866-98A6-1118F90730D1}" type="presParOf" srcId="{32B58F6F-E658-4DEE-BF73-A4A5A9F1AFC9}" destId="{065EE1D9-3BCC-4FEF-B3D8-BC0A188BB065}" srcOrd="3" destOrd="0" presId="urn:microsoft.com/office/officeart/2018/2/layout/IconCircleList"/>
    <dgm:cxn modelId="{B7265971-343A-4A60-8672-1989B47E8CA6}" type="presParOf" srcId="{9DFEBDB6-BADD-4FA2-A30B-989E6DBEA275}" destId="{F28D8C90-F8D4-4333-9D72-D1EE1E695FBD}" srcOrd="1" destOrd="0" presId="urn:microsoft.com/office/officeart/2018/2/layout/IconCircleList"/>
    <dgm:cxn modelId="{60C7C906-B77E-4CAE-A96A-569A004A1388}" type="presParOf" srcId="{9DFEBDB6-BADD-4FA2-A30B-989E6DBEA275}" destId="{5367E3D8-3733-4359-B3BC-AD759D6B68F8}" srcOrd="2" destOrd="0" presId="urn:microsoft.com/office/officeart/2018/2/layout/IconCircleList"/>
    <dgm:cxn modelId="{1C7C517A-81D2-4764-9C5F-BBD1B924924C}" type="presParOf" srcId="{5367E3D8-3733-4359-B3BC-AD759D6B68F8}" destId="{5FBF1189-95B0-4EC5-8AB6-519624598303}" srcOrd="0" destOrd="0" presId="urn:microsoft.com/office/officeart/2018/2/layout/IconCircleList"/>
    <dgm:cxn modelId="{099D71C5-454D-4FCC-8967-6EA6AA0C75CC}" type="presParOf" srcId="{5367E3D8-3733-4359-B3BC-AD759D6B68F8}" destId="{FC15D0C4-CC7D-4D25-859F-28F73F2B1C81}" srcOrd="1" destOrd="0" presId="urn:microsoft.com/office/officeart/2018/2/layout/IconCircleList"/>
    <dgm:cxn modelId="{F9B496C4-EE74-4AA2-9A92-3D8012A03DB4}" type="presParOf" srcId="{5367E3D8-3733-4359-B3BC-AD759D6B68F8}" destId="{DF73665D-42FB-48BD-B631-9303FC8F6D5C}" srcOrd="2" destOrd="0" presId="urn:microsoft.com/office/officeart/2018/2/layout/IconCircleList"/>
    <dgm:cxn modelId="{F81F5E58-D89E-4D63-A433-3F5FD40F5821}" type="presParOf" srcId="{5367E3D8-3733-4359-B3BC-AD759D6B68F8}" destId="{AE5D2EE4-AB93-4905-8292-3D1615CA4D53}" srcOrd="3" destOrd="0" presId="urn:microsoft.com/office/officeart/2018/2/layout/IconCircleList"/>
    <dgm:cxn modelId="{125C5941-22E9-4A81-A3D7-3CF971B7FE13}" type="presParOf" srcId="{9DFEBDB6-BADD-4FA2-A30B-989E6DBEA275}" destId="{0C6F11F0-9454-479B-AE3B-363A1736EBD7}" srcOrd="3" destOrd="0" presId="urn:microsoft.com/office/officeart/2018/2/layout/IconCircleList"/>
    <dgm:cxn modelId="{3CE4B6B1-55A5-4A1F-8333-CA03266AF394}" type="presParOf" srcId="{9DFEBDB6-BADD-4FA2-A30B-989E6DBEA275}" destId="{1FF3F959-6080-4DE6-BF0F-B33514E489BD}" srcOrd="4" destOrd="0" presId="urn:microsoft.com/office/officeart/2018/2/layout/IconCircleList"/>
    <dgm:cxn modelId="{67092DC9-9DBA-415B-B0FE-276C6F4FD587}" type="presParOf" srcId="{1FF3F959-6080-4DE6-BF0F-B33514E489BD}" destId="{3D98C43B-E0ED-4025-B5C6-5A2DAF29DA7C}" srcOrd="0" destOrd="0" presId="urn:microsoft.com/office/officeart/2018/2/layout/IconCircleList"/>
    <dgm:cxn modelId="{27EA15B9-08FD-4961-B684-684A6CD2B0D1}" type="presParOf" srcId="{1FF3F959-6080-4DE6-BF0F-B33514E489BD}" destId="{8E9089E0-8CC1-4AAB-A134-3E2E96D881BA}" srcOrd="1" destOrd="0" presId="urn:microsoft.com/office/officeart/2018/2/layout/IconCircleList"/>
    <dgm:cxn modelId="{E196702D-DF16-4548-8B6E-E0626654C51D}" type="presParOf" srcId="{1FF3F959-6080-4DE6-BF0F-B33514E489BD}" destId="{145A4623-72FA-40D4-88B2-AF0A9FE9A342}" srcOrd="2" destOrd="0" presId="urn:microsoft.com/office/officeart/2018/2/layout/IconCircleList"/>
    <dgm:cxn modelId="{B1689825-DD3D-4629-9F42-074A4963DE45}" type="presParOf" srcId="{1FF3F959-6080-4DE6-BF0F-B33514E489BD}" destId="{8FA89E74-F281-409A-9267-12E22FADD06B}" srcOrd="3" destOrd="0" presId="urn:microsoft.com/office/officeart/2018/2/layout/IconCircleList"/>
    <dgm:cxn modelId="{83EB03A2-70E2-4FBD-81C2-CD4E50263807}" type="presParOf" srcId="{9DFEBDB6-BADD-4FA2-A30B-989E6DBEA275}" destId="{A6FDD7A2-4D2C-4B85-AE09-62641EAA216A}" srcOrd="5" destOrd="0" presId="urn:microsoft.com/office/officeart/2018/2/layout/IconCircleList"/>
    <dgm:cxn modelId="{37787EC4-7592-4C58-837A-3CB6E0324195}" type="presParOf" srcId="{9DFEBDB6-BADD-4FA2-A30B-989E6DBEA275}" destId="{E18E0E10-4A42-4295-A435-845D9EC95A09}" srcOrd="6" destOrd="0" presId="urn:microsoft.com/office/officeart/2018/2/layout/IconCircleList"/>
    <dgm:cxn modelId="{C76CA2B7-7337-4D40-8FC1-B04F234C4126}" type="presParOf" srcId="{E18E0E10-4A42-4295-A435-845D9EC95A09}" destId="{73B30BE1-4241-41FC-B461-CF58767A6788}" srcOrd="0" destOrd="0" presId="urn:microsoft.com/office/officeart/2018/2/layout/IconCircleList"/>
    <dgm:cxn modelId="{4B2AB589-5666-4A1F-9161-4D044F82E8F0}" type="presParOf" srcId="{E18E0E10-4A42-4295-A435-845D9EC95A09}" destId="{E4618A12-1A64-482D-BBAD-ACDAE2A83151}" srcOrd="1" destOrd="0" presId="urn:microsoft.com/office/officeart/2018/2/layout/IconCircleList"/>
    <dgm:cxn modelId="{C2378745-1A3F-4A8C-BB5E-35CC4A8F64A2}" type="presParOf" srcId="{E18E0E10-4A42-4295-A435-845D9EC95A09}" destId="{401B14EE-DE36-4540-AB69-75496C0ECD34}" srcOrd="2" destOrd="0" presId="urn:microsoft.com/office/officeart/2018/2/layout/IconCircleList"/>
    <dgm:cxn modelId="{F5684C09-13D1-44C6-989F-70487D37EA3E}" type="presParOf" srcId="{E18E0E10-4A42-4295-A435-845D9EC95A09}" destId="{74EC43EE-CC1F-43D0-B9B7-DE3D674DAE3B}" srcOrd="3" destOrd="0" presId="urn:microsoft.com/office/officeart/2018/2/layout/IconCircleList"/>
    <dgm:cxn modelId="{25552723-3BE7-47C0-9164-A2ABD73904EA}" type="presParOf" srcId="{9DFEBDB6-BADD-4FA2-A30B-989E6DBEA275}" destId="{D2D82128-9942-4E2F-A379-5B1A2BCF8D28}" srcOrd="7" destOrd="0" presId="urn:microsoft.com/office/officeart/2018/2/layout/IconCircleList"/>
    <dgm:cxn modelId="{21E99289-FB7A-487B-A676-F76F0E438659}" type="presParOf" srcId="{9DFEBDB6-BADD-4FA2-A30B-989E6DBEA275}" destId="{6592F419-184A-43A1-A728-6CAAD61EEA5C}" srcOrd="8" destOrd="0" presId="urn:microsoft.com/office/officeart/2018/2/layout/IconCircleList"/>
    <dgm:cxn modelId="{C3FE356C-6B23-486D-A35A-6E7CDAF0F5EA}" type="presParOf" srcId="{6592F419-184A-43A1-A728-6CAAD61EEA5C}" destId="{4EF8CD4B-2BDB-4612-ABE0-4F6C2EA1819C}" srcOrd="0" destOrd="0" presId="urn:microsoft.com/office/officeart/2018/2/layout/IconCircleList"/>
    <dgm:cxn modelId="{4B1A99C9-FC6E-4E01-A681-51D7EB1D170B}" type="presParOf" srcId="{6592F419-184A-43A1-A728-6CAAD61EEA5C}" destId="{BD7A20EA-6C45-438C-B2D8-4DDC0C805D3D}" srcOrd="1" destOrd="0" presId="urn:microsoft.com/office/officeart/2018/2/layout/IconCircleList"/>
    <dgm:cxn modelId="{588D2BBC-D4CE-461C-8092-BB56B2716B9B}" type="presParOf" srcId="{6592F419-184A-43A1-A728-6CAAD61EEA5C}" destId="{3CCF57F0-4DEB-45EA-8FA2-CFE55FE491A9}" srcOrd="2" destOrd="0" presId="urn:microsoft.com/office/officeart/2018/2/layout/IconCircleList"/>
    <dgm:cxn modelId="{96231E92-2FB5-47F0-9AB3-1CEC6A3A1171}" type="presParOf" srcId="{6592F419-184A-43A1-A728-6CAAD61EEA5C}" destId="{BFD8CFE5-DD9B-4094-9868-5C75717D43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201AE-9255-4F1B-AC0C-A9F0256339F3}">
      <dsp:nvSpPr>
        <dsp:cNvPr id="0" name=""/>
        <dsp:cNvSpPr/>
      </dsp:nvSpPr>
      <dsp:spPr>
        <a:xfrm>
          <a:off x="0" y="338064"/>
          <a:ext cx="6832212" cy="184275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12420" rIns="530256"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Matplotlib: a plotting library for Python.</a:t>
          </a:r>
          <a:endParaRPr lang="en-US" sz="1500" kern="1200"/>
        </a:p>
        <a:p>
          <a:pPr marL="114300" lvl="1" indent="-114300" algn="l" defTabSz="666750">
            <a:lnSpc>
              <a:spcPct val="90000"/>
            </a:lnSpc>
            <a:spcBef>
              <a:spcPct val="0"/>
            </a:spcBef>
            <a:spcAft>
              <a:spcPct val="15000"/>
            </a:spcAft>
            <a:buChar char="•"/>
          </a:pPr>
          <a:r>
            <a:rPr lang="en-US" sz="1500" b="0" i="0" kern="1200"/>
            <a:t>Pandas: a library for data manipulation and analysis.</a:t>
          </a:r>
          <a:endParaRPr lang="en-US" sz="1500" kern="1200"/>
        </a:p>
        <a:p>
          <a:pPr marL="114300" lvl="1" indent="-114300" algn="l" defTabSz="666750">
            <a:lnSpc>
              <a:spcPct val="90000"/>
            </a:lnSpc>
            <a:spcBef>
              <a:spcPct val="0"/>
            </a:spcBef>
            <a:spcAft>
              <a:spcPct val="15000"/>
            </a:spcAft>
            <a:buChar char="•"/>
          </a:pPr>
          <a:r>
            <a:rPr lang="en-US" sz="1500" b="0" i="0" kern="1200"/>
            <a:t>Numpy: a library for numerical computation.</a:t>
          </a:r>
          <a:endParaRPr lang="en-US" sz="1500" kern="1200"/>
        </a:p>
        <a:p>
          <a:pPr marL="114300" lvl="1" indent="-114300" algn="l" defTabSz="666750">
            <a:lnSpc>
              <a:spcPct val="90000"/>
            </a:lnSpc>
            <a:spcBef>
              <a:spcPct val="0"/>
            </a:spcBef>
            <a:spcAft>
              <a:spcPct val="15000"/>
            </a:spcAft>
            <a:buChar char="•"/>
          </a:pPr>
          <a:r>
            <a:rPr lang="en-US" sz="1500" b="0" i="0" kern="1200"/>
            <a:t>Seaborn: a library for data visualization.</a:t>
          </a:r>
          <a:endParaRPr lang="en-US" sz="1500" kern="1200"/>
        </a:p>
        <a:p>
          <a:pPr marL="114300" lvl="1" indent="-114300" algn="l" defTabSz="666750">
            <a:lnSpc>
              <a:spcPct val="90000"/>
            </a:lnSpc>
            <a:spcBef>
              <a:spcPct val="0"/>
            </a:spcBef>
            <a:spcAft>
              <a:spcPct val="15000"/>
            </a:spcAft>
            <a:buChar char="•"/>
          </a:pPr>
          <a:r>
            <a:rPr lang="en-US" sz="1500" b="0" i="0" kern="1200"/>
            <a:t>Sweetviz: a library for automated data visualization and analysis.</a:t>
          </a:r>
          <a:endParaRPr lang="en-US" sz="1500" kern="1200"/>
        </a:p>
      </dsp:txBody>
      <dsp:txXfrm>
        <a:off x="0" y="338064"/>
        <a:ext cx="6832212" cy="1842750"/>
      </dsp:txXfrm>
    </dsp:sp>
    <dsp:sp modelId="{9F31E48D-ED35-4EFF-9ACA-4E3312F7268F}">
      <dsp:nvSpPr>
        <dsp:cNvPr id="0" name=""/>
        <dsp:cNvSpPr/>
      </dsp:nvSpPr>
      <dsp:spPr>
        <a:xfrm>
          <a:off x="341610" y="116664"/>
          <a:ext cx="4782548" cy="4428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666750">
            <a:lnSpc>
              <a:spcPct val="90000"/>
            </a:lnSpc>
            <a:spcBef>
              <a:spcPct val="0"/>
            </a:spcBef>
            <a:spcAft>
              <a:spcPct val="35000"/>
            </a:spcAft>
            <a:buNone/>
          </a:pPr>
          <a:r>
            <a:rPr lang="en-US" sz="1500" b="0" i="0" kern="1200"/>
            <a:t>Libraries used in the project:</a:t>
          </a:r>
          <a:endParaRPr lang="en-US" sz="1500" kern="1200"/>
        </a:p>
      </dsp:txBody>
      <dsp:txXfrm>
        <a:off x="363226" y="138280"/>
        <a:ext cx="4739316" cy="399568"/>
      </dsp:txXfrm>
    </dsp:sp>
    <dsp:sp modelId="{B68B0298-D3A9-469F-90C3-C53B77C86462}">
      <dsp:nvSpPr>
        <dsp:cNvPr id="0" name=""/>
        <dsp:cNvSpPr/>
      </dsp:nvSpPr>
      <dsp:spPr>
        <a:xfrm>
          <a:off x="0" y="2483214"/>
          <a:ext cx="6832212" cy="8505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12420" rIns="530256"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A CSV file containing social media influencer data on Instagram.</a:t>
          </a:r>
          <a:endParaRPr lang="en-US" sz="1500" kern="1200"/>
        </a:p>
      </dsp:txBody>
      <dsp:txXfrm>
        <a:off x="0" y="2483214"/>
        <a:ext cx="6832212" cy="850500"/>
      </dsp:txXfrm>
    </dsp:sp>
    <dsp:sp modelId="{C18382F9-E592-4599-B7C9-6A84BB38BB09}">
      <dsp:nvSpPr>
        <dsp:cNvPr id="0" name=""/>
        <dsp:cNvSpPr/>
      </dsp:nvSpPr>
      <dsp:spPr>
        <a:xfrm>
          <a:off x="341610" y="2261814"/>
          <a:ext cx="4782548" cy="4428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666750">
            <a:lnSpc>
              <a:spcPct val="90000"/>
            </a:lnSpc>
            <a:spcBef>
              <a:spcPct val="0"/>
            </a:spcBef>
            <a:spcAft>
              <a:spcPct val="35000"/>
            </a:spcAft>
            <a:buNone/>
          </a:pPr>
          <a:r>
            <a:rPr lang="en-US" sz="1500" b="0" i="0" kern="1200"/>
            <a:t>Dataset used in the project:</a:t>
          </a:r>
          <a:endParaRPr lang="en-US" sz="1500" kern="1200"/>
        </a:p>
      </dsp:txBody>
      <dsp:txXfrm>
        <a:off x="363226" y="2283430"/>
        <a:ext cx="4739316" cy="399568"/>
      </dsp:txXfrm>
    </dsp:sp>
    <dsp:sp modelId="{9A4CCA2E-7BD5-40D8-9C28-F14F9FF6EFB6}">
      <dsp:nvSpPr>
        <dsp:cNvPr id="0" name=""/>
        <dsp:cNvSpPr/>
      </dsp:nvSpPr>
      <dsp:spPr>
        <a:xfrm>
          <a:off x="0" y="3636114"/>
          <a:ext cx="6832212" cy="15120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12420" rIns="530256"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"Data Cleaning with Python" by Real Python (freely available): a tutorial on data cleaning using Pandas library.</a:t>
          </a:r>
          <a:endParaRPr lang="en-US" sz="1500" kern="1200"/>
        </a:p>
        <a:p>
          <a:pPr marL="114300" lvl="1" indent="-114300" algn="l" defTabSz="666750">
            <a:lnSpc>
              <a:spcPct val="90000"/>
            </a:lnSpc>
            <a:spcBef>
              <a:spcPct val="0"/>
            </a:spcBef>
            <a:spcAft>
              <a:spcPct val="15000"/>
            </a:spcAft>
            <a:buChar char="•"/>
          </a:pPr>
          <a:r>
            <a:rPr lang="en-US" sz="1500" b="0" i="0" kern="1200"/>
            <a:t>"Exploratory Data Analysis in Python" by DataCamp (freemium): a tutorial on data visualization and analysis using Matplotlib and Pandas libraries.</a:t>
          </a:r>
          <a:endParaRPr lang="en-US" sz="1500" kern="1200"/>
        </a:p>
      </dsp:txBody>
      <dsp:txXfrm>
        <a:off x="0" y="3636114"/>
        <a:ext cx="6832212" cy="1512000"/>
      </dsp:txXfrm>
    </dsp:sp>
    <dsp:sp modelId="{48FF7336-43B9-4D94-B93B-6EC1F1335609}">
      <dsp:nvSpPr>
        <dsp:cNvPr id="0" name=""/>
        <dsp:cNvSpPr/>
      </dsp:nvSpPr>
      <dsp:spPr>
        <a:xfrm>
          <a:off x="341610" y="3414714"/>
          <a:ext cx="4782548" cy="44280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666750">
            <a:lnSpc>
              <a:spcPct val="90000"/>
            </a:lnSpc>
            <a:spcBef>
              <a:spcPct val="0"/>
            </a:spcBef>
            <a:spcAft>
              <a:spcPct val="35000"/>
            </a:spcAft>
            <a:buNone/>
          </a:pPr>
          <a:r>
            <a:rPr lang="en-US" sz="1500" b="0" i="0" kern="1200"/>
            <a:t>Tutorials used for reference:</a:t>
          </a:r>
          <a:endParaRPr lang="en-US" sz="1500" kern="1200"/>
        </a:p>
      </dsp:txBody>
      <dsp:txXfrm>
        <a:off x="363226" y="3436330"/>
        <a:ext cx="4739316"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2FF55-895E-48F5-AB5C-D54F5DA864DC}">
      <dsp:nvSpPr>
        <dsp:cNvPr id="0" name=""/>
        <dsp:cNvSpPr/>
      </dsp:nvSpPr>
      <dsp:spPr>
        <a:xfrm>
          <a:off x="469679"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FB214A1-99F0-4EFA-BB04-C40BF1E5D1CA}">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"Python for Data Science Handbook" by Jake VanderPlas (freely available): a comprehensive tutorial on data science in Python, covering topics such as data manipulation, visualization, and analysis using various libraries including Pandas, Matplotlib, and Seaborn.</a:t>
          </a:r>
          <a:endParaRPr lang="en-US" sz="1600" kern="1200"/>
        </a:p>
      </dsp:txBody>
      <dsp:txXfrm>
        <a:off x="988134" y="497231"/>
        <a:ext cx="3848361" cy="2389442"/>
      </dsp:txXfrm>
    </dsp:sp>
    <dsp:sp modelId="{33D04B93-EDD2-4779-941A-BE0AB65380DE}">
      <dsp:nvSpPr>
        <dsp:cNvPr id="0" name=""/>
        <dsp:cNvSpPr/>
      </dsp:nvSpPr>
      <dsp:spPr>
        <a:xfrm>
          <a:off x="5354950"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15090E7-3C10-4DB0-B499-081E47C367CE}">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"Data Science with Python" by IBM (freemium): a tutorial series covering topics such as data cleaning, data visualization, and machine learning using Python and various libraries including Pandas, Matplotlib, and Scikit-learn. The tutorial also includes a project on analyzing a dataset of social media influencers.</a:t>
          </a:r>
          <a:endParaRPr lang="en-US" sz="1600" kern="1200"/>
        </a:p>
      </dsp:txBody>
      <dsp:txXfrm>
        <a:off x="5873405" y="497231"/>
        <a:ext cx="3848361" cy="2389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23645-DB17-4A9C-BFD1-AA598E41BA51}">
      <dsp:nvSpPr>
        <dsp:cNvPr id="0" name=""/>
        <dsp:cNvSpPr/>
      </dsp:nvSpPr>
      <dsp:spPr>
        <a:xfrm>
          <a:off x="578061" y="681233"/>
          <a:ext cx="2365037" cy="118251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Repository Link: &lt;insert link here&gt;</a:t>
          </a:r>
          <a:endParaRPr lang="en-US" sz="1200" kern="1200"/>
        </a:p>
      </dsp:txBody>
      <dsp:txXfrm>
        <a:off x="612696" y="715868"/>
        <a:ext cx="2295767" cy="1113248"/>
      </dsp:txXfrm>
    </dsp:sp>
    <dsp:sp modelId="{E731F9EE-8D81-4422-99B3-3A6F9EBFF59C}">
      <dsp:nvSpPr>
        <dsp:cNvPr id="0" name=""/>
        <dsp:cNvSpPr/>
      </dsp:nvSpPr>
      <dsp:spPr>
        <a:xfrm>
          <a:off x="578061" y="2041130"/>
          <a:ext cx="2365037" cy="118251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Our repository contains all the necessary code, data, and documentation needed to reproduce our results. The project is organized into several folders, including:</a:t>
          </a:r>
          <a:endParaRPr lang="en-US" sz="1200" kern="1200"/>
        </a:p>
      </dsp:txBody>
      <dsp:txXfrm>
        <a:off x="612696" y="2075765"/>
        <a:ext cx="2295767" cy="1113248"/>
      </dsp:txXfrm>
    </dsp:sp>
    <dsp:sp modelId="{1529F6A0-CE89-4B8B-8599-CCC8628EA119}">
      <dsp:nvSpPr>
        <dsp:cNvPr id="0" name=""/>
        <dsp:cNvSpPr/>
      </dsp:nvSpPr>
      <dsp:spPr>
        <a:xfrm rot="17692822">
          <a:off x="2291838" y="1592252"/>
          <a:ext cx="2248535" cy="40429"/>
        </a:xfrm>
        <a:custGeom>
          <a:avLst/>
          <a:gdLst/>
          <a:ahLst/>
          <a:cxnLst/>
          <a:rect l="0" t="0" r="0" b="0"/>
          <a:pathLst>
            <a:path>
              <a:moveTo>
                <a:pt x="0" y="20214"/>
              </a:moveTo>
              <a:lnTo>
                <a:pt x="2248535" y="20214"/>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359892" y="1556253"/>
        <a:ext cx="112426" cy="112426"/>
      </dsp:txXfrm>
    </dsp:sp>
    <dsp:sp modelId="{C22C514C-A9A6-488D-BB8C-DB9A16526149}">
      <dsp:nvSpPr>
        <dsp:cNvPr id="0" name=""/>
        <dsp:cNvSpPr/>
      </dsp:nvSpPr>
      <dsp:spPr>
        <a:xfrm>
          <a:off x="3889113" y="1285"/>
          <a:ext cx="2365037" cy="118251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Code: Contains all Python scripts used for data cleaning, visualization, and analysis</a:t>
          </a:r>
          <a:endParaRPr lang="en-US" sz="1200" kern="1200"/>
        </a:p>
      </dsp:txBody>
      <dsp:txXfrm>
        <a:off x="3923748" y="35920"/>
        <a:ext cx="2295767" cy="1113248"/>
      </dsp:txXfrm>
    </dsp:sp>
    <dsp:sp modelId="{CF46D6CE-7749-4372-9031-8E72866B6CFF}">
      <dsp:nvSpPr>
        <dsp:cNvPr id="0" name=""/>
        <dsp:cNvSpPr/>
      </dsp:nvSpPr>
      <dsp:spPr>
        <a:xfrm rot="19457599">
          <a:off x="2833595" y="2272200"/>
          <a:ext cx="1165021" cy="40429"/>
        </a:xfrm>
        <a:custGeom>
          <a:avLst/>
          <a:gdLst/>
          <a:ahLst/>
          <a:cxnLst/>
          <a:rect l="0" t="0" r="0" b="0"/>
          <a:pathLst>
            <a:path>
              <a:moveTo>
                <a:pt x="0" y="20214"/>
              </a:moveTo>
              <a:lnTo>
                <a:pt x="1165021" y="20214"/>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6980" y="2263289"/>
        <a:ext cx="58251" cy="58251"/>
      </dsp:txXfrm>
    </dsp:sp>
    <dsp:sp modelId="{4350B408-4637-4B3E-A3FE-C5960122C3CB}">
      <dsp:nvSpPr>
        <dsp:cNvPr id="0" name=""/>
        <dsp:cNvSpPr/>
      </dsp:nvSpPr>
      <dsp:spPr>
        <a:xfrm>
          <a:off x="3889113" y="1361181"/>
          <a:ext cx="2365037" cy="118251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Data: Contains the original CSV file of Instagram influencers and the cleaned dataset used for analysis</a:t>
          </a:r>
          <a:endParaRPr lang="en-US" sz="1200" kern="1200"/>
        </a:p>
      </dsp:txBody>
      <dsp:txXfrm>
        <a:off x="3923748" y="1395816"/>
        <a:ext cx="2295767" cy="1113248"/>
      </dsp:txXfrm>
    </dsp:sp>
    <dsp:sp modelId="{F15FCA70-1FFB-47FB-82C1-440DD65CEF0C}">
      <dsp:nvSpPr>
        <dsp:cNvPr id="0" name=""/>
        <dsp:cNvSpPr/>
      </dsp:nvSpPr>
      <dsp:spPr>
        <a:xfrm rot="2142401">
          <a:off x="2833595" y="2952148"/>
          <a:ext cx="1165021" cy="40429"/>
        </a:xfrm>
        <a:custGeom>
          <a:avLst/>
          <a:gdLst/>
          <a:ahLst/>
          <a:cxnLst/>
          <a:rect l="0" t="0" r="0" b="0"/>
          <a:pathLst>
            <a:path>
              <a:moveTo>
                <a:pt x="0" y="20214"/>
              </a:moveTo>
              <a:lnTo>
                <a:pt x="1165021" y="20214"/>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6980" y="2943238"/>
        <a:ext cx="58251" cy="58251"/>
      </dsp:txXfrm>
    </dsp:sp>
    <dsp:sp modelId="{30BAD8EE-8A5B-4CB6-90B8-7178EACE8ECE}">
      <dsp:nvSpPr>
        <dsp:cNvPr id="0" name=""/>
        <dsp:cNvSpPr/>
      </dsp:nvSpPr>
      <dsp:spPr>
        <a:xfrm>
          <a:off x="3889113" y="2721078"/>
          <a:ext cx="2365037" cy="118251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Reports: Contains the Sweetviz report and all visualizations generated during analysis</a:t>
          </a:r>
          <a:endParaRPr lang="en-US" sz="1200" kern="1200"/>
        </a:p>
      </dsp:txBody>
      <dsp:txXfrm>
        <a:off x="3923748" y="2755713"/>
        <a:ext cx="2295767" cy="1113248"/>
      </dsp:txXfrm>
    </dsp:sp>
    <dsp:sp modelId="{F0456FD9-B0A3-4FEC-ADBE-A9FDCA84B273}">
      <dsp:nvSpPr>
        <dsp:cNvPr id="0" name=""/>
        <dsp:cNvSpPr/>
      </dsp:nvSpPr>
      <dsp:spPr>
        <a:xfrm rot="3907178">
          <a:off x="2291838" y="3632097"/>
          <a:ext cx="2248535" cy="40429"/>
        </a:xfrm>
        <a:custGeom>
          <a:avLst/>
          <a:gdLst/>
          <a:ahLst/>
          <a:cxnLst/>
          <a:rect l="0" t="0" r="0" b="0"/>
          <a:pathLst>
            <a:path>
              <a:moveTo>
                <a:pt x="0" y="20214"/>
              </a:moveTo>
              <a:lnTo>
                <a:pt x="2248535" y="20214"/>
              </a:lnTo>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359892" y="3596098"/>
        <a:ext cx="112426" cy="112426"/>
      </dsp:txXfrm>
    </dsp:sp>
    <dsp:sp modelId="{420655BB-45DC-4477-B707-04ECC9FA220C}">
      <dsp:nvSpPr>
        <dsp:cNvPr id="0" name=""/>
        <dsp:cNvSpPr/>
      </dsp:nvSpPr>
      <dsp:spPr>
        <a:xfrm>
          <a:off x="3889113" y="4080974"/>
          <a:ext cx="2365037" cy="118251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i="0" kern="1200"/>
            <a:t>Docs: Contains a README file with setup instructions and documentation on the project structure and files</a:t>
          </a:r>
          <a:endParaRPr lang="en-US" sz="1200" kern="1200"/>
        </a:p>
      </dsp:txBody>
      <dsp:txXfrm>
        <a:off x="3923748" y="4115609"/>
        <a:ext cx="2295767" cy="1113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629BF-E389-4325-B874-FBA7ED4F30C3}">
      <dsp:nvSpPr>
        <dsp:cNvPr id="0" name=""/>
        <dsp:cNvSpPr/>
      </dsp:nvSpPr>
      <dsp:spPr>
        <a:xfrm>
          <a:off x="1592967" y="77888"/>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1E5DB-93B9-4251-AC0A-5EBDA99EC688}">
      <dsp:nvSpPr>
        <dsp:cNvPr id="0" name=""/>
        <dsp:cNvSpPr/>
      </dsp:nvSpPr>
      <dsp:spPr>
        <a:xfrm>
          <a:off x="1796742" y="281664"/>
          <a:ext cx="562807" cy="562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EE1D9-3BCC-4FEF-B3D8-BC0A188BB065}">
      <dsp:nvSpPr>
        <dsp:cNvPr id="0" name=""/>
        <dsp:cNvSpPr/>
      </dsp:nvSpPr>
      <dsp:spPr>
        <a:xfrm>
          <a:off x="2771258" y="77888"/>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Explore other social media platforms to compare influencer performance.</a:t>
          </a:r>
          <a:endParaRPr lang="en-US" sz="1300" kern="1200"/>
        </a:p>
      </dsp:txBody>
      <dsp:txXfrm>
        <a:off x="2771258" y="77888"/>
        <a:ext cx="2287271" cy="970357"/>
      </dsp:txXfrm>
    </dsp:sp>
    <dsp:sp modelId="{5FBF1189-95B0-4EC5-8AB6-519624598303}">
      <dsp:nvSpPr>
        <dsp:cNvPr id="0" name=""/>
        <dsp:cNvSpPr/>
      </dsp:nvSpPr>
      <dsp:spPr>
        <a:xfrm>
          <a:off x="5457069" y="77888"/>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5D0C4-CC7D-4D25-859F-28F73F2B1C81}">
      <dsp:nvSpPr>
        <dsp:cNvPr id="0" name=""/>
        <dsp:cNvSpPr/>
      </dsp:nvSpPr>
      <dsp:spPr>
        <a:xfrm>
          <a:off x="5660844" y="281664"/>
          <a:ext cx="562807" cy="562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D2EE4-AB93-4905-8292-3D1615CA4D53}">
      <dsp:nvSpPr>
        <dsp:cNvPr id="0" name=""/>
        <dsp:cNvSpPr/>
      </dsp:nvSpPr>
      <dsp:spPr>
        <a:xfrm>
          <a:off x="6635361" y="77888"/>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Develop a machine learning model to predict engagement rate based on influencer characteristics.</a:t>
          </a:r>
          <a:endParaRPr lang="en-US" sz="1300" kern="1200"/>
        </a:p>
      </dsp:txBody>
      <dsp:txXfrm>
        <a:off x="6635361" y="77888"/>
        <a:ext cx="2287271" cy="970357"/>
      </dsp:txXfrm>
    </dsp:sp>
    <dsp:sp modelId="{3D98C43B-E0ED-4025-B5C6-5A2DAF29DA7C}">
      <dsp:nvSpPr>
        <dsp:cNvPr id="0" name=""/>
        <dsp:cNvSpPr/>
      </dsp:nvSpPr>
      <dsp:spPr>
        <a:xfrm>
          <a:off x="1592967" y="1838192"/>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089E0-8CC1-4AAB-A134-3E2E96D881BA}">
      <dsp:nvSpPr>
        <dsp:cNvPr id="0" name=""/>
        <dsp:cNvSpPr/>
      </dsp:nvSpPr>
      <dsp:spPr>
        <a:xfrm>
          <a:off x="1796742" y="2041967"/>
          <a:ext cx="562807" cy="562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89E74-F281-409A-9267-12E22FADD06B}">
      <dsp:nvSpPr>
        <dsp:cNvPr id="0" name=""/>
        <dsp:cNvSpPr/>
      </dsp:nvSpPr>
      <dsp:spPr>
        <a:xfrm>
          <a:off x="2771258" y="1838192"/>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Conduct a sentiment analysis of influencer posts to identify trends and themes.</a:t>
          </a:r>
          <a:endParaRPr lang="en-US" sz="1300" kern="1200"/>
        </a:p>
      </dsp:txBody>
      <dsp:txXfrm>
        <a:off x="2771258" y="1838192"/>
        <a:ext cx="2287271" cy="970357"/>
      </dsp:txXfrm>
    </dsp:sp>
    <dsp:sp modelId="{73B30BE1-4241-41FC-B461-CF58767A6788}">
      <dsp:nvSpPr>
        <dsp:cNvPr id="0" name=""/>
        <dsp:cNvSpPr/>
      </dsp:nvSpPr>
      <dsp:spPr>
        <a:xfrm>
          <a:off x="5457069" y="1838192"/>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18A12-1A64-482D-BBAD-ACDAE2A83151}">
      <dsp:nvSpPr>
        <dsp:cNvPr id="0" name=""/>
        <dsp:cNvSpPr/>
      </dsp:nvSpPr>
      <dsp:spPr>
        <a:xfrm>
          <a:off x="5660844" y="2041967"/>
          <a:ext cx="562807" cy="562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C43EE-CC1F-43D0-B9B7-DE3D674DAE3B}">
      <dsp:nvSpPr>
        <dsp:cNvPr id="0" name=""/>
        <dsp:cNvSpPr/>
      </dsp:nvSpPr>
      <dsp:spPr>
        <a:xfrm>
          <a:off x="6635361" y="1838192"/>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Investigate the relationship between influencer content and follower demographics.</a:t>
          </a:r>
          <a:endParaRPr lang="en-US" sz="1300" kern="1200"/>
        </a:p>
      </dsp:txBody>
      <dsp:txXfrm>
        <a:off x="6635361" y="1838192"/>
        <a:ext cx="2287271" cy="970357"/>
      </dsp:txXfrm>
    </dsp:sp>
    <dsp:sp modelId="{4EF8CD4B-2BDB-4612-ABE0-4F6C2EA1819C}">
      <dsp:nvSpPr>
        <dsp:cNvPr id="0" name=""/>
        <dsp:cNvSpPr/>
      </dsp:nvSpPr>
      <dsp:spPr>
        <a:xfrm>
          <a:off x="1592967" y="3598496"/>
          <a:ext cx="970357" cy="9703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A20EA-6C45-438C-B2D8-4DDC0C805D3D}">
      <dsp:nvSpPr>
        <dsp:cNvPr id="0" name=""/>
        <dsp:cNvSpPr/>
      </dsp:nvSpPr>
      <dsp:spPr>
        <a:xfrm>
          <a:off x="1796742" y="3802271"/>
          <a:ext cx="562807" cy="562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8CFE5-DD9B-4094-9868-5C75717D43B1}">
      <dsp:nvSpPr>
        <dsp:cNvPr id="0" name=""/>
        <dsp:cNvSpPr/>
      </dsp:nvSpPr>
      <dsp:spPr>
        <a:xfrm>
          <a:off x="2771258" y="3598496"/>
          <a:ext cx="2287271" cy="97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a:t>Create an influencer marketing strategy based on the insights gained from the analysis.</a:t>
          </a:r>
          <a:endParaRPr lang="en-US" sz="1300" kern="1200"/>
        </a:p>
      </dsp:txBody>
      <dsp:txXfrm>
        <a:off x="2771258" y="3598496"/>
        <a:ext cx="2287271" cy="9703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5A3DF-7E1E-4B67-B811-742209B3DC0A}"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403331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5A3DF-7E1E-4B67-B811-742209B3DC0A}"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16940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5A3DF-7E1E-4B67-B811-742209B3DC0A}"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C8E43-DD33-4D46-8593-9C99260B8E2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4022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2648628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C8E43-DD33-4D46-8593-9C99260B8E2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6597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245712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5A3DF-7E1E-4B67-B811-742209B3DC0A}"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925121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5A3DF-7E1E-4B67-B811-742209B3DC0A}"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392529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5A3DF-7E1E-4B67-B811-742209B3DC0A}"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89053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5A3DF-7E1E-4B67-B811-742209B3DC0A}"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59870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5A3DF-7E1E-4B67-B811-742209B3DC0A}"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45235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5A3DF-7E1E-4B67-B811-742209B3DC0A}"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12179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5A3DF-7E1E-4B67-B811-742209B3DC0A}"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212543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5A3DF-7E1E-4B67-B811-742209B3DC0A}"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41447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266216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05A3DF-7E1E-4B67-B811-742209B3DC0A}"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FC8E43-DD33-4D46-8593-9C99260B8E20}" type="slidenum">
              <a:rPr lang="en-US" smtClean="0"/>
              <a:t>‹#›</a:t>
            </a:fld>
            <a:endParaRPr lang="en-US"/>
          </a:p>
        </p:txBody>
      </p:sp>
    </p:spTree>
    <p:extLst>
      <p:ext uri="{BB962C8B-B14F-4D97-AF65-F5344CB8AC3E}">
        <p14:creationId xmlns:p14="http://schemas.microsoft.com/office/powerpoint/2010/main" val="184154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05A3DF-7E1E-4B67-B811-742209B3DC0A}" type="datetimeFigureOut">
              <a:rPr lang="en-US" smtClean="0"/>
              <a:t>4/5/2023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FC8E43-DD33-4D46-8593-9C99260B8E20}" type="slidenum">
              <a:rPr lang="en-US" smtClean="0"/>
              <a:t>‹#›</a:t>
            </a:fld>
            <a:endParaRPr lang="en-US"/>
          </a:p>
        </p:txBody>
      </p:sp>
    </p:spTree>
    <p:extLst>
      <p:ext uri="{BB962C8B-B14F-4D97-AF65-F5344CB8AC3E}">
        <p14:creationId xmlns:p14="http://schemas.microsoft.com/office/powerpoint/2010/main" val="414662486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4329-0089-E188-6655-9FFF4BF1150E}"/>
              </a:ext>
            </a:extLst>
          </p:cNvPr>
          <p:cNvSpPr>
            <a:spLocks noGrp="1"/>
          </p:cNvSpPr>
          <p:nvPr>
            <p:ph type="ctrTitle"/>
          </p:nvPr>
        </p:nvSpPr>
        <p:spPr>
          <a:xfrm>
            <a:off x="1898690" y="520661"/>
            <a:ext cx="3710018" cy="3441740"/>
          </a:xfrm>
        </p:spPr>
        <p:txBody>
          <a:bodyPr>
            <a:normAutofit fontScale="90000"/>
          </a:bodyPr>
          <a:lstStyle/>
          <a:p>
            <a:r>
              <a:rPr lang="en-US" sz="4400" b="0" i="0" dirty="0">
                <a:effectLst/>
                <a:latin typeface="Times New Roman" panose="02020603050405020304" pitchFamily="18" charset="0"/>
                <a:cs typeface="Times New Roman" panose="02020603050405020304" pitchFamily="18" charset="0"/>
              </a:rPr>
              <a:t>Analyzing the Impact of Influencers on Marketing Campaigns</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A092019-AF6B-E124-0BB5-26C2A90D87E6}"/>
              </a:ext>
            </a:extLst>
          </p:cNvPr>
          <p:cNvSpPr>
            <a:spLocks noGrp="1"/>
          </p:cNvSpPr>
          <p:nvPr>
            <p:ph type="subTitle" idx="1"/>
          </p:nvPr>
        </p:nvSpPr>
        <p:spPr>
          <a:xfrm>
            <a:off x="1812965" y="4280834"/>
            <a:ext cx="3710018" cy="915561"/>
          </a:xfrm>
        </p:spPr>
        <p:txBody>
          <a:bodyPr>
            <a:noAutofit/>
          </a:bodyPr>
          <a:lstStyle/>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Nikhil Aravind </a:t>
            </a:r>
            <a:r>
              <a:rPr lang="en-US" dirty="0" err="1">
                <a:latin typeface="Times New Roman" panose="02020603050405020304" pitchFamily="18" charset="0"/>
                <a:cs typeface="Times New Roman" panose="02020603050405020304" pitchFamily="18" charset="0"/>
              </a:rPr>
              <a:t>Dandamudi</a:t>
            </a:r>
            <a:r>
              <a:rPr lang="en-US" dirty="0">
                <a:latin typeface="Times New Roman" panose="02020603050405020304" pitchFamily="18" charset="0"/>
                <a:cs typeface="Times New Roman" panose="02020603050405020304" pitchFamily="18" charset="0"/>
              </a:rPr>
              <a:t>   </a:t>
            </a:r>
          </a:p>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Nikhil Kumar </a:t>
            </a:r>
            <a:r>
              <a:rPr lang="en-US" dirty="0" err="1">
                <a:latin typeface="Times New Roman" panose="02020603050405020304" pitchFamily="18" charset="0"/>
                <a:cs typeface="Times New Roman" panose="02020603050405020304" pitchFamily="18" charset="0"/>
              </a:rPr>
              <a:t>Samudrala</a:t>
            </a:r>
            <a:r>
              <a:rPr lang="en-US" dirty="0">
                <a:latin typeface="Times New Roman" panose="02020603050405020304" pitchFamily="18" charset="0"/>
                <a:cs typeface="Times New Roman" panose="02020603050405020304" pitchFamily="18" charset="0"/>
              </a:rPr>
              <a:t>         </a:t>
            </a:r>
          </a:p>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Sai </a:t>
            </a:r>
            <a:r>
              <a:rPr lang="en-US" dirty="0" err="1">
                <a:latin typeface="Times New Roman" panose="02020603050405020304" pitchFamily="18" charset="0"/>
                <a:cs typeface="Times New Roman" panose="02020603050405020304" pitchFamily="18" charset="0"/>
              </a:rPr>
              <a:t>Sashank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Yalamarthi</a:t>
            </a:r>
            <a:endParaRPr lang="en-US" dirty="0">
              <a:latin typeface="Times New Roman" panose="02020603050405020304" pitchFamily="18" charset="0"/>
              <a:cs typeface="Times New Roman" panose="02020603050405020304" pitchFamily="18" charset="0"/>
            </a:endParaRPr>
          </a:p>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Krishna Teja </a:t>
            </a:r>
            <a:r>
              <a:rPr lang="en-US" dirty="0" err="1">
                <a:latin typeface="Times New Roman" panose="02020603050405020304" pitchFamily="18" charset="0"/>
                <a:cs typeface="Times New Roman" panose="02020603050405020304" pitchFamily="18" charset="0"/>
              </a:rPr>
              <a:t>Akubathini</a:t>
            </a:r>
            <a:endParaRPr lang="en-US" dirty="0">
              <a:latin typeface="Times New Roman" panose="02020603050405020304" pitchFamily="18" charset="0"/>
              <a:cs typeface="Times New Roman" panose="02020603050405020304" pitchFamily="18" charset="0"/>
            </a:endParaRPr>
          </a:p>
          <a:p>
            <a:pPr marL="342900" indent="-34290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Gouri Manohari </a:t>
            </a:r>
            <a:r>
              <a:rPr lang="en-US" dirty="0" err="1">
                <a:latin typeface="Times New Roman" panose="02020603050405020304" pitchFamily="18" charset="0"/>
                <a:cs typeface="Times New Roman" panose="02020603050405020304" pitchFamily="18" charset="0"/>
              </a:rPr>
              <a:t>Katepalli</a:t>
            </a:r>
            <a:r>
              <a:rPr lang="en-US" dirty="0">
                <a:latin typeface="Times New Roman" panose="02020603050405020304" pitchFamily="18" charset="0"/>
                <a:cs typeface="Times New Roman" panose="02020603050405020304" pitchFamily="18" charset="0"/>
              </a:rPr>
              <a:t> </a:t>
            </a:r>
          </a:p>
          <a:p>
            <a:pPr>
              <a:lnSpc>
                <a:spcPct val="90000"/>
              </a:lnSpc>
            </a:pPr>
            <a:endParaRPr lang="en-US" dirty="0">
              <a:latin typeface="Times New Roman" panose="02020603050405020304" pitchFamily="18" charset="0"/>
              <a:cs typeface="Times New Roman" panose="02020603050405020304" pitchFamily="18" charset="0"/>
            </a:endParaRPr>
          </a:p>
          <a:p>
            <a:pPr>
              <a:lnSpc>
                <a:spcPct val="90000"/>
              </a:lnSpc>
            </a:pPr>
            <a:endParaRPr lang="en-US" dirty="0">
              <a:latin typeface="Times New Roman" panose="02020603050405020304" pitchFamily="18" charset="0"/>
              <a:cs typeface="Times New Roman" panose="02020603050405020304" pitchFamily="18" charset="0"/>
            </a:endParaRPr>
          </a:p>
          <a:p>
            <a:pPr>
              <a:lnSpc>
                <a:spcPct val="90000"/>
              </a:lnSpc>
            </a:pPr>
            <a:endParaRPr lang="en-US" dirty="0">
              <a:latin typeface="Times New Roman" panose="02020603050405020304" pitchFamily="18" charset="0"/>
              <a:cs typeface="Times New Roman" panose="02020603050405020304" pitchFamily="18" charset="0"/>
            </a:endParaRPr>
          </a:p>
        </p:txBody>
      </p:sp>
      <p:pic>
        <p:nvPicPr>
          <p:cNvPr id="47" name="Picture 4">
            <a:extLst>
              <a:ext uri="{FF2B5EF4-FFF2-40B4-BE49-F238E27FC236}">
                <a16:creationId xmlns:a16="http://schemas.microsoft.com/office/drawing/2014/main" id="{0D49C4A0-18A6-459D-E572-F4D7D2C0D5FF}"/>
              </a:ext>
            </a:extLst>
          </p:cNvPr>
          <p:cNvPicPr>
            <a:picLocks noChangeAspect="1"/>
          </p:cNvPicPr>
          <p:nvPr/>
        </p:nvPicPr>
        <p:blipFill rotWithShape="1">
          <a:blip r:embed="rId2"/>
          <a:srcRect l="38320" r="1419" b="-1"/>
          <a:stretch/>
        </p:blipFill>
        <p:spPr>
          <a:xfrm>
            <a:off x="6096000" y="0"/>
            <a:ext cx="6096002" cy="6878965"/>
          </a:xfrm>
          <a:prstGeom prst="rect">
            <a:avLst/>
          </a:prstGeom>
        </p:spPr>
      </p:pic>
    </p:spTree>
    <p:extLst>
      <p:ext uri="{BB962C8B-B14F-4D97-AF65-F5344CB8AC3E}">
        <p14:creationId xmlns:p14="http://schemas.microsoft.com/office/powerpoint/2010/main" val="23625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9" name="Group 58">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60"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1"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2"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3"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4"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5"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6"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7"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8"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9"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0"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1"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3" name="Group 72">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74"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5"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6"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7"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8"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9"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0"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1"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2"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3"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4"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5"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B3DD612F-6B3E-5E11-D9C5-8872902F6E36}"/>
              </a:ext>
            </a:extLst>
          </p:cNvPr>
          <p:cNvSpPr>
            <a:spLocks noGrp="1"/>
          </p:cNvSpPr>
          <p:nvPr>
            <p:ph type="title"/>
          </p:nvPr>
        </p:nvSpPr>
        <p:spPr>
          <a:xfrm>
            <a:off x="4659520" y="624110"/>
            <a:ext cx="6845092" cy="1280890"/>
          </a:xfrm>
        </p:spPr>
        <p:txBody>
          <a:bodyPr>
            <a:normAutofit/>
          </a:bodyPr>
          <a:lstStyle/>
          <a:p>
            <a:r>
              <a:rPr lang="en-US"/>
              <a:t>Conclusion </a:t>
            </a:r>
          </a:p>
        </p:txBody>
      </p:sp>
      <p:sp>
        <p:nvSpPr>
          <p:cNvPr id="87" name="Rectangle 86">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3" name="Picture 52" descr="Graph">
            <a:extLst>
              <a:ext uri="{FF2B5EF4-FFF2-40B4-BE49-F238E27FC236}">
                <a16:creationId xmlns:a16="http://schemas.microsoft.com/office/drawing/2014/main" id="{8868144D-1B10-A6D9-E127-7E00ED8FA271}"/>
              </a:ext>
            </a:extLst>
          </p:cNvPr>
          <p:cNvPicPr>
            <a:picLocks noChangeAspect="1"/>
          </p:cNvPicPr>
          <p:nvPr/>
        </p:nvPicPr>
        <p:blipFill rotWithShape="1">
          <a:blip r:embed="rId2"/>
          <a:srcRect l="31970" r="43236"/>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89CD8E4D-5416-597A-3AE8-85A965C6E63B}"/>
              </a:ext>
            </a:extLst>
          </p:cNvPr>
          <p:cNvSpPr>
            <a:spLocks noGrp="1"/>
          </p:cNvSpPr>
          <p:nvPr>
            <p:ph idx="1"/>
          </p:nvPr>
        </p:nvSpPr>
        <p:spPr>
          <a:xfrm>
            <a:off x="4656667" y="2133600"/>
            <a:ext cx="6847944" cy="3777622"/>
          </a:xfrm>
        </p:spPr>
        <p:txBody>
          <a:bodyPr>
            <a:normAutofit/>
          </a:bodyPr>
          <a:lstStyle/>
          <a:p>
            <a:r>
              <a:rPr lang="en-US" b="0" i="0">
                <a:effectLst/>
                <a:latin typeface="+mj-lt"/>
              </a:rPr>
              <a:t>Our project involved analyzing social media influencers on Instagram using Python. We cleaned the data, calculated engagement rates, and generated visualizations using </a:t>
            </a:r>
            <a:r>
              <a:rPr lang="en-US" b="0" i="0" err="1">
                <a:effectLst/>
                <a:latin typeface="+mj-lt"/>
              </a:rPr>
              <a:t>sweetviz</a:t>
            </a:r>
            <a:r>
              <a:rPr lang="en-US" b="0" i="0">
                <a:effectLst/>
                <a:latin typeface="+mj-lt"/>
              </a:rPr>
              <a:t>. We performed statistical analysis and found a positive correlation between subscriber count and engagement rate. To continue this project, one could explore content and hashtags used by influencers to increase engagement and expand the dataset to include influencers on other platforms. This project demonstrates the potential of data analysis and visualization techniques in gaining insights into social media marketing.</a:t>
            </a:r>
            <a:endParaRPr lang="en-US">
              <a:latin typeface="+mj-lt"/>
            </a:endParaRPr>
          </a:p>
        </p:txBody>
      </p:sp>
    </p:spTree>
    <p:extLst>
      <p:ext uri="{BB962C8B-B14F-4D97-AF65-F5344CB8AC3E}">
        <p14:creationId xmlns:p14="http://schemas.microsoft.com/office/powerpoint/2010/main" val="325580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95CB-0440-6E00-3BB6-F92D67E275BA}"/>
              </a:ext>
            </a:extLst>
          </p:cNvPr>
          <p:cNvSpPr>
            <a:spLocks noGrp="1"/>
          </p:cNvSpPr>
          <p:nvPr>
            <p:ph type="title"/>
          </p:nvPr>
        </p:nvSpPr>
        <p:spPr/>
        <p:txBody>
          <a:bodyPr/>
          <a:lstStyle/>
          <a:p>
            <a:r>
              <a:rPr lang="en-US"/>
              <a:t>What’s Next ?</a:t>
            </a:r>
            <a:endParaRPr lang="en-US" dirty="0"/>
          </a:p>
        </p:txBody>
      </p:sp>
      <p:graphicFrame>
        <p:nvGraphicFramePr>
          <p:cNvPr id="15" name="Content Placeholder 2">
            <a:extLst>
              <a:ext uri="{FF2B5EF4-FFF2-40B4-BE49-F238E27FC236}">
                <a16:creationId xmlns:a16="http://schemas.microsoft.com/office/drawing/2014/main" id="{CE47AA61-46DD-4F5E-5839-128F35AD3E69}"/>
              </a:ext>
            </a:extLst>
          </p:cNvPr>
          <p:cNvGraphicFramePr>
            <a:graphicFrameLocks noGrp="1"/>
          </p:cNvGraphicFramePr>
          <p:nvPr>
            <p:ph idx="1"/>
          </p:nvPr>
        </p:nvGraphicFramePr>
        <p:xfrm>
          <a:off x="838200" y="1690688"/>
          <a:ext cx="10515600" cy="464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731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E1AF7-5DD6-A369-3843-A5B2019FC27E}"/>
              </a:ext>
            </a:extLst>
          </p:cNvPr>
          <p:cNvSpPr>
            <a:spLocks noGrp="1"/>
          </p:cNvSpPr>
          <p:nvPr>
            <p:ph type="title"/>
          </p:nvPr>
        </p:nvSpPr>
        <p:spPr>
          <a:xfrm>
            <a:off x="1433889" y="1059872"/>
            <a:ext cx="3012216" cy="4851349"/>
          </a:xfrm>
        </p:spPr>
        <p:txBody>
          <a:bodyPr>
            <a:normAutofit/>
          </a:bodyPr>
          <a:lstStyle/>
          <a:p>
            <a:r>
              <a:rPr lang="en-US"/>
              <a:t>THANK YOU</a:t>
            </a:r>
            <a:endParaRPr lang="en-US"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87872CFE-B453-29D1-164C-849538F38431}"/>
              </a:ext>
            </a:extLst>
          </p:cNvPr>
          <p:cNvSpPr>
            <a:spLocks noGrp="1"/>
          </p:cNvSpPr>
          <p:nvPr>
            <p:ph idx="1"/>
          </p:nvPr>
        </p:nvSpPr>
        <p:spPr>
          <a:xfrm>
            <a:off x="5280368" y="1059872"/>
            <a:ext cx="6224244" cy="4851350"/>
          </a:xfrm>
        </p:spPr>
        <p:txBody>
          <a:bodyPr>
            <a:normAutofit/>
          </a:bodyPr>
          <a:lstStyle/>
          <a:p>
            <a:endParaRPr lang="en-US"/>
          </a:p>
        </p:txBody>
      </p:sp>
    </p:spTree>
    <p:extLst>
      <p:ext uri="{BB962C8B-B14F-4D97-AF65-F5344CB8AC3E}">
        <p14:creationId xmlns:p14="http://schemas.microsoft.com/office/powerpoint/2010/main" val="249319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Person watching empty phone">
            <a:extLst>
              <a:ext uri="{FF2B5EF4-FFF2-40B4-BE49-F238E27FC236}">
                <a16:creationId xmlns:a16="http://schemas.microsoft.com/office/drawing/2014/main" id="{9D8658BE-2E58-C5FF-EA8C-6227CD575005}"/>
              </a:ext>
            </a:extLst>
          </p:cNvPr>
          <p:cNvPicPr>
            <a:picLocks noChangeAspect="1"/>
          </p:cNvPicPr>
          <p:nvPr/>
        </p:nvPicPr>
        <p:blipFill rotWithShape="1">
          <a:blip r:embed="rId2"/>
          <a:srcRect l="24992" r="-1" b="-1"/>
          <a:stretch/>
        </p:blipFill>
        <p:spPr>
          <a:xfrm>
            <a:off x="4504607" y="-38090"/>
            <a:ext cx="7706443" cy="6857990"/>
          </a:xfrm>
          <a:prstGeom prst="rect">
            <a:avLst/>
          </a:prstGeom>
        </p:spPr>
      </p:pic>
      <p:sp useBgFill="1">
        <p:nvSpPr>
          <p:cNvPr id="9" name="Freeform: Shape 8">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5FD7AB87-2689-2232-AA91-466296DDE08A}"/>
              </a:ext>
            </a:extLst>
          </p:cNvPr>
          <p:cNvSpPr>
            <a:spLocks noGrp="1"/>
          </p:cNvSpPr>
          <p:nvPr>
            <p:ph type="title"/>
          </p:nvPr>
        </p:nvSpPr>
        <p:spPr>
          <a:xfrm>
            <a:off x="516475" y="700310"/>
            <a:ext cx="4623955" cy="1280890"/>
          </a:xfrm>
        </p:spPr>
        <p:txBody>
          <a:bodyPr>
            <a:normAutofit/>
          </a:bodyPr>
          <a:lstStyle/>
          <a:p>
            <a:r>
              <a:rPr lang="en-US" dirty="0"/>
              <a:t>ABSTRACT </a:t>
            </a:r>
          </a:p>
        </p:txBody>
      </p:sp>
      <p:sp>
        <p:nvSpPr>
          <p:cNvPr id="11" name="Rectangle 10">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4EF5A1B-47D7-52CE-E838-52435A608568}"/>
              </a:ext>
            </a:extLst>
          </p:cNvPr>
          <p:cNvSpPr>
            <a:spLocks noGrp="1"/>
          </p:cNvSpPr>
          <p:nvPr>
            <p:ph idx="1"/>
          </p:nvPr>
        </p:nvSpPr>
        <p:spPr>
          <a:xfrm>
            <a:off x="535525" y="1457325"/>
            <a:ext cx="5640388" cy="3743325"/>
          </a:xfrm>
        </p:spPr>
        <p:txBody>
          <a:bodyPr>
            <a:noAutofit/>
          </a:bodyPr>
          <a:lstStyle/>
          <a:p>
            <a:pPr>
              <a:lnSpc>
                <a:spcPct val="90000"/>
              </a:lnSpc>
            </a:pPr>
            <a:r>
              <a:rPr lang="en-US" sz="1600" b="0" i="0" dirty="0">
                <a:effectLst/>
                <a:latin typeface="+mj-lt"/>
              </a:rPr>
              <a:t>This study aims to investigate the impact of influencers on marketing activities by analyzing data collected from various social media platforms. Specifically, the project will focus on the period between March and December 2022, and will use information such as follower counts, engagement rates, and brand collaborations to evaluate the success of marketing campaigns. Through regression analysis and ANOVA, the project will assess the relationship between influencer characteristics and the effectiveness of marketing campaigns and will also compare the performance of different tiers of influencers. The study will also explore the influence of product categories and individual influencers on consumer perceptions of the brand. By utilizing data visualization techniques, the study seeks to provide actionable insights to brands seeking to integrate influencer marketing into their marketing strategy, while also contributing to the existing body of research in this area.</a:t>
            </a:r>
            <a:endParaRPr lang="en-US" sz="1600" dirty="0">
              <a:latin typeface="+mj-lt"/>
            </a:endParaRPr>
          </a:p>
        </p:txBody>
      </p:sp>
    </p:spTree>
    <p:extLst>
      <p:ext uri="{BB962C8B-B14F-4D97-AF65-F5344CB8AC3E}">
        <p14:creationId xmlns:p14="http://schemas.microsoft.com/office/powerpoint/2010/main" val="152667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5298-0538-EB38-99DF-36083FC37C37}"/>
              </a:ext>
            </a:extLst>
          </p:cNvPr>
          <p:cNvSpPr>
            <a:spLocks noGrp="1"/>
          </p:cNvSpPr>
          <p:nvPr>
            <p:ph type="title"/>
          </p:nvPr>
        </p:nvSpPr>
        <p:spPr>
          <a:xfrm>
            <a:off x="1687669" y="624110"/>
            <a:ext cx="4137059" cy="1280890"/>
          </a:xfrm>
        </p:spPr>
        <p:txBody>
          <a:bodyPr>
            <a:normAutofit/>
          </a:bodyPr>
          <a:lstStyle/>
          <a:p>
            <a:pPr>
              <a:lnSpc>
                <a:spcPct val="90000"/>
              </a:lnSpc>
            </a:pPr>
            <a:r>
              <a:rPr lang="en-US" sz="2700" b="0" i="0">
                <a:effectLst/>
                <a:latin typeface="Times New Roman" panose="02020603050405020304" pitchFamily="18" charset="0"/>
                <a:cs typeface="Times New Roman" panose="02020603050405020304" pitchFamily="18" charset="0"/>
              </a:rPr>
              <a:t>Data description and potential statistical tests</a:t>
            </a:r>
            <a:br>
              <a:rPr lang="en-US" sz="2700" b="0" i="0">
                <a:effectLst/>
                <a:latin typeface="Times New Roman" panose="02020603050405020304" pitchFamily="18" charset="0"/>
                <a:cs typeface="Times New Roman" panose="02020603050405020304" pitchFamily="18" charset="0"/>
              </a:rPr>
            </a:br>
            <a:endParaRPr lang="en-US" sz="27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A6E080-7DF8-075E-4C9A-8D7E363323D2}"/>
              </a:ext>
            </a:extLst>
          </p:cNvPr>
          <p:cNvSpPr>
            <a:spLocks noGrp="1"/>
          </p:cNvSpPr>
          <p:nvPr>
            <p:ph idx="1"/>
          </p:nvPr>
        </p:nvSpPr>
        <p:spPr>
          <a:xfrm>
            <a:off x="1114425" y="2133599"/>
            <a:ext cx="4977491" cy="3971926"/>
          </a:xfrm>
        </p:spPr>
        <p:txBody>
          <a:bodyPr>
            <a:noAutofit/>
          </a:bodyPr>
          <a:lstStyle/>
          <a:p>
            <a:pPr>
              <a:lnSpc>
                <a:spcPct val="90000"/>
              </a:lnSpc>
            </a:pPr>
            <a:r>
              <a:rPr lang="en-US" b="0" i="0" dirty="0">
                <a:solidFill>
                  <a:schemeClr val="tx1"/>
                </a:solidFill>
                <a:effectLst/>
                <a:latin typeface="Times New Roman" panose="02020603050405020304" pitchFamily="18" charset="0"/>
                <a:cs typeface="Times New Roman" panose="02020603050405020304" pitchFamily="18" charset="0"/>
              </a:rPr>
              <a:t>The data provided is a list of Instagram influencers and their related information, including their username, category, number of followers, audience country, and engagement statistics. This data can be used for various purposes, such as analyzing influencer performance and understanding factors that contribute to sales generated from marketing. Statistical tools such as descriptive statistics, visualization, correlation analysis, regression analysis, ANOVA, and t-test can be used to analyze the data. The given data provides a valuable resource for conducting exploratory data analysis and identifying insights related to social media influencer marketing.</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descr="Graph">
            <a:extLst>
              <a:ext uri="{FF2B5EF4-FFF2-40B4-BE49-F238E27FC236}">
                <a16:creationId xmlns:a16="http://schemas.microsoft.com/office/drawing/2014/main" id="{ACC4FBBD-A381-A92E-48DE-352078EA2EB9}"/>
              </a:ext>
            </a:extLst>
          </p:cNvPr>
          <p:cNvPicPr>
            <a:picLocks noChangeAspect="1"/>
          </p:cNvPicPr>
          <p:nvPr/>
        </p:nvPicPr>
        <p:blipFill rotWithShape="1">
          <a:blip r:embed="rId2"/>
          <a:srcRect l="16571" r="27837"/>
          <a:stretch/>
        </p:blipFill>
        <p:spPr>
          <a:xfrm>
            <a:off x="6110966" y="-38090"/>
            <a:ext cx="6100084" cy="6857990"/>
          </a:xfrm>
          <a:prstGeom prst="rect">
            <a:avLst/>
          </a:prstGeom>
        </p:spPr>
      </p:pic>
    </p:spTree>
    <p:extLst>
      <p:ext uri="{BB962C8B-B14F-4D97-AF65-F5344CB8AC3E}">
        <p14:creationId xmlns:p14="http://schemas.microsoft.com/office/powerpoint/2010/main" val="1996590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3"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8C7A9-56F9-5404-A263-60EB480248E8}"/>
              </a:ext>
            </a:extLst>
          </p:cNvPr>
          <p:cNvSpPr>
            <a:spLocks noGrp="1"/>
          </p:cNvSpPr>
          <p:nvPr>
            <p:ph type="title"/>
          </p:nvPr>
        </p:nvSpPr>
        <p:spPr>
          <a:xfrm>
            <a:off x="1259893" y="3101093"/>
            <a:ext cx="2454052" cy="3029344"/>
          </a:xfrm>
        </p:spPr>
        <p:txBody>
          <a:bodyPr>
            <a:normAutofit/>
          </a:bodyPr>
          <a:lstStyle/>
          <a:p>
            <a:r>
              <a:rPr lang="en-US" sz="3200" b="0" i="0">
                <a:solidFill>
                  <a:schemeClr val="bg1"/>
                </a:solidFill>
                <a:effectLst/>
              </a:rPr>
              <a:t>Resources and Related Projects</a:t>
            </a:r>
            <a:br>
              <a:rPr lang="en-US" sz="3200" b="0" i="0">
                <a:solidFill>
                  <a:schemeClr val="bg1"/>
                </a:solidFill>
                <a:effectLst/>
              </a:rPr>
            </a:br>
            <a:endParaRPr lang="en-US" sz="3200">
              <a:solidFill>
                <a:schemeClr val="bg1"/>
              </a:solidFill>
            </a:endParaRPr>
          </a:p>
        </p:txBody>
      </p:sp>
      <p:sp>
        <p:nvSpPr>
          <p:cNvPr id="4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Content Placeholder 2">
            <a:extLst>
              <a:ext uri="{FF2B5EF4-FFF2-40B4-BE49-F238E27FC236}">
                <a16:creationId xmlns:a16="http://schemas.microsoft.com/office/drawing/2014/main" id="{E2EF217B-BBA6-BBDA-4B32-B14D13DDBDEB}"/>
              </a:ext>
            </a:extLst>
          </p:cNvPr>
          <p:cNvGraphicFramePr>
            <a:graphicFrameLocks noGrp="1"/>
          </p:cNvGraphicFramePr>
          <p:nvPr>
            <p:ph idx="1"/>
            <p:extLst>
              <p:ext uri="{D42A27DB-BD31-4B8C-83A1-F6EECF244321}">
                <p14:modId xmlns:p14="http://schemas.microsoft.com/office/powerpoint/2010/main" val="221046163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394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9A0EBF-CE18-FA40-F3CB-97E7AE50A946}"/>
              </a:ext>
            </a:extLst>
          </p:cNvPr>
          <p:cNvSpPr>
            <a:spLocks noGrp="1"/>
          </p:cNvSpPr>
          <p:nvPr>
            <p:ph type="title"/>
          </p:nvPr>
        </p:nvSpPr>
        <p:spPr>
          <a:xfrm>
            <a:off x="1843391" y="624110"/>
            <a:ext cx="9383408" cy="1280890"/>
          </a:xfrm>
        </p:spPr>
        <p:txBody>
          <a:bodyPr>
            <a:normAutofit/>
          </a:bodyPr>
          <a:lstStyle/>
          <a:p>
            <a:r>
              <a:rPr lang="en-US" b="0" i="0">
                <a:solidFill>
                  <a:schemeClr val="bg1"/>
                </a:solidFill>
                <a:effectLst/>
              </a:rPr>
              <a:t>Contrasting details for related tutorials</a:t>
            </a:r>
            <a:br>
              <a:rPr lang="en-US" b="0" i="0">
                <a:solidFill>
                  <a:schemeClr val="bg1"/>
                </a:solidFill>
                <a:effectLst/>
              </a:rPr>
            </a:br>
            <a:endParaRPr lang="en-US">
              <a:solidFill>
                <a:schemeClr val="bg1"/>
              </a:solidFill>
            </a:endParaRP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8B075C79-139A-ADDA-AE77-41A56C8B9F68}"/>
              </a:ext>
            </a:extLst>
          </p:cNvPr>
          <p:cNvGraphicFramePr>
            <a:graphicFrameLocks noGrp="1"/>
          </p:cNvGraphicFramePr>
          <p:nvPr>
            <p:ph idx="1"/>
            <p:extLst>
              <p:ext uri="{D42A27DB-BD31-4B8C-83A1-F6EECF244321}">
                <p14:modId xmlns:p14="http://schemas.microsoft.com/office/powerpoint/2010/main" val="1906343226"/>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04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E496E-3367-E92B-F836-0B3179501A1C}"/>
              </a:ext>
            </a:extLst>
          </p:cNvPr>
          <p:cNvSpPr>
            <a:spLocks noGrp="1"/>
          </p:cNvSpPr>
          <p:nvPr>
            <p:ph type="title"/>
          </p:nvPr>
        </p:nvSpPr>
        <p:spPr>
          <a:xfrm>
            <a:off x="1046019" y="942108"/>
            <a:ext cx="3256550" cy="4969113"/>
          </a:xfrm>
        </p:spPr>
        <p:txBody>
          <a:bodyPr anchor="ctr">
            <a:normAutofit/>
          </a:bodyPr>
          <a:lstStyle/>
          <a:p>
            <a:r>
              <a:rPr lang="en-US" b="0" i="0">
                <a:solidFill>
                  <a:schemeClr val="tx2">
                    <a:lumMod val="75000"/>
                  </a:schemeClr>
                </a:solidFill>
                <a:effectLst/>
              </a:rPr>
              <a:t>Data Specification</a:t>
            </a:r>
            <a:endParaRPr lang="en-US">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3"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E0F8F4CE-1B32-FD44-C785-57F357840259}"/>
              </a:ext>
            </a:extLst>
          </p:cNvPr>
          <p:cNvSpPr>
            <a:spLocks noGrp="1"/>
          </p:cNvSpPr>
          <p:nvPr>
            <p:ph idx="1"/>
          </p:nvPr>
        </p:nvSpPr>
        <p:spPr>
          <a:xfrm>
            <a:off x="5030935" y="1332307"/>
            <a:ext cx="6455549" cy="4969114"/>
          </a:xfrm>
        </p:spPr>
        <p:txBody>
          <a:bodyPr anchor="ctr">
            <a:noAutofit/>
          </a:bodyPr>
          <a:lstStyle/>
          <a:p>
            <a:pPr>
              <a:lnSpc>
                <a:spcPct val="90000"/>
              </a:lnSpc>
              <a:buFont typeface="Arial" panose="020B0604020202020204" pitchFamily="34" charset="0"/>
              <a:buChar char="•"/>
            </a:pPr>
            <a:r>
              <a:rPr lang="en-US" sz="1600" b="0" i="0" dirty="0">
                <a:solidFill>
                  <a:schemeClr val="tx2">
                    <a:lumMod val="75000"/>
                  </a:schemeClr>
                </a:solidFill>
                <a:effectLst/>
                <a:latin typeface="+mj-lt"/>
              </a:rPr>
              <a:t>Data set(s): Social media influencers on Instagram</a:t>
            </a:r>
          </a:p>
          <a:p>
            <a:pPr>
              <a:lnSpc>
                <a:spcPct val="90000"/>
              </a:lnSpc>
              <a:buFont typeface="Arial" panose="020B0604020202020204" pitchFamily="34" charset="0"/>
              <a:buChar char="•"/>
            </a:pPr>
            <a:r>
              <a:rPr lang="en-US" sz="1600" b="0" i="0" dirty="0">
                <a:solidFill>
                  <a:schemeClr val="tx2">
                    <a:lumMod val="75000"/>
                  </a:schemeClr>
                </a:solidFill>
                <a:effectLst/>
                <a:latin typeface="+mj-lt"/>
              </a:rPr>
              <a:t>Features:</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Subscriber count</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Average engagement rate</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Username</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Category/niche</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Total number of posts</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Average likes per post</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Average comments per post</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Follower growth rate</a:t>
            </a:r>
          </a:p>
          <a:p>
            <a:pPr>
              <a:lnSpc>
                <a:spcPct val="90000"/>
              </a:lnSpc>
              <a:buFont typeface="Arial" panose="020B0604020202020204" pitchFamily="34" charset="0"/>
              <a:buChar char="•"/>
            </a:pPr>
            <a:r>
              <a:rPr lang="en-US" sz="1600" b="0" i="0" dirty="0">
                <a:solidFill>
                  <a:schemeClr val="tx2">
                    <a:lumMod val="75000"/>
                  </a:schemeClr>
                </a:solidFill>
                <a:effectLst/>
                <a:latin typeface="+mj-lt"/>
              </a:rPr>
              <a:t>Type and number of samples:</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Type: CSV file</a:t>
            </a:r>
          </a:p>
          <a:p>
            <a:pPr marL="742950" lvl="1" indent="-285750">
              <a:lnSpc>
                <a:spcPct val="90000"/>
              </a:lnSpc>
              <a:buFont typeface="Arial" panose="020B0604020202020204" pitchFamily="34" charset="0"/>
              <a:buChar char="•"/>
            </a:pPr>
            <a:r>
              <a:rPr lang="en-US" b="0" i="0" dirty="0">
                <a:solidFill>
                  <a:schemeClr val="tx2">
                    <a:lumMod val="75000"/>
                  </a:schemeClr>
                </a:solidFill>
                <a:effectLst/>
                <a:latin typeface="+mj-lt"/>
              </a:rPr>
              <a:t>Number: 1000 influencers</a:t>
            </a:r>
          </a:p>
          <a:p>
            <a:pPr>
              <a:lnSpc>
                <a:spcPct val="90000"/>
              </a:lnSpc>
              <a:buFont typeface="Arial" panose="020B0604020202020204" pitchFamily="34" charset="0"/>
              <a:buChar char="•"/>
            </a:pPr>
            <a:r>
              <a:rPr lang="en-US" sz="1600" b="0" i="0" dirty="0">
                <a:solidFill>
                  <a:schemeClr val="tx2">
                    <a:lumMod val="75000"/>
                  </a:schemeClr>
                </a:solidFill>
                <a:effectLst/>
                <a:latin typeface="+mj-lt"/>
              </a:rPr>
              <a:t>The data may be used for analyzing the influencer marketing landscape, identifying trends in engagement rates, and predicting the success of influencer marketing campaigns.</a:t>
            </a:r>
          </a:p>
          <a:p>
            <a:pPr marL="742950" lvl="1" indent="-285750">
              <a:lnSpc>
                <a:spcPct val="90000"/>
              </a:lnSpc>
              <a:buFont typeface="Arial" panose="020B0604020202020204" pitchFamily="34" charset="0"/>
              <a:buChar char="•"/>
            </a:pPr>
            <a:endParaRPr lang="en-US" b="0" i="0" dirty="0">
              <a:solidFill>
                <a:schemeClr val="tx2">
                  <a:lumMod val="75000"/>
                </a:schemeClr>
              </a:solidFill>
              <a:effectLst/>
              <a:latin typeface="+mj-lt"/>
            </a:endParaRPr>
          </a:p>
          <a:p>
            <a:pPr>
              <a:lnSpc>
                <a:spcPct val="90000"/>
              </a:lnSpc>
            </a:pPr>
            <a:endParaRPr lang="en-US" sz="1600" dirty="0">
              <a:solidFill>
                <a:schemeClr val="tx2">
                  <a:lumMod val="75000"/>
                </a:schemeClr>
              </a:solidFill>
              <a:latin typeface="+mj-lt"/>
            </a:endParaRPr>
          </a:p>
        </p:txBody>
      </p:sp>
    </p:spTree>
    <p:extLst>
      <p:ext uri="{BB962C8B-B14F-4D97-AF65-F5344CB8AC3E}">
        <p14:creationId xmlns:p14="http://schemas.microsoft.com/office/powerpoint/2010/main" val="234233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7" name="Group 36">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38"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0"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1"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2"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3"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4"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5"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6"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7"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8"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9"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1" name="Group 50">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52"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3"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4"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5"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6"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7"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8"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9"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0"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1"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2"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3"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DE94BAAC-B6D2-FB3B-85B9-242BADC6D1EC}"/>
              </a:ext>
            </a:extLst>
          </p:cNvPr>
          <p:cNvSpPr>
            <a:spLocks noGrp="1"/>
          </p:cNvSpPr>
          <p:nvPr>
            <p:ph type="title"/>
          </p:nvPr>
        </p:nvSpPr>
        <p:spPr>
          <a:xfrm>
            <a:off x="4659520" y="624110"/>
            <a:ext cx="6845092" cy="1280890"/>
          </a:xfrm>
        </p:spPr>
        <p:txBody>
          <a:bodyPr>
            <a:normAutofit/>
          </a:bodyPr>
          <a:lstStyle/>
          <a:p>
            <a:r>
              <a:rPr lang="en-US" dirty="0"/>
              <a:t>Project Design </a:t>
            </a:r>
          </a:p>
        </p:txBody>
      </p:sp>
      <p:sp>
        <p:nvSpPr>
          <p:cNvPr id="65" name="Rectangle 64">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7"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1" name="Picture 30" descr="Magnifying glass showing decling performance">
            <a:extLst>
              <a:ext uri="{FF2B5EF4-FFF2-40B4-BE49-F238E27FC236}">
                <a16:creationId xmlns:a16="http://schemas.microsoft.com/office/drawing/2014/main" id="{6FD774AF-6A43-C5B1-EF3F-429516DB1F52}"/>
              </a:ext>
            </a:extLst>
          </p:cNvPr>
          <p:cNvPicPr>
            <a:picLocks noChangeAspect="1"/>
          </p:cNvPicPr>
          <p:nvPr/>
        </p:nvPicPr>
        <p:blipFill rotWithShape="1">
          <a:blip r:embed="rId2"/>
          <a:srcRect l="21479" r="52042" b="-2"/>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7BD59538-EDD0-A166-8D0D-9318AA9836A7}"/>
              </a:ext>
            </a:extLst>
          </p:cNvPr>
          <p:cNvSpPr>
            <a:spLocks noGrp="1"/>
          </p:cNvSpPr>
          <p:nvPr>
            <p:ph idx="1"/>
          </p:nvPr>
        </p:nvSpPr>
        <p:spPr>
          <a:xfrm>
            <a:off x="4771285" y="1666875"/>
            <a:ext cx="6733325" cy="4244347"/>
          </a:xfrm>
        </p:spPr>
        <p:txBody>
          <a:bodyPr>
            <a:normAutofit/>
          </a:bodyPr>
          <a:lstStyle/>
          <a:p>
            <a:pPr>
              <a:buFont typeface="Arial" panose="020B0604020202020204" pitchFamily="34" charset="0"/>
              <a:buChar char="•"/>
            </a:pPr>
            <a:r>
              <a:rPr lang="en-US" b="0" i="0" dirty="0">
                <a:effectLst/>
                <a:latin typeface="+mj-lt"/>
              </a:rPr>
              <a:t>Tools and frameworks:</a:t>
            </a:r>
          </a:p>
          <a:p>
            <a:pPr marL="742950" lvl="1" indent="-285750">
              <a:buFont typeface="Arial" panose="020B0604020202020204" pitchFamily="34" charset="0"/>
              <a:buChar char="•"/>
            </a:pPr>
            <a:r>
              <a:rPr lang="en-US" b="0" i="0" dirty="0">
                <a:effectLst/>
                <a:latin typeface="+mj-lt"/>
              </a:rPr>
              <a:t>Libraries: matplotlib, pandas, </a:t>
            </a:r>
            <a:r>
              <a:rPr lang="en-US" b="0" i="0" dirty="0" err="1">
                <a:effectLst/>
                <a:latin typeface="+mj-lt"/>
              </a:rPr>
              <a:t>numpy</a:t>
            </a:r>
            <a:r>
              <a:rPr lang="en-US" b="0" i="0" dirty="0">
                <a:effectLst/>
                <a:latin typeface="+mj-lt"/>
              </a:rPr>
              <a:t>, seaborn, </a:t>
            </a:r>
            <a:r>
              <a:rPr lang="en-US" b="0" i="0" dirty="0" err="1">
                <a:effectLst/>
                <a:latin typeface="+mj-lt"/>
              </a:rPr>
              <a:t>sweetviz</a:t>
            </a:r>
            <a:endParaRPr lang="en-US" b="0" i="0" dirty="0">
              <a:effectLst/>
              <a:latin typeface="+mj-lt"/>
            </a:endParaRPr>
          </a:p>
          <a:p>
            <a:pPr>
              <a:buFont typeface="Arial" panose="020B0604020202020204" pitchFamily="34" charset="0"/>
              <a:buChar char="•"/>
            </a:pPr>
            <a:r>
              <a:rPr lang="en-US" b="0" i="0" dirty="0">
                <a:effectLst/>
                <a:latin typeface="+mj-lt"/>
              </a:rPr>
              <a:t>Models used:</a:t>
            </a:r>
          </a:p>
          <a:p>
            <a:pPr marL="742950" lvl="1" indent="-285750">
              <a:buFont typeface="Arial" panose="020B0604020202020204" pitchFamily="34" charset="0"/>
              <a:buChar char="•"/>
            </a:pPr>
            <a:r>
              <a:rPr lang="en-US" b="0" i="0" dirty="0">
                <a:effectLst/>
                <a:latin typeface="+mj-lt"/>
              </a:rPr>
              <a:t>Data cleaning: checking for missing data, replacing infinity values with </a:t>
            </a:r>
            <a:r>
              <a:rPr lang="en-US" b="0" i="0" dirty="0" err="1">
                <a:effectLst/>
                <a:latin typeface="+mj-lt"/>
              </a:rPr>
              <a:t>NaN</a:t>
            </a:r>
            <a:r>
              <a:rPr lang="en-US" b="0" i="0" dirty="0">
                <a:effectLst/>
                <a:latin typeface="+mj-lt"/>
              </a:rPr>
              <a:t>, dropping rows with missing data, renaming columns, removing duplicate rows</a:t>
            </a:r>
          </a:p>
          <a:p>
            <a:pPr marL="742950" lvl="1" indent="-285750">
              <a:buFont typeface="Arial" panose="020B0604020202020204" pitchFamily="34" charset="0"/>
              <a:buChar char="•"/>
            </a:pPr>
            <a:r>
              <a:rPr lang="en-US" b="0" i="0" dirty="0">
                <a:effectLst/>
                <a:latin typeface="+mj-lt"/>
              </a:rPr>
              <a:t>Data analysis: generating a report using </a:t>
            </a:r>
            <a:r>
              <a:rPr lang="en-US" b="0" i="0" dirty="0" err="1">
                <a:effectLst/>
                <a:latin typeface="+mj-lt"/>
              </a:rPr>
              <a:t>sweetviz</a:t>
            </a:r>
            <a:r>
              <a:rPr lang="en-US" b="0" i="0" dirty="0">
                <a:effectLst/>
                <a:latin typeface="+mj-lt"/>
              </a:rPr>
              <a:t> library, plotting histograms, scatter plots, heat maps, and bar charts for visualization</a:t>
            </a:r>
          </a:p>
          <a:p>
            <a:pPr marL="742950" lvl="1" indent="-285750">
              <a:buFont typeface="Arial" panose="020B0604020202020204" pitchFamily="34" charset="0"/>
              <a:buChar char="•"/>
            </a:pPr>
            <a:r>
              <a:rPr lang="en-US" b="0" i="0" dirty="0">
                <a:effectLst/>
                <a:latin typeface="+mj-lt"/>
              </a:rPr>
              <a:t>Statistical analysis: calculating basic statistics, correlation analysis, and linear regression modeling</a:t>
            </a:r>
          </a:p>
          <a:p>
            <a:endParaRPr lang="en-US" dirty="0">
              <a:latin typeface="+mj-lt"/>
            </a:endParaRPr>
          </a:p>
        </p:txBody>
      </p:sp>
    </p:spTree>
    <p:extLst>
      <p:ext uri="{BB962C8B-B14F-4D97-AF65-F5344CB8AC3E}">
        <p14:creationId xmlns:p14="http://schemas.microsoft.com/office/powerpoint/2010/main" val="367293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851D5-C0C4-F7D2-57D6-446C4F7F531F}"/>
              </a:ext>
            </a:extLst>
          </p:cNvPr>
          <p:cNvSpPr>
            <a:spLocks noGrp="1"/>
          </p:cNvSpPr>
          <p:nvPr>
            <p:ph type="title"/>
          </p:nvPr>
        </p:nvSpPr>
        <p:spPr>
          <a:xfrm>
            <a:off x="649224" y="645106"/>
            <a:ext cx="5122652" cy="1259894"/>
          </a:xfrm>
        </p:spPr>
        <p:txBody>
          <a:bodyPr>
            <a:normAutofit/>
          </a:bodyPr>
          <a:lstStyle/>
          <a:p>
            <a:r>
              <a:rPr lang="en-US" dirty="0"/>
              <a:t>Milestones </a:t>
            </a:r>
          </a:p>
        </p:txBody>
      </p:sp>
      <p:sp>
        <p:nvSpPr>
          <p:cNvPr id="26" name="Rectangle 25">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857E1827-50FC-DD17-A718-060184C0BC59}"/>
              </a:ext>
            </a:extLst>
          </p:cNvPr>
          <p:cNvSpPr>
            <a:spLocks noGrp="1"/>
          </p:cNvSpPr>
          <p:nvPr>
            <p:ph idx="1"/>
          </p:nvPr>
        </p:nvSpPr>
        <p:spPr>
          <a:xfrm>
            <a:off x="649225" y="2133600"/>
            <a:ext cx="5122652" cy="3759253"/>
          </a:xfrm>
        </p:spPr>
        <p:txBody>
          <a:bodyPr>
            <a:normAutofit/>
          </a:bodyPr>
          <a:lstStyle/>
          <a:p>
            <a:endParaRPr lang="en-US"/>
          </a:p>
        </p:txBody>
      </p:sp>
      <p:sp>
        <p:nvSpPr>
          <p:cNvPr id="28"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EE76CFD8-F39D-540B-8440-E7F7E19CC1C3}"/>
              </a:ext>
            </a:extLst>
          </p:cNvPr>
          <p:cNvGraphicFramePr>
            <a:graphicFrameLocks/>
          </p:cNvGraphicFramePr>
          <p:nvPr>
            <p:extLst>
              <p:ext uri="{D42A27DB-BD31-4B8C-83A1-F6EECF244321}">
                <p14:modId xmlns:p14="http://schemas.microsoft.com/office/powerpoint/2010/main" val="4041801216"/>
              </p:ext>
            </p:extLst>
          </p:nvPr>
        </p:nvGraphicFramePr>
        <p:xfrm>
          <a:off x="6091916" y="1359220"/>
          <a:ext cx="5451628" cy="4051920"/>
        </p:xfrm>
        <a:graphic>
          <a:graphicData uri="http://schemas.openxmlformats.org/drawingml/2006/table">
            <a:tbl>
              <a:tblPr firstRow="1" bandRow="1">
                <a:noFill/>
                <a:tableStyleId>{5C22544A-7EE6-4342-B048-85BDC9FD1C3A}</a:tableStyleId>
              </a:tblPr>
              <a:tblGrid>
                <a:gridCol w="1533284">
                  <a:extLst>
                    <a:ext uri="{9D8B030D-6E8A-4147-A177-3AD203B41FA5}">
                      <a16:colId xmlns:a16="http://schemas.microsoft.com/office/drawing/2014/main" val="424739740"/>
                    </a:ext>
                  </a:extLst>
                </a:gridCol>
                <a:gridCol w="3918344">
                  <a:extLst>
                    <a:ext uri="{9D8B030D-6E8A-4147-A177-3AD203B41FA5}">
                      <a16:colId xmlns:a16="http://schemas.microsoft.com/office/drawing/2014/main" val="2918670442"/>
                    </a:ext>
                  </a:extLst>
                </a:gridCol>
              </a:tblGrid>
              <a:tr h="1034967">
                <a:tc>
                  <a:txBody>
                    <a:bodyPr/>
                    <a:lstStyle/>
                    <a:p>
                      <a:r>
                        <a:rPr lang="en-US" sz="2400" b="1">
                          <a:solidFill>
                            <a:schemeClr val="tx1">
                              <a:lumMod val="75000"/>
                              <a:lumOff val="25000"/>
                            </a:schemeClr>
                          </a:solidFill>
                        </a:rPr>
                        <a:t>WEEK NO.</a:t>
                      </a:r>
                    </a:p>
                  </a:txBody>
                  <a:tcPr marL="246421" marR="184815" marT="123210" marB="123210">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2400" b="1">
                          <a:solidFill>
                            <a:schemeClr val="tx1">
                              <a:lumMod val="75000"/>
                              <a:lumOff val="25000"/>
                            </a:schemeClr>
                          </a:solidFill>
                        </a:rPr>
                        <a:t>TASK/MILESTONE </a:t>
                      </a:r>
                    </a:p>
                  </a:txBody>
                  <a:tcPr marL="246421" marR="184815" marT="123210" marB="123210">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4038969940"/>
                  </a:ext>
                </a:extLst>
              </a:tr>
              <a:tr h="562661">
                <a:tc>
                  <a:txBody>
                    <a:bodyPr/>
                    <a:lstStyle/>
                    <a:p>
                      <a:r>
                        <a:rPr lang="en-US" sz="1800">
                          <a:solidFill>
                            <a:schemeClr val="tx1">
                              <a:lumMod val="75000"/>
                              <a:lumOff val="25000"/>
                            </a:schemeClr>
                          </a:solidFill>
                        </a:rPr>
                        <a:t>01</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1">
                              <a:lumMod val="75000"/>
                              <a:lumOff val="25000"/>
                            </a:schemeClr>
                          </a:solidFill>
                        </a:rPr>
                        <a:t>Data Collection and Review.</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93033847"/>
                  </a:ext>
                </a:extLst>
              </a:tr>
              <a:tr h="829616">
                <a:tc>
                  <a:txBody>
                    <a:bodyPr/>
                    <a:lstStyle/>
                    <a:p>
                      <a:r>
                        <a:rPr lang="en-US" sz="1800">
                          <a:solidFill>
                            <a:schemeClr val="tx1">
                              <a:lumMod val="75000"/>
                              <a:lumOff val="25000"/>
                            </a:schemeClr>
                          </a:solidFill>
                        </a:rPr>
                        <a:t>02</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800">
                          <a:solidFill>
                            <a:schemeClr val="tx1">
                              <a:lumMod val="75000"/>
                              <a:lumOff val="25000"/>
                            </a:schemeClr>
                          </a:solidFill>
                        </a:rPr>
                        <a:t>Data Cleaning and Descriptive analysis.</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1577594"/>
                  </a:ext>
                </a:extLst>
              </a:tr>
              <a:tr h="829616">
                <a:tc>
                  <a:txBody>
                    <a:bodyPr/>
                    <a:lstStyle/>
                    <a:p>
                      <a:r>
                        <a:rPr lang="en-US" sz="1800">
                          <a:solidFill>
                            <a:schemeClr val="tx1">
                              <a:lumMod val="75000"/>
                              <a:lumOff val="25000"/>
                            </a:schemeClr>
                          </a:solidFill>
                        </a:rPr>
                        <a:t>03</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800">
                          <a:solidFill>
                            <a:schemeClr val="tx1">
                              <a:lumMod val="75000"/>
                              <a:lumOff val="25000"/>
                            </a:schemeClr>
                          </a:solidFill>
                        </a:rPr>
                        <a:t>Regression Analysis and Hypothesis testing.</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31542647"/>
                  </a:ext>
                </a:extLst>
              </a:tr>
              <a:tr h="562661">
                <a:tc>
                  <a:txBody>
                    <a:bodyPr/>
                    <a:lstStyle/>
                    <a:p>
                      <a:r>
                        <a:rPr lang="en-US" sz="1800">
                          <a:solidFill>
                            <a:schemeClr val="tx1">
                              <a:lumMod val="75000"/>
                              <a:lumOff val="25000"/>
                            </a:schemeClr>
                          </a:solidFill>
                        </a:rPr>
                        <a:t>04</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800">
                          <a:solidFill>
                            <a:schemeClr val="tx1">
                              <a:lumMod val="75000"/>
                              <a:lumOff val="25000"/>
                            </a:schemeClr>
                          </a:solidFill>
                        </a:rPr>
                        <a:t>Final Review and Documentation.</a:t>
                      </a:r>
                    </a:p>
                  </a:txBody>
                  <a:tcPr marL="246421" marR="184815" marT="123210" marB="123210">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236698467"/>
                  </a:ext>
                </a:extLst>
              </a:tr>
            </a:tbl>
          </a:graphicData>
        </a:graphic>
      </p:graphicFrame>
    </p:spTree>
    <p:extLst>
      <p:ext uri="{BB962C8B-B14F-4D97-AF65-F5344CB8AC3E}">
        <p14:creationId xmlns:p14="http://schemas.microsoft.com/office/powerpoint/2010/main" val="173097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3"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860E-E743-0FAD-ED75-F5FF09EF3205}"/>
              </a:ext>
            </a:extLst>
          </p:cNvPr>
          <p:cNvSpPr>
            <a:spLocks noGrp="1"/>
          </p:cNvSpPr>
          <p:nvPr>
            <p:ph type="title"/>
          </p:nvPr>
        </p:nvSpPr>
        <p:spPr>
          <a:xfrm>
            <a:off x="1259893" y="3101093"/>
            <a:ext cx="2454052" cy="3029344"/>
          </a:xfrm>
        </p:spPr>
        <p:txBody>
          <a:bodyPr>
            <a:normAutofit/>
          </a:bodyPr>
          <a:lstStyle/>
          <a:p>
            <a:r>
              <a:rPr lang="en-US" sz="3200" b="0" i="0">
                <a:solidFill>
                  <a:schemeClr val="bg1"/>
                </a:solidFill>
                <a:effectLst/>
              </a:rPr>
              <a:t>Repository / Archive</a:t>
            </a:r>
            <a:endParaRPr lang="en-US" sz="3200">
              <a:solidFill>
                <a:schemeClr val="bg1"/>
              </a:solidFill>
            </a:endParaRPr>
          </a:p>
        </p:txBody>
      </p:sp>
      <p:sp>
        <p:nvSpPr>
          <p:cNvPr id="44"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Content Placeholder 2">
            <a:extLst>
              <a:ext uri="{FF2B5EF4-FFF2-40B4-BE49-F238E27FC236}">
                <a16:creationId xmlns:a16="http://schemas.microsoft.com/office/drawing/2014/main" id="{8A0FD20A-36ED-0D0E-265A-A197AFEED505}"/>
              </a:ext>
            </a:extLst>
          </p:cNvPr>
          <p:cNvGraphicFramePr>
            <a:graphicFrameLocks noGrp="1"/>
          </p:cNvGraphicFramePr>
          <p:nvPr>
            <p:ph idx="1"/>
            <p:extLst>
              <p:ext uri="{D42A27DB-BD31-4B8C-83A1-F6EECF244321}">
                <p14:modId xmlns:p14="http://schemas.microsoft.com/office/powerpoint/2010/main" val="237920773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95911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TotalTime>
  <Words>971</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Wisp</vt:lpstr>
      <vt:lpstr>Analyzing the Impact of Influencers on Marketing Campaigns</vt:lpstr>
      <vt:lpstr>ABSTRACT </vt:lpstr>
      <vt:lpstr>Data description and potential statistical tests </vt:lpstr>
      <vt:lpstr>Resources and Related Projects </vt:lpstr>
      <vt:lpstr>Contrasting details for related tutorials </vt:lpstr>
      <vt:lpstr>Data Specification</vt:lpstr>
      <vt:lpstr>Project Design </vt:lpstr>
      <vt:lpstr>Milestones </vt:lpstr>
      <vt:lpstr>Repository / Archive</vt:lpstr>
      <vt:lpstr>Conclusion </vt:lpstr>
      <vt:lpstr>What’s Next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Influencers on Marketing Campaigns</dc:title>
  <dc:creator>NIKHIL ARAVIND DANDAMUDI</dc:creator>
  <cp:lastModifiedBy>NIKHIL ARAVIND DANDAMUDI</cp:lastModifiedBy>
  <cp:revision>1</cp:revision>
  <dcterms:created xsi:type="dcterms:W3CDTF">2023-04-05T23:15:53Z</dcterms:created>
  <dcterms:modified xsi:type="dcterms:W3CDTF">2023-04-06T00:32:55Z</dcterms:modified>
</cp:coreProperties>
</file>