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9" r:id="rId5"/>
    <p:sldId id="270" r:id="rId6"/>
    <p:sldId id="275" r:id="rId7"/>
    <p:sldId id="276" r:id="rId8"/>
    <p:sldId id="277" r:id="rId9"/>
    <p:sldId id="278" r:id="rId10"/>
    <p:sldId id="272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77" d="100"/>
          <a:sy n="77" d="100"/>
        </p:scale>
        <p:origin x="232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15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-By </a:t>
            </a:r>
          </a:p>
          <a:p>
            <a:r>
              <a:rPr lang="en-US" dirty="0"/>
              <a:t>  R. Sai </a:t>
            </a:r>
            <a:r>
              <a:rPr lang="en-US" dirty="0" err="1"/>
              <a:t>Sathvik</a:t>
            </a:r>
            <a:r>
              <a:rPr lang="en-US" dirty="0"/>
              <a:t> [1602-20-737-035]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17" y="908720"/>
            <a:ext cx="9601200" cy="1143000"/>
          </a:xfrm>
        </p:spPr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61D5-E20F-436B-99D9-D315D70A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817" y="2710781"/>
            <a:ext cx="9493696" cy="4191000"/>
          </a:xfrm>
        </p:spPr>
        <p:txBody>
          <a:bodyPr/>
          <a:lstStyle/>
          <a:p>
            <a:r>
              <a:rPr lang="en-GB" dirty="0"/>
              <a:t>Finally our conclusion our project can be widely used in sending secret messages in the field of communication</a:t>
            </a:r>
          </a:p>
          <a:p>
            <a:r>
              <a:rPr lang="en-GB" dirty="0"/>
              <a:t>Even helps students in dealing with digital circuits</a:t>
            </a:r>
          </a:p>
          <a:p>
            <a:r>
              <a:rPr lang="en-GB" dirty="0"/>
              <a:t>In future we want to implement it as a data encryptor and </a:t>
            </a:r>
            <a:r>
              <a:rPr lang="en-GB" dirty="0" err="1"/>
              <a:t>decryptor</a:t>
            </a:r>
            <a:r>
              <a:rPr lang="en-GB" dirty="0"/>
              <a:t> by storing all the data in files or any Database</a:t>
            </a: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012" y="548680"/>
            <a:ext cx="9144000" cy="3505200"/>
          </a:xfrm>
        </p:spPr>
        <p:txBody>
          <a:bodyPr anchor="b">
            <a:normAutofit/>
          </a:bodyPr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060848"/>
            <a:ext cx="9601200" cy="4191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Our project </a:t>
            </a:r>
            <a:r>
              <a:rPr lang="en-US" dirty="0">
                <a:solidFill>
                  <a:srgbClr val="00B0F0"/>
                </a:solidFill>
              </a:rPr>
              <a:t>Secret Communication </a:t>
            </a:r>
            <a:r>
              <a:rPr lang="en-US" dirty="0"/>
              <a:t>mainly contains 3 options:</a:t>
            </a:r>
          </a:p>
          <a:p>
            <a:pPr marL="0" lvl="0" indent="0">
              <a:buNone/>
            </a:pPr>
            <a:r>
              <a:rPr lang="en-US" dirty="0"/>
              <a:t>1. Encode</a:t>
            </a:r>
          </a:p>
          <a:p>
            <a:pPr marL="0" lvl="0" indent="0">
              <a:buNone/>
            </a:pPr>
            <a:r>
              <a:rPr lang="en-US" dirty="0"/>
              <a:t> Encode mainly functions on String encryption, Image encryption, Base conversions  and ASCII values of string</a:t>
            </a:r>
          </a:p>
          <a:p>
            <a:pPr marL="0" lvl="0" indent="0">
              <a:buNone/>
            </a:pPr>
            <a:r>
              <a:rPr lang="en-US" dirty="0"/>
              <a:t>2. Decode </a:t>
            </a:r>
          </a:p>
          <a:p>
            <a:pPr marL="0" lvl="0" indent="0">
              <a:buNone/>
            </a:pPr>
            <a:r>
              <a:rPr lang="en-US" dirty="0"/>
              <a:t> Decode mainly functions on String decryption, Image decryption, Base conversions and ASCII values to characters </a:t>
            </a:r>
          </a:p>
          <a:p>
            <a:pPr marL="0" lvl="0" indent="0">
              <a:buNone/>
            </a:pPr>
            <a:r>
              <a:rPr lang="en-US" dirty="0"/>
              <a:t>3. Exit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15C648-AA7D-4588-A9A7-2C760A57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95" y="1579532"/>
            <a:ext cx="8205474" cy="4440267"/>
          </a:xfrm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583" y="980728"/>
            <a:ext cx="9601200" cy="1143000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61D5-E20F-436B-99D9-D315D70A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492896"/>
            <a:ext cx="9061648" cy="4191000"/>
          </a:xfrm>
        </p:spPr>
        <p:txBody>
          <a:bodyPr/>
          <a:lstStyle/>
          <a:p>
            <a:r>
              <a:rPr lang="en-GB" dirty="0"/>
              <a:t>We used </a:t>
            </a:r>
            <a:r>
              <a:rPr lang="en-GB" dirty="0">
                <a:solidFill>
                  <a:srgbClr val="00B0F0"/>
                </a:solidFill>
              </a:rPr>
              <a:t>cryptography</a:t>
            </a:r>
            <a:r>
              <a:rPr lang="en-GB" dirty="0"/>
              <a:t> for encrypting and decrypting data.</a:t>
            </a:r>
          </a:p>
          <a:p>
            <a:r>
              <a:rPr lang="en-GB" dirty="0"/>
              <a:t>From cryptography we imported </a:t>
            </a:r>
            <a:r>
              <a:rPr lang="en-GB" dirty="0">
                <a:solidFill>
                  <a:srgbClr val="00B0F0"/>
                </a:solidFill>
              </a:rPr>
              <a:t>fernet</a:t>
            </a:r>
            <a:r>
              <a:rPr lang="en-GB" dirty="0"/>
              <a:t> .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0" i="0" dirty="0">
                <a:effectLst/>
                <a:latin typeface="+mj-lt"/>
              </a:rPr>
              <a:t>Fernet guarantees that a message encrypted using it cannot be manipulated or read without the key. </a:t>
            </a:r>
          </a:p>
          <a:p>
            <a:r>
              <a:rPr lang="en-GB" dirty="0">
                <a:latin typeface="+mj-lt"/>
              </a:rPr>
              <a:t>Fernet</a:t>
            </a:r>
            <a:r>
              <a:rPr lang="en-GB" b="0" i="0" dirty="0">
                <a:effectLst/>
                <a:latin typeface="+mj-lt"/>
              </a:rPr>
              <a:t> is an implementation of symmetric (also known as “secret key”) authenticated cryptography</a:t>
            </a:r>
            <a:r>
              <a:rPr lang="en-GB" dirty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9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058C446-F281-406E-9F90-D8D3362C7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2444" y="1638977"/>
            <a:ext cx="3772589" cy="449381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981F80-7201-4F35-86E7-99F715DE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66" y="1676400"/>
            <a:ext cx="4606746" cy="44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0700B72-1A57-4386-9AF8-0EF6B4A3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1988840"/>
            <a:ext cx="5904656" cy="3134737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9EB84BE-6BD1-4081-810C-3D324E5FB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8796" y="1825627"/>
            <a:ext cx="3916044" cy="3206746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EEDBBE-7DE7-4C9B-9A48-FF863E0ED56B}"/>
              </a:ext>
            </a:extLst>
          </p:cNvPr>
          <p:cNvSpPr txBox="1"/>
          <p:nvPr/>
        </p:nvSpPr>
        <p:spPr>
          <a:xfrm>
            <a:off x="4870276" y="154628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40864-6324-43F1-8892-D6034033B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143" y="836712"/>
            <a:ext cx="6137826" cy="153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7F4B-E844-42EC-960D-5A873207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980728"/>
            <a:ext cx="3373396" cy="47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5DAE4-AB02-4527-BD84-B8480229A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2402605"/>
            <a:ext cx="5000261" cy="36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614D5B-5A06-4B67-A16F-30642C97D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852" y="1484784"/>
            <a:ext cx="4315661" cy="4191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097E73-83A4-437F-AD1A-4405B6C5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1772816"/>
            <a:ext cx="5421779" cy="288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531E8C-22B8-437A-AF0C-5183D435D03A}"/>
              </a:ext>
            </a:extLst>
          </p:cNvPr>
          <p:cNvSpPr txBox="1"/>
          <p:nvPr/>
        </p:nvSpPr>
        <p:spPr>
          <a:xfrm>
            <a:off x="5341948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4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0BCB7-DEB2-4C34-ABBF-FCDBA52B4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852" y="1484784"/>
            <a:ext cx="9689912" cy="3312368"/>
          </a:xfrm>
        </p:spPr>
      </p:pic>
    </p:spTree>
    <p:extLst>
      <p:ext uri="{BB962C8B-B14F-4D97-AF65-F5344CB8AC3E}">
        <p14:creationId xmlns:p14="http://schemas.microsoft.com/office/powerpoint/2010/main" val="2801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291</TotalTime>
  <Words>182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Geometric design template</vt:lpstr>
      <vt:lpstr>SECRET COMMUNICATION</vt:lpstr>
      <vt:lpstr>ABSTRACT</vt:lpstr>
      <vt:lpstr>USE CASE DIAGRAM</vt:lpstr>
      <vt:lpstr>TECHNOLOGY USED</vt:lpstr>
      <vt:lpstr>OUTPUTS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COMMUNICATION</dc:title>
  <dc:creator>20-737-019_DHARMAVARAPU LALITHA SOWJANYA</dc:creator>
  <cp:lastModifiedBy>20-737-019_DHARMAVARAPU LALITHA SOWJANYA</cp:lastModifiedBy>
  <cp:revision>2</cp:revision>
  <dcterms:created xsi:type="dcterms:W3CDTF">2022-01-17T06:38:04Z</dcterms:created>
  <dcterms:modified xsi:type="dcterms:W3CDTF">2022-08-03T18:29:38Z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