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OfkTUhULZb78oaReJu9koEkz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878bb83e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23878bb83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878bb83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3878bb8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a8d7fa69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7a8d7fa6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3878bb83e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23878bb83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7a8d7fa69_0_143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27a8d7fa69_0_143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27a8d7fa69_0_14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27a8d7fa69_0_14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27a8d7fa69_0_14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27a8d7fa69_0_14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27a8d7fa69_0_143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127a8d7fa69_0_143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127a8d7fa69_0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27a8d7fa69_0_225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101" name="Google Shape;101;g127a8d7fa69_0_2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27a8d7fa69_0_2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g127a8d7fa69_0_225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4" name="Google Shape;104;g127a8d7fa69_0_225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5" name="Google Shape;105;g127a8d7fa69_0_225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6" name="Google Shape;106;g127a8d7fa69_0_2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127a8d7fa69_0_233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9" name="Google Shape;109;g127a8d7fa69_0_23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27a8d7fa69_0_23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g127a8d7fa69_0_233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2" name="Google Shape;112;g127a8d7fa69_0_2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g127a8d7fa69_0_23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5" name="Google Shape;115;g127a8d7fa69_0_23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27a8d7fa69_0_23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27a8d7fa69_0_23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27a8d7fa69_0_2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27a8d7fa69_0_23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27a8d7fa69_0_23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27a8d7fa69_0_23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27a8d7fa69_0_2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27a8d7fa69_0_23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27a8d7fa69_0_23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27a8d7fa69_0_23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27a8d7fa69_0_2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27a8d7fa69_0_23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27a8d7fa69_0_23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27a8d7fa69_0_2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27a8d7fa69_0_23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127a8d7fa69_0_23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27a8d7fa69_0_2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127a8d7fa69_0_239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4" name="Google Shape;134;g127a8d7fa69_0_239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5" name="Google Shape;135;g127a8d7fa69_0_2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27a8d7fa69_0_2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27a8d7fa69_0_2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g127a8d7fa69_0_2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27a8d7fa69_0_2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127a8d7fa69_0_2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27a8d7fa69_0_2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127a8d7fa69_0_175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9" name="Google Shape;29;g127a8d7fa69_0_17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127a8d7fa69_0_17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g127a8d7fa69_0_17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g127a8d7fa69_0_17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3" name="Google Shape;33;g127a8d7fa69_0_1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g127a8d7fa69_0_15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6" name="Google Shape;36;g127a8d7fa69_0_15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27a8d7fa69_0_15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27a8d7fa69_0_15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27a8d7fa69_0_15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27a8d7fa69_0_15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27a8d7fa69_0_15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27a8d7fa69_0_15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27a8d7fa69_0_15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27a8d7fa69_0_15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27a8d7fa69_0_15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27a8d7fa69_0_15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27a8d7fa69_0_15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27a8d7fa69_0_15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27a8d7fa69_0_15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27a8d7fa69_0_15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27a8d7fa69_0_15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27a8d7fa69_0_15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127a8d7fa69_0_15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g127a8d7fa69_0_15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5" name="Google Shape;55;g127a8d7fa69_0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27a8d7fa69_0_182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8" name="Google Shape;58;g127a8d7fa69_0_18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27a8d7fa69_0_18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g127a8d7fa69_0_18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127a8d7fa69_0_182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127a8d7fa69_0_182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127a8d7fa69_0_1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g127a8d7fa69_0_190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6" name="Google Shape;66;g127a8d7fa69_0_19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127a8d7fa69_0_1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g127a8d7fa69_0_19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9" name="Google Shape;69;g127a8d7fa69_0_1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g127a8d7fa69_0_19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2" name="Google Shape;72;g127a8d7fa69_0_19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127a8d7fa69_0_1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g127a8d7fa69_0_196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5" name="Google Shape;75;g127a8d7fa69_0_196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127a8d7fa69_0_1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127a8d7fa69_0_203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9" name="Google Shape;79;g127a8d7fa69_0_20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27a8d7fa69_0_20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27a8d7fa69_0_20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27a8d7fa69_0_20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27a8d7fa69_0_20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27a8d7fa69_0_20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27a8d7fa69_0_20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27a8d7fa69_0_20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27a8d7fa69_0_20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27a8d7fa69_0_20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27a8d7fa69_0_20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27a8d7fa69_0_20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27a8d7fa69_0_20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27a8d7fa69_0_20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27a8d7fa69_0_20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27a8d7fa69_0_20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27a8d7fa69_0_20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27a8d7fa69_0_20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g127a8d7fa69_0_203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" name="Google Shape;98;g127a8d7fa69_0_2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7a8d7fa69_0_1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27a8d7fa69_0_13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27a8d7fa69_0_1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igilent.com/reference/_media/reference/pmod/pmodkypd/pmodkypd_sch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878bb83e_1_51"/>
          <p:cNvSpPr txBox="1"/>
          <p:nvPr>
            <p:ph type="ctrTitle"/>
          </p:nvPr>
        </p:nvSpPr>
        <p:spPr>
          <a:xfrm>
            <a:off x="4131025" y="918125"/>
            <a:ext cx="7444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/>
              <a:t>Password Security System using FPGAs</a:t>
            </a:r>
            <a:endParaRPr/>
          </a:p>
        </p:txBody>
      </p:sp>
      <p:sp>
        <p:nvSpPr>
          <p:cNvPr id="141" name="Google Shape;141;g123878bb83e_1_51"/>
          <p:cNvSpPr txBox="1"/>
          <p:nvPr>
            <p:ph idx="1" type="subTitle"/>
          </p:nvPr>
        </p:nvSpPr>
        <p:spPr>
          <a:xfrm>
            <a:off x="5755525" y="3037850"/>
            <a:ext cx="4195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/>
              <a:t>EEE F348 FPGA Design Lab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/>
              <a:t>Project</a:t>
            </a:r>
            <a:endParaRPr/>
          </a:p>
        </p:txBody>
      </p:sp>
      <p:sp>
        <p:nvSpPr>
          <p:cNvPr id="142" name="Google Shape;142;g123878bb83e_1_51"/>
          <p:cNvSpPr txBox="1"/>
          <p:nvPr>
            <p:ph idx="1" type="subTitle"/>
          </p:nvPr>
        </p:nvSpPr>
        <p:spPr>
          <a:xfrm>
            <a:off x="5482525" y="5310875"/>
            <a:ext cx="60933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1771"/>
              <a:t>Team:</a:t>
            </a:r>
            <a:endParaRPr sz="1771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-IN" sz="1771"/>
              <a:t>Anantha Sai Satwik Vysyaraju		2019A3PS1323H</a:t>
            </a:r>
            <a:endParaRPr sz="1771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IN" sz="1771"/>
              <a:t>Akhilesh Gowrishetty, 				2019AAPS0241H</a:t>
            </a:r>
            <a:endParaRPr sz="177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878bb83e_0_0"/>
          <p:cNvSpPr txBox="1"/>
          <p:nvPr>
            <p:ph type="title"/>
          </p:nvPr>
        </p:nvSpPr>
        <p:spPr>
          <a:xfrm>
            <a:off x="838200" y="180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Hardware</a:t>
            </a:r>
            <a:endParaRPr/>
          </a:p>
        </p:txBody>
      </p:sp>
      <p:grpSp>
        <p:nvGrpSpPr>
          <p:cNvPr id="148" name="Google Shape;148;g123878bb83e_0_0"/>
          <p:cNvGrpSpPr/>
          <p:nvPr/>
        </p:nvGrpSpPr>
        <p:grpSpPr>
          <a:xfrm>
            <a:off x="838264" y="1424930"/>
            <a:ext cx="4729585" cy="4346605"/>
            <a:chOff x="580425" y="1424925"/>
            <a:chExt cx="5671556" cy="5598575"/>
          </a:xfrm>
        </p:grpSpPr>
        <p:pic>
          <p:nvPicPr>
            <p:cNvPr id="149" name="Google Shape;149;g123878bb83e_0_0"/>
            <p:cNvPicPr preferRelativeResize="0"/>
            <p:nvPr/>
          </p:nvPicPr>
          <p:blipFill rotWithShape="1">
            <a:blip r:embed="rId3">
              <a:alphaModFix/>
            </a:blip>
            <a:srcRect b="0" l="2954" r="2961" t="0"/>
            <a:stretch/>
          </p:blipFill>
          <p:spPr>
            <a:xfrm>
              <a:off x="580425" y="1424925"/>
              <a:ext cx="5671378" cy="4862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g123878bb83e_0_0"/>
            <p:cNvSpPr txBox="1"/>
            <p:nvPr/>
          </p:nvSpPr>
          <p:spPr>
            <a:xfrm>
              <a:off x="580481" y="6287300"/>
              <a:ext cx="56715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Source: </a:t>
              </a:r>
              <a:r>
                <a:rPr b="0" i="0" lang="en-I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billauer.co.il/blog/wp-content/uploads/2012/09/zedboard-front.jpg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g123878bb83e_0_0"/>
          <p:cNvGrpSpPr/>
          <p:nvPr/>
        </p:nvGrpSpPr>
        <p:grpSpPr>
          <a:xfrm>
            <a:off x="6277312" y="1506000"/>
            <a:ext cx="5076384" cy="4850350"/>
            <a:chOff x="6404375" y="1424875"/>
            <a:chExt cx="4464900" cy="5677275"/>
          </a:xfrm>
        </p:grpSpPr>
        <p:pic>
          <p:nvPicPr>
            <p:cNvPr id="152" name="Google Shape;152;g123878bb83e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6888" y="1424875"/>
              <a:ext cx="4159875" cy="415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g123878bb83e_0_0"/>
            <p:cNvSpPr txBox="1"/>
            <p:nvPr/>
          </p:nvSpPr>
          <p:spPr>
            <a:xfrm>
              <a:off x="6404375" y="5584750"/>
              <a:ext cx="4464900" cy="15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Source: </a:t>
              </a:r>
              <a:r>
                <a:rPr b="0" i="0" lang="en-I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https://m.media-amazon.com/images/I/51YcH25XYFL.jpg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g123878bb83e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PMOD KYPD</a:t>
            </a:r>
            <a:endParaRPr/>
          </a:p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219265" y="1858607"/>
            <a:ext cx="7938554" cy="4329824"/>
            <a:chOff x="2043646" y="2002575"/>
            <a:chExt cx="7938554" cy="4329824"/>
          </a:xfrm>
        </p:grpSpPr>
        <p:pic>
          <p:nvPicPr>
            <p:cNvPr id="162" name="Google Shape;16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64366" y="2002575"/>
              <a:ext cx="7097115" cy="390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4"/>
            <p:cNvSpPr txBox="1"/>
            <p:nvPr/>
          </p:nvSpPr>
          <p:spPr>
            <a:xfrm>
              <a:off x="2043646" y="5932320"/>
              <a:ext cx="7938554" cy="400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Source: </a:t>
              </a:r>
              <a:r>
                <a:rPr b="0" i="0" lang="en-IN" sz="14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https://digilent.com/reference/_media/reference/pmod/pmodkypd/pmodkypd_sch.pdf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4"/>
          <p:cNvSpPr txBox="1"/>
          <p:nvPr/>
        </p:nvSpPr>
        <p:spPr>
          <a:xfrm>
            <a:off x="8760550" y="2113931"/>
            <a:ext cx="2068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ROWS 	– INPUTS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– OUTPUT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700056" y="1485100"/>
            <a:ext cx="3840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4"/>
          <p:cNvCxnSpPr>
            <a:stCxn id="165" idx="2"/>
          </p:cNvCxnSpPr>
          <p:nvPr/>
        </p:nvCxnSpPr>
        <p:spPr>
          <a:xfrm>
            <a:off x="892056" y="1858600"/>
            <a:ext cx="384000" cy="106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67" name="Google Shape;167;p14"/>
          <p:cNvSpPr/>
          <p:nvPr/>
        </p:nvSpPr>
        <p:spPr>
          <a:xfrm>
            <a:off x="1084056" y="1485100"/>
            <a:ext cx="3840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4"/>
          <p:cNvCxnSpPr>
            <a:stCxn id="167" idx="2"/>
          </p:cNvCxnSpPr>
          <p:nvPr/>
        </p:nvCxnSpPr>
        <p:spPr>
          <a:xfrm>
            <a:off x="1276056" y="1858600"/>
            <a:ext cx="384000" cy="106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69" name="Google Shape;169;p14"/>
          <p:cNvSpPr/>
          <p:nvPr/>
        </p:nvSpPr>
        <p:spPr>
          <a:xfrm>
            <a:off x="1468056" y="1485100"/>
            <a:ext cx="3840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4"/>
          <p:cNvCxnSpPr>
            <a:stCxn id="169" idx="2"/>
          </p:cNvCxnSpPr>
          <p:nvPr/>
        </p:nvCxnSpPr>
        <p:spPr>
          <a:xfrm>
            <a:off x="1660056" y="1858600"/>
            <a:ext cx="384000" cy="106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71" name="Google Shape;171;p14"/>
          <p:cNvSpPr/>
          <p:nvPr/>
        </p:nvSpPr>
        <p:spPr>
          <a:xfrm>
            <a:off x="1852056" y="1485100"/>
            <a:ext cx="3840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4"/>
          <p:cNvCxnSpPr>
            <a:stCxn id="171" idx="2"/>
          </p:cNvCxnSpPr>
          <p:nvPr/>
        </p:nvCxnSpPr>
        <p:spPr>
          <a:xfrm>
            <a:off x="2044056" y="1858600"/>
            <a:ext cx="384000" cy="106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73" name="Google Shape;173;p14"/>
          <p:cNvSpPr/>
          <p:nvPr/>
        </p:nvSpPr>
        <p:spPr>
          <a:xfrm>
            <a:off x="5260556" y="2657800"/>
            <a:ext cx="3840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4"/>
          <p:cNvCxnSpPr>
            <a:stCxn id="173" idx="1"/>
          </p:cNvCxnSpPr>
          <p:nvPr/>
        </p:nvCxnSpPr>
        <p:spPr>
          <a:xfrm flipH="1">
            <a:off x="4708256" y="2844550"/>
            <a:ext cx="552300" cy="46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75" name="Google Shape;175;p14"/>
          <p:cNvSpPr/>
          <p:nvPr/>
        </p:nvSpPr>
        <p:spPr>
          <a:xfrm>
            <a:off x="5260556" y="3041800"/>
            <a:ext cx="3840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4"/>
          <p:cNvCxnSpPr>
            <a:stCxn id="175" idx="1"/>
          </p:cNvCxnSpPr>
          <p:nvPr/>
        </p:nvCxnSpPr>
        <p:spPr>
          <a:xfrm flipH="1">
            <a:off x="4756856" y="3228550"/>
            <a:ext cx="503700" cy="28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77" name="Google Shape;177;p14"/>
          <p:cNvSpPr/>
          <p:nvPr/>
        </p:nvSpPr>
        <p:spPr>
          <a:xfrm>
            <a:off x="5260556" y="3425800"/>
            <a:ext cx="3840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4"/>
          <p:cNvCxnSpPr>
            <a:stCxn id="177" idx="1"/>
          </p:cNvCxnSpPr>
          <p:nvPr/>
        </p:nvCxnSpPr>
        <p:spPr>
          <a:xfrm flipH="1">
            <a:off x="4756856" y="3612550"/>
            <a:ext cx="503700" cy="9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79" name="Google Shape;179;p14"/>
          <p:cNvSpPr/>
          <p:nvPr/>
        </p:nvSpPr>
        <p:spPr>
          <a:xfrm>
            <a:off x="5260556" y="3809800"/>
            <a:ext cx="3840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4"/>
          <p:cNvCxnSpPr>
            <a:stCxn id="179" idx="1"/>
          </p:cNvCxnSpPr>
          <p:nvPr/>
        </p:nvCxnSpPr>
        <p:spPr>
          <a:xfrm rot="10800000">
            <a:off x="4795856" y="3900850"/>
            <a:ext cx="464700" cy="9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a8d7fa69_0_334"/>
          <p:cNvSpPr txBox="1"/>
          <p:nvPr>
            <p:ph idx="12" type="sldNum"/>
          </p:nvPr>
        </p:nvSpPr>
        <p:spPr>
          <a:xfrm>
            <a:off x="11286778" y="59128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6" name="Google Shape;186;g127a8d7fa69_0_334"/>
          <p:cNvSpPr/>
          <p:nvPr/>
        </p:nvSpPr>
        <p:spPr>
          <a:xfrm>
            <a:off x="1974608" y="922691"/>
            <a:ext cx="1060344" cy="496152"/>
          </a:xfrm>
          <a:prstGeom prst="flowChartTerminator">
            <a:avLst/>
          </a:prstGeom>
          <a:solidFill>
            <a:srgbClr val="D5A6B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27a8d7fa69_0_334"/>
          <p:cNvSpPr/>
          <p:nvPr/>
        </p:nvSpPr>
        <p:spPr>
          <a:xfrm>
            <a:off x="1755743" y="2426675"/>
            <a:ext cx="1498075" cy="8657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fails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digits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27a8d7fa69_0_334"/>
          <p:cNvSpPr/>
          <p:nvPr/>
        </p:nvSpPr>
        <p:spPr>
          <a:xfrm>
            <a:off x="1614706" y="3703413"/>
            <a:ext cx="1780175" cy="865750"/>
          </a:xfrm>
          <a:prstGeom prst="flowChartManualInpu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27a8d7fa69_0_334"/>
          <p:cNvSpPr/>
          <p:nvPr/>
        </p:nvSpPr>
        <p:spPr>
          <a:xfrm>
            <a:off x="1729018" y="5155238"/>
            <a:ext cx="1551525" cy="8657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digits = digits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27a8d7fa69_0_334"/>
          <p:cNvSpPr/>
          <p:nvPr/>
        </p:nvSpPr>
        <p:spPr>
          <a:xfrm>
            <a:off x="4233043" y="5082263"/>
            <a:ext cx="1836875" cy="1011675"/>
          </a:xfrm>
          <a:prstGeom prst="flowChartDecision">
            <a:avLst/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digits &lt;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27a8d7fa69_0_334"/>
          <p:cNvSpPr/>
          <p:nvPr/>
        </p:nvSpPr>
        <p:spPr>
          <a:xfrm>
            <a:off x="9364393" y="5155238"/>
            <a:ext cx="1498075" cy="8657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digits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27a8d7fa69_0_334"/>
          <p:cNvSpPr/>
          <p:nvPr/>
        </p:nvSpPr>
        <p:spPr>
          <a:xfrm>
            <a:off x="9194993" y="3630438"/>
            <a:ext cx="1836875" cy="1011675"/>
          </a:xfrm>
          <a:prstGeom prst="flowChartDecision">
            <a:avLst/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 matches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27a8d7fa69_0_334"/>
          <p:cNvSpPr/>
          <p:nvPr/>
        </p:nvSpPr>
        <p:spPr>
          <a:xfrm>
            <a:off x="6857268" y="3703413"/>
            <a:ext cx="1551525" cy="8657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fails = fails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27a8d7fa69_0_334"/>
          <p:cNvSpPr/>
          <p:nvPr/>
        </p:nvSpPr>
        <p:spPr>
          <a:xfrm>
            <a:off x="4564618" y="3630450"/>
            <a:ext cx="1836875" cy="1011675"/>
          </a:xfrm>
          <a:prstGeom prst="flowChartDecision">
            <a:avLst/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fails &lt;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127a8d7fa69_0_334"/>
          <p:cNvCxnSpPr>
            <a:stCxn id="186" idx="2"/>
            <a:endCxn id="187" idx="0"/>
          </p:cNvCxnSpPr>
          <p:nvPr/>
        </p:nvCxnSpPr>
        <p:spPr>
          <a:xfrm>
            <a:off x="2504780" y="1418843"/>
            <a:ext cx="0" cy="100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g127a8d7fa69_0_334"/>
          <p:cNvCxnSpPr>
            <a:stCxn id="187" idx="2"/>
            <a:endCxn id="188" idx="0"/>
          </p:cNvCxnSpPr>
          <p:nvPr/>
        </p:nvCxnSpPr>
        <p:spPr>
          <a:xfrm>
            <a:off x="2504781" y="3292425"/>
            <a:ext cx="0" cy="49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g127a8d7fa69_0_334"/>
          <p:cNvSpPr/>
          <p:nvPr/>
        </p:nvSpPr>
        <p:spPr>
          <a:xfrm>
            <a:off x="9583259" y="1094431"/>
            <a:ext cx="1060344" cy="496152"/>
          </a:xfrm>
          <a:prstGeom prst="flowChartTerminator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27a8d7fa69_0_334"/>
          <p:cNvCxnSpPr>
            <a:stCxn id="188" idx="2"/>
            <a:endCxn id="189" idx="0"/>
          </p:cNvCxnSpPr>
          <p:nvPr/>
        </p:nvCxnSpPr>
        <p:spPr>
          <a:xfrm>
            <a:off x="2504794" y="4569163"/>
            <a:ext cx="0" cy="58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g127a8d7fa69_0_334"/>
          <p:cNvCxnSpPr>
            <a:stCxn id="192" idx="0"/>
            <a:endCxn id="197" idx="2"/>
          </p:cNvCxnSpPr>
          <p:nvPr/>
        </p:nvCxnSpPr>
        <p:spPr>
          <a:xfrm rot="10800000">
            <a:off x="10113431" y="1590438"/>
            <a:ext cx="0" cy="204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g127a8d7fa69_0_334"/>
          <p:cNvCxnSpPr>
            <a:stCxn id="191" idx="0"/>
            <a:endCxn id="192" idx="2"/>
          </p:cNvCxnSpPr>
          <p:nvPr/>
        </p:nvCxnSpPr>
        <p:spPr>
          <a:xfrm rot="10800000">
            <a:off x="10113431" y="4642238"/>
            <a:ext cx="0" cy="5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g127a8d7fa69_0_334"/>
          <p:cNvCxnSpPr>
            <a:stCxn id="189" idx="3"/>
            <a:endCxn id="190" idx="1"/>
          </p:cNvCxnSpPr>
          <p:nvPr/>
        </p:nvCxnSpPr>
        <p:spPr>
          <a:xfrm>
            <a:off x="3280543" y="5588113"/>
            <a:ext cx="95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g127a8d7fa69_0_334"/>
          <p:cNvCxnSpPr>
            <a:stCxn id="192" idx="1"/>
            <a:endCxn id="193" idx="3"/>
          </p:cNvCxnSpPr>
          <p:nvPr/>
        </p:nvCxnSpPr>
        <p:spPr>
          <a:xfrm rot="10800000">
            <a:off x="8408693" y="4136276"/>
            <a:ext cx="78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g127a8d7fa69_0_334"/>
          <p:cNvCxnSpPr>
            <a:stCxn id="193" idx="1"/>
            <a:endCxn id="194" idx="3"/>
          </p:cNvCxnSpPr>
          <p:nvPr/>
        </p:nvCxnSpPr>
        <p:spPr>
          <a:xfrm rot="10800000">
            <a:off x="6401568" y="4136288"/>
            <a:ext cx="4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g127a8d7fa69_0_334"/>
          <p:cNvCxnSpPr>
            <a:stCxn id="190" idx="2"/>
            <a:endCxn id="188" idx="1"/>
          </p:cNvCxnSpPr>
          <p:nvPr/>
        </p:nvCxnSpPr>
        <p:spPr>
          <a:xfrm flipH="1" rot="5400000">
            <a:off x="2404231" y="3346688"/>
            <a:ext cx="1957800" cy="3536700"/>
          </a:xfrm>
          <a:prstGeom prst="bentConnector4">
            <a:avLst>
              <a:gd fmla="val -12163" name="adj1"/>
              <a:gd fmla="val 10673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5" name="Google Shape;205;g127a8d7fa69_0_334"/>
          <p:cNvCxnSpPr>
            <a:stCxn id="190" idx="3"/>
            <a:endCxn id="191" idx="1"/>
          </p:cNvCxnSpPr>
          <p:nvPr/>
        </p:nvCxnSpPr>
        <p:spPr>
          <a:xfrm>
            <a:off x="6069918" y="5588101"/>
            <a:ext cx="329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g127a8d7fa69_0_334"/>
          <p:cNvCxnSpPr>
            <a:stCxn id="194" idx="1"/>
            <a:endCxn id="188" idx="3"/>
          </p:cNvCxnSpPr>
          <p:nvPr/>
        </p:nvCxnSpPr>
        <p:spPr>
          <a:xfrm rot="10800000">
            <a:off x="3394918" y="4136288"/>
            <a:ext cx="116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g127a8d7fa69_0_334"/>
          <p:cNvSpPr txBox="1"/>
          <p:nvPr/>
        </p:nvSpPr>
        <p:spPr>
          <a:xfrm>
            <a:off x="2052443" y="1919763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27a8d7fa69_0_334"/>
          <p:cNvSpPr txBox="1"/>
          <p:nvPr/>
        </p:nvSpPr>
        <p:spPr>
          <a:xfrm>
            <a:off x="7406843" y="5187913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7a8d7fa69_0_334"/>
          <p:cNvSpPr txBox="1"/>
          <p:nvPr/>
        </p:nvSpPr>
        <p:spPr>
          <a:xfrm>
            <a:off x="3689918" y="5780463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7a8d7fa69_0_334"/>
          <p:cNvSpPr txBox="1"/>
          <p:nvPr/>
        </p:nvSpPr>
        <p:spPr>
          <a:xfrm>
            <a:off x="10113443" y="3057888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7a8d7fa69_0_334"/>
          <p:cNvSpPr txBox="1"/>
          <p:nvPr/>
        </p:nvSpPr>
        <p:spPr>
          <a:xfrm>
            <a:off x="8664018" y="3736088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27a8d7fa69_0_334"/>
          <p:cNvSpPr/>
          <p:nvPr/>
        </p:nvSpPr>
        <p:spPr>
          <a:xfrm>
            <a:off x="6883993" y="2455100"/>
            <a:ext cx="1498068" cy="729594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 using Physical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127a8d7fa69_0_334"/>
          <p:cNvCxnSpPr>
            <a:stCxn id="194" idx="0"/>
            <a:endCxn id="212" idx="2"/>
          </p:cNvCxnSpPr>
          <p:nvPr/>
        </p:nvCxnSpPr>
        <p:spPr>
          <a:xfrm rot="-5400000">
            <a:off x="6335205" y="2332500"/>
            <a:ext cx="445800" cy="2150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g127a8d7fa69_0_334"/>
          <p:cNvSpPr txBox="1"/>
          <p:nvPr/>
        </p:nvSpPr>
        <p:spPr>
          <a:xfrm>
            <a:off x="3689918" y="3736088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7a8d7fa69_0_334"/>
          <p:cNvSpPr txBox="1"/>
          <p:nvPr/>
        </p:nvSpPr>
        <p:spPr>
          <a:xfrm>
            <a:off x="5030668" y="3207000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a8d7fa69_0_334"/>
          <p:cNvSpPr txBox="1"/>
          <p:nvPr/>
        </p:nvSpPr>
        <p:spPr>
          <a:xfrm>
            <a:off x="3294450" y="264075"/>
            <a:ext cx="560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Flowchart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g127a8d7fa69_0_334"/>
          <p:cNvCxnSpPr>
            <a:stCxn id="197" idx="1"/>
            <a:endCxn id="187" idx="3"/>
          </p:cNvCxnSpPr>
          <p:nvPr/>
        </p:nvCxnSpPr>
        <p:spPr>
          <a:xfrm flipH="1">
            <a:off x="3253859" y="1342507"/>
            <a:ext cx="6329400" cy="151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27a8d7fa69_0_334"/>
          <p:cNvSpPr txBox="1"/>
          <p:nvPr/>
        </p:nvSpPr>
        <p:spPr>
          <a:xfrm>
            <a:off x="7905811" y="997651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Locked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OLED Initialization</a:t>
            </a:r>
            <a:endParaRPr/>
          </a:p>
        </p:txBody>
      </p:sp>
      <p:sp>
        <p:nvSpPr>
          <p:cNvPr id="224" name="Google Shape;224;p1"/>
          <p:cNvSpPr txBox="1"/>
          <p:nvPr>
            <p:ph idx="1" type="body"/>
          </p:nvPr>
        </p:nvSpPr>
        <p:spPr>
          <a:xfrm>
            <a:off x="1730000" y="1524000"/>
            <a:ext cx="9385200" cy="469362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Apply power to VDD.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Send Display Off command.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Initialize display to desired operating mode.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Clear screen.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Apply power to VBAT.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Delay 100ms.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Send Display On command.</a:t>
            </a:r>
            <a:endParaRPr sz="2200"/>
          </a:p>
        </p:txBody>
      </p:sp>
      <p:sp>
        <p:nvSpPr>
          <p:cNvPr id="225" name="Google Shape;225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States</a:t>
            </a:r>
            <a:endParaRPr/>
          </a:p>
        </p:txBody>
      </p:sp>
      <p:sp>
        <p:nvSpPr>
          <p:cNvPr id="231" name="Google Shape;231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picture containing text, electronics, circuit&#10;&#10;Description automatically generated" id="232" name="Google Shape;2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002" y="1985235"/>
            <a:ext cx="5645995" cy="42323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"/>
          <p:cNvSpPr/>
          <p:nvPr/>
        </p:nvSpPr>
        <p:spPr>
          <a:xfrm>
            <a:off x="3431459" y="1455174"/>
            <a:ext cx="1415845" cy="3736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UNLOCKED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/>
          <p:cNvSpPr/>
          <p:nvPr/>
        </p:nvSpPr>
        <p:spPr>
          <a:xfrm>
            <a:off x="4847304" y="1460090"/>
            <a:ext cx="1415845" cy="3736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/>
          <p:nvPr/>
        </p:nvSpPr>
        <p:spPr>
          <a:xfrm>
            <a:off x="6263149" y="1455174"/>
            <a:ext cx="1415845" cy="3736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PERMANENT 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"/>
          <p:cNvCxnSpPr>
            <a:stCxn id="233" idx="2"/>
          </p:cNvCxnSpPr>
          <p:nvPr/>
        </p:nvCxnSpPr>
        <p:spPr>
          <a:xfrm>
            <a:off x="4139382" y="1828800"/>
            <a:ext cx="1081500" cy="2074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237" name="Google Shape;237;p2"/>
          <p:cNvCxnSpPr>
            <a:stCxn id="234" idx="2"/>
          </p:cNvCxnSpPr>
          <p:nvPr/>
        </p:nvCxnSpPr>
        <p:spPr>
          <a:xfrm>
            <a:off x="5555227" y="1833716"/>
            <a:ext cx="0" cy="2069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238" name="Google Shape;238;p2"/>
          <p:cNvCxnSpPr>
            <a:stCxn id="235" idx="2"/>
          </p:cNvCxnSpPr>
          <p:nvPr/>
        </p:nvCxnSpPr>
        <p:spPr>
          <a:xfrm flipH="1">
            <a:off x="5862272" y="1828800"/>
            <a:ext cx="1108800" cy="2074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239" name="Google Shape;239;p2"/>
          <p:cNvSpPr/>
          <p:nvPr/>
        </p:nvSpPr>
        <p:spPr>
          <a:xfrm>
            <a:off x="9359554" y="3867187"/>
            <a:ext cx="1415700" cy="37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"/>
          <p:cNvCxnSpPr>
            <a:stCxn id="239" idx="1"/>
          </p:cNvCxnSpPr>
          <p:nvPr/>
        </p:nvCxnSpPr>
        <p:spPr>
          <a:xfrm flipH="1">
            <a:off x="8725654" y="4053937"/>
            <a:ext cx="633900" cy="12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241" name="Google Shape;241;p2"/>
          <p:cNvSpPr/>
          <p:nvPr/>
        </p:nvSpPr>
        <p:spPr>
          <a:xfrm>
            <a:off x="9359554" y="4860402"/>
            <a:ext cx="1415845" cy="3736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"/>
          <p:cNvCxnSpPr>
            <a:stCxn id="241" idx="1"/>
          </p:cNvCxnSpPr>
          <p:nvPr/>
        </p:nvCxnSpPr>
        <p:spPr>
          <a:xfrm rot="10800000">
            <a:off x="8229454" y="4538415"/>
            <a:ext cx="1130100" cy="508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243" name="Google Shape;243;p2"/>
          <p:cNvSpPr/>
          <p:nvPr/>
        </p:nvSpPr>
        <p:spPr>
          <a:xfrm>
            <a:off x="9359554" y="3048358"/>
            <a:ext cx="1415700" cy="5210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PASSCODE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"/>
          <p:cNvCxnSpPr>
            <a:stCxn id="238" idx="1"/>
          </p:cNvCxnSpPr>
          <p:nvPr/>
        </p:nvCxnSpPr>
        <p:spPr>
          <a:xfrm flipH="1">
            <a:off x="8229454" y="3308899"/>
            <a:ext cx="1130100" cy="272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3878bb83e_1_6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2022-04-06T06:51:33Z</dcterms:created>
  <dc:creator>Akhilesh Gowrishetty</dc:creator>
</cp:coreProperties>
</file>