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9" r:id="rId3"/>
    <p:sldId id="283" r:id="rId4"/>
    <p:sldId id="292" r:id="rId5"/>
    <p:sldId id="293" r:id="rId6"/>
    <p:sldId id="285" r:id="rId7"/>
    <p:sldId id="286" r:id="rId8"/>
    <p:sldId id="295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7" autoAdjust="0"/>
  </p:normalViewPr>
  <p:slideViewPr>
    <p:cSldViewPr>
      <p:cViewPr>
        <p:scale>
          <a:sx n="75" d="100"/>
          <a:sy n="75" d="100"/>
        </p:scale>
        <p:origin x="102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8FD02-1ABF-4297-98E2-3A02A5456D29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38687-25F2-4701-BEFD-833E6B6B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0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5397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Hyderabad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32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2" name="Rectangle 2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3505200"/>
            <a:ext cx="6324600" cy="1524000"/>
          </a:xfrm>
        </p:spPr>
        <p:txBody>
          <a:bodyPr/>
          <a:lstStyle/>
          <a:p>
            <a:r>
              <a:rPr lang="en-US" sz="3200" dirty="0"/>
              <a:t>Experiment 6: Arranging numbers in ascending order and finding matrix addition for two numbers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334000"/>
            <a:ext cx="6019800" cy="60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Dr. Subhradeep Pal</a:t>
            </a:r>
          </a:p>
          <a:p>
            <a:r>
              <a:rPr lang="en-US" dirty="0"/>
              <a:t>Department of  EEE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2C77-B81C-447E-82D2-015507EFD2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5334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ALPs to be completed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AC1874-DADA-4CE9-B71B-325642DD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1630363"/>
          </a:xfrm>
        </p:spPr>
        <p:txBody>
          <a:bodyPr>
            <a:normAutofit/>
          </a:bodyPr>
          <a:lstStyle/>
          <a:p>
            <a:r>
              <a:rPr lang="en-IN" b="1" dirty="0"/>
              <a:t>Problem 1: </a:t>
            </a:r>
            <a:r>
              <a:rPr lang="en-US" b="1" i="0" dirty="0">
                <a:effectLst/>
                <a:latin typeface="Arial" panose="020B0604020202020204" pitchFamily="34" charset="0"/>
              </a:rPr>
              <a:t>Arrange numbers in ascending order.</a:t>
            </a:r>
            <a:r>
              <a:rPr lang="en-IN" b="1" dirty="0"/>
              <a:t> </a:t>
            </a:r>
          </a:p>
          <a:p>
            <a:endParaRPr lang="en-IN" b="1" dirty="0"/>
          </a:p>
          <a:p>
            <a:r>
              <a:rPr lang="en-IN" b="1" dirty="0"/>
              <a:t>Problem 2: </a:t>
            </a:r>
            <a:r>
              <a:rPr lang="en-US" b="1" i="0" dirty="0">
                <a:effectLst/>
                <a:latin typeface="Arial" panose="020B0604020202020204" pitchFamily="34" charset="0"/>
              </a:rPr>
              <a:t>Find matrix addition (2 × 2) for two numbers.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8990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7EB7F6E-E48F-4427-A4CF-4C8A702C28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6.1</a:t>
            </a:r>
            <a:r>
              <a:rPr lang="en-US" sz="2800" b="1" i="0" dirty="0">
                <a:effectLst/>
              </a:rPr>
              <a:t> Arrange numbers in ascending order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E26EB-B565-4D95-A717-FE3BB3D95F06}"/>
              </a:ext>
            </a:extLst>
          </p:cNvPr>
          <p:cNvSpPr txBox="1"/>
          <p:nvPr/>
        </p:nvSpPr>
        <p:spPr>
          <a:xfrm>
            <a:off x="304800" y="106680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 the numbers and memory locations are given by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D749B81-534F-4C0F-B454-6063AD0F0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5499"/>
              </p:ext>
            </p:extLst>
          </p:nvPr>
        </p:nvGraphicFramePr>
        <p:xfrm>
          <a:off x="1524000" y="1688624"/>
          <a:ext cx="522514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42680948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5085975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080309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776939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182973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171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22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4D85D6-5BCB-423A-81AD-BDC112E2FB25}"/>
              </a:ext>
            </a:extLst>
          </p:cNvPr>
          <p:cNvSpPr txBox="1"/>
          <p:nvPr/>
        </p:nvSpPr>
        <p:spPr>
          <a:xfrm>
            <a:off x="304800" y="271327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passes required: N-1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117276C-3FBD-4278-B8CD-AAC813E1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75040"/>
              </p:ext>
            </p:extLst>
          </p:nvPr>
        </p:nvGraphicFramePr>
        <p:xfrm>
          <a:off x="1524000" y="3399447"/>
          <a:ext cx="522514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42680948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5085975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080309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776939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182973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1719061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9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8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378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753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993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0BC1B4B-8444-4FDF-935B-4A421D779EC3}"/>
              </a:ext>
            </a:extLst>
          </p:cNvPr>
          <p:cNvSpPr txBox="1"/>
          <p:nvPr/>
        </p:nvSpPr>
        <p:spPr>
          <a:xfrm>
            <a:off x="6749142" y="488431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 number sorted)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5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7EB7F6E-E48F-4427-A4CF-4C8A702C28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6.1</a:t>
            </a:r>
            <a:r>
              <a:rPr lang="en-US" sz="2800" b="1" i="0" dirty="0">
                <a:effectLst/>
              </a:rPr>
              <a:t> Arrange numbers in ascending order</a:t>
            </a:r>
            <a:endParaRPr lang="en-US" sz="2800" dirty="0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117276C-3FBD-4278-B8CD-AAC813E1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94923"/>
              </p:ext>
            </p:extLst>
          </p:nvPr>
        </p:nvGraphicFramePr>
        <p:xfrm>
          <a:off x="1066800" y="1676400"/>
          <a:ext cx="522514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1332">
                  <a:extLst>
                    <a:ext uri="{9D8B030D-6E8A-4147-A177-3AD203B41FA5}">
                      <a16:colId xmlns:a16="http://schemas.microsoft.com/office/drawing/2014/main" val="4268094870"/>
                    </a:ext>
                  </a:extLst>
                </a:gridCol>
                <a:gridCol w="810382">
                  <a:extLst>
                    <a:ext uri="{9D8B030D-6E8A-4147-A177-3AD203B41FA5}">
                      <a16:colId xmlns:a16="http://schemas.microsoft.com/office/drawing/2014/main" val="65085975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080309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776939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182973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171906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 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9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9808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0BC1B4B-8444-4FDF-935B-4A421D779EC3}"/>
              </a:ext>
            </a:extLst>
          </p:cNvPr>
          <p:cNvSpPr txBox="1"/>
          <p:nvPr/>
        </p:nvSpPr>
        <p:spPr>
          <a:xfrm>
            <a:off x="6341373" y="344611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 numbers sorted)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CB53C-555B-43AB-B86F-8E964AC8A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26506"/>
              </p:ext>
            </p:extLst>
          </p:nvPr>
        </p:nvGraphicFramePr>
        <p:xfrm>
          <a:off x="1066800" y="2705947"/>
          <a:ext cx="5225142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1332">
                  <a:extLst>
                    <a:ext uri="{9D8B030D-6E8A-4147-A177-3AD203B41FA5}">
                      <a16:colId xmlns:a16="http://schemas.microsoft.com/office/drawing/2014/main" val="3939098127"/>
                    </a:ext>
                  </a:extLst>
                </a:gridCol>
                <a:gridCol w="810382">
                  <a:extLst>
                    <a:ext uri="{9D8B030D-6E8A-4147-A177-3AD203B41FA5}">
                      <a16:colId xmlns:a16="http://schemas.microsoft.com/office/drawing/2014/main" val="4301621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860718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73034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846135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2084244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 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175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129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88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F2D86E-874E-48F5-8C3E-40B28FD41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67130"/>
              </p:ext>
            </p:extLst>
          </p:nvPr>
        </p:nvGraphicFramePr>
        <p:xfrm>
          <a:off x="1066800" y="4106334"/>
          <a:ext cx="522514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1332">
                  <a:extLst>
                    <a:ext uri="{9D8B030D-6E8A-4147-A177-3AD203B41FA5}">
                      <a16:colId xmlns:a16="http://schemas.microsoft.com/office/drawing/2014/main" val="3939098127"/>
                    </a:ext>
                  </a:extLst>
                </a:gridCol>
                <a:gridCol w="810382">
                  <a:extLst>
                    <a:ext uri="{9D8B030D-6E8A-4147-A177-3AD203B41FA5}">
                      <a16:colId xmlns:a16="http://schemas.microsoft.com/office/drawing/2014/main" val="4301621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860718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73034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846135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208424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 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175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12h</a:t>
                      </a:r>
                      <a:endParaRPr lang="en-IN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7Dh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A2h</a:t>
                      </a:r>
                      <a:endParaRPr lang="en-I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129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002625-45C6-4989-AFE2-3C6908747BBE}"/>
              </a:ext>
            </a:extLst>
          </p:cNvPr>
          <p:cNvSpPr txBox="1"/>
          <p:nvPr/>
        </p:nvSpPr>
        <p:spPr>
          <a:xfrm>
            <a:off x="6341373" y="44771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(All numbers sorted)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D095D-4630-4EF8-B96A-0D7327EC70E8}"/>
              </a:ext>
            </a:extLst>
          </p:cNvPr>
          <p:cNvSpPr/>
          <p:nvPr/>
        </p:nvSpPr>
        <p:spPr>
          <a:xfrm>
            <a:off x="3679371" y="3449135"/>
            <a:ext cx="2612571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A0018-A839-4832-8B03-DB09019B88A7}"/>
              </a:ext>
            </a:extLst>
          </p:cNvPr>
          <p:cNvSpPr/>
          <p:nvPr/>
        </p:nvSpPr>
        <p:spPr>
          <a:xfrm>
            <a:off x="4512733" y="2045732"/>
            <a:ext cx="1779210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6AE19-A3AA-4478-A814-0EDAF99FFE20}"/>
              </a:ext>
            </a:extLst>
          </p:cNvPr>
          <p:cNvSpPr txBox="1"/>
          <p:nvPr/>
        </p:nvSpPr>
        <p:spPr>
          <a:xfrm>
            <a:off x="6341373" y="203181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 numbers sorted)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7FDD3-17FB-4168-870A-7CEDF77CB2BC}"/>
              </a:ext>
            </a:extLst>
          </p:cNvPr>
          <p:cNvSpPr/>
          <p:nvPr/>
        </p:nvSpPr>
        <p:spPr>
          <a:xfrm>
            <a:off x="1998132" y="4477174"/>
            <a:ext cx="4293809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 animBg="1"/>
      <p:bldP spid="15" grpId="0" animBg="1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7EB7F6E-E48F-4427-A4CF-4C8A702C28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6.1</a:t>
            </a:r>
            <a:r>
              <a:rPr lang="en-US" sz="2800" b="1" i="0" dirty="0">
                <a:effectLst/>
              </a:rPr>
              <a:t> Arrange numbers in ascending order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D255-13EF-4B8F-AD52-4CAE8507A0DA}"/>
              </a:ext>
            </a:extLst>
          </p:cNvPr>
          <p:cNvSpPr txBox="1"/>
          <p:nvPr/>
        </p:nvSpPr>
        <p:spPr>
          <a:xfrm>
            <a:off x="1295400" y="914400"/>
            <a:ext cx="2954655" cy="52629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org 100h</a:t>
            </a:r>
          </a:p>
          <a:p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MOV SI, </a:t>
            </a:r>
            <a:r>
              <a:rPr lang="it-IT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xxxxh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 CL, 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[yy]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DEC CL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L1:	MOV SI, </a:t>
            </a:r>
            <a:r>
              <a:rPr lang="it-IT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xxxxh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MOV CH, 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[yy]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DEC CH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INC SI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L2:	MOV AL, 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[yy]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INC SI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CMP AL, 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[yy]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JC L3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XCHG AL, 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[yy]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DEC SI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XCHG AL, 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[yy]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INC SI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L3:	DEC CH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JNZ L2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DEC CL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JNZ L1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HLT</a:t>
            </a:r>
          </a:p>
          <a:p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FEB18-2A64-4BC5-9741-5CDB57EA78A6}"/>
              </a:ext>
            </a:extLst>
          </p:cNvPr>
          <p:cNvSpPr txBox="1"/>
          <p:nvPr/>
        </p:nvSpPr>
        <p:spPr>
          <a:xfrm>
            <a:off x="4893945" y="1219200"/>
            <a:ext cx="175240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Assume SI = 0500h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81F04-FA83-4997-AB53-05289CB33266}"/>
              </a:ext>
            </a:extLst>
          </p:cNvPr>
          <p:cNvSpPr txBox="1"/>
          <p:nvPr/>
        </p:nvSpPr>
        <p:spPr>
          <a:xfrm>
            <a:off x="4860078" y="2895600"/>
            <a:ext cx="29610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Change the values of xxxxh and yy</a:t>
            </a:r>
          </a:p>
          <a:p>
            <a:pPr algn="just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to complete the code.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918A5-B98C-46F6-8CE6-F89DFAE95CBE}"/>
              </a:ext>
            </a:extLst>
          </p:cNvPr>
          <p:cNvCxnSpPr/>
          <p:nvPr/>
        </p:nvCxnSpPr>
        <p:spPr>
          <a:xfrm flipH="1" flipV="1">
            <a:off x="3657600" y="1526977"/>
            <a:ext cx="1143000" cy="144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AF377A-48D3-46B7-964A-3FFD6A6B22CB}"/>
              </a:ext>
            </a:extLst>
          </p:cNvPr>
          <p:cNvCxnSpPr/>
          <p:nvPr/>
        </p:nvCxnSpPr>
        <p:spPr>
          <a:xfrm flipH="1" flipV="1">
            <a:off x="3657600" y="1752600"/>
            <a:ext cx="11430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06E029-AAEF-43FE-B964-12FEEEFF5615}"/>
              </a:ext>
            </a:extLst>
          </p:cNvPr>
          <p:cNvCxnSpPr/>
          <p:nvPr/>
        </p:nvCxnSpPr>
        <p:spPr>
          <a:xfrm flipH="1" flipV="1">
            <a:off x="3733800" y="2133600"/>
            <a:ext cx="10668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C55837-C481-4594-98DC-416D94192A00}"/>
              </a:ext>
            </a:extLst>
          </p:cNvPr>
          <p:cNvCxnSpPr/>
          <p:nvPr/>
        </p:nvCxnSpPr>
        <p:spPr>
          <a:xfrm flipH="1" flipV="1">
            <a:off x="3657600" y="2362200"/>
            <a:ext cx="1143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9B619C-9D9F-4D67-BA50-67C9ACF3EF64}"/>
              </a:ext>
            </a:extLst>
          </p:cNvPr>
          <p:cNvCxnSpPr/>
          <p:nvPr/>
        </p:nvCxnSpPr>
        <p:spPr>
          <a:xfrm flipH="1">
            <a:off x="3657600" y="29718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DB40C8-E7BD-485A-9711-7122D1D6F78C}"/>
              </a:ext>
            </a:extLst>
          </p:cNvPr>
          <p:cNvCxnSpPr/>
          <p:nvPr/>
        </p:nvCxnSpPr>
        <p:spPr>
          <a:xfrm flipH="1">
            <a:off x="3657600" y="2971800"/>
            <a:ext cx="1143000" cy="4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533359-DFC6-4D74-B0CE-64B081DF3D62}"/>
              </a:ext>
            </a:extLst>
          </p:cNvPr>
          <p:cNvCxnSpPr/>
          <p:nvPr/>
        </p:nvCxnSpPr>
        <p:spPr>
          <a:xfrm flipH="1">
            <a:off x="3733800" y="2971800"/>
            <a:ext cx="10668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9ADD82-6AC4-49B5-B10B-B49E5539E210}"/>
              </a:ext>
            </a:extLst>
          </p:cNvPr>
          <p:cNvCxnSpPr/>
          <p:nvPr/>
        </p:nvCxnSpPr>
        <p:spPr>
          <a:xfrm flipH="1">
            <a:off x="3733800" y="2971800"/>
            <a:ext cx="10668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10A08F-D425-472D-84B0-AEC7C3C787F9}"/>
              </a:ext>
            </a:extLst>
          </p:cNvPr>
          <p:cNvSpPr txBox="1"/>
          <p:nvPr/>
        </p:nvSpPr>
        <p:spPr>
          <a:xfrm rot="16200000">
            <a:off x="119043" y="3178512"/>
            <a:ext cx="1620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Pseudocode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4D4554-2F6E-44FA-8A12-31584DDB0EAA}"/>
              </a:ext>
            </a:extLst>
          </p:cNvPr>
          <p:cNvSpPr txBox="1"/>
          <p:nvPr/>
        </p:nvSpPr>
        <p:spPr>
          <a:xfrm>
            <a:off x="4851401" y="3950956"/>
            <a:ext cx="391160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Load the following numbers in the exact order: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A2, 23, 66, 12, 7D</a:t>
            </a:r>
          </a:p>
          <a:p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Load the number in the RAM prior to execution of your code. </a:t>
            </a:r>
          </a:p>
        </p:txBody>
      </p:sp>
    </p:spTree>
    <p:extLst>
      <p:ext uri="{BB962C8B-B14F-4D97-AF65-F5344CB8AC3E}">
        <p14:creationId xmlns:p14="http://schemas.microsoft.com/office/powerpoint/2010/main" val="236940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D5D78E-F9AB-4AA9-A9D2-A5C66B27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How CMP instruction works?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Which registers are to be modified for 16-bit data?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Repeat the problem using the data in the following order:</a:t>
            </a:r>
          </a:p>
          <a:p>
            <a:pPr marL="0" indent="0" algn="just"/>
            <a:r>
              <a:rPr lang="en-IN" dirty="0"/>
              <a:t>      </a:t>
            </a:r>
            <a:r>
              <a:rPr lang="pt-BR" dirty="0"/>
              <a:t>99H,12H,56H,45H,36H</a:t>
            </a:r>
          </a:p>
          <a:p>
            <a:pPr marL="0" indent="0" algn="just"/>
            <a:r>
              <a:rPr lang="pt-BR" dirty="0"/>
              <a:t>4.  What should be the content of the memory location </a:t>
            </a:r>
          </a:p>
          <a:p>
            <a:pPr marL="0" indent="0" algn="just"/>
            <a:r>
              <a:rPr lang="pt-BR" dirty="0"/>
              <a:t>     0700:0500?  </a:t>
            </a:r>
            <a:endParaRPr lang="en-IN" dirty="0"/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76200"/>
            <a:ext cx="6324600" cy="609600"/>
          </a:xfrm>
        </p:spPr>
        <p:txBody>
          <a:bodyPr>
            <a:noAutofit/>
          </a:bodyPr>
          <a:lstStyle/>
          <a:p>
            <a:r>
              <a:rPr lang="en-US" sz="3200" dirty="0"/>
              <a:t>6.1  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95700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F5F9-D48A-4E9B-A7C2-38C345D663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" y="122238"/>
            <a:ext cx="6324600" cy="533400"/>
          </a:xfrm>
        </p:spPr>
        <p:txBody>
          <a:bodyPr>
            <a:noAutofit/>
          </a:bodyPr>
          <a:lstStyle/>
          <a:p>
            <a:r>
              <a:rPr lang="en-IN" sz="2400" dirty="0"/>
              <a:t>6.2  Matrix addition (3 × 3) for two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73207-3D4F-4D9F-AB93-1BC7286F7E2E}"/>
              </a:ext>
            </a:extLst>
          </p:cNvPr>
          <p:cNvSpPr txBox="1"/>
          <p:nvPr/>
        </p:nvSpPr>
        <p:spPr>
          <a:xfrm>
            <a:off x="1073766" y="1066800"/>
            <a:ext cx="6996467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Matrix to be stored in the form of array in the memory location.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Storing matrix data to be taken care by BX, BP and DI registers.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 to be used to identify the data locations.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Arithmetic operation to be done element wise.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Loop instruction to be used to repeat the operations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CL register to store the number of data in a matrix.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9AE6B-AD66-4F21-890C-833CA0E675CF}"/>
                  </a:ext>
                </a:extLst>
              </p:cNvPr>
              <p:cNvSpPr txBox="1"/>
              <p:nvPr/>
            </p:nvSpPr>
            <p:spPr>
              <a:xfrm>
                <a:off x="1524000" y="4191000"/>
                <a:ext cx="6096000" cy="820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07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08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> +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87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78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9AE6B-AD66-4F21-890C-833CA0E6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191000"/>
                <a:ext cx="6096000" cy="820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F2F44E4-1B9F-4D37-BF41-05014A563A9C}"/>
              </a:ext>
            </a:extLst>
          </p:cNvPr>
          <p:cNvSpPr txBox="1"/>
          <p:nvPr/>
        </p:nvSpPr>
        <p:spPr>
          <a:xfrm>
            <a:off x="1752600" y="5232002"/>
            <a:ext cx="10054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Matrix 1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3C220-1A29-4658-B8A1-9C722C87884B}"/>
              </a:ext>
            </a:extLst>
          </p:cNvPr>
          <p:cNvSpPr txBox="1"/>
          <p:nvPr/>
        </p:nvSpPr>
        <p:spPr>
          <a:xfrm>
            <a:off x="3733800" y="5232002"/>
            <a:ext cx="10054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Matrix 2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608DB-8C47-47A5-BF01-E5440043AAC2}"/>
              </a:ext>
            </a:extLst>
          </p:cNvPr>
          <p:cNvSpPr txBox="1"/>
          <p:nvPr/>
        </p:nvSpPr>
        <p:spPr>
          <a:xfrm>
            <a:off x="5731933" y="5232002"/>
            <a:ext cx="10054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Matrix 3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5ED7A-D119-48C6-A3F6-83B5BF289EE2}"/>
              </a:ext>
            </a:extLst>
          </p:cNvPr>
          <p:cNvSpPr/>
          <p:nvPr/>
        </p:nvSpPr>
        <p:spPr>
          <a:xfrm>
            <a:off x="1447800" y="4114800"/>
            <a:ext cx="1676400" cy="990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31F11-B252-4FB7-B975-8BE72CA1A81A}"/>
              </a:ext>
            </a:extLst>
          </p:cNvPr>
          <p:cNvSpPr txBox="1"/>
          <p:nvPr/>
        </p:nvSpPr>
        <p:spPr>
          <a:xfrm>
            <a:off x="1447800" y="5943600"/>
            <a:ext cx="327115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To be loaded by BX register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3E50A-81AC-46BD-94B2-442EEE4D75E4}"/>
              </a:ext>
            </a:extLst>
          </p:cNvPr>
          <p:cNvSpPr/>
          <p:nvPr/>
        </p:nvSpPr>
        <p:spPr>
          <a:xfrm>
            <a:off x="3352800" y="4114800"/>
            <a:ext cx="1676400" cy="990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615623-2CE1-4C5A-B9F5-2B1A228171FA}"/>
              </a:ext>
            </a:extLst>
          </p:cNvPr>
          <p:cNvSpPr txBox="1"/>
          <p:nvPr/>
        </p:nvSpPr>
        <p:spPr>
          <a:xfrm>
            <a:off x="4953000" y="3635048"/>
            <a:ext cx="3266985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To be loaded by BP register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1B88BD-6722-4322-AC59-D064161B9AEF}"/>
              </a:ext>
            </a:extLst>
          </p:cNvPr>
          <p:cNvSpPr/>
          <p:nvPr/>
        </p:nvSpPr>
        <p:spPr>
          <a:xfrm>
            <a:off x="5396434" y="4114800"/>
            <a:ext cx="1766366" cy="99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FC57A-A239-405C-8CF1-7E86A603390D}"/>
              </a:ext>
            </a:extLst>
          </p:cNvPr>
          <p:cNvSpPr txBox="1"/>
          <p:nvPr/>
        </p:nvSpPr>
        <p:spPr>
          <a:xfrm>
            <a:off x="5227916" y="5943600"/>
            <a:ext cx="319420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To be loaded by DI register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F5F9-D48A-4E9B-A7C2-38C345D663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" y="122238"/>
            <a:ext cx="6324600" cy="533400"/>
          </a:xfrm>
        </p:spPr>
        <p:txBody>
          <a:bodyPr>
            <a:noAutofit/>
          </a:bodyPr>
          <a:lstStyle/>
          <a:p>
            <a:r>
              <a:rPr lang="en-IN" sz="2400" dirty="0"/>
              <a:t>6.2  Matrix addition (3 × 3) for two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156DD-7E12-4BBF-8DA2-14C9615AAB7A}"/>
              </a:ext>
            </a:extLst>
          </p:cNvPr>
          <p:cNvSpPr txBox="1"/>
          <p:nvPr/>
        </p:nvSpPr>
        <p:spPr>
          <a:xfrm>
            <a:off x="1447800" y="1143000"/>
            <a:ext cx="2895600" cy="42473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org 100h</a:t>
            </a:r>
          </a:p>
          <a:p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BX,</a:t>
            </a:r>
            <a:r>
              <a:rPr lang="en-IN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xxxxH</a:t>
            </a:r>
            <a:endParaRPr lang="en-IN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BP,</a:t>
            </a:r>
            <a:r>
              <a:rPr lang="en-IN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yyyyH</a:t>
            </a:r>
            <a:endParaRPr lang="en-IN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DI,</a:t>
            </a:r>
            <a:r>
              <a:rPr lang="en-IN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zzzzH</a:t>
            </a:r>
            <a:endParaRPr lang="en-IN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MOV SI,0001H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CL,</a:t>
            </a:r>
            <a:r>
              <a:rPr lang="en-IN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wwH</a:t>
            </a:r>
            <a:endParaRPr lang="en-IN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L1: MOV AL,[BX+SI]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ADD AL,[BP+SI]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MOV [</a:t>
            </a:r>
            <a:r>
              <a:rPr lang="en-IN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],AL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INC SI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INC DI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LOOP L1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HLT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09354-73A2-488D-837B-6862C0A318C0}"/>
              </a:ext>
            </a:extLst>
          </p:cNvPr>
          <p:cNvSpPr txBox="1"/>
          <p:nvPr/>
        </p:nvSpPr>
        <p:spPr>
          <a:xfrm>
            <a:off x="5029200" y="1143000"/>
            <a:ext cx="377122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Assume: BX = 1300H; BP = 1400H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DI = 1500H.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80BD0-CA04-4A60-B7C6-27B0398B0F0E}"/>
              </a:ext>
            </a:extLst>
          </p:cNvPr>
          <p:cNvSpPr txBox="1"/>
          <p:nvPr/>
        </p:nvSpPr>
        <p:spPr>
          <a:xfrm>
            <a:off x="5029200" y="2774202"/>
            <a:ext cx="377122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are to be made to complete the ALP.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A670E8-3ED2-4E18-8416-67CB3F23F08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76600" y="1905000"/>
            <a:ext cx="1752600" cy="119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C9E507-EE20-4674-B20B-00CE0C91667C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76600" y="2209800"/>
            <a:ext cx="1752600" cy="88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FFB7DB-8722-4642-822B-A5D2D4D60EBD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00400" y="2362200"/>
            <a:ext cx="1828800" cy="73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500A6E-A60F-43EF-B176-4926F21B68BB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048000" y="3008531"/>
            <a:ext cx="1981200" cy="8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7A2E38-D5CF-45B6-9C89-614063CA01C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733800" y="3097368"/>
            <a:ext cx="1295400" cy="66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BD92C5-6454-4C60-8717-B61D25D0F30D}"/>
              </a:ext>
            </a:extLst>
          </p:cNvPr>
          <p:cNvSpPr txBox="1"/>
          <p:nvPr/>
        </p:nvSpPr>
        <p:spPr>
          <a:xfrm rot="16200000">
            <a:off x="229890" y="3081991"/>
            <a:ext cx="1620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Pseudocode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7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D5D78E-F9AB-4AA9-A9D2-A5C66B27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What should be the value of CL represent in the given pseudocode?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Change the previous code to solve the following.</a:t>
            </a:r>
          </a:p>
          <a:p>
            <a:pPr marL="0" indent="0" algn="just"/>
            <a:endParaRPr lang="en-IN" dirty="0"/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  <a:p>
            <a:pPr marL="0" indent="0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07156"/>
            <a:ext cx="6477000" cy="609600"/>
          </a:xfrm>
        </p:spPr>
        <p:txBody>
          <a:bodyPr>
            <a:noAutofit/>
          </a:bodyPr>
          <a:lstStyle/>
          <a:p>
            <a:r>
              <a:rPr lang="en-US" sz="3200" dirty="0"/>
              <a:t>6.2  Review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886C0C-A011-4C54-8F34-FCDCB0502A14}"/>
                  </a:ext>
                </a:extLst>
              </p:cNvPr>
              <p:cNvSpPr txBox="1"/>
              <p:nvPr/>
            </p:nvSpPr>
            <p:spPr>
              <a:xfrm>
                <a:off x="2971800" y="3048000"/>
                <a:ext cx="3962400" cy="766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07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97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886C0C-A011-4C54-8F34-FCDCB050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048000"/>
                <a:ext cx="3962400" cy="766877"/>
              </a:xfrm>
              <a:prstGeom prst="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45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5438</TotalTime>
  <Words>632</Words>
  <Application>Microsoft Office PowerPoint</Application>
  <PresentationFormat>On-screen Show (4:3)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Wingdings</vt:lpstr>
      <vt:lpstr>Office Theme</vt:lpstr>
      <vt:lpstr>Experiment 6: Arranging numbers in ascending order and finding matrix addition for two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Subhradeep Pal</cp:lastModifiedBy>
  <cp:revision>199</cp:revision>
  <dcterms:created xsi:type="dcterms:W3CDTF">2011-09-14T09:42:05Z</dcterms:created>
  <dcterms:modified xsi:type="dcterms:W3CDTF">2021-02-21T07:14:30Z</dcterms:modified>
</cp:coreProperties>
</file>