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7" r:id="rId5"/>
    <p:sldId id="278" r:id="rId6"/>
    <p:sldId id="279" r:id="rId7"/>
    <p:sldId id="28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7lh3ss6m6f/AVD/3OaerpwD4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96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8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977d78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977d78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5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Google Shape;18;p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3" name="Google Shape;143;p14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4" name="Google Shape;144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4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0" name="Google Shape;150;p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159" name="Google Shape;159;p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5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9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 descr="\\Server\D\jyoti\FI023_BITS_v1\styleguide img\IMG_5627_b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6" descr="Picture 7.png"/>
          <p:cNvPicPr preferRelativeResize="0"/>
          <p:nvPr/>
        </p:nvPicPr>
        <p:blipFill rotWithShape="1">
          <a:blip r:embed="rId3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 b="0" i="0" u="none" strike="noStrike" cap="none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7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35" name="Google Shape;35;p7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" name="Google Shape;38;p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40" name="Google Shape;40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7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44" name="Google Shape;44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8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65" name="Google Shape;65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9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70" name="Google Shape;70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1" name="Google Shape;81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2" name="Google Shape;82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" name="Google Shape;85;p1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0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88" name="Google Shape;88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6" name="Google Shape;96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1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1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02" name="Google Shape;102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1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Google Shape;115;p1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2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18" name="Google Shape;118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8" name="Google Shape;128;p1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9" name="Google Shape;129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1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100">
              <a:solidFill>
                <a:srgbClr val="1011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35" name="Google Shape;135;p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3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sz="1100" i="1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514600" y="366776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200" dirty="0"/>
              <a:t>Experiment 10: Write a program to control the traffic light system.</a:t>
            </a:r>
            <a:endParaRPr sz="3200" dirty="0"/>
          </a:p>
        </p:txBody>
      </p:sp>
      <p:sp>
        <p:nvSpPr>
          <p:cNvPr id="169" name="Google Shape;169;p1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Dr. Subhradeep Pal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Department of EEE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375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</a:rPr>
              <a:t>Write a program to control the traffic light system using 8086.</a:t>
            </a:r>
          </a:p>
          <a:p>
            <a:pPr marL="514350" lvl="0" indent="-514350" algn="just"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 dirty="0"/>
          </a:p>
        </p:txBody>
      </p:sp>
      <p:sp>
        <p:nvSpPr>
          <p:cNvPr id="175" name="Google Shape;175;p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/>
              <a:t>ALPs to be completed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295275" y="136872"/>
            <a:ext cx="6372224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Traffic Light in Emulator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A7F0-2ADB-412B-BCFB-C16FE02F4693}"/>
              </a:ext>
            </a:extLst>
          </p:cNvPr>
          <p:cNvSpPr txBox="1"/>
          <p:nvPr/>
        </p:nvSpPr>
        <p:spPr>
          <a:xfrm>
            <a:off x="457200" y="938956"/>
            <a:ext cx="77825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A virtual traffic light system is available in EMU8086 with port address 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It consists of 12 LEDs with an animation of car moving in direction where green LED is activated.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Control word can be provided using 8086 to change the signal color.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83B8-21FB-4C13-BCF4-67BCB0F55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7" t="20000" r="65730" b="40483"/>
          <a:stretch/>
        </p:blipFill>
        <p:spPr>
          <a:xfrm>
            <a:off x="609599" y="3100873"/>
            <a:ext cx="2457451" cy="3197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6295D-500E-4647-8564-B60B8869DBFD}"/>
              </a:ext>
            </a:extLst>
          </p:cNvPr>
          <p:cNvSpPr txBox="1"/>
          <p:nvPr/>
        </p:nvSpPr>
        <p:spPr>
          <a:xfrm>
            <a:off x="4229100" y="5830887"/>
            <a:ext cx="2038350" cy="31432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Current Control Word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AAECEC-318B-4A3E-B453-60A521499412}"/>
              </a:ext>
            </a:extLst>
          </p:cNvPr>
          <p:cNvSpPr/>
          <p:nvPr/>
        </p:nvSpPr>
        <p:spPr>
          <a:xfrm>
            <a:off x="1009650" y="5838826"/>
            <a:ext cx="1857375" cy="1905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E08C95-91A1-421C-AF93-7F1B2B25C290}"/>
              </a:ext>
            </a:extLst>
          </p:cNvPr>
          <p:cNvCxnSpPr>
            <a:cxnSpLocks/>
          </p:cNvCxnSpPr>
          <p:nvPr/>
        </p:nvCxnSpPr>
        <p:spPr>
          <a:xfrm flipH="1" flipV="1">
            <a:off x="2867025" y="5970059"/>
            <a:ext cx="1362075" cy="17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CB754B-8980-4847-816D-BB556EF13C27}"/>
              </a:ext>
            </a:extLst>
          </p:cNvPr>
          <p:cNvSpPr txBox="1"/>
          <p:nvPr/>
        </p:nvSpPr>
        <p:spPr>
          <a:xfrm>
            <a:off x="4229100" y="5428986"/>
            <a:ext cx="2038350" cy="314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Word Format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BF339-0983-49B5-B0C1-4B95DF832CF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656840" y="5586149"/>
            <a:ext cx="1572260" cy="15716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9018B-A119-414A-A922-6952BD98B7F5}"/>
              </a:ext>
            </a:extLst>
          </p:cNvPr>
          <p:cNvSpPr txBox="1"/>
          <p:nvPr/>
        </p:nvSpPr>
        <p:spPr>
          <a:xfrm>
            <a:off x="4572000" y="3429000"/>
            <a:ext cx="234394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highlight>
                  <a:srgbClr val="FFFF00"/>
                </a:highlight>
              </a:rPr>
              <a:t>State of each LED</a:t>
            </a:r>
          </a:p>
          <a:p>
            <a:endParaRPr lang="en-US" sz="1800" dirty="0"/>
          </a:p>
          <a:p>
            <a:pPr algn="ctr"/>
            <a:r>
              <a:rPr lang="en-US" sz="1800" dirty="0"/>
              <a:t>1: LED is turned on</a:t>
            </a:r>
          </a:p>
          <a:p>
            <a:pPr algn="ctr"/>
            <a:r>
              <a:rPr lang="en-US" sz="1800" dirty="0"/>
              <a:t>0: LED is turned off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Traffic Light in Emulator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A7F0-2ADB-412B-BCFB-C16FE02F4693}"/>
              </a:ext>
            </a:extLst>
          </p:cNvPr>
          <p:cNvSpPr txBox="1"/>
          <p:nvPr/>
        </p:nvSpPr>
        <p:spPr>
          <a:xfrm>
            <a:off x="548640" y="1043731"/>
            <a:ext cx="82600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Port Address: 04H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Instruction to include stepper motor in emulator: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 #start=traffic_lights.exe#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How to load the control word in traffic light?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  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Use OUT instruction. For out instruction select port 4. Use AX                      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register to store control word intermediately. 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How to maintain time gap between two control words?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     Use CX-DX registers for wait time. Note: Unit of time for 8086 is </a:t>
            </a:r>
            <a:r>
              <a:rPr lang="en-US" sz="2000" dirty="0" err="1">
                <a:solidFill>
                  <a:schemeClr val="bg2"/>
                </a:solidFill>
                <a:latin typeface="Symbol" panose="05050102010706020507" pitchFamily="18" charset="2"/>
              </a:rPr>
              <a:t>m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s.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0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Words</a:t>
            </a:r>
            <a:endParaRPr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EE0870D-BF47-4F64-874F-FA8598BFC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32462"/>
              </p:ext>
            </p:extLst>
          </p:nvPr>
        </p:nvGraphicFramePr>
        <p:xfrm>
          <a:off x="770467" y="1481667"/>
          <a:ext cx="65342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92">
                  <a:extLst>
                    <a:ext uri="{9D8B030D-6E8A-4147-A177-3AD203B41FA5}">
                      <a16:colId xmlns:a16="http://schemas.microsoft.com/office/drawing/2014/main" val="3019660807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90193208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805897959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4182306708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534555813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846461760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399313165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1355227014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2942775071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2106067548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65672075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557877900"/>
                    </a:ext>
                  </a:extLst>
                </a:gridCol>
                <a:gridCol w="424829">
                  <a:extLst>
                    <a:ext uri="{9D8B030D-6E8A-4147-A177-3AD203B41FA5}">
                      <a16:colId xmlns:a16="http://schemas.microsoft.com/office/drawing/2014/main" val="449549516"/>
                    </a:ext>
                  </a:extLst>
                </a:gridCol>
                <a:gridCol w="391955">
                  <a:extLst>
                    <a:ext uri="{9D8B030D-6E8A-4147-A177-3AD203B41FA5}">
                      <a16:colId xmlns:a16="http://schemas.microsoft.com/office/drawing/2014/main" val="1913412942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2090308960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62636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6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69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5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1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4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140937-4175-4547-852F-1D675EBA9617}"/>
              </a:ext>
            </a:extLst>
          </p:cNvPr>
          <p:cNvSpPr txBox="1"/>
          <p:nvPr/>
        </p:nvSpPr>
        <p:spPr>
          <a:xfrm>
            <a:off x="7459134" y="1845735"/>
            <a:ext cx="80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Default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9B73-7419-470F-B75A-364593BA3234}"/>
              </a:ext>
            </a:extLst>
          </p:cNvPr>
          <p:cNvSpPr txBox="1"/>
          <p:nvPr/>
        </p:nvSpPr>
        <p:spPr>
          <a:xfrm>
            <a:off x="7459134" y="2277535"/>
            <a:ext cx="804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All red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2115B-496A-4F43-AB42-FB2F48D89C78}"/>
              </a:ext>
            </a:extLst>
          </p:cNvPr>
          <p:cNvSpPr txBox="1"/>
          <p:nvPr/>
        </p:nvSpPr>
        <p:spPr>
          <a:xfrm>
            <a:off x="956733" y="4817533"/>
            <a:ext cx="3531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×: Not used bits (should be replaced by 0).</a:t>
            </a:r>
          </a:p>
        </p:txBody>
      </p:sp>
    </p:spTree>
    <p:extLst>
      <p:ext uri="{BB962C8B-B14F-4D97-AF65-F5344CB8AC3E}">
        <p14:creationId xmlns:p14="http://schemas.microsoft.com/office/powerpoint/2010/main" val="7085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ALP for Traffic Signal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A6366-08CA-4A73-A6C4-50EEDDDF621B}"/>
              </a:ext>
            </a:extLst>
          </p:cNvPr>
          <p:cNvSpPr txBox="1"/>
          <p:nvPr/>
        </p:nvSpPr>
        <p:spPr>
          <a:xfrm>
            <a:off x="371052" y="815118"/>
            <a:ext cx="461772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ighlight>
                  <a:srgbClr val="C0C0C0"/>
                </a:highlight>
              </a:rPr>
              <a:t>#start=Traffic_Lights.exe#</a:t>
            </a:r>
          </a:p>
          <a:p>
            <a:endParaRPr lang="en-IN" sz="1200" dirty="0"/>
          </a:p>
          <a:p>
            <a:r>
              <a:rPr lang="en-IN" sz="1200" dirty="0"/>
              <a:t>name "traffic"</a:t>
            </a:r>
          </a:p>
          <a:p>
            <a:endParaRPr lang="en-IN" sz="1200" dirty="0"/>
          </a:p>
          <a:p>
            <a:r>
              <a:rPr lang="en-IN" sz="1200" dirty="0"/>
              <a:t>mov </a:t>
            </a:r>
            <a:r>
              <a:rPr lang="en-IN" sz="1200" dirty="0" err="1"/>
              <a:t>ax</a:t>
            </a:r>
            <a:r>
              <a:rPr lang="en-IN" sz="1200" dirty="0"/>
              <a:t>, </a:t>
            </a:r>
            <a:r>
              <a:rPr lang="en-IN" sz="1200" dirty="0" err="1"/>
              <a:t>all_red</a:t>
            </a:r>
            <a:endParaRPr lang="en-IN" sz="1200" dirty="0"/>
          </a:p>
          <a:p>
            <a:r>
              <a:rPr lang="en-IN" sz="1200" dirty="0"/>
              <a:t>out 4, </a:t>
            </a:r>
            <a:r>
              <a:rPr lang="en-IN" sz="1200" dirty="0" err="1"/>
              <a:t>ax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mov </a:t>
            </a:r>
            <a:r>
              <a:rPr lang="en-IN" sz="1200" dirty="0" err="1"/>
              <a:t>si</a:t>
            </a:r>
            <a:r>
              <a:rPr lang="en-IN" sz="1200" dirty="0"/>
              <a:t>, offset situation</a:t>
            </a:r>
          </a:p>
          <a:p>
            <a:r>
              <a:rPr lang="en-IN" sz="1200" dirty="0"/>
              <a:t>next:</a:t>
            </a:r>
          </a:p>
          <a:p>
            <a:r>
              <a:rPr lang="en-IN" sz="1200" dirty="0"/>
              <a:t>        mov </a:t>
            </a:r>
            <a:r>
              <a:rPr lang="en-IN" sz="1200" dirty="0" err="1"/>
              <a:t>ax</a:t>
            </a:r>
            <a:r>
              <a:rPr lang="en-IN" sz="1200" dirty="0"/>
              <a:t>, [</a:t>
            </a:r>
            <a:r>
              <a:rPr lang="en-IN" sz="1200" dirty="0" err="1"/>
              <a:t>si</a:t>
            </a:r>
            <a:r>
              <a:rPr lang="en-IN" sz="1200" dirty="0"/>
              <a:t>]</a:t>
            </a:r>
          </a:p>
          <a:p>
            <a:r>
              <a:rPr lang="en-IN" sz="1200" dirty="0"/>
              <a:t>        out 4, </a:t>
            </a:r>
            <a:r>
              <a:rPr lang="en-IN" sz="1200" dirty="0" err="1"/>
              <a:t>ax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>
                <a:highlight>
                  <a:srgbClr val="FFFF00"/>
                </a:highlight>
              </a:rPr>
              <a:t>mov     cx, </a:t>
            </a:r>
            <a:r>
              <a:rPr lang="en-IN" sz="1200" dirty="0" err="1">
                <a:highlight>
                  <a:srgbClr val="FFFF00"/>
                </a:highlight>
              </a:rPr>
              <a:t>xxxxh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>
                <a:highlight>
                  <a:srgbClr val="FFFF00"/>
                </a:highlight>
              </a:rPr>
              <a:t>mov     dx, </a:t>
            </a:r>
            <a:r>
              <a:rPr lang="en-IN" sz="1200" dirty="0" err="1">
                <a:highlight>
                  <a:srgbClr val="FFFF00"/>
                </a:highlight>
              </a:rPr>
              <a:t>xxxxh</a:t>
            </a:r>
            <a:endParaRPr lang="en-IN" sz="1200" dirty="0">
              <a:highlight>
                <a:srgbClr val="FFFF00"/>
              </a:highlight>
            </a:endParaRPr>
          </a:p>
          <a:p>
            <a:endParaRPr lang="en-IN" sz="1200" dirty="0"/>
          </a:p>
          <a:p>
            <a:r>
              <a:rPr lang="en-IN" sz="1200" dirty="0"/>
              <a:t>mov     ah, 86h</a:t>
            </a:r>
          </a:p>
          <a:p>
            <a:r>
              <a:rPr lang="en-IN" sz="1200" dirty="0"/>
              <a:t>int     15h</a:t>
            </a:r>
          </a:p>
          <a:p>
            <a:endParaRPr lang="en-IN" sz="1200" dirty="0"/>
          </a:p>
          <a:p>
            <a:r>
              <a:rPr lang="en-IN" sz="1200" dirty="0"/>
              <a:t>add </a:t>
            </a:r>
            <a:r>
              <a:rPr lang="en-IN" sz="1200" dirty="0" err="1"/>
              <a:t>si</a:t>
            </a:r>
            <a:r>
              <a:rPr lang="en-IN" sz="1200" dirty="0"/>
              <a:t>, 2</a:t>
            </a:r>
          </a:p>
          <a:p>
            <a:r>
              <a:rPr lang="en-IN" sz="1200" dirty="0" err="1"/>
              <a:t>cmp</a:t>
            </a:r>
            <a:r>
              <a:rPr lang="en-IN" sz="1200" dirty="0"/>
              <a:t> </a:t>
            </a:r>
            <a:r>
              <a:rPr lang="en-IN" sz="1200" dirty="0" err="1"/>
              <a:t>si</a:t>
            </a:r>
            <a:r>
              <a:rPr lang="en-IN" sz="1200" dirty="0"/>
              <a:t>, </a:t>
            </a:r>
            <a:r>
              <a:rPr lang="en-IN" sz="1200" dirty="0" err="1"/>
              <a:t>sit_end</a:t>
            </a:r>
            <a:endParaRPr lang="en-IN" sz="1200" dirty="0"/>
          </a:p>
          <a:p>
            <a:r>
              <a:rPr lang="en-IN" sz="1200" dirty="0" err="1"/>
              <a:t>jb</a:t>
            </a:r>
            <a:r>
              <a:rPr lang="en-IN" sz="1200" dirty="0"/>
              <a:t>  next</a:t>
            </a:r>
          </a:p>
          <a:p>
            <a:r>
              <a:rPr lang="en-IN" sz="1200" dirty="0"/>
              <a:t>mov </a:t>
            </a:r>
            <a:r>
              <a:rPr lang="en-IN" sz="1200" dirty="0" err="1"/>
              <a:t>si</a:t>
            </a:r>
            <a:r>
              <a:rPr lang="en-IN" sz="1200" dirty="0"/>
              <a:t>, offset situation</a:t>
            </a:r>
          </a:p>
          <a:p>
            <a:r>
              <a:rPr lang="en-IN" sz="1200" dirty="0" err="1"/>
              <a:t>jmp</a:t>
            </a:r>
            <a:r>
              <a:rPr lang="en-IN" sz="1200" dirty="0"/>
              <a:t> next</a:t>
            </a:r>
          </a:p>
          <a:p>
            <a:endParaRPr lang="en-IN" sz="1200" dirty="0"/>
          </a:p>
          <a:p>
            <a:r>
              <a:rPr lang="en-IN" sz="1200" dirty="0"/>
              <a:t>situation      </a:t>
            </a:r>
            <a:r>
              <a:rPr lang="en-IN" sz="1200" dirty="0" err="1"/>
              <a:t>dw</a:t>
            </a:r>
            <a:r>
              <a:rPr lang="en-IN" sz="1200" dirty="0"/>
              <a:t>      </a:t>
            </a:r>
            <a:r>
              <a:rPr lang="en-IN" sz="1200" dirty="0" err="1">
                <a:highlight>
                  <a:srgbClr val="FFFF00"/>
                </a:highlight>
              </a:rPr>
              <a:t>xxxx_xxxx_xxxx_xxxxb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/>
              <a:t>s1               </a:t>
            </a:r>
            <a:r>
              <a:rPr lang="en-IN" sz="1200" dirty="0" err="1"/>
              <a:t>dw</a:t>
            </a:r>
            <a:r>
              <a:rPr lang="en-IN" sz="1200" dirty="0"/>
              <a:t>      </a:t>
            </a:r>
            <a:r>
              <a:rPr lang="en-IN" sz="1200" dirty="0" err="1">
                <a:highlight>
                  <a:srgbClr val="FFFF00"/>
                </a:highlight>
              </a:rPr>
              <a:t>xxxx_xxxx_xxxx_xxxxb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/>
              <a:t>s2               </a:t>
            </a:r>
            <a:r>
              <a:rPr lang="en-IN" sz="1200" dirty="0" err="1"/>
              <a:t>dw</a:t>
            </a:r>
            <a:r>
              <a:rPr lang="en-IN" sz="1200" dirty="0"/>
              <a:t>      </a:t>
            </a:r>
            <a:r>
              <a:rPr lang="en-IN" sz="1200" dirty="0" err="1">
                <a:highlight>
                  <a:srgbClr val="FFFF00"/>
                </a:highlight>
              </a:rPr>
              <a:t>xxxx_xxxx_xxxx_xxxxb</a:t>
            </a:r>
            <a:r>
              <a:rPr lang="en-IN" sz="1200" dirty="0">
                <a:highlight>
                  <a:srgbClr val="FFFF00"/>
                </a:highlight>
              </a:rPr>
              <a:t> </a:t>
            </a:r>
          </a:p>
          <a:p>
            <a:r>
              <a:rPr lang="en-IN" sz="1200" dirty="0"/>
              <a:t>s3               </a:t>
            </a:r>
            <a:r>
              <a:rPr lang="en-IN" sz="1200" dirty="0" err="1"/>
              <a:t>dw</a:t>
            </a:r>
            <a:r>
              <a:rPr lang="en-IN" sz="1200" dirty="0"/>
              <a:t>      </a:t>
            </a:r>
            <a:r>
              <a:rPr lang="en-IN" sz="1200" dirty="0" err="1">
                <a:highlight>
                  <a:srgbClr val="FFFF00"/>
                </a:highlight>
              </a:rPr>
              <a:t>xxxx_xxxx_xxxx_xxxxb</a:t>
            </a:r>
            <a:r>
              <a:rPr lang="en-IN" sz="1200" dirty="0">
                <a:highlight>
                  <a:srgbClr val="FFFF00"/>
                </a:highlight>
              </a:rPr>
              <a:t> </a:t>
            </a:r>
          </a:p>
          <a:p>
            <a:r>
              <a:rPr lang="en-IN" sz="1200" dirty="0"/>
              <a:t>s4               </a:t>
            </a:r>
            <a:r>
              <a:rPr lang="en-IN" sz="1200" dirty="0" err="1"/>
              <a:t>dw</a:t>
            </a:r>
            <a:r>
              <a:rPr lang="en-IN" sz="1200" dirty="0"/>
              <a:t>      </a:t>
            </a:r>
            <a:r>
              <a:rPr lang="en-IN" sz="1200" dirty="0" err="1">
                <a:highlight>
                  <a:srgbClr val="FFFF00"/>
                </a:highlight>
              </a:rPr>
              <a:t>xxxx_xxxx_xxxx_xxxxb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 err="1"/>
              <a:t>sit_end</a:t>
            </a:r>
            <a:r>
              <a:rPr lang="en-IN" sz="1200" dirty="0"/>
              <a:t> = $</a:t>
            </a:r>
          </a:p>
          <a:p>
            <a:r>
              <a:rPr lang="en-IN" sz="1200" dirty="0" err="1"/>
              <a:t>all_red</a:t>
            </a:r>
            <a:r>
              <a:rPr lang="en-IN" sz="1200" dirty="0"/>
              <a:t>        </a:t>
            </a:r>
            <a:r>
              <a:rPr lang="en-IN" sz="1200" dirty="0" err="1"/>
              <a:t>equ</a:t>
            </a:r>
            <a:r>
              <a:rPr lang="en-IN" sz="1200" dirty="0"/>
              <a:t>     0000_0010_0100_1001b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5EFD2-26F0-4D09-9E64-71A09F6EF589}"/>
              </a:ext>
            </a:extLst>
          </p:cNvPr>
          <p:cNvSpPr/>
          <p:nvPr/>
        </p:nvSpPr>
        <p:spPr>
          <a:xfrm>
            <a:off x="2395113" y="821517"/>
            <a:ext cx="2936240" cy="2623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Initializes the virtual traffic signal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688A9E-66F0-4DD9-9B95-CE1FFBDF3E22}"/>
              </a:ext>
            </a:extLst>
          </p:cNvPr>
          <p:cNvSpPr/>
          <p:nvPr/>
        </p:nvSpPr>
        <p:spPr>
          <a:xfrm>
            <a:off x="4066647" y="5743238"/>
            <a:ext cx="2936240" cy="2914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world (16-bit format)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9A0D86-7C9D-4C0F-B9B6-3435F5041181}"/>
              </a:ext>
            </a:extLst>
          </p:cNvPr>
          <p:cNvSpPr/>
          <p:nvPr/>
        </p:nvSpPr>
        <p:spPr>
          <a:xfrm>
            <a:off x="2048933" y="1636582"/>
            <a:ext cx="1517652" cy="3049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Closes all traffic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1A368F-6220-4890-827F-B610FEB43D13}"/>
              </a:ext>
            </a:extLst>
          </p:cNvPr>
          <p:cNvSpPr/>
          <p:nvPr/>
        </p:nvSpPr>
        <p:spPr>
          <a:xfrm>
            <a:off x="2052107" y="3087648"/>
            <a:ext cx="3857627" cy="298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CX-DX register to provide wait instruction for 5s. 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9F8682-7363-4BBA-A89D-6CEB58D21E3F}"/>
              </a:ext>
            </a:extLst>
          </p:cNvPr>
          <p:cNvSpPr/>
          <p:nvPr/>
        </p:nvSpPr>
        <p:spPr>
          <a:xfrm>
            <a:off x="2048933" y="2566719"/>
            <a:ext cx="3011698" cy="27760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Loads the first data in AX and send it IO 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3867A1D-F4A1-4823-9EB7-F08EA1664C63}"/>
              </a:ext>
            </a:extLst>
          </p:cNvPr>
          <p:cNvSpPr/>
          <p:nvPr/>
        </p:nvSpPr>
        <p:spPr>
          <a:xfrm>
            <a:off x="2048933" y="2107542"/>
            <a:ext cx="3695701" cy="298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Offset calculation of CW and load in SI.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4632C8-CB0E-433E-A393-822579454525}"/>
              </a:ext>
            </a:extLst>
          </p:cNvPr>
          <p:cNvSpPr/>
          <p:nvPr/>
        </p:nvSpPr>
        <p:spPr>
          <a:xfrm>
            <a:off x="2044962" y="4092939"/>
            <a:ext cx="1960777" cy="2754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 SI for next data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D239EF-F0C5-4B92-BFC4-3E110804F4C7}"/>
              </a:ext>
            </a:extLst>
          </p:cNvPr>
          <p:cNvCxnSpPr>
            <a:cxnSpLocks/>
          </p:cNvCxnSpPr>
          <p:nvPr/>
        </p:nvCxnSpPr>
        <p:spPr>
          <a:xfrm flipH="1">
            <a:off x="1773023" y="3236868"/>
            <a:ext cx="15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599678-FDC9-41D3-9DF5-DAF7A54AC5D9}"/>
              </a:ext>
            </a:extLst>
          </p:cNvPr>
          <p:cNvSpPr/>
          <p:nvPr/>
        </p:nvSpPr>
        <p:spPr>
          <a:xfrm>
            <a:off x="2260177" y="4463082"/>
            <a:ext cx="3735072" cy="760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all situational data are emulated or not. If yes, then restart else complete all the situational control words.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1DC4081-16A2-45C2-AF28-59D7ADCFAFE3}"/>
              </a:ext>
            </a:extLst>
          </p:cNvPr>
          <p:cNvSpPr/>
          <p:nvPr/>
        </p:nvSpPr>
        <p:spPr>
          <a:xfrm>
            <a:off x="3674533" y="5317864"/>
            <a:ext cx="222250" cy="11422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29A62E-285C-41FE-A5E3-64E0081E4CAD}"/>
              </a:ext>
            </a:extLst>
          </p:cNvPr>
          <p:cNvSpPr/>
          <p:nvPr/>
        </p:nvSpPr>
        <p:spPr>
          <a:xfrm>
            <a:off x="1591307" y="1588137"/>
            <a:ext cx="160866" cy="353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D75E262-2076-4761-886C-CB20AAF0368A}"/>
              </a:ext>
            </a:extLst>
          </p:cNvPr>
          <p:cNvSpPr/>
          <p:nvPr/>
        </p:nvSpPr>
        <p:spPr>
          <a:xfrm>
            <a:off x="1537967" y="3632167"/>
            <a:ext cx="214205" cy="268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3F67D-FAF4-4E38-90B7-D3E943DED562}"/>
              </a:ext>
            </a:extLst>
          </p:cNvPr>
          <p:cNvSpPr/>
          <p:nvPr/>
        </p:nvSpPr>
        <p:spPr>
          <a:xfrm>
            <a:off x="2048933" y="3620495"/>
            <a:ext cx="4157560" cy="221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 Delay Function. Unit in µs. Content Format: CX-DX  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9F7928-3904-4899-96B8-2C353671A40A}"/>
              </a:ext>
            </a:extLst>
          </p:cNvPr>
          <p:cNvCxnSpPr>
            <a:cxnSpLocks/>
          </p:cNvCxnSpPr>
          <p:nvPr/>
        </p:nvCxnSpPr>
        <p:spPr>
          <a:xfrm flipH="1" flipV="1">
            <a:off x="1269574" y="4230630"/>
            <a:ext cx="643466" cy="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EC3BC1-693A-4C0D-A16A-DA878E97F0C4}"/>
              </a:ext>
            </a:extLst>
          </p:cNvPr>
          <p:cNvSpPr/>
          <p:nvPr/>
        </p:nvSpPr>
        <p:spPr>
          <a:xfrm>
            <a:off x="1962569" y="4452018"/>
            <a:ext cx="203200" cy="688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c977d7877_0_1"/>
          <p:cNvSpPr txBox="1">
            <a:spLocks noGrp="1"/>
          </p:cNvSpPr>
          <p:nvPr>
            <p:ph type="body" idx="2"/>
          </p:nvPr>
        </p:nvSpPr>
        <p:spPr>
          <a:xfrm>
            <a:off x="304799" y="222597"/>
            <a:ext cx="6324600" cy="49784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 Questions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A7F0-2ADB-412B-BCFB-C16FE02F4693}"/>
              </a:ext>
            </a:extLst>
          </p:cNvPr>
          <p:cNvSpPr txBox="1"/>
          <p:nvPr/>
        </p:nvSpPr>
        <p:spPr>
          <a:xfrm>
            <a:off x="325119" y="1394251"/>
            <a:ext cx="849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What should be the value of CX-DX register for wait time of 2s between two control instructions?</a:t>
            </a:r>
          </a:p>
          <a:p>
            <a:pPr algn="just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9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575</Words>
  <Application>Microsoft Office PowerPoint</Application>
  <PresentationFormat>On-screen Show (4:3)</PresentationFormat>
  <Paragraphs>209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 Theme</vt:lpstr>
      <vt:lpstr>Experiment 10: Write a program to control the traffic light system.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Admin</dc:creator>
  <cp:lastModifiedBy>Subhradeep Pal</cp:lastModifiedBy>
  <cp:revision>66</cp:revision>
  <dcterms:created xsi:type="dcterms:W3CDTF">2011-09-14T09:42:05Z</dcterms:created>
  <dcterms:modified xsi:type="dcterms:W3CDTF">2021-03-25T08:16:25Z</dcterms:modified>
</cp:coreProperties>
</file>