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16"/>
  </p:notesMasterIdLst>
  <p:handoutMasterIdLst>
    <p:handoutMasterId r:id="rId17"/>
  </p:handoutMasterIdLst>
  <p:sldIdLst>
    <p:sldId id="267" r:id="rId3"/>
    <p:sldId id="273" r:id="rId4"/>
    <p:sldId id="290" r:id="rId5"/>
    <p:sldId id="279" r:id="rId6"/>
    <p:sldId id="284" r:id="rId7"/>
    <p:sldId id="282" r:id="rId8"/>
    <p:sldId id="257" r:id="rId9"/>
    <p:sldId id="287" r:id="rId10"/>
    <p:sldId id="288" r:id="rId11"/>
    <p:sldId id="285" r:id="rId12"/>
    <p:sldId id="289" r:id="rId13"/>
    <p:sldId id="28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F44C2-46BC-4065-ABDF-E9D8AA65BD40}" v="15" dt="2024-12-24T08:27:20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khi Nichanametla" userId="973edd996859c8e7" providerId="LiveId" clId="{774A3F62-6BE3-4E6B-B2C3-362A4238BB9F}"/>
    <pc:docChg chg="custSel modSld modMainMaster">
      <pc:chgData name="Shanmukhi Nichanametla" userId="973edd996859c8e7" providerId="LiveId" clId="{774A3F62-6BE3-4E6B-B2C3-362A4238BB9F}" dt="2024-12-08T15:54:41.609" v="102" actId="5793"/>
      <pc:docMkLst>
        <pc:docMk/>
      </pc:docMkLst>
      <pc:sldChg chg="modSp mod">
        <pc:chgData name="Shanmukhi Nichanametla" userId="973edd996859c8e7" providerId="LiveId" clId="{774A3F62-6BE3-4E6B-B2C3-362A4238BB9F}" dt="2024-12-08T15:38:37.869" v="38" actId="20577"/>
        <pc:sldMkLst>
          <pc:docMk/>
          <pc:sldMk cId="1751120584" sldId="257"/>
        </pc:sldMkLst>
        <pc:spChg chg="mod">
          <ac:chgData name="Shanmukhi Nichanametla" userId="973edd996859c8e7" providerId="LiveId" clId="{774A3F62-6BE3-4E6B-B2C3-362A4238BB9F}" dt="2024-12-08T15:38:37.869" v="38" actId="20577"/>
          <ac:spMkLst>
            <pc:docMk/>
            <pc:sldMk cId="1751120584" sldId="257"/>
            <ac:spMk id="12" creationId="{C0F11155-DA9A-74F1-993E-F9EC4966BE79}"/>
          </ac:spMkLst>
        </pc:spChg>
      </pc:sldChg>
      <pc:sldChg chg="modSp mod">
        <pc:chgData name="Shanmukhi Nichanametla" userId="973edd996859c8e7" providerId="LiveId" clId="{774A3F62-6BE3-4E6B-B2C3-362A4238BB9F}" dt="2024-12-08T15:52:52.564" v="100" actId="20577"/>
        <pc:sldMkLst>
          <pc:docMk/>
          <pc:sldMk cId="244186551" sldId="267"/>
        </pc:sldMkLst>
        <pc:spChg chg="mod">
          <ac:chgData name="Shanmukhi Nichanametla" userId="973edd996859c8e7" providerId="LiveId" clId="{774A3F62-6BE3-4E6B-B2C3-362A4238BB9F}" dt="2024-12-08T15:52:52.564" v="100" actId="20577"/>
          <ac:spMkLst>
            <pc:docMk/>
            <pc:sldMk cId="244186551" sldId="267"/>
            <ac:spMk id="6" creationId="{00000000-0000-0000-0000-000000000000}"/>
          </ac:spMkLst>
        </pc:spChg>
        <pc:spChg chg="mod">
          <ac:chgData name="Shanmukhi Nichanametla" userId="973edd996859c8e7" providerId="LiveId" clId="{774A3F62-6BE3-4E6B-B2C3-362A4238BB9F}" dt="2024-12-08T15:44:08.976" v="49" actId="20577"/>
          <ac:spMkLst>
            <pc:docMk/>
            <pc:sldMk cId="244186551" sldId="267"/>
            <ac:spMk id="17" creationId="{00000000-0000-0000-0000-000000000000}"/>
          </ac:spMkLst>
        </pc:spChg>
      </pc:sldChg>
      <pc:sldChg chg="modSp mod">
        <pc:chgData name="Shanmukhi Nichanametla" userId="973edd996859c8e7" providerId="LiveId" clId="{774A3F62-6BE3-4E6B-B2C3-362A4238BB9F}" dt="2024-12-08T15:54:41.609" v="102" actId="5793"/>
        <pc:sldMkLst>
          <pc:docMk/>
          <pc:sldMk cId="532094619" sldId="273"/>
        </pc:sldMkLst>
        <pc:spChg chg="mod">
          <ac:chgData name="Shanmukhi Nichanametla" userId="973edd996859c8e7" providerId="LiveId" clId="{774A3F62-6BE3-4E6B-B2C3-362A4238BB9F}" dt="2024-12-08T15:54:41.609" v="102" actId="5793"/>
          <ac:spMkLst>
            <pc:docMk/>
            <pc:sldMk cId="532094619" sldId="273"/>
            <ac:spMk id="3" creationId="{0B9CA917-AD8E-4861-804D-4A5A6A205591}"/>
          </ac:spMkLst>
        </pc:spChg>
      </pc:sldChg>
      <pc:sldChg chg="modSp mod">
        <pc:chgData name="Shanmukhi Nichanametla" userId="973edd996859c8e7" providerId="LiveId" clId="{774A3F62-6BE3-4E6B-B2C3-362A4238BB9F}" dt="2024-12-08T15:51:14.212" v="94" actId="20577"/>
        <pc:sldMkLst>
          <pc:docMk/>
          <pc:sldMk cId="1520315755" sldId="279"/>
        </pc:sldMkLst>
        <pc:spChg chg="mod">
          <ac:chgData name="Shanmukhi Nichanametla" userId="973edd996859c8e7" providerId="LiveId" clId="{774A3F62-6BE3-4E6B-B2C3-362A4238BB9F}" dt="2024-12-08T15:51:14.212" v="94" actId="20577"/>
          <ac:spMkLst>
            <pc:docMk/>
            <pc:sldMk cId="1520315755" sldId="279"/>
            <ac:spMk id="3" creationId="{84AE6B1D-BB57-E5EA-D858-2332AB2B75E7}"/>
          </ac:spMkLst>
        </pc:spChg>
      </pc:sldChg>
      <pc:sldChg chg="modSp mod">
        <pc:chgData name="Shanmukhi Nichanametla" userId="973edd996859c8e7" providerId="LiveId" clId="{774A3F62-6BE3-4E6B-B2C3-362A4238BB9F}" dt="2024-12-08T15:52:10.988" v="98" actId="20577"/>
        <pc:sldMkLst>
          <pc:docMk/>
          <pc:sldMk cId="2046913504" sldId="284"/>
        </pc:sldMkLst>
        <pc:spChg chg="mod">
          <ac:chgData name="Shanmukhi Nichanametla" userId="973edd996859c8e7" providerId="LiveId" clId="{774A3F62-6BE3-4E6B-B2C3-362A4238BB9F}" dt="2024-12-08T15:52:10.988" v="98" actId="20577"/>
          <ac:spMkLst>
            <pc:docMk/>
            <pc:sldMk cId="2046913504" sldId="284"/>
            <ac:spMk id="3" creationId="{3AEF653D-C18E-7FE4-2707-D213FDC305CA}"/>
          </ac:spMkLst>
        </pc:spChg>
      </pc:sldChg>
      <pc:sldMasterChg chg="modSldLayout">
        <pc:chgData name="Shanmukhi Nichanametla" userId="973edd996859c8e7" providerId="LiveId" clId="{774A3F62-6BE3-4E6B-B2C3-362A4238BB9F}" dt="2024-12-08T15:43:38.353" v="47" actId="20577"/>
        <pc:sldMasterMkLst>
          <pc:docMk/>
          <pc:sldMasterMk cId="114516546" sldId="2147483650"/>
        </pc:sldMasterMkLst>
        <pc:sldLayoutChg chg="modSp mod">
          <pc:chgData name="Shanmukhi Nichanametla" userId="973edd996859c8e7" providerId="LiveId" clId="{774A3F62-6BE3-4E6B-B2C3-362A4238BB9F}" dt="2024-12-08T15:43:38.353" v="47" actId="20577"/>
          <pc:sldLayoutMkLst>
            <pc:docMk/>
            <pc:sldMasterMk cId="114516546" sldId="2147483650"/>
            <pc:sldLayoutMk cId="1585597830" sldId="2147483652"/>
          </pc:sldLayoutMkLst>
          <pc:spChg chg="mod">
            <ac:chgData name="Shanmukhi Nichanametla" userId="973edd996859c8e7" providerId="LiveId" clId="{774A3F62-6BE3-4E6B-B2C3-362A4238BB9F}" dt="2024-12-08T15:43:38.353" v="47" actId="20577"/>
            <ac:spMkLst>
              <pc:docMk/>
              <pc:sldMasterMk cId="114516546" sldId="2147483650"/>
              <pc:sldLayoutMk cId="1585597830" sldId="2147483652"/>
              <ac:spMk id="9" creationId="{1B44364A-DBDE-4F64-9D13-B56BF0C232A3}"/>
            </ac:spMkLst>
          </pc:spChg>
        </pc:sldLayoutChg>
      </pc:sldMasterChg>
    </pc:docChg>
  </pc:docChgLst>
  <pc:docChgLst>
    <pc:chgData name="Shanmukhi Nichanametla" userId="973edd996859c8e7" providerId="LiveId" clId="{5ABF44C2-46BC-4065-ABDF-E9D8AA65BD40}"/>
    <pc:docChg chg="undo custSel addSld modSld modMainMaster">
      <pc:chgData name="Shanmukhi Nichanametla" userId="973edd996859c8e7" providerId="LiveId" clId="{5ABF44C2-46BC-4065-ABDF-E9D8AA65BD40}" dt="2024-12-24T08:51:53.537" v="704" actId="20577"/>
      <pc:docMkLst>
        <pc:docMk/>
      </pc:docMkLst>
      <pc:sldChg chg="addSp modSp mod">
        <pc:chgData name="Shanmukhi Nichanametla" userId="973edd996859c8e7" providerId="LiveId" clId="{5ABF44C2-46BC-4065-ABDF-E9D8AA65BD40}" dt="2024-12-24T08:51:17.851" v="693" actId="20577"/>
        <pc:sldMkLst>
          <pc:docMk/>
          <pc:sldMk cId="1751120584" sldId="257"/>
        </pc:sldMkLst>
        <pc:spChg chg="mod">
          <ac:chgData name="Shanmukhi Nichanametla" userId="973edd996859c8e7" providerId="LiveId" clId="{5ABF44C2-46BC-4065-ABDF-E9D8AA65BD40}" dt="2024-12-24T06:57:27.993" v="308" actId="1076"/>
          <ac:spMkLst>
            <pc:docMk/>
            <pc:sldMk cId="1751120584" sldId="257"/>
            <ac:spMk id="2" creationId="{00000000-0000-0000-0000-000000000000}"/>
          </ac:spMkLst>
        </pc:spChg>
        <pc:spChg chg="add">
          <ac:chgData name="Shanmukhi Nichanametla" userId="973edd996859c8e7" providerId="LiveId" clId="{5ABF44C2-46BC-4065-ABDF-E9D8AA65BD40}" dt="2024-12-24T06:58:37.319" v="319"/>
          <ac:spMkLst>
            <pc:docMk/>
            <pc:sldMk cId="1751120584" sldId="257"/>
            <ac:spMk id="3" creationId="{68C43BAD-CD71-F303-38C5-BDF39D7D7DCA}"/>
          </ac:spMkLst>
        </pc:spChg>
        <pc:spChg chg="add">
          <ac:chgData name="Shanmukhi Nichanametla" userId="973edd996859c8e7" providerId="LiveId" clId="{5ABF44C2-46BC-4065-ABDF-E9D8AA65BD40}" dt="2024-12-24T06:58:43.033" v="321"/>
          <ac:spMkLst>
            <pc:docMk/>
            <pc:sldMk cId="1751120584" sldId="257"/>
            <ac:spMk id="4" creationId="{8CAE2304-94CD-5AD3-F7AF-3203E2D86A1F}"/>
          </ac:spMkLst>
        </pc:spChg>
        <pc:spChg chg="add">
          <ac:chgData name="Shanmukhi Nichanametla" userId="973edd996859c8e7" providerId="LiveId" clId="{5ABF44C2-46BC-4065-ABDF-E9D8AA65BD40}" dt="2024-12-24T06:58:49.482" v="322"/>
          <ac:spMkLst>
            <pc:docMk/>
            <pc:sldMk cId="1751120584" sldId="257"/>
            <ac:spMk id="6" creationId="{4B65FAD5-45D8-DDE1-D7B5-5FE4E48E178E}"/>
          </ac:spMkLst>
        </pc:spChg>
        <pc:spChg chg="mod">
          <ac:chgData name="Shanmukhi Nichanametla" userId="973edd996859c8e7" providerId="LiveId" clId="{5ABF44C2-46BC-4065-ABDF-E9D8AA65BD40}" dt="2024-12-24T08:51:17.851" v="693" actId="20577"/>
          <ac:spMkLst>
            <pc:docMk/>
            <pc:sldMk cId="1751120584" sldId="257"/>
            <ac:spMk id="12" creationId="{C0F11155-DA9A-74F1-993E-F9EC4966BE79}"/>
          </ac:spMkLst>
        </pc:spChg>
      </pc:sldChg>
      <pc:sldChg chg="modSp mod">
        <pc:chgData name="Shanmukhi Nichanametla" userId="973edd996859c8e7" providerId="LiveId" clId="{5ABF44C2-46BC-4065-ABDF-E9D8AA65BD40}" dt="2024-12-24T06:23:23.321" v="137" actId="20577"/>
        <pc:sldMkLst>
          <pc:docMk/>
          <pc:sldMk cId="244186551" sldId="267"/>
        </pc:sldMkLst>
        <pc:spChg chg="mod">
          <ac:chgData name="Shanmukhi Nichanametla" userId="973edd996859c8e7" providerId="LiveId" clId="{5ABF44C2-46BC-4065-ABDF-E9D8AA65BD40}" dt="2024-12-24T06:23:23.321" v="137" actId="20577"/>
          <ac:spMkLst>
            <pc:docMk/>
            <pc:sldMk cId="244186551" sldId="267"/>
            <ac:spMk id="17" creationId="{00000000-0000-0000-0000-000000000000}"/>
          </ac:spMkLst>
        </pc:spChg>
      </pc:sldChg>
      <pc:sldChg chg="modSp mod">
        <pc:chgData name="Shanmukhi Nichanametla" userId="973edd996859c8e7" providerId="LiveId" clId="{5ABF44C2-46BC-4065-ABDF-E9D8AA65BD40}" dt="2024-12-24T06:24:05.551" v="138"/>
        <pc:sldMkLst>
          <pc:docMk/>
          <pc:sldMk cId="532094619" sldId="273"/>
        </pc:sldMkLst>
        <pc:spChg chg="mod">
          <ac:chgData name="Shanmukhi Nichanametla" userId="973edd996859c8e7" providerId="LiveId" clId="{5ABF44C2-46BC-4065-ABDF-E9D8AA65BD40}" dt="2024-12-24T06:24:05.551" v="138"/>
          <ac:spMkLst>
            <pc:docMk/>
            <pc:sldMk cId="532094619" sldId="273"/>
            <ac:spMk id="3" creationId="{0B9CA917-AD8E-4861-804D-4A5A6A205591}"/>
          </ac:spMkLst>
        </pc:spChg>
      </pc:sldChg>
      <pc:sldChg chg="addSp delSp modSp mod">
        <pc:chgData name="Shanmukhi Nichanametla" userId="973edd996859c8e7" providerId="LiveId" clId="{5ABF44C2-46BC-4065-ABDF-E9D8AA65BD40}" dt="2024-12-24T06:32:10.304" v="200" actId="20577"/>
        <pc:sldMkLst>
          <pc:docMk/>
          <pc:sldMk cId="1520315755" sldId="279"/>
        </pc:sldMkLst>
        <pc:spChg chg="add del mod">
          <ac:chgData name="Shanmukhi Nichanametla" userId="973edd996859c8e7" providerId="LiveId" clId="{5ABF44C2-46BC-4065-ABDF-E9D8AA65BD40}" dt="2024-12-24T06:32:10.304" v="200" actId="20577"/>
          <ac:spMkLst>
            <pc:docMk/>
            <pc:sldMk cId="1520315755" sldId="279"/>
            <ac:spMk id="3" creationId="{84AE6B1D-BB57-E5EA-D858-2332AB2B75E7}"/>
          </ac:spMkLst>
        </pc:spChg>
        <pc:spChg chg="add">
          <ac:chgData name="Shanmukhi Nichanametla" userId="973edd996859c8e7" providerId="LiveId" clId="{5ABF44C2-46BC-4065-ABDF-E9D8AA65BD40}" dt="2024-12-24T06:27:02.938" v="140"/>
          <ac:spMkLst>
            <pc:docMk/>
            <pc:sldMk cId="1520315755" sldId="279"/>
            <ac:spMk id="4" creationId="{9BFBBCC4-32BA-33C4-EEA5-64807CFBD047}"/>
          </ac:spMkLst>
        </pc:spChg>
        <pc:spChg chg="add mod">
          <ac:chgData name="Shanmukhi Nichanametla" userId="973edd996859c8e7" providerId="LiveId" clId="{5ABF44C2-46BC-4065-ABDF-E9D8AA65BD40}" dt="2024-12-24T06:27:13.739" v="142"/>
          <ac:spMkLst>
            <pc:docMk/>
            <pc:sldMk cId="1520315755" sldId="279"/>
            <ac:spMk id="5" creationId="{FE87FEFB-F4C8-E72D-C7BE-67A7C8C48A82}"/>
          </ac:spMkLst>
        </pc:spChg>
        <pc:spChg chg="add del">
          <ac:chgData name="Shanmukhi Nichanametla" userId="973edd996859c8e7" providerId="LiveId" clId="{5ABF44C2-46BC-4065-ABDF-E9D8AA65BD40}" dt="2024-12-24T06:27:25.739" v="146" actId="478"/>
          <ac:spMkLst>
            <pc:docMk/>
            <pc:sldMk cId="1520315755" sldId="279"/>
            <ac:spMk id="6" creationId="{62835BDA-7656-4E30-5FEA-8DC06658DDED}"/>
          </ac:spMkLst>
        </pc:spChg>
        <pc:spChg chg="add mod">
          <ac:chgData name="Shanmukhi Nichanametla" userId="973edd996859c8e7" providerId="LiveId" clId="{5ABF44C2-46BC-4065-ABDF-E9D8AA65BD40}" dt="2024-12-24T06:27:19.072" v="145" actId="478"/>
          <ac:spMkLst>
            <pc:docMk/>
            <pc:sldMk cId="1520315755" sldId="279"/>
            <ac:spMk id="7" creationId="{22257221-9718-7B11-2429-FB39773A19B8}"/>
          </ac:spMkLst>
        </pc:spChg>
      </pc:sldChg>
      <pc:sldChg chg="modSp mod">
        <pc:chgData name="Shanmukhi Nichanametla" userId="973edd996859c8e7" providerId="LiveId" clId="{5ABF44C2-46BC-4065-ABDF-E9D8AA65BD40}" dt="2024-12-24T06:52:47.113" v="270" actId="255"/>
        <pc:sldMkLst>
          <pc:docMk/>
          <pc:sldMk cId="3004918809" sldId="282"/>
        </pc:sldMkLst>
        <pc:spChg chg="mod">
          <ac:chgData name="Shanmukhi Nichanametla" userId="973edd996859c8e7" providerId="LiveId" clId="{5ABF44C2-46BC-4065-ABDF-E9D8AA65BD40}" dt="2024-12-24T06:52:47.113" v="270" actId="255"/>
          <ac:spMkLst>
            <pc:docMk/>
            <pc:sldMk cId="3004918809" sldId="282"/>
            <ac:spMk id="3" creationId="{8AE9C763-0CBA-80E2-671F-B87112A55B0B}"/>
          </ac:spMkLst>
        </pc:spChg>
      </pc:sldChg>
      <pc:sldChg chg="modSp mod">
        <pc:chgData name="Shanmukhi Nichanametla" userId="973edd996859c8e7" providerId="LiveId" clId="{5ABF44C2-46BC-4065-ABDF-E9D8AA65BD40}" dt="2024-12-24T06:40:55.094" v="244" actId="5793"/>
        <pc:sldMkLst>
          <pc:docMk/>
          <pc:sldMk cId="2046913504" sldId="284"/>
        </pc:sldMkLst>
        <pc:spChg chg="mod">
          <ac:chgData name="Shanmukhi Nichanametla" userId="973edd996859c8e7" providerId="LiveId" clId="{5ABF44C2-46BC-4065-ABDF-E9D8AA65BD40}" dt="2024-12-24T06:40:55.094" v="244" actId="5793"/>
          <ac:spMkLst>
            <pc:docMk/>
            <pc:sldMk cId="2046913504" sldId="284"/>
            <ac:spMk id="3" creationId="{3AEF653D-C18E-7FE4-2707-D213FDC305CA}"/>
          </ac:spMkLst>
        </pc:spChg>
      </pc:sldChg>
      <pc:sldChg chg="modSp mod">
        <pc:chgData name="Shanmukhi Nichanametla" userId="973edd996859c8e7" providerId="LiveId" clId="{5ABF44C2-46BC-4065-ABDF-E9D8AA65BD40}" dt="2024-12-24T07:58:07.612" v="562" actId="255"/>
        <pc:sldMkLst>
          <pc:docMk/>
          <pc:sldMk cId="2907155454" sldId="285"/>
        </pc:sldMkLst>
        <pc:spChg chg="mod">
          <ac:chgData name="Shanmukhi Nichanametla" userId="973edd996859c8e7" providerId="LiveId" clId="{5ABF44C2-46BC-4065-ABDF-E9D8AA65BD40}" dt="2024-12-24T07:58:07.612" v="562" actId="255"/>
          <ac:spMkLst>
            <pc:docMk/>
            <pc:sldMk cId="2907155454" sldId="285"/>
            <ac:spMk id="3" creationId="{394EF665-D5F0-3FFC-BED5-6F06A1E0BF4C}"/>
          </ac:spMkLst>
        </pc:spChg>
      </pc:sldChg>
      <pc:sldChg chg="modSp new mod">
        <pc:chgData name="Shanmukhi Nichanametla" userId="973edd996859c8e7" providerId="LiveId" clId="{5ABF44C2-46BC-4065-ABDF-E9D8AA65BD40}" dt="2024-12-24T07:30:39.386" v="422" actId="20577"/>
        <pc:sldMkLst>
          <pc:docMk/>
          <pc:sldMk cId="3007720437" sldId="287"/>
        </pc:sldMkLst>
        <pc:spChg chg="mod">
          <ac:chgData name="Shanmukhi Nichanametla" userId="973edd996859c8e7" providerId="LiveId" clId="{5ABF44C2-46BC-4065-ABDF-E9D8AA65BD40}" dt="2024-12-24T07:08:09.242" v="357" actId="14100"/>
          <ac:spMkLst>
            <pc:docMk/>
            <pc:sldMk cId="3007720437" sldId="287"/>
            <ac:spMk id="2" creationId="{4965132D-A74E-086E-B1B1-2909C47788A2}"/>
          </ac:spMkLst>
        </pc:spChg>
        <pc:spChg chg="mod">
          <ac:chgData name="Shanmukhi Nichanametla" userId="973edd996859c8e7" providerId="LiveId" clId="{5ABF44C2-46BC-4065-ABDF-E9D8AA65BD40}" dt="2024-12-24T07:30:39.386" v="422" actId="20577"/>
          <ac:spMkLst>
            <pc:docMk/>
            <pc:sldMk cId="3007720437" sldId="287"/>
            <ac:spMk id="3" creationId="{CB33335F-A47F-5918-E017-24CB7FC11B0D}"/>
          </ac:spMkLst>
        </pc:spChg>
      </pc:sldChg>
      <pc:sldChg chg="addSp delSp modSp new mod">
        <pc:chgData name="Shanmukhi Nichanametla" userId="973edd996859c8e7" providerId="LiveId" clId="{5ABF44C2-46BC-4065-ABDF-E9D8AA65BD40}" dt="2024-12-24T08:51:53.537" v="704" actId="20577"/>
        <pc:sldMkLst>
          <pc:docMk/>
          <pc:sldMk cId="554632898" sldId="288"/>
        </pc:sldMkLst>
        <pc:spChg chg="mod">
          <ac:chgData name="Shanmukhi Nichanametla" userId="973edd996859c8e7" providerId="LiveId" clId="{5ABF44C2-46BC-4065-ABDF-E9D8AA65BD40}" dt="2024-12-24T07:33:06.291" v="436" actId="20577"/>
          <ac:spMkLst>
            <pc:docMk/>
            <pc:sldMk cId="554632898" sldId="288"/>
            <ac:spMk id="2" creationId="{272F3E07-AF5F-34E8-3DAD-73EFFD4DBA94}"/>
          </ac:spMkLst>
        </pc:spChg>
        <pc:spChg chg="mod">
          <ac:chgData name="Shanmukhi Nichanametla" userId="973edd996859c8e7" providerId="LiveId" clId="{5ABF44C2-46BC-4065-ABDF-E9D8AA65BD40}" dt="2024-12-24T08:51:53.537" v="704" actId="20577"/>
          <ac:spMkLst>
            <pc:docMk/>
            <pc:sldMk cId="554632898" sldId="288"/>
            <ac:spMk id="3" creationId="{9E55EBB8-4238-90FF-B3B0-362D4A73704A}"/>
          </ac:spMkLst>
        </pc:spChg>
        <pc:picChg chg="add del mod">
          <ac:chgData name="Shanmukhi Nichanametla" userId="973edd996859c8e7" providerId="LiveId" clId="{5ABF44C2-46BC-4065-ABDF-E9D8AA65BD40}" dt="2024-12-24T08:29:15.694" v="645" actId="21"/>
          <ac:picMkLst>
            <pc:docMk/>
            <pc:sldMk cId="554632898" sldId="288"/>
            <ac:picMk id="5" creationId="{7CF4CCFB-E219-8856-67B1-854BE3D6F19C}"/>
          </ac:picMkLst>
        </pc:picChg>
      </pc:sldChg>
      <pc:sldChg chg="modSp new mod">
        <pc:chgData name="Shanmukhi Nichanametla" userId="973edd996859c8e7" providerId="LiveId" clId="{5ABF44C2-46BC-4065-ABDF-E9D8AA65BD40}" dt="2024-12-24T08:20:50.380" v="593" actId="21"/>
        <pc:sldMkLst>
          <pc:docMk/>
          <pc:sldMk cId="1402257147" sldId="289"/>
        </pc:sldMkLst>
        <pc:spChg chg="mod">
          <ac:chgData name="Shanmukhi Nichanametla" userId="973edd996859c8e7" providerId="LiveId" clId="{5ABF44C2-46BC-4065-ABDF-E9D8AA65BD40}" dt="2024-12-24T07:59:07.918" v="574" actId="20577"/>
          <ac:spMkLst>
            <pc:docMk/>
            <pc:sldMk cId="1402257147" sldId="289"/>
            <ac:spMk id="2" creationId="{E1D4C3C5-882A-5BBB-B42B-44B40463FCE5}"/>
          </ac:spMkLst>
        </pc:spChg>
        <pc:spChg chg="mod">
          <ac:chgData name="Shanmukhi Nichanametla" userId="973edd996859c8e7" providerId="LiveId" clId="{5ABF44C2-46BC-4065-ABDF-E9D8AA65BD40}" dt="2024-12-24T08:20:50.380" v="593" actId="21"/>
          <ac:spMkLst>
            <pc:docMk/>
            <pc:sldMk cId="1402257147" sldId="289"/>
            <ac:spMk id="3" creationId="{B9901F03-0E23-2F45-B860-CE8413EA5A6E}"/>
          </ac:spMkLst>
        </pc:spChg>
      </pc:sldChg>
      <pc:sldMasterChg chg="modSldLayout">
        <pc:chgData name="Shanmukhi Nichanametla" userId="973edd996859c8e7" providerId="LiveId" clId="{5ABF44C2-46BC-4065-ABDF-E9D8AA65BD40}" dt="2024-12-24T06:22:45.606" v="69" actId="20577"/>
        <pc:sldMasterMkLst>
          <pc:docMk/>
          <pc:sldMasterMk cId="114516546" sldId="2147483650"/>
        </pc:sldMasterMkLst>
        <pc:sldLayoutChg chg="modSp mod">
          <pc:chgData name="Shanmukhi Nichanametla" userId="973edd996859c8e7" providerId="LiveId" clId="{5ABF44C2-46BC-4065-ABDF-E9D8AA65BD40}" dt="2024-12-24T06:22:45.606" v="69" actId="20577"/>
          <pc:sldLayoutMkLst>
            <pc:docMk/>
            <pc:sldMasterMk cId="114516546" sldId="2147483650"/>
            <pc:sldLayoutMk cId="1585597830" sldId="2147483652"/>
          </pc:sldLayoutMkLst>
          <pc:spChg chg="mod">
            <ac:chgData name="Shanmukhi Nichanametla" userId="973edd996859c8e7" providerId="LiveId" clId="{5ABF44C2-46BC-4065-ABDF-E9D8AA65BD40}" dt="2024-12-24T06:22:45.606" v="69" actId="20577"/>
            <ac:spMkLst>
              <pc:docMk/>
              <pc:sldMasterMk cId="114516546" sldId="2147483650"/>
              <pc:sldLayoutMk cId="1585597830" sldId="2147483652"/>
              <ac:spMk id="9" creationId="{1B44364A-DBDE-4F64-9D13-B56BF0C232A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B04</a:t>
            </a: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8B71-7B4C-EEA7-F3FF-B18915B0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57CC-7858-7EA9-3AE4-7666DD2E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90C3-FA02-B2B6-82D0-2F62F348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BEA36-434B-C00E-4047-FBAA6005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E50DE-DED9-6DBA-7235-4708F185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21EA4-4842-BBA0-FFAE-09589607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9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A34-3C93-3A10-26D6-0EECCA91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31843-193C-0E8D-5D87-8E58937AB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B8506-F7DF-5E2A-B6C4-911D20732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5E48-11F6-933B-A8EA-89A454AE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6B884-A30F-F3E2-AA21-D3F0E671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75F4B-63A5-4270-0C94-85710E47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8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F4A-5A03-AF72-99FF-CAA2EC8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7D49E-93B3-FC12-00B3-48340EEE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18EE-43B5-BAEB-6ED4-6BC1732B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4825-B20D-DCC3-0D72-A891E8C4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01CE-D673-F4AC-56AA-81E60DCB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8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6A4C-288A-F168-6C82-32F10ED86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95F24-1F7D-5936-36CC-A6179D02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5EBA-72B2-3777-F9DB-241D7AB6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67891-5731-E4CA-287A-16CDFB6B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526B-F179-208A-E43D-9C615B31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SecureSteps</a:t>
            </a:r>
            <a:endParaRPr lang="en-IN" sz="105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B04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AFC8-051D-DA62-6E35-B145F579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7981-A87D-2489-0FF6-6F3FEED7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6324-AEB4-22B9-C229-BDDD73EF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A6EE-0FFA-88AF-BC83-88139FBF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E7DF-8207-5FBD-C9AD-AD2D64E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F77D-8D9D-31D4-1AC4-6D40ED9E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5EDC-8DAA-472F-1AED-F25ECCB7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8A68-A755-4D54-3EC7-28717FFA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EF70-0639-F8FE-BD8E-7B1413AB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2C2D-BDC3-B60B-4AFC-802F4274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1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A599-A751-52AE-45C6-13FCFF5F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B2C2-27C2-145C-D7E5-32A31ADA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1978-BD28-E2BB-73DD-3D67E5E9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1BF7-3F8A-9241-0CAA-FCC58BB4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0A45-464F-E858-50DD-D6536094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3DBB-098C-1173-67F1-ACBE102D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18D7-E7D7-6BBC-8493-605A0D82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3F620-8A99-BE11-5B50-0551F74D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DE8E-AE55-D004-A2C7-04700DBF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80686-B8BD-BE28-8ABD-330A05F8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56B1-E789-621F-0D5F-6FB07421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7C10-2D77-AC28-6846-F876F760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5DE5-C444-BDD1-8A33-F85F92BF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E3166-FA12-FB48-B79C-7225DFFD9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399E7-50C3-769C-65CF-2E06A1234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7744-F0EA-6BE0-089F-670ACD1D5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6232-879A-69B9-63D4-6637A098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DE16C-6268-2780-2659-C911031D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B5038-E919-F649-4990-F785D7F4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D01F-635E-F8AE-3630-2BE042E8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4C9C2-EFBA-A858-C931-5449EBC5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F6B63-F2BE-1591-0379-DB4DB9B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272A0-AEFF-DF98-E9C6-C1790956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8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C4643-300B-726D-7E9B-F2688A13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0CCFC-FC9E-5588-5C39-56EFD91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C785-69FA-028B-B236-972B72CC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5BD84-91A5-B8C0-CE01-1B159FDC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36F9C-918A-2CE5-9A14-7886AE1B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5BFE-1ADC-CE82-D40B-364D389D0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FDED-8E0C-49A6-82FD-6E78135468D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F1F8-CECA-E2B0-A139-984CBFE49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5A8C4-4AE7-DBA9-8E47-2F96805EF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5793-5FFA-4028-B659-39734703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3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/>
          <p:nvPr/>
        </p:nvSpPr>
        <p:spPr>
          <a:xfrm>
            <a:off x="6095991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/>
              <a:t>PUJAN KUMAR M</a:t>
            </a:r>
          </a:p>
          <a:p>
            <a:pPr>
              <a:spcBef>
                <a:spcPts val="300"/>
              </a:spcBef>
            </a:pPr>
            <a:r>
              <a:rPr lang="en-US" sz="900" b="0" dirty="0"/>
              <a:t>Roll No. 214G1A0580</a:t>
            </a:r>
          </a:p>
        </p:txBody>
      </p:sp>
      <p:sp>
        <p:nvSpPr>
          <p:cNvPr id="6" name="Subtitle 11"/>
          <p:cNvSpPr txBox="1"/>
          <p:nvPr/>
        </p:nvSpPr>
        <p:spPr>
          <a:xfrm>
            <a:off x="3759654" y="247558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300"/>
              </a:spcBef>
            </a:pPr>
            <a:r>
              <a:rPr lang="en-I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P. Shajahan, </a:t>
            </a:r>
            <a:r>
              <a:rPr lang="en-IN" sz="11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M.Tech</a:t>
            </a:r>
            <a:r>
              <a:rPr lang="en-I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IN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  <a:endParaRPr lang="en-US" sz="1800" b="0" dirty="0"/>
          </a:p>
        </p:txBody>
      </p:sp>
      <p:sp>
        <p:nvSpPr>
          <p:cNvPr id="7" name="Subtitle 11"/>
          <p:cNvSpPr txBox="1"/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3400" dirty="0">
                <a:effectLst/>
                <a:ea typeface="Times New Roman" panose="02020603050405020304" pitchFamily="18" charset="0"/>
              </a:rPr>
              <a:t>Autonomous</a:t>
            </a:r>
            <a:endParaRPr lang="en-US" sz="34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2024-2025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/>
          <p:cNvSpPr txBox="1"/>
          <p:nvPr/>
        </p:nvSpPr>
        <p:spPr>
          <a:xfrm>
            <a:off x="3574384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/>
              <a:t>SAI JAHNAVI G</a:t>
            </a:r>
          </a:p>
          <a:p>
            <a:pPr>
              <a:spcBef>
                <a:spcPts val="300"/>
              </a:spcBef>
            </a:pPr>
            <a:r>
              <a:rPr lang="en-US" sz="900" b="0" dirty="0"/>
              <a:t>Roll No. 214G1A0587</a:t>
            </a:r>
          </a:p>
        </p:txBody>
      </p:sp>
      <p:sp>
        <p:nvSpPr>
          <p:cNvPr id="13" name="Subtitle 11"/>
          <p:cNvSpPr txBox="1"/>
          <p:nvPr/>
        </p:nvSpPr>
        <p:spPr>
          <a:xfrm>
            <a:off x="8617598" y="1783000"/>
            <a:ext cx="2583802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300" b="0" dirty="0"/>
              <a:t>MOHAMMED FAYAZ B </a:t>
            </a:r>
          </a:p>
          <a:p>
            <a:pPr>
              <a:spcBef>
                <a:spcPts val="300"/>
              </a:spcBef>
            </a:pPr>
            <a:r>
              <a:rPr lang="en-US" sz="1100" b="0" dirty="0"/>
              <a:t>Roll No. 214G1A0560</a:t>
            </a:r>
          </a:p>
        </p:txBody>
      </p:sp>
      <p:sp>
        <p:nvSpPr>
          <p:cNvPr id="14" name="Subtitle 11"/>
          <p:cNvSpPr txBox="1"/>
          <p:nvPr/>
        </p:nvSpPr>
        <p:spPr>
          <a:xfrm>
            <a:off x="1191460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800" b="0" dirty="0"/>
              <a:t>SAI SHANMUKHI N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400" b="0" dirty="0"/>
              <a:t>Roll No. 224G5A0510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62961" y="293926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SecureSteps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4838" y="1319047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2301" y="3477046"/>
            <a:ext cx="1527379" cy="16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E636-C077-BBE0-468B-3E19BBC5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F665-D5F0-3FFC-BED5-6F06A1E0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[1]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Dr.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Sridhar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Mandapati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Sravya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Pamidi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Sriharitha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Ambati, A Mobile Based Women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Safety Application (I Safe Apps),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IOSR 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Computer Engineering (IOSR- JCE), Vol: 17, Issue 1, Ver. I, PP 29-34, Jan – Feb. 2015.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[2]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Ms.Priyanka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Y.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Gonde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Mr. P.B.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Ghewari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REVIEW PAPER ON WOMEN SAFETY SYSTEM, International Research Journal of Engineering and Technology (IRJET), Vol: 08 Issue: 01, Jan 2021.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[3]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Dhruvi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Parikh, Pallavi Kapoor, Shital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Karnani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Sudhir Kadam, IoT based Wearable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Safety Device for Women, International Journal of Engineering Research &amp; Technology (IJERT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Vol: 9 Issue 05, May-2020.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[4]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Ravi Sekhar </a:t>
            </a:r>
            <a:r>
              <a:rPr lang="en-IN" sz="20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Yarrabothu</a:t>
            </a:r>
            <a:r>
              <a:rPr lang="en-IN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20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Bramarambika</a:t>
            </a:r>
            <a:r>
              <a:rPr lang="en-IN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Thota, ABHAYA: AN ANDROID APP FOR 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SAFETY OF WOMEN, 12th IEEE India International </a:t>
            </a:r>
            <a:r>
              <a:rPr lang="en-US" sz="20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Conference,Volume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details, December 2015.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[5]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Bharathsrinath.S</a:t>
            </a:r>
            <a:r>
              <a:rPr lang="en-IN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20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Dhamu.M</a:t>
            </a:r>
            <a:r>
              <a:rPr lang="en-IN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20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R.Dhanush</a:t>
            </a:r>
            <a:r>
              <a:rPr lang="en-IN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20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Kathiresan.A</a:t>
            </a:r>
            <a:r>
              <a:rPr lang="en-IN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IOT BASED SMART 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FOR WOMEN SAFETY, International Research Journal of Engineering and Technology (IRJET), Vol: 08 Issue: 05, May 2021</a:t>
            </a:r>
            <a:endParaRPr lang="en-IN" sz="2000" b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IN" sz="2000" dirty="0">
                <a:solidFill>
                  <a:srgbClr val="000000"/>
                </a:solidFill>
              </a:rPr>
              <a:t>6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Dr.Shubhangi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D.C,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Shivalingamma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Smart Ring for Women Safety, International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Advanced Research in Computer and Communication Engineering, Vol:7, Issue 6, June 2018. </a:t>
            </a:r>
            <a:endParaRPr lang="en-IN" sz="2000" b="0" i="0" u="none" strike="noStrike" baseline="0" dirty="0">
              <a:solidFill>
                <a:srgbClr val="0462C1"/>
              </a:solidFill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[7]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Wasim Akram, Mohit Jain, C.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Sweetlin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Hemalatha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Design of a Smart Safety Device for Women using IoT, INTERNATIONAL CONFERENCE ON RECENT TRENDS IN ADVANCED COMPUTING 2019, 2019. </a:t>
            </a:r>
            <a:endParaRPr lang="en-IN" sz="2000" b="0" i="0" u="none" strike="noStrike" baseline="0" dirty="0">
              <a:solidFill>
                <a:srgbClr val="0462C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5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C3C5-882A-5BBB-B42B-44B40463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1F03-0E23-2F45-B860-CE8413E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25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578B-D0B1-CD5A-421D-88CCBE04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811033"/>
            <a:ext cx="11779135" cy="5681206"/>
          </a:xfrm>
        </p:spPr>
        <p:txBody>
          <a:bodyPr/>
          <a:lstStyle/>
          <a:p>
            <a:pPr marL="0" indent="0">
              <a:buNone/>
            </a:pPr>
            <a:endParaRPr lang="en-US" sz="7200" b="0" i="1" strike="noStrike" spc="-1" dirty="0">
              <a:solidFill>
                <a:srgbClr val="FF6600"/>
              </a:solidFill>
              <a:latin typeface="Times New Roman" panose="02020603050405020304"/>
              <a:ea typeface="Calibri" panose="020F0502020204030204"/>
            </a:endParaRPr>
          </a:p>
          <a:p>
            <a:pPr marL="0" indent="0">
              <a:buNone/>
            </a:pPr>
            <a:r>
              <a:rPr lang="en-US" sz="7200" i="1" spc="-1" dirty="0">
                <a:solidFill>
                  <a:srgbClr val="FF6600"/>
                </a:solidFill>
                <a:latin typeface="Times New Roman" panose="02020603050405020304"/>
                <a:ea typeface="Calibri" panose="020F0502020204030204"/>
              </a:rPr>
              <a:t>               </a:t>
            </a:r>
            <a:r>
              <a:rPr lang="en-US" sz="7200" b="0" i="1" strike="noStrike" spc="-1" dirty="0">
                <a:solidFill>
                  <a:srgbClr val="FF6600"/>
                </a:solidFill>
                <a:latin typeface="Times New Roman" panose="02020603050405020304"/>
                <a:ea typeface="Calibri" panose="020F0502020204030204"/>
              </a:rPr>
              <a:t>  </a:t>
            </a:r>
          </a:p>
          <a:p>
            <a:pPr marL="0" indent="0">
              <a:buNone/>
            </a:pPr>
            <a:r>
              <a:rPr lang="en-US" sz="7200" i="1" spc="-1" dirty="0">
                <a:solidFill>
                  <a:srgbClr val="FF6600"/>
                </a:solidFill>
                <a:latin typeface="Times New Roman" panose="02020603050405020304"/>
                <a:ea typeface="Calibri" panose="020F0502020204030204"/>
              </a:rPr>
              <a:t>                </a:t>
            </a:r>
            <a:r>
              <a:rPr lang="en-US" sz="7200" b="0" i="1" strike="noStrike" spc="-1" dirty="0">
                <a:solidFill>
                  <a:srgbClr val="FF6600"/>
                </a:solidFill>
                <a:latin typeface="Times New Roman" panose="02020603050405020304"/>
                <a:ea typeface="Calibri" panose="020F0502020204030204"/>
              </a:rPr>
              <a:t>Any Queries?</a:t>
            </a:r>
            <a:endParaRPr lang="en-IN" sz="7200" b="0" strike="noStrike" spc="-1" dirty="0">
              <a:latin typeface="Arial" panose="020B060402020202020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2280" indent="-462280" algn="just">
              <a:lnSpc>
                <a:spcPct val="90000"/>
              </a:lnSpc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Title Justification</a:t>
            </a:r>
          </a:p>
          <a:p>
            <a:pPr marL="462280" indent="-462280" algn="just">
              <a:lnSpc>
                <a:spcPct val="90000"/>
              </a:lnSpc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Abstract</a:t>
            </a:r>
          </a:p>
          <a:p>
            <a:pPr marL="462280" indent="-462280" algn="just">
              <a:lnSpc>
                <a:spcPct val="90000"/>
              </a:lnSpc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Problem statement</a:t>
            </a:r>
          </a:p>
          <a:p>
            <a:pPr marL="462280" indent="-462280" algn="just">
              <a:lnSpc>
                <a:spcPct val="90000"/>
              </a:lnSpc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Objectives of Project</a:t>
            </a:r>
          </a:p>
          <a:p>
            <a:pPr marL="462280" indent="-462280" algn="just">
              <a:lnSpc>
                <a:spcPct val="90000"/>
              </a:lnSpc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Literature survey for objectives</a:t>
            </a:r>
          </a:p>
          <a:p>
            <a:pPr marL="462280" indent="-462280" algn="just">
              <a:lnSpc>
                <a:spcPct val="90000"/>
              </a:lnSpc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Proposed Work</a:t>
            </a:r>
          </a:p>
          <a:p>
            <a:pPr marL="462280" indent="-462280" algn="just">
              <a:lnSpc>
                <a:spcPct val="90000"/>
              </a:lnSpc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References</a:t>
            </a:r>
          </a:p>
          <a:p>
            <a:pPr marL="462280" indent="-462280" algn="just">
              <a:lnSpc>
                <a:spcPct val="90000"/>
              </a:lnSpc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GitHub Link</a:t>
            </a:r>
          </a:p>
          <a:p>
            <a:pPr marL="462280" indent="-462280" algn="just">
              <a:lnSpc>
                <a:spcPct val="90000"/>
              </a:lnSpc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Queries</a:t>
            </a: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SzPct val="100000"/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1F50-1D3C-AE3E-DEA9-C26F86AD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Remarks for Previous Review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1210-2D91-8E78-472A-91881777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Based on the previous review, it was suggested that the project needed to demonstrate more originality, as its functionality could closely resemble tools.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 </a:t>
            </a:r>
            <a:r>
              <a:rPr lang="en-US" sz="2400" dirty="0"/>
              <a:t>Taking this into consideration, I have decided to work on a new IoT-based project that incorporates innovative features.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93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4517-7C74-ABE0-1962-23417C88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Title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6B1D-BB57-E5EA-D858-2332AB2B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6695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title is “</a:t>
            </a:r>
            <a:r>
              <a:rPr lang="en-IN" sz="2400" dirty="0" err="1"/>
              <a:t>SecureSteps</a:t>
            </a:r>
            <a:r>
              <a:rPr lang="en-IN" sz="2400" dirty="0"/>
              <a:t>”.</a:t>
            </a:r>
          </a:p>
          <a:p>
            <a:pPr marL="226695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/>
              <a:t>Secure </a:t>
            </a:r>
            <a:r>
              <a:rPr lang="en-US" sz="2400" dirty="0"/>
              <a:t>: To ensure safety and protection for the user during emergencies. </a:t>
            </a:r>
          </a:p>
          <a:p>
            <a:r>
              <a:rPr lang="en-US" sz="2400" b="1" dirty="0"/>
              <a:t>Steps </a:t>
            </a:r>
            <a:r>
              <a:rPr lang="en-US" sz="2400" dirty="0"/>
              <a:t>: It symbolizes mobility and real-time tracking, as the device is designed to accompany the user seamlessly in their daily movements.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kern="1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31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4F47-4D19-2632-B05A-6174F902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711"/>
            <a:ext cx="12192000" cy="714892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653D-C18E-7FE4-2707-D213FDC3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Women’s Safety Wearable Accessory</a:t>
            </a:r>
            <a:r>
              <a:rPr lang="en-US" sz="2400" dirty="0"/>
              <a:t> is an advanced IoT safety device designed to provide real-time assistance and protection in emergencies. Activated by a secure double-activation mechanism, it sends distress alerts, live GPS location, and real-time video or audio evidence to pre-selected contacts.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wearable accessory is designed for ease of use, seamlessly integrating accessory. By combining proactive risk assessment, swift communication, and reliable evidence collection, the project aims to enhance women’s safety.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691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2183-A216-6CD2-A6BA-72B5426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C763-0CBA-80E2-671F-B87112A5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Rising Safety Concerns</a:t>
            </a:r>
            <a:r>
              <a:rPr lang="en-US" sz="2400" dirty="0"/>
              <a:t>: Women and vulnerable groups often face safety threats in both public and private spaces, leading to fear and a lack of confidence in moving freely.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Limitations of Existing Solutions</a:t>
            </a:r>
            <a:r>
              <a:rPr lang="en-US" sz="2400" dirty="0"/>
              <a:t>: Most safety devices rely heavily on mobile applications, which may not always be accessible during emergencies.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Lack of Real-Time Evidence</a:t>
            </a:r>
            <a:r>
              <a:rPr lang="en-US" sz="2400" dirty="0"/>
              <a:t>: Current solutions fail to provide essential real-time evidence, such as video or audio recordings, which are crucial for legal and investigative purposes.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49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953"/>
            <a:ext cx="12192000" cy="714892"/>
          </a:xfrm>
        </p:spPr>
        <p:txBody>
          <a:bodyPr/>
          <a:lstStyle/>
          <a:p>
            <a:r>
              <a:rPr lang="en-US" dirty="0"/>
              <a:t>Objectives of Project</a:t>
            </a:r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F05F2E4-057D-CDE0-C365-B1216D3B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324" y="3105834"/>
            <a:ext cx="83449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F11155-DA9A-74F1-993E-F9EC4966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1" y="993912"/>
            <a:ext cx="11779135" cy="5394960"/>
          </a:xfrm>
        </p:spPr>
        <p:txBody>
          <a:bodyPr>
            <a:normAutofit/>
          </a:bodyPr>
          <a:lstStyle/>
          <a:p>
            <a:r>
              <a:rPr lang="en-US" sz="2400" b="1" dirty="0"/>
              <a:t>Enhance Personal Safety</a:t>
            </a:r>
            <a:r>
              <a:rPr lang="en-US" sz="2400" dirty="0"/>
              <a:t>: Provide women and vulnerable individuals with a reliable and efficient safety device to ensure their protection in emergency situations.</a:t>
            </a:r>
          </a:p>
          <a:p>
            <a:r>
              <a:rPr lang="en-US" b="1" dirty="0"/>
              <a:t> </a:t>
            </a:r>
            <a:r>
              <a:rPr lang="en-IN" sz="2400" dirty="0"/>
              <a:t>By </a:t>
            </a:r>
            <a:r>
              <a:rPr lang="en-US" sz="2400" dirty="0"/>
              <a:t>sending immediate alerts with location details, real-time video/audio, and a distress message to selected emergency contacts.</a:t>
            </a:r>
          </a:p>
          <a:p>
            <a:r>
              <a:rPr lang="en-US" sz="2400" dirty="0"/>
              <a:t>Capture and transmit real-time video or audio recordings to help in investigations and provide evidence of the situation.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dirty="0"/>
              <a:t> </a:t>
            </a:r>
            <a:r>
              <a:rPr lang="en-IN" sz="2400" b="1" dirty="0"/>
              <a:t>Secure Activation</a:t>
            </a:r>
            <a:r>
              <a:rPr lang="en-IN" sz="2400" dirty="0"/>
              <a:t>: </a:t>
            </a:r>
            <a:r>
              <a:rPr lang="en-US" sz="2400" dirty="0"/>
              <a:t>Minimize accidental activations by implementing a double-action triggering mechanism, ensuring intentional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32D-A74E-086E-B1B1-2909C477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588"/>
            <a:ext cx="12192000" cy="732966"/>
          </a:xfrm>
        </p:spPr>
        <p:txBody>
          <a:bodyPr/>
          <a:lstStyle/>
          <a:p>
            <a:r>
              <a:rPr lang="en-US" sz="4400" b="0" strike="noStrike" spc="-1" dirty="0">
                <a:latin typeface="Times New Roman" panose="02020603050405020304"/>
              </a:rPr>
              <a:t>Literature</a:t>
            </a:r>
            <a:r>
              <a:rPr lang="en-US" sz="4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4400" b="0" strike="noStrike" spc="-1" dirty="0">
                <a:latin typeface="Times New Roman" panose="02020603050405020304"/>
              </a:rPr>
              <a:t>survey for objectives</a:t>
            </a:r>
            <a:br>
              <a:rPr lang="en-US" sz="4400" b="0" strike="noStrike" spc="-1" dirty="0">
                <a:latin typeface="Times New Roman" panose="02020603050405020304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335F-A47F-5918-E017-24CB7FC1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2400" b="1" dirty="0"/>
              <a:t>Lack of Multimedia Sharing</a:t>
            </a:r>
            <a:r>
              <a:rPr lang="en-US" dirty="0"/>
              <a:t>: </a:t>
            </a:r>
            <a:r>
              <a:rPr lang="en-US" sz="2400" dirty="0"/>
              <a:t>Most current safety devices and systems are limited to location tracking (via GPS) and emergency alerts (via GSM). They do not support real-time multimedia sharing, such as audio or video evidence, which is essential for law enforcement and investigations.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algn="l"/>
            <a:r>
              <a:rPr lang="en-US" sz="2400" b="1" dirty="0"/>
              <a:t>Mobile Applications Alone Cannot Provide Efficient Security: </a:t>
            </a:r>
            <a:r>
              <a:rPr lang="en-US" sz="2400" dirty="0"/>
              <a:t>While mobile apps play a significant role in personal safety, they are not always reliable in emergencies due to challenges like in critical situations, the victim may not have access to their mobile phone</a:t>
            </a:r>
            <a:r>
              <a:rPr lang="en-US" sz="1600" dirty="0"/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0772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3E07-AF5F-34E8-3DAD-73EFFD4D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EBB8-4238-90FF-B3B0-362D4A73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Sending emergency alerts for multiple times.</a:t>
            </a:r>
          </a:p>
          <a:p>
            <a:r>
              <a:rPr lang="en-US" sz="2400" dirty="0"/>
              <a:t>Multimedia sharing.</a:t>
            </a:r>
          </a:p>
          <a:p>
            <a:r>
              <a:rPr lang="en-US" sz="2400" dirty="0"/>
              <a:t>Double-action mechanism to reduce accidental activation.</a:t>
            </a:r>
          </a:p>
          <a:p>
            <a:r>
              <a:rPr lang="en-IN" sz="2400" dirty="0"/>
              <a:t>Customized Contact Management.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4632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875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Wingdings</vt:lpstr>
      <vt:lpstr>Custom Design</vt:lpstr>
      <vt:lpstr>1_Custom Design</vt:lpstr>
      <vt:lpstr>PowerPoint Presentation</vt:lpstr>
      <vt:lpstr>Contents</vt:lpstr>
      <vt:lpstr>Remarks for Previous Review </vt:lpstr>
      <vt:lpstr>Title Justification</vt:lpstr>
      <vt:lpstr>Abstract</vt:lpstr>
      <vt:lpstr>Problem Statement</vt:lpstr>
      <vt:lpstr>Objectives of Project</vt:lpstr>
      <vt:lpstr>Literature survey for objectives </vt:lpstr>
      <vt:lpstr>Proposed Work</vt:lpstr>
      <vt:lpstr>References</vt:lpstr>
      <vt:lpstr>Github Link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Shanmukhi Nichanametla</cp:lastModifiedBy>
  <cp:revision>123</cp:revision>
  <dcterms:created xsi:type="dcterms:W3CDTF">2019-06-11T05:35:51Z</dcterms:created>
  <dcterms:modified xsi:type="dcterms:W3CDTF">2024-12-25T07:15:57Z</dcterms:modified>
</cp:coreProperties>
</file>