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ontserra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00e74798e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00e74798e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facb2216e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facb2216e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facb2216e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facb2216e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facb2216e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facb2216e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facb2216e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facb2216e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facb2216e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facb2216e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00e74798e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00e74798e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facb2216e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facb2216e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facb2216e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facb2216e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facb2216e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facb2216e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facb2216e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facb2216e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facb2216e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facb2216e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00e74798e1_7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00e74798e1_7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3"/>
          <p:cNvPicPr preferRelativeResize="0"/>
          <p:nvPr/>
        </p:nvPicPr>
        <p:blipFill>
          <a:blip r:embed="rId3">
            <a:alphaModFix/>
          </a:blip>
          <a:stretch>
            <a:fillRect/>
          </a:stretch>
        </p:blipFill>
        <p:spPr>
          <a:xfrm>
            <a:off x="0" y="0"/>
            <a:ext cx="9144000" cy="5143500"/>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2"/>
          <p:cNvSpPr txBox="1"/>
          <p:nvPr>
            <p:ph type="title"/>
          </p:nvPr>
        </p:nvSpPr>
        <p:spPr>
          <a:xfrm>
            <a:off x="265500" y="529775"/>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Our Mission</a:t>
            </a:r>
            <a:endParaRPr/>
          </a:p>
        </p:txBody>
      </p:sp>
      <p:sp>
        <p:nvSpPr>
          <p:cNvPr id="273" name="Google Shape;273;p22"/>
          <p:cNvSpPr txBox="1"/>
          <p:nvPr>
            <p:ph idx="1" type="subTitle"/>
          </p:nvPr>
        </p:nvSpPr>
        <p:spPr>
          <a:xfrm>
            <a:off x="385375" y="2166876"/>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Make the patients day a  happy</a:t>
            </a:r>
            <a:endParaRPr/>
          </a:p>
          <a:p>
            <a:pPr indent="0" lvl="0" marL="0" rtl="0" algn="ctr">
              <a:spcBef>
                <a:spcPts val="0"/>
              </a:spcBef>
              <a:spcAft>
                <a:spcPts val="0"/>
              </a:spcAft>
              <a:buNone/>
            </a:pPr>
            <a:r>
              <a:rPr lang="en"/>
              <a:t>day. </a:t>
            </a:r>
            <a:endParaRPr/>
          </a:p>
          <a:p>
            <a:pPr indent="0" lvl="0" marL="0" rtl="0" algn="l">
              <a:spcBef>
                <a:spcPts val="0"/>
              </a:spcBef>
              <a:spcAft>
                <a:spcPts val="0"/>
              </a:spcAft>
              <a:buNone/>
            </a:pPr>
            <a:r>
              <a:t/>
            </a:r>
            <a:endParaRPr/>
          </a:p>
        </p:txBody>
      </p:sp>
      <p:sp>
        <p:nvSpPr>
          <p:cNvPr id="274" name="Google Shape;274;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latin typeface="Arial"/>
                <a:ea typeface="Arial"/>
                <a:cs typeface="Arial"/>
                <a:sym typeface="Arial"/>
              </a:rPr>
              <a:t>We hope to make others’ lives even slightly easier. We can understand how hard it gets with being new parents, or with balancing mental healths along with physical, with not finding enough time or money to consult doctors all the time. </a:t>
            </a:r>
            <a:endParaRPr/>
          </a:p>
        </p:txBody>
      </p:sp>
      <p:pic>
        <p:nvPicPr>
          <p:cNvPr id="275" name="Google Shape;275;p22"/>
          <p:cNvPicPr preferRelativeResize="0"/>
          <p:nvPr/>
        </p:nvPicPr>
        <p:blipFill>
          <a:blip r:embed="rId3">
            <a:alphaModFix/>
          </a:blip>
          <a:stretch>
            <a:fillRect/>
          </a:stretch>
        </p:blipFill>
        <p:spPr>
          <a:xfrm>
            <a:off x="1660850" y="3436175"/>
            <a:ext cx="1027900" cy="1027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3"/>
          <p:cNvSpPr txBox="1"/>
          <p:nvPr>
            <p:ph idx="2" type="body"/>
          </p:nvPr>
        </p:nvSpPr>
        <p:spPr>
          <a:xfrm>
            <a:off x="4886475" y="423725"/>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latin typeface="Arial"/>
                <a:ea typeface="Arial"/>
                <a:cs typeface="Arial"/>
                <a:sym typeface="Arial"/>
              </a:rPr>
              <a:t>We believe, with our website, it will integrate multiple things that have previously never been associated with each other.</a:t>
            </a:r>
            <a:endParaRPr>
              <a:latin typeface="Arial"/>
              <a:ea typeface="Arial"/>
              <a:cs typeface="Arial"/>
              <a:sym typeface="Arial"/>
            </a:endParaRPr>
          </a:p>
          <a:p>
            <a:pPr indent="-342900" lvl="0" marL="457200" rtl="0" algn="l">
              <a:spcBef>
                <a:spcPts val="0"/>
              </a:spcBef>
              <a:spcAft>
                <a:spcPts val="0"/>
              </a:spcAft>
              <a:buSzPts val="1800"/>
              <a:buChar char="●"/>
            </a:pPr>
            <a:r>
              <a:rPr lang="en">
                <a:latin typeface="Arial"/>
                <a:ea typeface="Arial"/>
                <a:cs typeface="Arial"/>
                <a:sym typeface="Arial"/>
              </a:rPr>
              <a:t>Help, even a small portion of it, goes a long way.</a:t>
            </a:r>
            <a:endParaRPr/>
          </a:p>
        </p:txBody>
      </p:sp>
      <p:grpSp>
        <p:nvGrpSpPr>
          <p:cNvPr id="281" name="Google Shape;281;p23"/>
          <p:cNvGrpSpPr/>
          <p:nvPr/>
        </p:nvGrpSpPr>
        <p:grpSpPr>
          <a:xfrm>
            <a:off x="940264" y="1815472"/>
            <a:ext cx="2858569" cy="2815068"/>
            <a:chOff x="352211" y="568246"/>
            <a:chExt cx="3853038" cy="3794403"/>
          </a:xfrm>
        </p:grpSpPr>
        <p:sp>
          <p:nvSpPr>
            <p:cNvPr id="282" name="Google Shape;282;p23"/>
            <p:cNvSpPr/>
            <p:nvPr/>
          </p:nvSpPr>
          <p:spPr>
            <a:xfrm flipH="1" rot="795376">
              <a:off x="617651" y="1316546"/>
              <a:ext cx="3322157" cy="2701195"/>
            </a:xfrm>
            <a:custGeom>
              <a:rect b="b" l="l" r="r" t="t"/>
              <a:pathLst>
                <a:path extrusionOk="0" h="123510" w="151903">
                  <a:moveTo>
                    <a:pt x="85979" y="1"/>
                  </a:moveTo>
                  <a:cubicBezTo>
                    <a:pt x="83192" y="1"/>
                    <a:pt x="80401" y="216"/>
                    <a:pt x="77697" y="573"/>
                  </a:cubicBezTo>
                  <a:cubicBezTo>
                    <a:pt x="69572" y="1669"/>
                    <a:pt x="61423" y="3837"/>
                    <a:pt x="54553" y="8334"/>
                  </a:cubicBezTo>
                  <a:cubicBezTo>
                    <a:pt x="47705" y="12807"/>
                    <a:pt x="42204" y="19837"/>
                    <a:pt x="40903" y="27940"/>
                  </a:cubicBezTo>
                  <a:cubicBezTo>
                    <a:pt x="39899" y="34195"/>
                    <a:pt x="41360" y="40882"/>
                    <a:pt x="38894" y="46726"/>
                  </a:cubicBezTo>
                  <a:cubicBezTo>
                    <a:pt x="33348" y="60010"/>
                    <a:pt x="12851" y="59485"/>
                    <a:pt x="4383" y="71149"/>
                  </a:cubicBezTo>
                  <a:cubicBezTo>
                    <a:pt x="776" y="76125"/>
                    <a:pt x="0" y="83041"/>
                    <a:pt x="2442" y="88678"/>
                  </a:cubicBezTo>
                  <a:cubicBezTo>
                    <a:pt x="4862" y="94339"/>
                    <a:pt x="10408" y="98516"/>
                    <a:pt x="16503" y="99338"/>
                  </a:cubicBezTo>
                  <a:cubicBezTo>
                    <a:pt x="17558" y="99477"/>
                    <a:pt x="18632" y="99525"/>
                    <a:pt x="19713" y="99525"/>
                  </a:cubicBezTo>
                  <a:cubicBezTo>
                    <a:pt x="21984" y="99525"/>
                    <a:pt x="24291" y="99316"/>
                    <a:pt x="26535" y="99316"/>
                  </a:cubicBezTo>
                  <a:cubicBezTo>
                    <a:pt x="29164" y="99316"/>
                    <a:pt x="31707" y="99602"/>
                    <a:pt x="34010" y="100844"/>
                  </a:cubicBezTo>
                  <a:cubicBezTo>
                    <a:pt x="39168" y="103629"/>
                    <a:pt x="40949" y="110043"/>
                    <a:pt x="44669" y="114585"/>
                  </a:cubicBezTo>
                  <a:cubicBezTo>
                    <a:pt x="50413" y="121601"/>
                    <a:pt x="60120" y="123509"/>
                    <a:pt x="69351" y="123509"/>
                  </a:cubicBezTo>
                  <a:cubicBezTo>
                    <a:pt x="70391" y="123509"/>
                    <a:pt x="71426" y="123485"/>
                    <a:pt x="72448" y="123441"/>
                  </a:cubicBezTo>
                  <a:cubicBezTo>
                    <a:pt x="86143" y="122871"/>
                    <a:pt x="99747" y="119812"/>
                    <a:pt x="112392" y="114448"/>
                  </a:cubicBezTo>
                  <a:cubicBezTo>
                    <a:pt x="122230" y="110271"/>
                    <a:pt x="131679" y="100936"/>
                    <a:pt x="139417" y="91029"/>
                  </a:cubicBezTo>
                  <a:cubicBezTo>
                    <a:pt x="147132" y="81123"/>
                    <a:pt x="151903" y="68547"/>
                    <a:pt x="150784" y="56038"/>
                  </a:cubicBezTo>
                  <a:cubicBezTo>
                    <a:pt x="149688" y="43507"/>
                    <a:pt x="142065" y="31341"/>
                    <a:pt x="130515" y="26434"/>
                  </a:cubicBezTo>
                  <a:cubicBezTo>
                    <a:pt x="127457" y="25133"/>
                    <a:pt x="124147" y="24311"/>
                    <a:pt x="121339" y="22531"/>
                  </a:cubicBezTo>
                  <a:cubicBezTo>
                    <a:pt x="115702" y="18947"/>
                    <a:pt x="113031" y="12168"/>
                    <a:pt x="108238" y="7512"/>
                  </a:cubicBezTo>
                  <a:cubicBezTo>
                    <a:pt x="102437" y="1882"/>
                    <a:pt x="94226" y="1"/>
                    <a:pt x="85979" y="1"/>
                  </a:cubicBezTo>
                  <a:close/>
                </a:path>
              </a:pathLst>
            </a:custGeom>
            <a:solidFill>
              <a:srgbClr val="FFFCF2">
                <a:alpha val="4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flipH="1" rot="-876773">
              <a:off x="3212730" y="1460677"/>
              <a:ext cx="336972" cy="830402"/>
            </a:xfrm>
            <a:custGeom>
              <a:rect b="b" l="l" r="r" t="t"/>
              <a:pathLst>
                <a:path extrusionOk="0" h="37970" w="15408">
                  <a:moveTo>
                    <a:pt x="12704" y="1"/>
                  </a:moveTo>
                  <a:cubicBezTo>
                    <a:pt x="12161" y="1"/>
                    <a:pt x="11591" y="396"/>
                    <a:pt x="11208" y="832"/>
                  </a:cubicBezTo>
                  <a:cubicBezTo>
                    <a:pt x="9884" y="2384"/>
                    <a:pt x="9450" y="4621"/>
                    <a:pt x="10112" y="6539"/>
                  </a:cubicBezTo>
                  <a:cubicBezTo>
                    <a:pt x="10226" y="6881"/>
                    <a:pt x="10340" y="7474"/>
                    <a:pt x="10500" y="8045"/>
                  </a:cubicBezTo>
                  <a:cubicBezTo>
                    <a:pt x="10592" y="8365"/>
                    <a:pt x="10728" y="8707"/>
                    <a:pt x="11025" y="8867"/>
                  </a:cubicBezTo>
                  <a:cubicBezTo>
                    <a:pt x="11126" y="8913"/>
                    <a:pt x="11235" y="8934"/>
                    <a:pt x="11347" y="8934"/>
                  </a:cubicBezTo>
                  <a:cubicBezTo>
                    <a:pt x="11563" y="8934"/>
                    <a:pt x="11788" y="8858"/>
                    <a:pt x="11984" y="8753"/>
                  </a:cubicBezTo>
                  <a:cubicBezTo>
                    <a:pt x="13057" y="8205"/>
                    <a:pt x="13650" y="6812"/>
                    <a:pt x="13308" y="5626"/>
                  </a:cubicBezTo>
                  <a:cubicBezTo>
                    <a:pt x="13194" y="5283"/>
                    <a:pt x="13011" y="4941"/>
                    <a:pt x="12965" y="4576"/>
                  </a:cubicBezTo>
                  <a:cubicBezTo>
                    <a:pt x="12851" y="3777"/>
                    <a:pt x="13308" y="3023"/>
                    <a:pt x="13604" y="2293"/>
                  </a:cubicBezTo>
                  <a:cubicBezTo>
                    <a:pt x="13901" y="1540"/>
                    <a:pt x="13901" y="490"/>
                    <a:pt x="13194" y="125"/>
                  </a:cubicBezTo>
                  <a:cubicBezTo>
                    <a:pt x="13037" y="38"/>
                    <a:pt x="12872" y="1"/>
                    <a:pt x="12704" y="1"/>
                  </a:cubicBezTo>
                  <a:close/>
                  <a:moveTo>
                    <a:pt x="12346" y="25709"/>
                  </a:moveTo>
                  <a:cubicBezTo>
                    <a:pt x="11697" y="25709"/>
                    <a:pt x="11102" y="26151"/>
                    <a:pt x="10797" y="26739"/>
                  </a:cubicBezTo>
                  <a:cubicBezTo>
                    <a:pt x="10477" y="27332"/>
                    <a:pt x="10455" y="28063"/>
                    <a:pt x="10546" y="28748"/>
                  </a:cubicBezTo>
                  <a:cubicBezTo>
                    <a:pt x="10637" y="29546"/>
                    <a:pt x="10911" y="30368"/>
                    <a:pt x="11436" y="30984"/>
                  </a:cubicBezTo>
                  <a:cubicBezTo>
                    <a:pt x="11924" y="31579"/>
                    <a:pt x="12650" y="31996"/>
                    <a:pt x="13392" y="31996"/>
                  </a:cubicBezTo>
                  <a:cubicBezTo>
                    <a:pt x="13448" y="31996"/>
                    <a:pt x="13503" y="31994"/>
                    <a:pt x="13559" y="31989"/>
                  </a:cubicBezTo>
                  <a:cubicBezTo>
                    <a:pt x="14700" y="31920"/>
                    <a:pt x="15408" y="30779"/>
                    <a:pt x="15385" y="29820"/>
                  </a:cubicBezTo>
                  <a:cubicBezTo>
                    <a:pt x="15362" y="28862"/>
                    <a:pt x="14814" y="27994"/>
                    <a:pt x="14266" y="27195"/>
                  </a:cubicBezTo>
                  <a:cubicBezTo>
                    <a:pt x="13810" y="26511"/>
                    <a:pt x="13262" y="25780"/>
                    <a:pt x="12440" y="25712"/>
                  </a:cubicBezTo>
                  <a:cubicBezTo>
                    <a:pt x="12409" y="25710"/>
                    <a:pt x="12377" y="25709"/>
                    <a:pt x="12346" y="25709"/>
                  </a:cubicBezTo>
                  <a:close/>
                  <a:moveTo>
                    <a:pt x="5673" y="4283"/>
                  </a:moveTo>
                  <a:cubicBezTo>
                    <a:pt x="5173" y="4283"/>
                    <a:pt x="4665" y="4409"/>
                    <a:pt x="4223" y="4644"/>
                  </a:cubicBezTo>
                  <a:cubicBezTo>
                    <a:pt x="3196" y="5169"/>
                    <a:pt x="2489" y="6173"/>
                    <a:pt x="1941" y="7201"/>
                  </a:cubicBezTo>
                  <a:cubicBezTo>
                    <a:pt x="480" y="9962"/>
                    <a:pt x="1" y="13158"/>
                    <a:pt x="69" y="16285"/>
                  </a:cubicBezTo>
                  <a:cubicBezTo>
                    <a:pt x="229" y="24571"/>
                    <a:pt x="4178" y="32696"/>
                    <a:pt x="10569" y="37969"/>
                  </a:cubicBezTo>
                  <a:cubicBezTo>
                    <a:pt x="10578" y="37969"/>
                    <a:pt x="10588" y="37969"/>
                    <a:pt x="10598" y="37969"/>
                  </a:cubicBezTo>
                  <a:cubicBezTo>
                    <a:pt x="11497" y="37969"/>
                    <a:pt x="12211" y="36932"/>
                    <a:pt x="12121" y="36029"/>
                  </a:cubicBezTo>
                  <a:cubicBezTo>
                    <a:pt x="12030" y="35116"/>
                    <a:pt x="11413" y="34363"/>
                    <a:pt x="10797" y="33655"/>
                  </a:cubicBezTo>
                  <a:cubicBezTo>
                    <a:pt x="7487" y="29798"/>
                    <a:pt x="4200" y="25347"/>
                    <a:pt x="4178" y="20257"/>
                  </a:cubicBezTo>
                  <a:cubicBezTo>
                    <a:pt x="4155" y="16468"/>
                    <a:pt x="5981" y="12930"/>
                    <a:pt x="7442" y="9415"/>
                  </a:cubicBezTo>
                  <a:cubicBezTo>
                    <a:pt x="8058" y="7977"/>
                    <a:pt x="8537" y="6128"/>
                    <a:pt x="7442" y="4986"/>
                  </a:cubicBezTo>
                  <a:cubicBezTo>
                    <a:pt x="6986" y="4505"/>
                    <a:pt x="6337" y="4283"/>
                    <a:pt x="5673" y="4283"/>
                  </a:cubicBezTo>
                  <a:close/>
                </a:path>
              </a:pathLst>
            </a:custGeom>
            <a:solidFill>
              <a:srgbClr val="FFFCF2">
                <a:alpha val="4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3"/>
            <p:cNvSpPr/>
            <p:nvPr/>
          </p:nvSpPr>
          <p:spPr>
            <a:xfrm flipH="1" rot="-775882">
              <a:off x="958400" y="769759"/>
              <a:ext cx="1870428" cy="612953"/>
            </a:xfrm>
            <a:custGeom>
              <a:rect b="b" l="l" r="r" t="t"/>
              <a:pathLst>
                <a:path extrusionOk="0" h="30601" w="93379">
                  <a:moveTo>
                    <a:pt x="23387" y="1"/>
                  </a:moveTo>
                  <a:cubicBezTo>
                    <a:pt x="18934" y="1"/>
                    <a:pt x="14513" y="646"/>
                    <a:pt x="10272" y="2087"/>
                  </a:cubicBezTo>
                  <a:cubicBezTo>
                    <a:pt x="7054" y="3183"/>
                    <a:pt x="3812" y="4849"/>
                    <a:pt x="1941" y="7679"/>
                  </a:cubicBezTo>
                  <a:cubicBezTo>
                    <a:pt x="69" y="10532"/>
                    <a:pt x="1" y="14778"/>
                    <a:pt x="2557" y="17038"/>
                  </a:cubicBezTo>
                  <a:cubicBezTo>
                    <a:pt x="4293" y="18562"/>
                    <a:pt x="6736" y="18869"/>
                    <a:pt x="9067" y="18869"/>
                  </a:cubicBezTo>
                  <a:cubicBezTo>
                    <a:pt x="9249" y="18869"/>
                    <a:pt x="9430" y="18867"/>
                    <a:pt x="9610" y="18864"/>
                  </a:cubicBezTo>
                  <a:cubicBezTo>
                    <a:pt x="15682" y="18727"/>
                    <a:pt x="21685" y="17426"/>
                    <a:pt x="27733" y="17426"/>
                  </a:cubicBezTo>
                  <a:cubicBezTo>
                    <a:pt x="36886" y="17426"/>
                    <a:pt x="45606" y="20393"/>
                    <a:pt x="54028" y="23680"/>
                  </a:cubicBezTo>
                  <a:cubicBezTo>
                    <a:pt x="58251" y="25346"/>
                    <a:pt x="62496" y="27560"/>
                    <a:pt x="66856" y="28793"/>
                  </a:cubicBezTo>
                  <a:cubicBezTo>
                    <a:pt x="70246" y="29736"/>
                    <a:pt x="74852" y="30600"/>
                    <a:pt x="79257" y="30600"/>
                  </a:cubicBezTo>
                  <a:cubicBezTo>
                    <a:pt x="82742" y="30600"/>
                    <a:pt x="86101" y="30059"/>
                    <a:pt x="88631" y="28587"/>
                  </a:cubicBezTo>
                  <a:cubicBezTo>
                    <a:pt x="91507" y="26921"/>
                    <a:pt x="93379" y="23018"/>
                    <a:pt x="91690" y="20142"/>
                  </a:cubicBezTo>
                  <a:cubicBezTo>
                    <a:pt x="90617" y="18339"/>
                    <a:pt x="88449" y="17426"/>
                    <a:pt x="86372" y="17220"/>
                  </a:cubicBezTo>
                  <a:cubicBezTo>
                    <a:pt x="85885" y="17167"/>
                    <a:pt x="85399" y="17146"/>
                    <a:pt x="84913" y="17146"/>
                  </a:cubicBezTo>
                  <a:cubicBezTo>
                    <a:pt x="83300" y="17146"/>
                    <a:pt x="81686" y="17378"/>
                    <a:pt x="80072" y="17448"/>
                  </a:cubicBezTo>
                  <a:cubicBezTo>
                    <a:pt x="79696" y="17464"/>
                    <a:pt x="79322" y="17472"/>
                    <a:pt x="78950" y="17472"/>
                  </a:cubicBezTo>
                  <a:cubicBezTo>
                    <a:pt x="67521" y="17472"/>
                    <a:pt x="57406" y="10172"/>
                    <a:pt x="46907" y="5420"/>
                  </a:cubicBezTo>
                  <a:cubicBezTo>
                    <a:pt x="39550" y="2101"/>
                    <a:pt x="31418" y="1"/>
                    <a:pt x="23387" y="1"/>
                  </a:cubicBezTo>
                  <a:close/>
                </a:path>
              </a:pathLst>
            </a:custGeom>
            <a:solidFill>
              <a:srgbClr val="FFFCF2">
                <a:alpha val="4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23"/>
          <p:cNvGrpSpPr/>
          <p:nvPr/>
        </p:nvGrpSpPr>
        <p:grpSpPr>
          <a:xfrm>
            <a:off x="843126" y="3959830"/>
            <a:ext cx="203389" cy="142171"/>
            <a:chOff x="924525" y="3688775"/>
            <a:chExt cx="280575" cy="196125"/>
          </a:xfrm>
        </p:grpSpPr>
        <p:sp>
          <p:nvSpPr>
            <p:cNvPr id="286" name="Google Shape;286;p23"/>
            <p:cNvSpPr/>
            <p:nvPr/>
          </p:nvSpPr>
          <p:spPr>
            <a:xfrm>
              <a:off x="924525" y="3688775"/>
              <a:ext cx="280575" cy="196125"/>
            </a:xfrm>
            <a:custGeom>
              <a:rect b="b" l="l" r="r" t="t"/>
              <a:pathLst>
                <a:path extrusionOk="0" h="7845" w="11223">
                  <a:moveTo>
                    <a:pt x="2334" y="1"/>
                  </a:moveTo>
                  <a:cubicBezTo>
                    <a:pt x="1776" y="1"/>
                    <a:pt x="1191" y="213"/>
                    <a:pt x="784" y="619"/>
                  </a:cubicBezTo>
                  <a:cubicBezTo>
                    <a:pt x="131" y="1259"/>
                    <a:pt x="1" y="2383"/>
                    <a:pt x="549" y="3114"/>
                  </a:cubicBezTo>
                  <a:cubicBezTo>
                    <a:pt x="732" y="3375"/>
                    <a:pt x="980" y="3571"/>
                    <a:pt x="1229" y="3754"/>
                  </a:cubicBezTo>
                  <a:cubicBezTo>
                    <a:pt x="1621" y="4029"/>
                    <a:pt x="2026" y="4277"/>
                    <a:pt x="2430" y="4512"/>
                  </a:cubicBezTo>
                  <a:cubicBezTo>
                    <a:pt x="4259" y="5596"/>
                    <a:pt x="6101" y="6680"/>
                    <a:pt x="8061" y="7530"/>
                  </a:cubicBezTo>
                  <a:cubicBezTo>
                    <a:pt x="8427" y="7686"/>
                    <a:pt x="8805" y="7830"/>
                    <a:pt x="9197" y="7843"/>
                  </a:cubicBezTo>
                  <a:cubicBezTo>
                    <a:pt x="9220" y="7844"/>
                    <a:pt x="9243" y="7844"/>
                    <a:pt x="9265" y="7844"/>
                  </a:cubicBezTo>
                  <a:cubicBezTo>
                    <a:pt x="9895" y="7844"/>
                    <a:pt x="10502" y="7497"/>
                    <a:pt x="10830" y="6968"/>
                  </a:cubicBezTo>
                  <a:cubicBezTo>
                    <a:pt x="11170" y="6419"/>
                    <a:pt x="11222" y="5701"/>
                    <a:pt x="10974" y="5100"/>
                  </a:cubicBezTo>
                  <a:cubicBezTo>
                    <a:pt x="10595" y="4185"/>
                    <a:pt x="9655" y="3650"/>
                    <a:pt x="8779" y="3179"/>
                  </a:cubicBezTo>
                  <a:cubicBezTo>
                    <a:pt x="6924" y="2187"/>
                    <a:pt x="5082" y="1194"/>
                    <a:pt x="3227" y="214"/>
                  </a:cubicBezTo>
                  <a:cubicBezTo>
                    <a:pt x="2965" y="71"/>
                    <a:pt x="2654" y="1"/>
                    <a:pt x="2334" y="1"/>
                  </a:cubicBezTo>
                  <a:close/>
                </a:path>
              </a:pathLst>
            </a:custGeom>
            <a:solidFill>
              <a:srgbClr val="FCE1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a:off x="924525" y="3702275"/>
              <a:ext cx="270775" cy="182625"/>
            </a:xfrm>
            <a:custGeom>
              <a:rect b="b" l="l" r="r" t="t"/>
              <a:pathLst>
                <a:path extrusionOk="0" h="7305" w="10831">
                  <a:moveTo>
                    <a:pt x="863" y="1"/>
                  </a:moveTo>
                  <a:lnTo>
                    <a:pt x="863" y="1"/>
                  </a:lnTo>
                  <a:cubicBezTo>
                    <a:pt x="837" y="27"/>
                    <a:pt x="811" y="53"/>
                    <a:pt x="784" y="79"/>
                  </a:cubicBezTo>
                  <a:cubicBezTo>
                    <a:pt x="131" y="719"/>
                    <a:pt x="1" y="1843"/>
                    <a:pt x="549" y="2574"/>
                  </a:cubicBezTo>
                  <a:cubicBezTo>
                    <a:pt x="732" y="2835"/>
                    <a:pt x="980" y="3031"/>
                    <a:pt x="1229" y="3214"/>
                  </a:cubicBezTo>
                  <a:cubicBezTo>
                    <a:pt x="1621" y="3489"/>
                    <a:pt x="2026" y="3737"/>
                    <a:pt x="2430" y="3972"/>
                  </a:cubicBezTo>
                  <a:cubicBezTo>
                    <a:pt x="4259" y="5056"/>
                    <a:pt x="6101" y="6140"/>
                    <a:pt x="8061" y="6990"/>
                  </a:cubicBezTo>
                  <a:cubicBezTo>
                    <a:pt x="8427" y="7146"/>
                    <a:pt x="8805" y="7290"/>
                    <a:pt x="9197" y="7303"/>
                  </a:cubicBezTo>
                  <a:cubicBezTo>
                    <a:pt x="9220" y="7304"/>
                    <a:pt x="9243" y="7304"/>
                    <a:pt x="9265" y="7304"/>
                  </a:cubicBezTo>
                  <a:cubicBezTo>
                    <a:pt x="9895" y="7304"/>
                    <a:pt x="10502" y="6957"/>
                    <a:pt x="10830" y="6428"/>
                  </a:cubicBezTo>
                  <a:lnTo>
                    <a:pt x="10830" y="6428"/>
                  </a:lnTo>
                  <a:cubicBezTo>
                    <a:pt x="10830" y="6428"/>
                    <a:pt x="10551" y="6510"/>
                    <a:pt x="10103" y="6510"/>
                  </a:cubicBezTo>
                  <a:cubicBezTo>
                    <a:pt x="9608" y="6510"/>
                    <a:pt x="8907" y="6409"/>
                    <a:pt x="8152" y="5984"/>
                  </a:cubicBezTo>
                  <a:cubicBezTo>
                    <a:pt x="6728" y="5174"/>
                    <a:pt x="2287" y="2770"/>
                    <a:pt x="1464" y="2117"/>
                  </a:cubicBezTo>
                  <a:cubicBezTo>
                    <a:pt x="667" y="1477"/>
                    <a:pt x="811" y="92"/>
                    <a:pt x="863" y="1"/>
                  </a:cubicBezTo>
                  <a:close/>
                </a:path>
              </a:pathLst>
            </a:custGeom>
            <a:solidFill>
              <a:srgbClr val="F3B1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3"/>
            <p:cNvSpPr/>
            <p:nvPr/>
          </p:nvSpPr>
          <p:spPr>
            <a:xfrm>
              <a:off x="924525" y="3688775"/>
              <a:ext cx="164300" cy="144825"/>
            </a:xfrm>
            <a:custGeom>
              <a:rect b="b" l="l" r="r" t="t"/>
              <a:pathLst>
                <a:path extrusionOk="0" h="5793" w="6572">
                  <a:moveTo>
                    <a:pt x="2334" y="1"/>
                  </a:moveTo>
                  <a:cubicBezTo>
                    <a:pt x="1776" y="1"/>
                    <a:pt x="1191" y="213"/>
                    <a:pt x="784" y="619"/>
                  </a:cubicBezTo>
                  <a:cubicBezTo>
                    <a:pt x="131" y="1259"/>
                    <a:pt x="1" y="2383"/>
                    <a:pt x="549" y="3114"/>
                  </a:cubicBezTo>
                  <a:cubicBezTo>
                    <a:pt x="732" y="3375"/>
                    <a:pt x="980" y="3571"/>
                    <a:pt x="1229" y="3754"/>
                  </a:cubicBezTo>
                  <a:cubicBezTo>
                    <a:pt x="1621" y="4029"/>
                    <a:pt x="2026" y="4277"/>
                    <a:pt x="2430" y="4512"/>
                  </a:cubicBezTo>
                  <a:cubicBezTo>
                    <a:pt x="3162" y="4943"/>
                    <a:pt x="3894" y="5374"/>
                    <a:pt x="4625" y="5792"/>
                  </a:cubicBezTo>
                  <a:cubicBezTo>
                    <a:pt x="4468" y="5100"/>
                    <a:pt x="4599" y="4355"/>
                    <a:pt x="4847" y="3689"/>
                  </a:cubicBezTo>
                  <a:cubicBezTo>
                    <a:pt x="4991" y="3297"/>
                    <a:pt x="5187" y="2905"/>
                    <a:pt x="5474" y="2592"/>
                  </a:cubicBezTo>
                  <a:cubicBezTo>
                    <a:pt x="5762" y="2278"/>
                    <a:pt x="6140" y="2043"/>
                    <a:pt x="6572" y="2017"/>
                  </a:cubicBezTo>
                  <a:lnTo>
                    <a:pt x="6572" y="1991"/>
                  </a:lnTo>
                  <a:cubicBezTo>
                    <a:pt x="5461" y="1403"/>
                    <a:pt x="4351" y="802"/>
                    <a:pt x="3227" y="214"/>
                  </a:cubicBezTo>
                  <a:cubicBezTo>
                    <a:pt x="2965" y="71"/>
                    <a:pt x="2654" y="1"/>
                    <a:pt x="2334" y="1"/>
                  </a:cubicBezTo>
                  <a:close/>
                </a:path>
              </a:pathLst>
            </a:custGeom>
            <a:solidFill>
              <a:srgbClr val="FF7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3"/>
            <p:cNvSpPr/>
            <p:nvPr/>
          </p:nvSpPr>
          <p:spPr>
            <a:xfrm>
              <a:off x="929750" y="3702275"/>
              <a:ext cx="110425" cy="131325"/>
            </a:xfrm>
            <a:custGeom>
              <a:rect b="b" l="l" r="r" t="t"/>
              <a:pathLst>
                <a:path extrusionOk="0" h="5253" w="4417">
                  <a:moveTo>
                    <a:pt x="654" y="1"/>
                  </a:moveTo>
                  <a:lnTo>
                    <a:pt x="654" y="1"/>
                  </a:lnTo>
                  <a:cubicBezTo>
                    <a:pt x="628" y="27"/>
                    <a:pt x="602" y="53"/>
                    <a:pt x="575" y="79"/>
                  </a:cubicBezTo>
                  <a:cubicBezTo>
                    <a:pt x="197" y="445"/>
                    <a:pt x="1" y="967"/>
                    <a:pt x="1" y="1490"/>
                  </a:cubicBezTo>
                  <a:cubicBezTo>
                    <a:pt x="1" y="1882"/>
                    <a:pt x="105" y="2261"/>
                    <a:pt x="340" y="2574"/>
                  </a:cubicBezTo>
                  <a:cubicBezTo>
                    <a:pt x="523" y="2835"/>
                    <a:pt x="771" y="3031"/>
                    <a:pt x="1020" y="3214"/>
                  </a:cubicBezTo>
                  <a:cubicBezTo>
                    <a:pt x="1412" y="3489"/>
                    <a:pt x="1817" y="3737"/>
                    <a:pt x="2221" y="3972"/>
                  </a:cubicBezTo>
                  <a:cubicBezTo>
                    <a:pt x="2953" y="4403"/>
                    <a:pt x="3685" y="4834"/>
                    <a:pt x="4416" y="5252"/>
                  </a:cubicBezTo>
                  <a:cubicBezTo>
                    <a:pt x="4416" y="5252"/>
                    <a:pt x="4416" y="5252"/>
                    <a:pt x="4416" y="5239"/>
                  </a:cubicBezTo>
                  <a:cubicBezTo>
                    <a:pt x="4416" y="5239"/>
                    <a:pt x="4416" y="5239"/>
                    <a:pt x="4416" y="5226"/>
                  </a:cubicBezTo>
                  <a:cubicBezTo>
                    <a:pt x="4416" y="5226"/>
                    <a:pt x="4416" y="5213"/>
                    <a:pt x="4416" y="5213"/>
                  </a:cubicBezTo>
                  <a:cubicBezTo>
                    <a:pt x="4325" y="4821"/>
                    <a:pt x="4338" y="4403"/>
                    <a:pt x="4403" y="4011"/>
                  </a:cubicBezTo>
                  <a:cubicBezTo>
                    <a:pt x="3005" y="3214"/>
                    <a:pt x="1673" y="2443"/>
                    <a:pt x="1255" y="2117"/>
                  </a:cubicBezTo>
                  <a:cubicBezTo>
                    <a:pt x="458" y="1477"/>
                    <a:pt x="602" y="92"/>
                    <a:pt x="654" y="1"/>
                  </a:cubicBezTo>
                  <a:close/>
                </a:path>
              </a:pathLst>
            </a:custGeom>
            <a:solidFill>
              <a:srgbClr val="191919">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23"/>
          <p:cNvSpPr/>
          <p:nvPr/>
        </p:nvSpPr>
        <p:spPr>
          <a:xfrm>
            <a:off x="1411513" y="3379673"/>
            <a:ext cx="2157" cy="34107"/>
          </a:xfrm>
          <a:custGeom>
            <a:rect b="b" l="l" r="r" t="t"/>
            <a:pathLst>
              <a:path extrusionOk="0" h="1882" w="119">
                <a:moveTo>
                  <a:pt x="0" y="1881"/>
                </a:moveTo>
                <a:cubicBezTo>
                  <a:pt x="14" y="1254"/>
                  <a:pt x="53" y="627"/>
                  <a:pt x="118" y="0"/>
                </a:cubicBezTo>
                <a:cubicBezTo>
                  <a:pt x="118" y="0"/>
                  <a:pt x="118" y="0"/>
                  <a:pt x="118" y="0"/>
                </a:cubicBezTo>
                <a:cubicBezTo>
                  <a:pt x="53" y="627"/>
                  <a:pt x="14" y="1254"/>
                  <a:pt x="0" y="1881"/>
                </a:cubicBezTo>
                <a:close/>
              </a:path>
            </a:pathLst>
          </a:custGeom>
          <a:solidFill>
            <a:srgbClr val="C0D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p:nvPr/>
        </p:nvSpPr>
        <p:spPr>
          <a:xfrm>
            <a:off x="1499607" y="3696964"/>
            <a:ext cx="18" cy="18"/>
          </a:xfrm>
          <a:custGeom>
            <a:rect b="b" l="l" r="r" t="t"/>
            <a:pathLst>
              <a:path extrusionOk="0" h="1" w="1">
                <a:moveTo>
                  <a:pt x="0" y="0"/>
                </a:moveTo>
                <a:cubicBezTo>
                  <a:pt x="0" y="0"/>
                  <a:pt x="0" y="0"/>
                  <a:pt x="0" y="0"/>
                </a:cubicBezTo>
                <a:lnTo>
                  <a:pt x="0" y="0"/>
                </a:lnTo>
                <a:cubicBezTo>
                  <a:pt x="0" y="0"/>
                  <a:pt x="0" y="0"/>
                  <a:pt x="0" y="0"/>
                </a:cubicBezTo>
                <a:lnTo>
                  <a:pt x="0" y="0"/>
                </a:lnTo>
                <a:close/>
              </a:path>
            </a:pathLst>
          </a:custGeom>
          <a:solidFill>
            <a:srgbClr val="DC3F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23"/>
          <p:cNvGrpSpPr/>
          <p:nvPr/>
        </p:nvGrpSpPr>
        <p:grpSpPr>
          <a:xfrm rot="1624651">
            <a:off x="2799777" y="3202178"/>
            <a:ext cx="1168912" cy="1311749"/>
            <a:chOff x="2899562" y="2309713"/>
            <a:chExt cx="1168901" cy="1311737"/>
          </a:xfrm>
        </p:grpSpPr>
        <p:sp>
          <p:nvSpPr>
            <p:cNvPr id="293" name="Google Shape;293;p23"/>
            <p:cNvSpPr/>
            <p:nvPr/>
          </p:nvSpPr>
          <p:spPr>
            <a:xfrm flipH="1">
              <a:off x="3373608" y="2309713"/>
              <a:ext cx="694854" cy="738975"/>
            </a:xfrm>
            <a:custGeom>
              <a:rect b="b" l="l" r="r" t="t"/>
              <a:pathLst>
                <a:path extrusionOk="0" h="36898" w="34695">
                  <a:moveTo>
                    <a:pt x="19611" y="0"/>
                  </a:moveTo>
                  <a:cubicBezTo>
                    <a:pt x="18957" y="0"/>
                    <a:pt x="18319" y="263"/>
                    <a:pt x="17827" y="673"/>
                  </a:cubicBezTo>
                  <a:cubicBezTo>
                    <a:pt x="17279" y="1152"/>
                    <a:pt x="16868" y="1768"/>
                    <a:pt x="16526" y="2407"/>
                  </a:cubicBezTo>
                  <a:cubicBezTo>
                    <a:pt x="15659" y="4119"/>
                    <a:pt x="15271" y="6082"/>
                    <a:pt x="15248" y="8022"/>
                  </a:cubicBezTo>
                  <a:cubicBezTo>
                    <a:pt x="15225" y="9963"/>
                    <a:pt x="15544" y="11880"/>
                    <a:pt x="16001" y="13774"/>
                  </a:cubicBezTo>
                  <a:cubicBezTo>
                    <a:pt x="16115" y="14231"/>
                    <a:pt x="16229" y="14710"/>
                    <a:pt x="16389" y="15167"/>
                  </a:cubicBezTo>
                  <a:cubicBezTo>
                    <a:pt x="14905" y="13774"/>
                    <a:pt x="13079" y="12770"/>
                    <a:pt x="11162" y="12063"/>
                  </a:cubicBezTo>
                  <a:cubicBezTo>
                    <a:pt x="9432" y="11450"/>
                    <a:pt x="7602" y="11065"/>
                    <a:pt x="5773" y="11065"/>
                  </a:cubicBezTo>
                  <a:cubicBezTo>
                    <a:pt x="5286" y="11065"/>
                    <a:pt x="4799" y="11092"/>
                    <a:pt x="4314" y="11149"/>
                  </a:cubicBezTo>
                  <a:cubicBezTo>
                    <a:pt x="2739" y="11332"/>
                    <a:pt x="1050" y="11948"/>
                    <a:pt x="366" y="13364"/>
                  </a:cubicBezTo>
                  <a:cubicBezTo>
                    <a:pt x="0" y="14140"/>
                    <a:pt x="0" y="15075"/>
                    <a:pt x="252" y="15897"/>
                  </a:cubicBezTo>
                  <a:cubicBezTo>
                    <a:pt x="525" y="16719"/>
                    <a:pt x="1050" y="17449"/>
                    <a:pt x="1667" y="18043"/>
                  </a:cubicBezTo>
                  <a:cubicBezTo>
                    <a:pt x="3105" y="19458"/>
                    <a:pt x="5068" y="20211"/>
                    <a:pt x="7031" y="20668"/>
                  </a:cubicBezTo>
                  <a:cubicBezTo>
                    <a:pt x="8237" y="20934"/>
                    <a:pt x="9478" y="21089"/>
                    <a:pt x="10716" y="21089"/>
                  </a:cubicBezTo>
                  <a:cubicBezTo>
                    <a:pt x="11493" y="21089"/>
                    <a:pt x="12268" y="21028"/>
                    <a:pt x="13034" y="20896"/>
                  </a:cubicBezTo>
                  <a:cubicBezTo>
                    <a:pt x="15019" y="20554"/>
                    <a:pt x="16937" y="19709"/>
                    <a:pt x="18420" y="18339"/>
                  </a:cubicBezTo>
                  <a:cubicBezTo>
                    <a:pt x="18420" y="18317"/>
                    <a:pt x="18398" y="18271"/>
                    <a:pt x="18398" y="18225"/>
                  </a:cubicBezTo>
                  <a:lnTo>
                    <a:pt x="18398" y="18225"/>
                  </a:lnTo>
                  <a:cubicBezTo>
                    <a:pt x="18420" y="18248"/>
                    <a:pt x="18443" y="18271"/>
                    <a:pt x="18466" y="18294"/>
                  </a:cubicBezTo>
                  <a:lnTo>
                    <a:pt x="18420" y="18362"/>
                  </a:lnTo>
                  <a:cubicBezTo>
                    <a:pt x="19836" y="17153"/>
                    <a:pt x="20657" y="15395"/>
                    <a:pt x="21274" y="13637"/>
                  </a:cubicBezTo>
                  <a:cubicBezTo>
                    <a:pt x="22438" y="10419"/>
                    <a:pt x="23122" y="6972"/>
                    <a:pt x="22552" y="3617"/>
                  </a:cubicBezTo>
                  <a:cubicBezTo>
                    <a:pt x="22415" y="2818"/>
                    <a:pt x="22209" y="2019"/>
                    <a:pt x="21776" y="1335"/>
                  </a:cubicBezTo>
                  <a:cubicBezTo>
                    <a:pt x="21342" y="650"/>
                    <a:pt x="20635" y="102"/>
                    <a:pt x="19836" y="11"/>
                  </a:cubicBezTo>
                  <a:cubicBezTo>
                    <a:pt x="19761" y="4"/>
                    <a:pt x="19686" y="0"/>
                    <a:pt x="19611" y="0"/>
                  </a:cubicBezTo>
                  <a:close/>
                  <a:moveTo>
                    <a:pt x="33051" y="13009"/>
                  </a:moveTo>
                  <a:cubicBezTo>
                    <a:pt x="32705" y="13009"/>
                    <a:pt x="32359" y="13165"/>
                    <a:pt x="32070" y="13364"/>
                  </a:cubicBezTo>
                  <a:cubicBezTo>
                    <a:pt x="31134" y="13957"/>
                    <a:pt x="30472" y="14893"/>
                    <a:pt x="29947" y="15897"/>
                  </a:cubicBezTo>
                  <a:cubicBezTo>
                    <a:pt x="28737" y="18271"/>
                    <a:pt x="28281" y="21033"/>
                    <a:pt x="28715" y="23681"/>
                  </a:cubicBezTo>
                  <a:cubicBezTo>
                    <a:pt x="28760" y="24069"/>
                    <a:pt x="28852" y="24457"/>
                    <a:pt x="29148" y="24822"/>
                  </a:cubicBezTo>
                  <a:cubicBezTo>
                    <a:pt x="30107" y="24639"/>
                    <a:pt x="30974" y="24069"/>
                    <a:pt x="31636" y="23361"/>
                  </a:cubicBezTo>
                  <a:cubicBezTo>
                    <a:pt x="32321" y="22653"/>
                    <a:pt x="32823" y="21809"/>
                    <a:pt x="33257" y="20919"/>
                  </a:cubicBezTo>
                  <a:cubicBezTo>
                    <a:pt x="33782" y="19892"/>
                    <a:pt x="34238" y="18819"/>
                    <a:pt x="34467" y="17678"/>
                  </a:cubicBezTo>
                  <a:cubicBezTo>
                    <a:pt x="34695" y="16559"/>
                    <a:pt x="34695" y="15349"/>
                    <a:pt x="34330" y="14254"/>
                  </a:cubicBezTo>
                  <a:cubicBezTo>
                    <a:pt x="34170" y="13729"/>
                    <a:pt x="33850" y="13181"/>
                    <a:pt x="33325" y="13044"/>
                  </a:cubicBezTo>
                  <a:cubicBezTo>
                    <a:pt x="33235" y="13020"/>
                    <a:pt x="33143" y="13009"/>
                    <a:pt x="33051" y="13009"/>
                  </a:cubicBezTo>
                  <a:close/>
                  <a:moveTo>
                    <a:pt x="23893" y="23697"/>
                  </a:moveTo>
                  <a:cubicBezTo>
                    <a:pt x="22489" y="23697"/>
                    <a:pt x="21047" y="23882"/>
                    <a:pt x="19767" y="24046"/>
                  </a:cubicBezTo>
                  <a:cubicBezTo>
                    <a:pt x="18010" y="24274"/>
                    <a:pt x="16206" y="24845"/>
                    <a:pt x="15042" y="26169"/>
                  </a:cubicBezTo>
                  <a:cubicBezTo>
                    <a:pt x="14563" y="26739"/>
                    <a:pt x="14198" y="27447"/>
                    <a:pt x="14243" y="28200"/>
                  </a:cubicBezTo>
                  <a:cubicBezTo>
                    <a:pt x="14266" y="29159"/>
                    <a:pt x="14997" y="30026"/>
                    <a:pt x="15864" y="30460"/>
                  </a:cubicBezTo>
                  <a:cubicBezTo>
                    <a:pt x="16657" y="30826"/>
                    <a:pt x="17541" y="30920"/>
                    <a:pt x="18403" y="30920"/>
                  </a:cubicBezTo>
                  <a:cubicBezTo>
                    <a:pt x="18508" y="30920"/>
                    <a:pt x="18613" y="30919"/>
                    <a:pt x="18717" y="30916"/>
                  </a:cubicBezTo>
                  <a:cubicBezTo>
                    <a:pt x="20110" y="30848"/>
                    <a:pt x="21525" y="30597"/>
                    <a:pt x="22757" y="29980"/>
                  </a:cubicBezTo>
                  <a:cubicBezTo>
                    <a:pt x="24401" y="29181"/>
                    <a:pt x="25725" y="27835"/>
                    <a:pt x="27322" y="26990"/>
                  </a:cubicBezTo>
                  <a:lnTo>
                    <a:pt x="27322" y="26990"/>
                  </a:lnTo>
                  <a:cubicBezTo>
                    <a:pt x="26569" y="28200"/>
                    <a:pt x="25953" y="29524"/>
                    <a:pt x="25656" y="30939"/>
                  </a:cubicBezTo>
                  <a:cubicBezTo>
                    <a:pt x="25359" y="32354"/>
                    <a:pt x="25382" y="33838"/>
                    <a:pt x="25862" y="35207"/>
                  </a:cubicBezTo>
                  <a:cubicBezTo>
                    <a:pt x="26021" y="35641"/>
                    <a:pt x="26227" y="36052"/>
                    <a:pt x="26523" y="36371"/>
                  </a:cubicBezTo>
                  <a:cubicBezTo>
                    <a:pt x="26828" y="36676"/>
                    <a:pt x="27237" y="36898"/>
                    <a:pt x="27670" y="36898"/>
                  </a:cubicBezTo>
                  <a:cubicBezTo>
                    <a:pt x="27691" y="36898"/>
                    <a:pt x="27712" y="36897"/>
                    <a:pt x="27733" y="36896"/>
                  </a:cubicBezTo>
                  <a:cubicBezTo>
                    <a:pt x="28327" y="36851"/>
                    <a:pt x="28806" y="36371"/>
                    <a:pt x="29126" y="35869"/>
                  </a:cubicBezTo>
                  <a:cubicBezTo>
                    <a:pt x="29536" y="35230"/>
                    <a:pt x="29765" y="34500"/>
                    <a:pt x="29947" y="33747"/>
                  </a:cubicBezTo>
                  <a:cubicBezTo>
                    <a:pt x="30358" y="32035"/>
                    <a:pt x="30472" y="30231"/>
                    <a:pt x="30290" y="28474"/>
                  </a:cubicBezTo>
                  <a:cubicBezTo>
                    <a:pt x="30175" y="27470"/>
                    <a:pt x="29947" y="26465"/>
                    <a:pt x="29308" y="25689"/>
                  </a:cubicBezTo>
                  <a:cubicBezTo>
                    <a:pt x="28057" y="24122"/>
                    <a:pt x="26019" y="23697"/>
                    <a:pt x="23893" y="23697"/>
                  </a:cubicBezTo>
                  <a:close/>
                </a:path>
              </a:pathLst>
            </a:custGeom>
            <a:solidFill>
              <a:srgbClr val="F3B1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3"/>
            <p:cNvSpPr/>
            <p:nvPr/>
          </p:nvSpPr>
          <p:spPr>
            <a:xfrm flipH="1">
              <a:off x="2899562" y="2353629"/>
              <a:ext cx="1126847" cy="1267821"/>
            </a:xfrm>
            <a:custGeom>
              <a:rect b="b" l="l" r="r" t="t"/>
              <a:pathLst>
                <a:path extrusionOk="0" h="63304" w="56265">
                  <a:moveTo>
                    <a:pt x="17011" y="0"/>
                  </a:moveTo>
                  <a:cubicBezTo>
                    <a:pt x="16972" y="0"/>
                    <a:pt x="16931" y="21"/>
                    <a:pt x="16914" y="55"/>
                  </a:cubicBezTo>
                  <a:cubicBezTo>
                    <a:pt x="16526" y="1036"/>
                    <a:pt x="16389" y="2063"/>
                    <a:pt x="16252" y="3113"/>
                  </a:cubicBezTo>
                  <a:cubicBezTo>
                    <a:pt x="15978" y="5350"/>
                    <a:pt x="15795" y="7655"/>
                    <a:pt x="15704" y="9915"/>
                  </a:cubicBezTo>
                  <a:cubicBezTo>
                    <a:pt x="15636" y="11901"/>
                    <a:pt x="15636" y="14024"/>
                    <a:pt x="16184" y="15895"/>
                  </a:cubicBezTo>
                  <a:cubicBezTo>
                    <a:pt x="15544" y="15599"/>
                    <a:pt x="14905" y="15348"/>
                    <a:pt x="14266" y="15119"/>
                  </a:cubicBezTo>
                  <a:cubicBezTo>
                    <a:pt x="12006" y="14343"/>
                    <a:pt x="9633" y="13932"/>
                    <a:pt x="7327" y="13544"/>
                  </a:cubicBezTo>
                  <a:cubicBezTo>
                    <a:pt x="4931" y="13111"/>
                    <a:pt x="2465" y="12700"/>
                    <a:pt x="137" y="11855"/>
                  </a:cubicBezTo>
                  <a:cubicBezTo>
                    <a:pt x="126" y="11850"/>
                    <a:pt x="113" y="11847"/>
                    <a:pt x="100" y="11847"/>
                  </a:cubicBezTo>
                  <a:cubicBezTo>
                    <a:pt x="60" y="11847"/>
                    <a:pt x="17" y="11872"/>
                    <a:pt x="0" y="11924"/>
                  </a:cubicBezTo>
                  <a:cubicBezTo>
                    <a:pt x="0" y="11969"/>
                    <a:pt x="23" y="12038"/>
                    <a:pt x="69" y="12061"/>
                  </a:cubicBezTo>
                  <a:cubicBezTo>
                    <a:pt x="2397" y="12905"/>
                    <a:pt x="4885" y="13339"/>
                    <a:pt x="7282" y="13750"/>
                  </a:cubicBezTo>
                  <a:cubicBezTo>
                    <a:pt x="9587" y="14138"/>
                    <a:pt x="11961" y="14549"/>
                    <a:pt x="14198" y="15325"/>
                  </a:cubicBezTo>
                  <a:cubicBezTo>
                    <a:pt x="14882" y="15576"/>
                    <a:pt x="15567" y="15850"/>
                    <a:pt x="16275" y="16169"/>
                  </a:cubicBezTo>
                  <a:cubicBezTo>
                    <a:pt x="16298" y="16192"/>
                    <a:pt x="16320" y="16192"/>
                    <a:pt x="16343" y="16192"/>
                  </a:cubicBezTo>
                  <a:cubicBezTo>
                    <a:pt x="18398" y="17151"/>
                    <a:pt x="20520" y="18452"/>
                    <a:pt x="23008" y="20301"/>
                  </a:cubicBezTo>
                  <a:cubicBezTo>
                    <a:pt x="24241" y="21214"/>
                    <a:pt x="25451" y="22172"/>
                    <a:pt x="26615" y="23154"/>
                  </a:cubicBezTo>
                  <a:cubicBezTo>
                    <a:pt x="24994" y="23496"/>
                    <a:pt x="23556" y="23998"/>
                    <a:pt x="22164" y="24478"/>
                  </a:cubicBezTo>
                  <a:lnTo>
                    <a:pt x="21684" y="24637"/>
                  </a:lnTo>
                  <a:cubicBezTo>
                    <a:pt x="19331" y="25450"/>
                    <a:pt x="16858" y="26223"/>
                    <a:pt x="14340" y="26223"/>
                  </a:cubicBezTo>
                  <a:cubicBezTo>
                    <a:pt x="14171" y="26223"/>
                    <a:pt x="14002" y="26220"/>
                    <a:pt x="13833" y="26212"/>
                  </a:cubicBezTo>
                  <a:cubicBezTo>
                    <a:pt x="13787" y="26212"/>
                    <a:pt x="13741" y="26235"/>
                    <a:pt x="13718" y="26304"/>
                  </a:cubicBezTo>
                  <a:cubicBezTo>
                    <a:pt x="13718" y="26372"/>
                    <a:pt x="13764" y="26418"/>
                    <a:pt x="13833" y="26418"/>
                  </a:cubicBezTo>
                  <a:cubicBezTo>
                    <a:pt x="14003" y="26425"/>
                    <a:pt x="14174" y="26428"/>
                    <a:pt x="14344" y="26428"/>
                  </a:cubicBezTo>
                  <a:cubicBezTo>
                    <a:pt x="16887" y="26428"/>
                    <a:pt x="19400" y="25656"/>
                    <a:pt x="21753" y="24843"/>
                  </a:cubicBezTo>
                  <a:lnTo>
                    <a:pt x="22232" y="24683"/>
                  </a:lnTo>
                  <a:cubicBezTo>
                    <a:pt x="23625" y="24204"/>
                    <a:pt x="25063" y="23702"/>
                    <a:pt x="26683" y="23359"/>
                  </a:cubicBezTo>
                  <a:lnTo>
                    <a:pt x="26683" y="23359"/>
                  </a:lnTo>
                  <a:cubicBezTo>
                    <a:pt x="26318" y="26418"/>
                    <a:pt x="25816" y="29499"/>
                    <a:pt x="25177" y="32489"/>
                  </a:cubicBezTo>
                  <a:cubicBezTo>
                    <a:pt x="25154" y="32558"/>
                    <a:pt x="25200" y="32603"/>
                    <a:pt x="25245" y="32626"/>
                  </a:cubicBezTo>
                  <a:lnTo>
                    <a:pt x="25268" y="32626"/>
                  </a:lnTo>
                  <a:cubicBezTo>
                    <a:pt x="25314" y="32626"/>
                    <a:pt x="25359" y="32581"/>
                    <a:pt x="25382" y="32535"/>
                  </a:cubicBezTo>
                  <a:cubicBezTo>
                    <a:pt x="26021" y="29522"/>
                    <a:pt x="26546" y="26441"/>
                    <a:pt x="26889" y="23382"/>
                  </a:cubicBezTo>
                  <a:cubicBezTo>
                    <a:pt x="40470" y="34909"/>
                    <a:pt x="49554" y="50567"/>
                    <a:pt x="56036" y="63258"/>
                  </a:cubicBezTo>
                  <a:cubicBezTo>
                    <a:pt x="56059" y="63303"/>
                    <a:pt x="56105" y="63303"/>
                    <a:pt x="56128" y="63303"/>
                  </a:cubicBezTo>
                  <a:lnTo>
                    <a:pt x="56196" y="63303"/>
                  </a:lnTo>
                  <a:cubicBezTo>
                    <a:pt x="56242" y="63281"/>
                    <a:pt x="56265" y="63212"/>
                    <a:pt x="56242" y="63166"/>
                  </a:cubicBezTo>
                  <a:cubicBezTo>
                    <a:pt x="49737" y="50453"/>
                    <a:pt x="40652" y="34795"/>
                    <a:pt x="27048" y="23245"/>
                  </a:cubicBezTo>
                  <a:cubicBezTo>
                    <a:pt x="27391" y="19684"/>
                    <a:pt x="28509" y="16192"/>
                    <a:pt x="30267" y="13088"/>
                  </a:cubicBezTo>
                  <a:cubicBezTo>
                    <a:pt x="30290" y="13019"/>
                    <a:pt x="30290" y="12974"/>
                    <a:pt x="30221" y="12928"/>
                  </a:cubicBezTo>
                  <a:cubicBezTo>
                    <a:pt x="30209" y="12922"/>
                    <a:pt x="30195" y="12919"/>
                    <a:pt x="30181" y="12919"/>
                  </a:cubicBezTo>
                  <a:cubicBezTo>
                    <a:pt x="30142" y="12919"/>
                    <a:pt x="30101" y="12940"/>
                    <a:pt x="30084" y="12974"/>
                  </a:cubicBezTo>
                  <a:cubicBezTo>
                    <a:pt x="28327" y="16055"/>
                    <a:pt x="27208" y="19547"/>
                    <a:pt x="26843" y="23085"/>
                  </a:cubicBezTo>
                  <a:cubicBezTo>
                    <a:pt x="25656" y="22058"/>
                    <a:pt x="24401" y="21077"/>
                    <a:pt x="23122" y="20118"/>
                  </a:cubicBezTo>
                  <a:cubicBezTo>
                    <a:pt x="20634" y="18292"/>
                    <a:pt x="18489" y="16968"/>
                    <a:pt x="16435" y="16010"/>
                  </a:cubicBezTo>
                  <a:cubicBezTo>
                    <a:pt x="15887" y="14229"/>
                    <a:pt x="15841" y="12289"/>
                    <a:pt x="15932" y="9915"/>
                  </a:cubicBezTo>
                  <a:cubicBezTo>
                    <a:pt x="16001" y="7655"/>
                    <a:pt x="16184" y="5373"/>
                    <a:pt x="16457" y="3136"/>
                  </a:cubicBezTo>
                  <a:cubicBezTo>
                    <a:pt x="16594" y="2086"/>
                    <a:pt x="16731" y="1082"/>
                    <a:pt x="17119" y="146"/>
                  </a:cubicBezTo>
                  <a:cubicBezTo>
                    <a:pt x="17142" y="77"/>
                    <a:pt x="17119" y="32"/>
                    <a:pt x="17051" y="9"/>
                  </a:cubicBezTo>
                  <a:cubicBezTo>
                    <a:pt x="17039" y="3"/>
                    <a:pt x="17025" y="0"/>
                    <a:pt x="17011" y="0"/>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23"/>
          <p:cNvGrpSpPr/>
          <p:nvPr/>
        </p:nvGrpSpPr>
        <p:grpSpPr>
          <a:xfrm rot="2151281">
            <a:off x="3271785" y="3032925"/>
            <a:ext cx="413316" cy="807903"/>
            <a:chOff x="2887743" y="2397645"/>
            <a:chExt cx="413267" cy="807808"/>
          </a:xfrm>
        </p:grpSpPr>
        <p:sp>
          <p:nvSpPr>
            <p:cNvPr id="296" name="Google Shape;296;p23"/>
            <p:cNvSpPr/>
            <p:nvPr/>
          </p:nvSpPr>
          <p:spPr>
            <a:xfrm flipH="1">
              <a:off x="2887743" y="2397645"/>
              <a:ext cx="413267" cy="383206"/>
            </a:xfrm>
            <a:custGeom>
              <a:rect b="b" l="l" r="r" t="t"/>
              <a:pathLst>
                <a:path extrusionOk="0" h="19134" w="20635">
                  <a:moveTo>
                    <a:pt x="1659" y="0"/>
                  </a:moveTo>
                  <a:cubicBezTo>
                    <a:pt x="1240" y="0"/>
                    <a:pt x="840" y="128"/>
                    <a:pt x="571" y="436"/>
                  </a:cubicBezTo>
                  <a:cubicBezTo>
                    <a:pt x="365" y="664"/>
                    <a:pt x="274" y="961"/>
                    <a:pt x="206" y="1258"/>
                  </a:cubicBezTo>
                  <a:cubicBezTo>
                    <a:pt x="0" y="2285"/>
                    <a:pt x="297" y="3449"/>
                    <a:pt x="1096" y="4156"/>
                  </a:cubicBezTo>
                  <a:cubicBezTo>
                    <a:pt x="1554" y="4574"/>
                    <a:pt x="2187" y="4809"/>
                    <a:pt x="2808" y="4809"/>
                  </a:cubicBezTo>
                  <a:cubicBezTo>
                    <a:pt x="3238" y="4809"/>
                    <a:pt x="3662" y="4696"/>
                    <a:pt x="4017" y="4453"/>
                  </a:cubicBezTo>
                  <a:cubicBezTo>
                    <a:pt x="4428" y="4179"/>
                    <a:pt x="4656" y="3609"/>
                    <a:pt x="4679" y="3084"/>
                  </a:cubicBezTo>
                  <a:cubicBezTo>
                    <a:pt x="4702" y="2559"/>
                    <a:pt x="4520" y="2034"/>
                    <a:pt x="4223" y="1600"/>
                  </a:cubicBezTo>
                  <a:cubicBezTo>
                    <a:pt x="3858" y="984"/>
                    <a:pt x="3287" y="504"/>
                    <a:pt x="2625" y="208"/>
                  </a:cubicBezTo>
                  <a:cubicBezTo>
                    <a:pt x="2325" y="78"/>
                    <a:pt x="1986" y="0"/>
                    <a:pt x="1659" y="0"/>
                  </a:cubicBezTo>
                  <a:close/>
                  <a:moveTo>
                    <a:pt x="11251" y="3859"/>
                  </a:moveTo>
                  <a:cubicBezTo>
                    <a:pt x="10960" y="3859"/>
                    <a:pt x="10669" y="3920"/>
                    <a:pt x="10408" y="4042"/>
                  </a:cubicBezTo>
                  <a:cubicBezTo>
                    <a:pt x="9632" y="4407"/>
                    <a:pt x="9107" y="5206"/>
                    <a:pt x="8948" y="6051"/>
                  </a:cubicBezTo>
                  <a:cubicBezTo>
                    <a:pt x="8856" y="6576"/>
                    <a:pt x="8856" y="7147"/>
                    <a:pt x="9062" y="7626"/>
                  </a:cubicBezTo>
                  <a:cubicBezTo>
                    <a:pt x="9267" y="8128"/>
                    <a:pt x="9655" y="8562"/>
                    <a:pt x="10180" y="8721"/>
                  </a:cubicBezTo>
                  <a:cubicBezTo>
                    <a:pt x="10250" y="8730"/>
                    <a:pt x="10321" y="8734"/>
                    <a:pt x="10394" y="8734"/>
                  </a:cubicBezTo>
                  <a:cubicBezTo>
                    <a:pt x="11111" y="8734"/>
                    <a:pt x="11963" y="8332"/>
                    <a:pt x="12440" y="7649"/>
                  </a:cubicBezTo>
                  <a:cubicBezTo>
                    <a:pt x="12691" y="7283"/>
                    <a:pt x="12851" y="6850"/>
                    <a:pt x="12942" y="6416"/>
                  </a:cubicBezTo>
                  <a:cubicBezTo>
                    <a:pt x="13056" y="5800"/>
                    <a:pt x="13079" y="5115"/>
                    <a:pt x="12714" y="4567"/>
                  </a:cubicBezTo>
                  <a:cubicBezTo>
                    <a:pt x="12395" y="4097"/>
                    <a:pt x="11825" y="3859"/>
                    <a:pt x="11251" y="3859"/>
                  </a:cubicBezTo>
                  <a:close/>
                  <a:moveTo>
                    <a:pt x="18751" y="14467"/>
                  </a:moveTo>
                  <a:cubicBezTo>
                    <a:pt x="18305" y="14467"/>
                    <a:pt x="17855" y="14617"/>
                    <a:pt x="17507" y="14884"/>
                  </a:cubicBezTo>
                  <a:cubicBezTo>
                    <a:pt x="16891" y="15318"/>
                    <a:pt x="16526" y="16094"/>
                    <a:pt x="16503" y="16847"/>
                  </a:cubicBezTo>
                  <a:cubicBezTo>
                    <a:pt x="16503" y="17281"/>
                    <a:pt x="16594" y="17715"/>
                    <a:pt x="16822" y="18057"/>
                  </a:cubicBezTo>
                  <a:cubicBezTo>
                    <a:pt x="17051" y="18399"/>
                    <a:pt x="17439" y="18673"/>
                    <a:pt x="17850" y="18673"/>
                  </a:cubicBezTo>
                  <a:cubicBezTo>
                    <a:pt x="17907" y="18676"/>
                    <a:pt x="17966" y="18677"/>
                    <a:pt x="18028" y="18677"/>
                  </a:cubicBezTo>
                  <a:cubicBezTo>
                    <a:pt x="18531" y="18677"/>
                    <a:pt x="19164" y="18583"/>
                    <a:pt x="19653" y="18217"/>
                  </a:cubicBezTo>
                  <a:cubicBezTo>
                    <a:pt x="20223" y="17806"/>
                    <a:pt x="20611" y="17144"/>
                    <a:pt x="20611" y="16436"/>
                  </a:cubicBezTo>
                  <a:cubicBezTo>
                    <a:pt x="20634" y="15752"/>
                    <a:pt x="20269" y="15044"/>
                    <a:pt x="19653" y="14702"/>
                  </a:cubicBezTo>
                  <a:cubicBezTo>
                    <a:pt x="19379" y="14541"/>
                    <a:pt x="19066" y="14467"/>
                    <a:pt x="18751" y="14467"/>
                  </a:cubicBezTo>
                  <a:close/>
                  <a:moveTo>
                    <a:pt x="3642" y="15501"/>
                  </a:moveTo>
                  <a:cubicBezTo>
                    <a:pt x="3206" y="15501"/>
                    <a:pt x="2770" y="15592"/>
                    <a:pt x="2374" y="15774"/>
                  </a:cubicBezTo>
                  <a:cubicBezTo>
                    <a:pt x="1895" y="15980"/>
                    <a:pt x="1438" y="16322"/>
                    <a:pt x="1278" y="16824"/>
                  </a:cubicBezTo>
                  <a:cubicBezTo>
                    <a:pt x="1119" y="17281"/>
                    <a:pt x="1256" y="17829"/>
                    <a:pt x="1529" y="18217"/>
                  </a:cubicBezTo>
                  <a:cubicBezTo>
                    <a:pt x="1826" y="18605"/>
                    <a:pt x="2283" y="18856"/>
                    <a:pt x="2739" y="19016"/>
                  </a:cubicBezTo>
                  <a:cubicBezTo>
                    <a:pt x="3018" y="19094"/>
                    <a:pt x="3308" y="19133"/>
                    <a:pt x="3599" y="19133"/>
                  </a:cubicBezTo>
                  <a:cubicBezTo>
                    <a:pt x="4401" y="19133"/>
                    <a:pt x="5205" y="18838"/>
                    <a:pt x="5775" y="18285"/>
                  </a:cubicBezTo>
                  <a:cubicBezTo>
                    <a:pt x="6117" y="17966"/>
                    <a:pt x="6186" y="17167"/>
                    <a:pt x="5866" y="16596"/>
                  </a:cubicBezTo>
                  <a:cubicBezTo>
                    <a:pt x="5547" y="16026"/>
                    <a:pt x="4930" y="15683"/>
                    <a:pt x="4291" y="15569"/>
                  </a:cubicBezTo>
                  <a:cubicBezTo>
                    <a:pt x="4078" y="15523"/>
                    <a:pt x="3860" y="15501"/>
                    <a:pt x="3642" y="15501"/>
                  </a:cubicBezTo>
                  <a:close/>
                </a:path>
              </a:pathLst>
            </a:custGeom>
            <a:solidFill>
              <a:srgbClr val="FCE1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flipH="1">
              <a:off x="2901003" y="2405215"/>
              <a:ext cx="384929" cy="800239"/>
            </a:xfrm>
            <a:custGeom>
              <a:rect b="b" l="l" r="r" t="t"/>
              <a:pathLst>
                <a:path extrusionOk="0" h="39957" w="19220">
                  <a:moveTo>
                    <a:pt x="123" y="1"/>
                  </a:moveTo>
                  <a:cubicBezTo>
                    <a:pt x="97" y="1"/>
                    <a:pt x="69" y="12"/>
                    <a:pt x="46" y="35"/>
                  </a:cubicBezTo>
                  <a:cubicBezTo>
                    <a:pt x="0" y="58"/>
                    <a:pt x="0" y="126"/>
                    <a:pt x="23" y="172"/>
                  </a:cubicBezTo>
                  <a:cubicBezTo>
                    <a:pt x="4520" y="5536"/>
                    <a:pt x="8354" y="11425"/>
                    <a:pt x="11459" y="17679"/>
                  </a:cubicBezTo>
                  <a:cubicBezTo>
                    <a:pt x="8393" y="17019"/>
                    <a:pt x="5262" y="16690"/>
                    <a:pt x="2121" y="16690"/>
                  </a:cubicBezTo>
                  <a:cubicBezTo>
                    <a:pt x="1566" y="16690"/>
                    <a:pt x="1012" y="16700"/>
                    <a:pt x="457" y="16720"/>
                  </a:cubicBezTo>
                  <a:cubicBezTo>
                    <a:pt x="411" y="16743"/>
                    <a:pt x="366" y="16789"/>
                    <a:pt x="366" y="16834"/>
                  </a:cubicBezTo>
                  <a:cubicBezTo>
                    <a:pt x="366" y="16880"/>
                    <a:pt x="388" y="16926"/>
                    <a:pt x="434" y="16949"/>
                  </a:cubicBezTo>
                  <a:lnTo>
                    <a:pt x="480" y="16949"/>
                  </a:lnTo>
                  <a:cubicBezTo>
                    <a:pt x="1097" y="16922"/>
                    <a:pt x="1715" y="16909"/>
                    <a:pt x="2332" y="16909"/>
                  </a:cubicBezTo>
                  <a:cubicBezTo>
                    <a:pt x="5434" y="16909"/>
                    <a:pt x="8527" y="17245"/>
                    <a:pt x="11573" y="17930"/>
                  </a:cubicBezTo>
                  <a:cubicBezTo>
                    <a:pt x="12531" y="19893"/>
                    <a:pt x="13444" y="21902"/>
                    <a:pt x="14266" y="23956"/>
                  </a:cubicBezTo>
                  <a:cubicBezTo>
                    <a:pt x="14266" y="23979"/>
                    <a:pt x="14266" y="24002"/>
                    <a:pt x="14289" y="24024"/>
                  </a:cubicBezTo>
                  <a:cubicBezTo>
                    <a:pt x="16343" y="29137"/>
                    <a:pt x="17941" y="34456"/>
                    <a:pt x="19014" y="39865"/>
                  </a:cubicBezTo>
                  <a:cubicBezTo>
                    <a:pt x="19014" y="39911"/>
                    <a:pt x="19037" y="39956"/>
                    <a:pt x="19082" y="39956"/>
                  </a:cubicBezTo>
                  <a:lnTo>
                    <a:pt x="19128" y="39956"/>
                  </a:lnTo>
                  <a:cubicBezTo>
                    <a:pt x="19196" y="39956"/>
                    <a:pt x="19219" y="39888"/>
                    <a:pt x="19219" y="39842"/>
                  </a:cubicBezTo>
                  <a:cubicBezTo>
                    <a:pt x="18146" y="34387"/>
                    <a:pt x="16549" y="29069"/>
                    <a:pt x="14472" y="23933"/>
                  </a:cubicBezTo>
                  <a:cubicBezTo>
                    <a:pt x="14791" y="22404"/>
                    <a:pt x="15522" y="20966"/>
                    <a:pt x="16229" y="19573"/>
                  </a:cubicBezTo>
                  <a:cubicBezTo>
                    <a:pt x="16412" y="19208"/>
                    <a:pt x="16594" y="18843"/>
                    <a:pt x="16777" y="18478"/>
                  </a:cubicBezTo>
                  <a:cubicBezTo>
                    <a:pt x="17051" y="17953"/>
                    <a:pt x="17302" y="17405"/>
                    <a:pt x="17530" y="16880"/>
                  </a:cubicBezTo>
                  <a:cubicBezTo>
                    <a:pt x="17918" y="16036"/>
                    <a:pt x="18306" y="15168"/>
                    <a:pt x="18763" y="14347"/>
                  </a:cubicBezTo>
                  <a:cubicBezTo>
                    <a:pt x="18786" y="14278"/>
                    <a:pt x="18763" y="14232"/>
                    <a:pt x="18717" y="14187"/>
                  </a:cubicBezTo>
                  <a:cubicBezTo>
                    <a:pt x="18705" y="14181"/>
                    <a:pt x="18691" y="14178"/>
                    <a:pt x="18677" y="14178"/>
                  </a:cubicBezTo>
                  <a:cubicBezTo>
                    <a:pt x="18638" y="14178"/>
                    <a:pt x="18597" y="14199"/>
                    <a:pt x="18580" y="14232"/>
                  </a:cubicBezTo>
                  <a:cubicBezTo>
                    <a:pt x="18124" y="15077"/>
                    <a:pt x="17736" y="15944"/>
                    <a:pt x="17348" y="16789"/>
                  </a:cubicBezTo>
                  <a:cubicBezTo>
                    <a:pt x="17097" y="17314"/>
                    <a:pt x="16845" y="17862"/>
                    <a:pt x="16594" y="18387"/>
                  </a:cubicBezTo>
                  <a:cubicBezTo>
                    <a:pt x="16412" y="18752"/>
                    <a:pt x="16229" y="19117"/>
                    <a:pt x="16047" y="19482"/>
                  </a:cubicBezTo>
                  <a:cubicBezTo>
                    <a:pt x="15362" y="20783"/>
                    <a:pt x="14677" y="22153"/>
                    <a:pt x="14335" y="23591"/>
                  </a:cubicBezTo>
                  <a:cubicBezTo>
                    <a:pt x="13536" y="21628"/>
                    <a:pt x="12691" y="19710"/>
                    <a:pt x="11755" y="17816"/>
                  </a:cubicBezTo>
                  <a:cubicBezTo>
                    <a:pt x="11755" y="17793"/>
                    <a:pt x="11733" y="17770"/>
                    <a:pt x="11733" y="17770"/>
                  </a:cubicBezTo>
                  <a:cubicBezTo>
                    <a:pt x="10820" y="15944"/>
                    <a:pt x="9861" y="14164"/>
                    <a:pt x="8857" y="12406"/>
                  </a:cubicBezTo>
                  <a:cubicBezTo>
                    <a:pt x="9199" y="9371"/>
                    <a:pt x="9952" y="6403"/>
                    <a:pt x="11048" y="3573"/>
                  </a:cubicBezTo>
                  <a:cubicBezTo>
                    <a:pt x="11071" y="3505"/>
                    <a:pt x="11048" y="3459"/>
                    <a:pt x="10979" y="3436"/>
                  </a:cubicBezTo>
                  <a:cubicBezTo>
                    <a:pt x="10967" y="3430"/>
                    <a:pt x="10953" y="3427"/>
                    <a:pt x="10939" y="3427"/>
                  </a:cubicBezTo>
                  <a:cubicBezTo>
                    <a:pt x="10900" y="3427"/>
                    <a:pt x="10859" y="3448"/>
                    <a:pt x="10842" y="3482"/>
                  </a:cubicBezTo>
                  <a:cubicBezTo>
                    <a:pt x="9770" y="6266"/>
                    <a:pt x="9039" y="9165"/>
                    <a:pt x="8674" y="12110"/>
                  </a:cubicBezTo>
                  <a:cubicBezTo>
                    <a:pt x="6186" y="7864"/>
                    <a:pt x="3356" y="3824"/>
                    <a:pt x="183" y="35"/>
                  </a:cubicBezTo>
                  <a:cubicBezTo>
                    <a:pt x="172" y="12"/>
                    <a:pt x="149" y="1"/>
                    <a:pt x="123" y="1"/>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 name="Google Shape;298;p23"/>
          <p:cNvGrpSpPr/>
          <p:nvPr/>
        </p:nvGrpSpPr>
        <p:grpSpPr>
          <a:xfrm flipH="1">
            <a:off x="1401434" y="2028410"/>
            <a:ext cx="874530" cy="1481072"/>
            <a:chOff x="-117729" y="1733810"/>
            <a:chExt cx="874530" cy="1481072"/>
          </a:xfrm>
        </p:grpSpPr>
        <p:sp>
          <p:nvSpPr>
            <p:cNvPr id="299" name="Google Shape;299;p23"/>
            <p:cNvSpPr/>
            <p:nvPr/>
          </p:nvSpPr>
          <p:spPr>
            <a:xfrm>
              <a:off x="21973" y="1733810"/>
              <a:ext cx="518652" cy="505591"/>
            </a:xfrm>
            <a:custGeom>
              <a:rect b="b" l="l" r="r" t="t"/>
              <a:pathLst>
                <a:path extrusionOk="0" h="18736" w="1922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rgbClr val="FF7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3"/>
            <p:cNvSpPr/>
            <p:nvPr/>
          </p:nvSpPr>
          <p:spPr>
            <a:xfrm>
              <a:off x="182722" y="1995375"/>
              <a:ext cx="268582" cy="236173"/>
            </a:xfrm>
            <a:custGeom>
              <a:rect b="b" l="l" r="r" t="t"/>
              <a:pathLst>
                <a:path extrusionOk="0" h="8752" w="9953">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rgbClr val="FBB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a:off x="-117729" y="2086450"/>
              <a:ext cx="874530" cy="1128432"/>
            </a:xfrm>
            <a:custGeom>
              <a:rect b="b" l="l" r="r" t="t"/>
              <a:pathLst>
                <a:path extrusionOk="0" h="41817" w="32408">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rgbClr val="CDDC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23"/>
          <p:cNvGrpSpPr/>
          <p:nvPr/>
        </p:nvGrpSpPr>
        <p:grpSpPr>
          <a:xfrm>
            <a:off x="1221334" y="2190366"/>
            <a:ext cx="2465821" cy="2493018"/>
            <a:chOff x="5191359" y="1688875"/>
            <a:chExt cx="2888054" cy="2919567"/>
          </a:xfrm>
        </p:grpSpPr>
        <p:sp>
          <p:nvSpPr>
            <p:cNvPr id="303" name="Google Shape;303;p23"/>
            <p:cNvSpPr/>
            <p:nvPr/>
          </p:nvSpPr>
          <p:spPr>
            <a:xfrm>
              <a:off x="5757510" y="2381593"/>
              <a:ext cx="3294" cy="747"/>
            </a:xfrm>
            <a:custGeom>
              <a:rect b="b" l="l" r="r" t="t"/>
              <a:pathLst>
                <a:path extrusionOk="0" h="27" w="119">
                  <a:moveTo>
                    <a:pt x="118" y="26"/>
                  </a:moveTo>
                  <a:cubicBezTo>
                    <a:pt x="118" y="26"/>
                    <a:pt x="105" y="26"/>
                    <a:pt x="105" y="26"/>
                  </a:cubicBezTo>
                  <a:cubicBezTo>
                    <a:pt x="105" y="26"/>
                    <a:pt x="118" y="26"/>
                    <a:pt x="118" y="26"/>
                  </a:cubicBezTo>
                  <a:close/>
                  <a:moveTo>
                    <a:pt x="105" y="26"/>
                  </a:moveTo>
                  <a:cubicBezTo>
                    <a:pt x="105" y="26"/>
                    <a:pt x="105" y="26"/>
                    <a:pt x="105" y="26"/>
                  </a:cubicBezTo>
                  <a:cubicBezTo>
                    <a:pt x="105" y="26"/>
                    <a:pt x="105" y="26"/>
                    <a:pt x="105" y="26"/>
                  </a:cubicBezTo>
                  <a:close/>
                  <a:moveTo>
                    <a:pt x="92" y="26"/>
                  </a:moveTo>
                  <a:cubicBezTo>
                    <a:pt x="92" y="26"/>
                    <a:pt x="92" y="26"/>
                    <a:pt x="92" y="26"/>
                  </a:cubicBezTo>
                  <a:cubicBezTo>
                    <a:pt x="92" y="26"/>
                    <a:pt x="92" y="26"/>
                    <a:pt x="92" y="26"/>
                  </a:cubicBezTo>
                  <a:close/>
                  <a:moveTo>
                    <a:pt x="92" y="26"/>
                  </a:moveTo>
                  <a:cubicBezTo>
                    <a:pt x="66" y="13"/>
                    <a:pt x="27" y="13"/>
                    <a:pt x="1" y="0"/>
                  </a:cubicBezTo>
                  <a:lnTo>
                    <a:pt x="1" y="0"/>
                  </a:lnTo>
                  <a:cubicBezTo>
                    <a:pt x="27" y="13"/>
                    <a:pt x="66" y="13"/>
                    <a:pt x="92" y="26"/>
                  </a:cubicBezTo>
                  <a:close/>
                </a:path>
              </a:pathLst>
            </a:custGeom>
            <a:solidFill>
              <a:srgbClr val="F8A3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
            <p:cNvSpPr/>
            <p:nvPr/>
          </p:nvSpPr>
          <p:spPr>
            <a:xfrm>
              <a:off x="5757510" y="2381593"/>
              <a:ext cx="3654" cy="1107"/>
            </a:xfrm>
            <a:custGeom>
              <a:rect b="b" l="l" r="r" t="t"/>
              <a:pathLst>
                <a:path extrusionOk="0" h="40" w="132">
                  <a:moveTo>
                    <a:pt x="1" y="0"/>
                  </a:moveTo>
                  <a:cubicBezTo>
                    <a:pt x="11" y="5"/>
                    <a:pt x="23" y="8"/>
                    <a:pt x="36" y="11"/>
                  </a:cubicBezTo>
                  <a:lnTo>
                    <a:pt x="36" y="11"/>
                  </a:lnTo>
                  <a:cubicBezTo>
                    <a:pt x="23" y="7"/>
                    <a:pt x="11" y="4"/>
                    <a:pt x="1" y="0"/>
                  </a:cubicBezTo>
                  <a:close/>
                  <a:moveTo>
                    <a:pt x="36" y="11"/>
                  </a:moveTo>
                  <a:cubicBezTo>
                    <a:pt x="68" y="21"/>
                    <a:pt x="103" y="30"/>
                    <a:pt x="131" y="39"/>
                  </a:cubicBezTo>
                  <a:cubicBezTo>
                    <a:pt x="131" y="26"/>
                    <a:pt x="118" y="26"/>
                    <a:pt x="118" y="26"/>
                  </a:cubicBezTo>
                  <a:lnTo>
                    <a:pt x="92" y="26"/>
                  </a:lnTo>
                  <a:cubicBezTo>
                    <a:pt x="76" y="18"/>
                    <a:pt x="56" y="15"/>
                    <a:pt x="36" y="11"/>
                  </a:cubicBezTo>
                  <a:close/>
                </a:path>
              </a:pathLst>
            </a:custGeom>
            <a:solidFill>
              <a:srgbClr val="F8A3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3"/>
            <p:cNvSpPr/>
            <p:nvPr/>
          </p:nvSpPr>
          <p:spPr>
            <a:xfrm>
              <a:off x="5751364" y="2379406"/>
              <a:ext cx="28" cy="28"/>
            </a:xfrm>
            <a:custGeom>
              <a:rect b="b" l="l" r="r" t="t"/>
              <a:pathLst>
                <a:path extrusionOk="0" h="1" w="1">
                  <a:moveTo>
                    <a:pt x="0" y="1"/>
                  </a:moveTo>
                  <a:cubicBezTo>
                    <a:pt x="0" y="1"/>
                    <a:pt x="0" y="1"/>
                    <a:pt x="0" y="1"/>
                  </a:cubicBezTo>
                  <a:lnTo>
                    <a:pt x="0" y="1"/>
                  </a:lnTo>
                  <a:cubicBezTo>
                    <a:pt x="0" y="1"/>
                    <a:pt x="0" y="1"/>
                    <a:pt x="0" y="1"/>
                  </a:cubicBezTo>
                </a:path>
              </a:pathLst>
            </a:custGeom>
            <a:solidFill>
              <a:srgbClr val="F8A3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a:off x="5751364" y="2379406"/>
              <a:ext cx="28" cy="28"/>
            </a:xfrm>
            <a:custGeom>
              <a:rect b="b" l="l" r="r" t="t"/>
              <a:pathLst>
                <a:path extrusionOk="0" h="1" w="1">
                  <a:moveTo>
                    <a:pt x="0" y="1"/>
                  </a:moveTo>
                  <a:cubicBezTo>
                    <a:pt x="0" y="1"/>
                    <a:pt x="0" y="1"/>
                    <a:pt x="0" y="1"/>
                  </a:cubicBezTo>
                  <a:cubicBezTo>
                    <a:pt x="0" y="1"/>
                    <a:pt x="0" y="1"/>
                    <a:pt x="0" y="1"/>
                  </a:cubicBezTo>
                  <a:lnTo>
                    <a:pt x="0" y="1"/>
                  </a:lnTo>
                  <a:cubicBezTo>
                    <a:pt x="0" y="1"/>
                    <a:pt x="0" y="1"/>
                    <a:pt x="0" y="1"/>
                  </a:cubicBezTo>
                  <a:close/>
                </a:path>
              </a:pathLst>
            </a:custGeom>
            <a:solidFill>
              <a:srgbClr val="F8A3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a:off x="5751364" y="2379406"/>
              <a:ext cx="388" cy="28"/>
            </a:xfrm>
            <a:custGeom>
              <a:rect b="b" l="l" r="r" t="t"/>
              <a:pathLst>
                <a:path extrusionOk="0" h="1" w="14">
                  <a:moveTo>
                    <a:pt x="14" y="1"/>
                  </a:moveTo>
                  <a:lnTo>
                    <a:pt x="0" y="1"/>
                  </a:lnTo>
                  <a:cubicBezTo>
                    <a:pt x="0" y="1"/>
                    <a:pt x="0" y="1"/>
                    <a:pt x="0" y="1"/>
                  </a:cubicBezTo>
                  <a:lnTo>
                    <a:pt x="0" y="1"/>
                  </a:lnTo>
                  <a:cubicBezTo>
                    <a:pt x="0" y="1"/>
                    <a:pt x="0" y="1"/>
                    <a:pt x="14" y="1"/>
                  </a:cubicBezTo>
                </a:path>
              </a:pathLst>
            </a:custGeom>
            <a:solidFill>
              <a:srgbClr val="B79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5748457" y="2378326"/>
              <a:ext cx="28" cy="28"/>
            </a:xfrm>
            <a:custGeom>
              <a:rect b="b" l="l" r="r" t="t"/>
              <a:pathLst>
                <a:path extrusionOk="0" h="1" w="1">
                  <a:moveTo>
                    <a:pt x="1" y="1"/>
                  </a:moveTo>
                  <a:lnTo>
                    <a:pt x="1" y="1"/>
                  </a:lnTo>
                  <a:cubicBezTo>
                    <a:pt x="1" y="1"/>
                    <a:pt x="1" y="1"/>
                    <a:pt x="1" y="1"/>
                  </a:cubicBezTo>
                  <a:cubicBezTo>
                    <a:pt x="1" y="1"/>
                    <a:pt x="1" y="1"/>
                    <a:pt x="1" y="1"/>
                  </a:cubicBezTo>
                  <a:close/>
                </a:path>
              </a:pathLst>
            </a:custGeom>
            <a:solidFill>
              <a:srgbClr val="F8A3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a:off x="5748457" y="2378326"/>
              <a:ext cx="28" cy="28"/>
            </a:xfrm>
            <a:custGeom>
              <a:rect b="b" l="l" r="r" t="t"/>
              <a:pathLst>
                <a:path extrusionOk="0" h="1" w="1">
                  <a:moveTo>
                    <a:pt x="1" y="1"/>
                  </a:moveTo>
                  <a:lnTo>
                    <a:pt x="1" y="1"/>
                  </a:lnTo>
                  <a:cubicBezTo>
                    <a:pt x="1" y="1"/>
                    <a:pt x="1" y="1"/>
                    <a:pt x="1" y="1"/>
                  </a:cubicBezTo>
                  <a:cubicBezTo>
                    <a:pt x="1" y="1"/>
                    <a:pt x="1" y="1"/>
                    <a:pt x="1" y="1"/>
                  </a:cubicBezTo>
                  <a:cubicBezTo>
                    <a:pt x="1" y="1"/>
                    <a:pt x="1" y="1"/>
                    <a:pt x="1" y="1"/>
                  </a:cubicBezTo>
                  <a:close/>
                </a:path>
              </a:pathLst>
            </a:custGeom>
            <a:solidFill>
              <a:srgbClr val="B79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a:off x="5748457" y="2377967"/>
              <a:ext cx="28" cy="388"/>
            </a:xfrm>
            <a:custGeom>
              <a:rect b="b" l="l" r="r" t="t"/>
              <a:pathLst>
                <a:path extrusionOk="0" h="14" w="1">
                  <a:moveTo>
                    <a:pt x="1" y="14"/>
                  </a:moveTo>
                  <a:cubicBezTo>
                    <a:pt x="1" y="14"/>
                    <a:pt x="1" y="1"/>
                    <a:pt x="1" y="1"/>
                  </a:cubicBezTo>
                  <a:cubicBezTo>
                    <a:pt x="1" y="1"/>
                    <a:pt x="1" y="14"/>
                    <a:pt x="1" y="14"/>
                  </a:cubicBezTo>
                  <a:close/>
                </a:path>
              </a:pathLst>
            </a:custGeom>
            <a:solidFill>
              <a:srgbClr val="F8A3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a:off x="5747737" y="2377967"/>
              <a:ext cx="747" cy="388"/>
            </a:xfrm>
            <a:custGeom>
              <a:rect b="b" l="l" r="r" t="t"/>
              <a:pathLst>
                <a:path extrusionOk="0" h="14" w="27">
                  <a:moveTo>
                    <a:pt x="27" y="14"/>
                  </a:moveTo>
                  <a:cubicBezTo>
                    <a:pt x="27" y="14"/>
                    <a:pt x="27" y="14"/>
                    <a:pt x="27" y="14"/>
                  </a:cubicBezTo>
                  <a:cubicBezTo>
                    <a:pt x="27" y="14"/>
                    <a:pt x="27" y="1"/>
                    <a:pt x="27" y="1"/>
                  </a:cubicBezTo>
                  <a:cubicBezTo>
                    <a:pt x="27" y="1"/>
                    <a:pt x="27" y="1"/>
                    <a:pt x="27" y="1"/>
                  </a:cubicBezTo>
                  <a:cubicBezTo>
                    <a:pt x="27" y="14"/>
                    <a:pt x="27" y="14"/>
                    <a:pt x="27" y="14"/>
                  </a:cubicBezTo>
                  <a:close/>
                  <a:moveTo>
                    <a:pt x="14" y="1"/>
                  </a:moveTo>
                  <a:lnTo>
                    <a:pt x="14" y="1"/>
                  </a:lnTo>
                  <a:lnTo>
                    <a:pt x="14" y="1"/>
                  </a:lnTo>
                  <a:close/>
                  <a:moveTo>
                    <a:pt x="14" y="1"/>
                  </a:moveTo>
                  <a:cubicBezTo>
                    <a:pt x="14" y="1"/>
                    <a:pt x="14" y="1"/>
                    <a:pt x="14" y="1"/>
                  </a:cubicBezTo>
                  <a:cubicBezTo>
                    <a:pt x="14" y="1"/>
                    <a:pt x="14" y="1"/>
                    <a:pt x="14" y="1"/>
                  </a:cubicBezTo>
                  <a:close/>
                  <a:moveTo>
                    <a:pt x="1" y="1"/>
                  </a:moveTo>
                  <a:cubicBezTo>
                    <a:pt x="1" y="1"/>
                    <a:pt x="1" y="1"/>
                    <a:pt x="1" y="1"/>
                  </a:cubicBezTo>
                  <a:cubicBezTo>
                    <a:pt x="1" y="1"/>
                    <a:pt x="1" y="1"/>
                    <a:pt x="1" y="1"/>
                  </a:cubicBezTo>
                  <a:close/>
                </a:path>
              </a:pathLst>
            </a:custGeom>
            <a:solidFill>
              <a:srgbClr val="B79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a:off x="5747737" y="2377607"/>
              <a:ext cx="28" cy="388"/>
            </a:xfrm>
            <a:custGeom>
              <a:rect b="b" l="l" r="r" t="t"/>
              <a:pathLst>
                <a:path extrusionOk="0" h="14" w="1">
                  <a:moveTo>
                    <a:pt x="1" y="14"/>
                  </a:moveTo>
                  <a:cubicBezTo>
                    <a:pt x="1" y="14"/>
                    <a:pt x="1" y="14"/>
                    <a:pt x="1" y="14"/>
                  </a:cubicBezTo>
                  <a:lnTo>
                    <a:pt x="1" y="14"/>
                  </a:lnTo>
                  <a:cubicBezTo>
                    <a:pt x="1" y="14"/>
                    <a:pt x="1" y="0"/>
                    <a:pt x="1" y="0"/>
                  </a:cubicBezTo>
                  <a:cubicBezTo>
                    <a:pt x="1" y="14"/>
                    <a:pt x="1" y="14"/>
                    <a:pt x="1" y="14"/>
                  </a:cubicBezTo>
                  <a:close/>
                </a:path>
              </a:pathLst>
            </a:custGeom>
            <a:solidFill>
              <a:srgbClr val="B79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3"/>
            <p:cNvSpPr/>
            <p:nvPr/>
          </p:nvSpPr>
          <p:spPr>
            <a:xfrm>
              <a:off x="5747377" y="2377607"/>
              <a:ext cx="28" cy="28"/>
            </a:xfrm>
            <a:custGeom>
              <a:rect b="b" l="l" r="r" t="t"/>
              <a:pathLst>
                <a:path extrusionOk="0" h="1" w="1">
                  <a:moveTo>
                    <a:pt x="1" y="0"/>
                  </a:moveTo>
                  <a:cubicBezTo>
                    <a:pt x="1" y="0"/>
                    <a:pt x="1" y="0"/>
                    <a:pt x="1" y="0"/>
                  </a:cubicBezTo>
                  <a:cubicBezTo>
                    <a:pt x="1" y="0"/>
                    <a:pt x="1" y="0"/>
                    <a:pt x="1" y="0"/>
                  </a:cubicBezTo>
                  <a:close/>
                </a:path>
              </a:pathLst>
            </a:custGeom>
            <a:solidFill>
              <a:srgbClr val="F8A3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3"/>
            <p:cNvSpPr/>
            <p:nvPr/>
          </p:nvSpPr>
          <p:spPr>
            <a:xfrm>
              <a:off x="5747377" y="2377607"/>
              <a:ext cx="28" cy="28"/>
            </a:xfrm>
            <a:custGeom>
              <a:rect b="b" l="l" r="r" t="t"/>
              <a:pathLst>
                <a:path extrusionOk="0" h="1" w="1">
                  <a:moveTo>
                    <a:pt x="1" y="0"/>
                  </a:moveTo>
                  <a:cubicBezTo>
                    <a:pt x="1" y="0"/>
                    <a:pt x="1" y="0"/>
                    <a:pt x="1" y="0"/>
                  </a:cubicBezTo>
                  <a:cubicBezTo>
                    <a:pt x="1" y="0"/>
                    <a:pt x="1" y="0"/>
                    <a:pt x="1" y="0"/>
                  </a:cubicBezTo>
                  <a:lnTo>
                    <a:pt x="1" y="0"/>
                  </a:lnTo>
                  <a:cubicBezTo>
                    <a:pt x="1" y="0"/>
                    <a:pt x="1" y="0"/>
                    <a:pt x="1" y="0"/>
                  </a:cubicBezTo>
                </a:path>
              </a:pathLst>
            </a:custGeom>
            <a:solidFill>
              <a:srgbClr val="B79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3"/>
            <p:cNvSpPr/>
            <p:nvPr/>
          </p:nvSpPr>
          <p:spPr>
            <a:xfrm>
              <a:off x="5745938" y="2376887"/>
              <a:ext cx="1467" cy="747"/>
            </a:xfrm>
            <a:custGeom>
              <a:rect b="b" l="l" r="r" t="t"/>
              <a:pathLst>
                <a:path extrusionOk="0" h="27" w="53">
                  <a:moveTo>
                    <a:pt x="1" y="0"/>
                  </a:moveTo>
                  <a:cubicBezTo>
                    <a:pt x="14" y="13"/>
                    <a:pt x="27" y="13"/>
                    <a:pt x="53" y="26"/>
                  </a:cubicBezTo>
                  <a:cubicBezTo>
                    <a:pt x="27" y="13"/>
                    <a:pt x="14" y="0"/>
                    <a:pt x="1" y="0"/>
                  </a:cubicBezTo>
                  <a:close/>
                </a:path>
              </a:pathLst>
            </a:custGeom>
            <a:solidFill>
              <a:srgbClr val="F8A3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3"/>
            <p:cNvSpPr/>
            <p:nvPr/>
          </p:nvSpPr>
          <p:spPr>
            <a:xfrm>
              <a:off x="5745938" y="2376887"/>
              <a:ext cx="28" cy="28"/>
            </a:xfrm>
            <a:custGeom>
              <a:rect b="b" l="l" r="r" t="t"/>
              <a:pathLst>
                <a:path extrusionOk="0" h="1" w="1">
                  <a:moveTo>
                    <a:pt x="1" y="0"/>
                  </a:moveTo>
                  <a:cubicBezTo>
                    <a:pt x="1" y="0"/>
                    <a:pt x="1" y="0"/>
                    <a:pt x="1" y="0"/>
                  </a:cubicBezTo>
                  <a:lnTo>
                    <a:pt x="1" y="0"/>
                  </a:lnTo>
                  <a:cubicBezTo>
                    <a:pt x="1" y="0"/>
                    <a:pt x="1" y="0"/>
                    <a:pt x="1" y="0"/>
                  </a:cubicBezTo>
                  <a:close/>
                </a:path>
              </a:pathLst>
            </a:custGeom>
            <a:solidFill>
              <a:srgbClr val="F8A3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3"/>
            <p:cNvSpPr/>
            <p:nvPr/>
          </p:nvSpPr>
          <p:spPr>
            <a:xfrm>
              <a:off x="5745938" y="2376887"/>
              <a:ext cx="1467" cy="747"/>
            </a:xfrm>
            <a:custGeom>
              <a:rect b="b" l="l" r="r" t="t"/>
              <a:pathLst>
                <a:path extrusionOk="0" h="27" w="53">
                  <a:moveTo>
                    <a:pt x="1" y="0"/>
                  </a:moveTo>
                  <a:cubicBezTo>
                    <a:pt x="14" y="13"/>
                    <a:pt x="27" y="13"/>
                    <a:pt x="53" y="26"/>
                  </a:cubicBezTo>
                  <a:cubicBezTo>
                    <a:pt x="40" y="13"/>
                    <a:pt x="14" y="13"/>
                    <a:pt x="1" y="0"/>
                  </a:cubicBezTo>
                  <a:close/>
                </a:path>
              </a:pathLst>
            </a:custGeom>
            <a:solidFill>
              <a:srgbClr val="B79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8" name="Google Shape;318;p23"/>
            <p:cNvGrpSpPr/>
            <p:nvPr/>
          </p:nvGrpSpPr>
          <p:grpSpPr>
            <a:xfrm>
              <a:off x="5191359" y="3252322"/>
              <a:ext cx="157321" cy="230072"/>
              <a:chOff x="5191359" y="3252322"/>
              <a:chExt cx="157321" cy="230072"/>
            </a:xfrm>
          </p:grpSpPr>
          <p:sp>
            <p:nvSpPr>
              <p:cNvPr id="319" name="Google Shape;319;p23"/>
              <p:cNvSpPr/>
              <p:nvPr/>
            </p:nvSpPr>
            <p:spPr>
              <a:xfrm>
                <a:off x="5191359" y="3252322"/>
                <a:ext cx="157320" cy="230069"/>
              </a:xfrm>
              <a:custGeom>
                <a:rect b="b" l="l" r="r" t="t"/>
                <a:pathLst>
                  <a:path extrusionOk="0" h="8311" w="5683">
                    <a:moveTo>
                      <a:pt x="1501" y="1"/>
                    </a:moveTo>
                    <a:cubicBezTo>
                      <a:pt x="1135" y="1"/>
                      <a:pt x="782" y="116"/>
                      <a:pt x="523" y="375"/>
                    </a:cubicBezTo>
                    <a:cubicBezTo>
                      <a:pt x="0" y="898"/>
                      <a:pt x="66" y="1760"/>
                      <a:pt x="236" y="2491"/>
                    </a:cubicBezTo>
                    <a:cubicBezTo>
                      <a:pt x="575" y="4007"/>
                      <a:pt x="1202" y="5470"/>
                      <a:pt x="2064" y="6776"/>
                    </a:cubicBezTo>
                    <a:cubicBezTo>
                      <a:pt x="2404" y="7273"/>
                      <a:pt x="2783" y="7769"/>
                      <a:pt x="3319" y="8069"/>
                    </a:cubicBezTo>
                    <a:cubicBezTo>
                      <a:pt x="3593" y="8220"/>
                      <a:pt x="3918" y="8310"/>
                      <a:pt x="4235" y="8310"/>
                    </a:cubicBezTo>
                    <a:cubicBezTo>
                      <a:pt x="4521" y="8310"/>
                      <a:pt x="4800" y="8237"/>
                      <a:pt x="5030" y="8069"/>
                    </a:cubicBezTo>
                    <a:cubicBezTo>
                      <a:pt x="5396" y="7808"/>
                      <a:pt x="5592" y="7364"/>
                      <a:pt x="5631" y="6920"/>
                    </a:cubicBezTo>
                    <a:cubicBezTo>
                      <a:pt x="5683" y="6476"/>
                      <a:pt x="5592" y="6031"/>
                      <a:pt x="5474" y="5600"/>
                    </a:cubicBezTo>
                    <a:cubicBezTo>
                      <a:pt x="5160" y="4412"/>
                      <a:pt x="4651" y="3275"/>
                      <a:pt x="3972" y="2256"/>
                    </a:cubicBezTo>
                    <a:cubicBezTo>
                      <a:pt x="3488" y="1551"/>
                      <a:pt x="3227" y="793"/>
                      <a:pt x="2613" y="362"/>
                    </a:cubicBezTo>
                    <a:cubicBezTo>
                      <a:pt x="2296" y="133"/>
                      <a:pt x="1892" y="1"/>
                      <a:pt x="1501" y="1"/>
                    </a:cubicBezTo>
                    <a:close/>
                  </a:path>
                </a:pathLst>
              </a:custGeom>
              <a:solidFill>
                <a:srgbClr val="FCE1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3"/>
              <p:cNvSpPr/>
              <p:nvPr/>
            </p:nvSpPr>
            <p:spPr>
              <a:xfrm>
                <a:off x="5191359" y="3256530"/>
                <a:ext cx="139243" cy="225862"/>
              </a:xfrm>
              <a:custGeom>
                <a:rect b="b" l="l" r="r" t="t"/>
                <a:pathLst>
                  <a:path extrusionOk="0" h="8159" w="5030">
                    <a:moveTo>
                      <a:pt x="836" y="1"/>
                    </a:moveTo>
                    <a:lnTo>
                      <a:pt x="836" y="1"/>
                    </a:lnTo>
                    <a:cubicBezTo>
                      <a:pt x="719" y="53"/>
                      <a:pt x="614" y="132"/>
                      <a:pt x="523" y="223"/>
                    </a:cubicBezTo>
                    <a:cubicBezTo>
                      <a:pt x="0" y="746"/>
                      <a:pt x="66" y="1608"/>
                      <a:pt x="236" y="2339"/>
                    </a:cubicBezTo>
                    <a:cubicBezTo>
                      <a:pt x="575" y="3855"/>
                      <a:pt x="1202" y="5318"/>
                      <a:pt x="2064" y="6624"/>
                    </a:cubicBezTo>
                    <a:cubicBezTo>
                      <a:pt x="2404" y="7121"/>
                      <a:pt x="2783" y="7617"/>
                      <a:pt x="3319" y="7917"/>
                    </a:cubicBezTo>
                    <a:cubicBezTo>
                      <a:pt x="3593" y="8068"/>
                      <a:pt x="3914" y="8158"/>
                      <a:pt x="4230" y="8158"/>
                    </a:cubicBezTo>
                    <a:cubicBezTo>
                      <a:pt x="4514" y="8158"/>
                      <a:pt x="4794" y="8085"/>
                      <a:pt x="5030" y="7917"/>
                    </a:cubicBezTo>
                    <a:cubicBezTo>
                      <a:pt x="4507" y="7813"/>
                      <a:pt x="3815" y="7591"/>
                      <a:pt x="3358" y="7238"/>
                    </a:cubicBezTo>
                    <a:cubicBezTo>
                      <a:pt x="2731" y="6755"/>
                      <a:pt x="1490" y="4181"/>
                      <a:pt x="980" y="2431"/>
                    </a:cubicBezTo>
                    <a:cubicBezTo>
                      <a:pt x="680" y="1386"/>
                      <a:pt x="732" y="523"/>
                      <a:pt x="836" y="1"/>
                    </a:cubicBezTo>
                    <a:close/>
                  </a:path>
                </a:pathLst>
              </a:custGeom>
              <a:solidFill>
                <a:srgbClr val="F3B1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3"/>
              <p:cNvSpPr/>
              <p:nvPr/>
            </p:nvSpPr>
            <p:spPr>
              <a:xfrm>
                <a:off x="5225354" y="3347663"/>
                <a:ext cx="123326" cy="134731"/>
              </a:xfrm>
              <a:custGeom>
                <a:rect b="b" l="l" r="r" t="t"/>
                <a:pathLst>
                  <a:path extrusionOk="0" h="4867" w="4455">
                    <a:moveTo>
                      <a:pt x="3436" y="1"/>
                    </a:moveTo>
                    <a:cubicBezTo>
                      <a:pt x="2169" y="354"/>
                      <a:pt x="980" y="994"/>
                      <a:pt x="0" y="1856"/>
                    </a:cubicBezTo>
                    <a:cubicBezTo>
                      <a:pt x="249" y="2365"/>
                      <a:pt x="523" y="2862"/>
                      <a:pt x="836" y="3332"/>
                    </a:cubicBezTo>
                    <a:cubicBezTo>
                      <a:pt x="1176" y="3829"/>
                      <a:pt x="1555" y="4325"/>
                      <a:pt x="2091" y="4625"/>
                    </a:cubicBezTo>
                    <a:cubicBezTo>
                      <a:pt x="2365" y="4776"/>
                      <a:pt x="2690" y="4866"/>
                      <a:pt x="3007" y="4866"/>
                    </a:cubicBezTo>
                    <a:cubicBezTo>
                      <a:pt x="3293" y="4866"/>
                      <a:pt x="3572" y="4793"/>
                      <a:pt x="3802" y="4625"/>
                    </a:cubicBezTo>
                    <a:cubicBezTo>
                      <a:pt x="4168" y="4364"/>
                      <a:pt x="4364" y="3920"/>
                      <a:pt x="4403" y="3476"/>
                    </a:cubicBezTo>
                    <a:cubicBezTo>
                      <a:pt x="4455" y="3032"/>
                      <a:pt x="4364" y="2587"/>
                      <a:pt x="4246" y="2156"/>
                    </a:cubicBezTo>
                    <a:cubicBezTo>
                      <a:pt x="4050" y="1412"/>
                      <a:pt x="3776" y="693"/>
                      <a:pt x="3436" y="1"/>
                    </a:cubicBezTo>
                    <a:close/>
                  </a:path>
                </a:pathLst>
              </a:custGeom>
              <a:solidFill>
                <a:srgbClr val="E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3"/>
              <p:cNvSpPr/>
              <p:nvPr/>
            </p:nvSpPr>
            <p:spPr>
              <a:xfrm>
                <a:off x="5225354" y="3386004"/>
                <a:ext cx="105249" cy="96224"/>
              </a:xfrm>
              <a:custGeom>
                <a:rect b="b" l="l" r="r" t="t"/>
                <a:pathLst>
                  <a:path extrusionOk="0" h="3476" w="3802">
                    <a:moveTo>
                      <a:pt x="601" y="1"/>
                    </a:moveTo>
                    <a:cubicBezTo>
                      <a:pt x="392" y="144"/>
                      <a:pt x="196" y="301"/>
                      <a:pt x="0" y="471"/>
                    </a:cubicBezTo>
                    <a:cubicBezTo>
                      <a:pt x="66" y="615"/>
                      <a:pt x="131" y="745"/>
                      <a:pt x="209" y="876"/>
                    </a:cubicBezTo>
                    <a:cubicBezTo>
                      <a:pt x="236" y="941"/>
                      <a:pt x="275" y="1007"/>
                      <a:pt x="314" y="1072"/>
                    </a:cubicBezTo>
                    <a:cubicBezTo>
                      <a:pt x="366" y="1163"/>
                      <a:pt x="418" y="1255"/>
                      <a:pt x="471" y="1346"/>
                    </a:cubicBezTo>
                    <a:cubicBezTo>
                      <a:pt x="497" y="1398"/>
                      <a:pt x="536" y="1451"/>
                      <a:pt x="562" y="1503"/>
                    </a:cubicBezTo>
                    <a:cubicBezTo>
                      <a:pt x="654" y="1647"/>
                      <a:pt x="732" y="1790"/>
                      <a:pt x="823" y="1934"/>
                    </a:cubicBezTo>
                    <a:cubicBezTo>
                      <a:pt x="836" y="1934"/>
                      <a:pt x="836" y="1934"/>
                      <a:pt x="836" y="1947"/>
                    </a:cubicBezTo>
                    <a:cubicBezTo>
                      <a:pt x="1176" y="2444"/>
                      <a:pt x="1555" y="2940"/>
                      <a:pt x="2091" y="3240"/>
                    </a:cubicBezTo>
                    <a:cubicBezTo>
                      <a:pt x="2104" y="3253"/>
                      <a:pt x="2130" y="3253"/>
                      <a:pt x="2143" y="3266"/>
                    </a:cubicBezTo>
                    <a:lnTo>
                      <a:pt x="2156" y="3266"/>
                    </a:lnTo>
                    <a:cubicBezTo>
                      <a:pt x="2156" y="3280"/>
                      <a:pt x="2156" y="3280"/>
                      <a:pt x="2156" y="3280"/>
                    </a:cubicBezTo>
                    <a:lnTo>
                      <a:pt x="2182" y="3280"/>
                    </a:lnTo>
                    <a:cubicBezTo>
                      <a:pt x="2182" y="3293"/>
                      <a:pt x="2182" y="3293"/>
                      <a:pt x="2182" y="3293"/>
                    </a:cubicBezTo>
                    <a:lnTo>
                      <a:pt x="2247" y="3319"/>
                    </a:lnTo>
                    <a:lnTo>
                      <a:pt x="2286" y="3332"/>
                    </a:lnTo>
                    <a:lnTo>
                      <a:pt x="2300" y="3332"/>
                    </a:lnTo>
                    <a:cubicBezTo>
                      <a:pt x="2313" y="3345"/>
                      <a:pt x="2339" y="3358"/>
                      <a:pt x="2352" y="3358"/>
                    </a:cubicBezTo>
                    <a:lnTo>
                      <a:pt x="2391" y="3371"/>
                    </a:lnTo>
                    <a:cubicBezTo>
                      <a:pt x="2417" y="3384"/>
                      <a:pt x="2443" y="3397"/>
                      <a:pt x="2469" y="3397"/>
                    </a:cubicBezTo>
                    <a:lnTo>
                      <a:pt x="2509" y="3410"/>
                    </a:lnTo>
                    <a:cubicBezTo>
                      <a:pt x="2548" y="3423"/>
                      <a:pt x="2600" y="3436"/>
                      <a:pt x="2639" y="3449"/>
                    </a:cubicBezTo>
                    <a:cubicBezTo>
                      <a:pt x="2757" y="3462"/>
                      <a:pt x="2874" y="3476"/>
                      <a:pt x="2992" y="3476"/>
                    </a:cubicBezTo>
                    <a:cubicBezTo>
                      <a:pt x="3279" y="3476"/>
                      <a:pt x="3567" y="3410"/>
                      <a:pt x="3802" y="3240"/>
                    </a:cubicBezTo>
                    <a:cubicBezTo>
                      <a:pt x="3279" y="3136"/>
                      <a:pt x="2587" y="2914"/>
                      <a:pt x="2130" y="2561"/>
                    </a:cubicBezTo>
                    <a:cubicBezTo>
                      <a:pt x="1751" y="2274"/>
                      <a:pt x="1137" y="1189"/>
                      <a:pt x="601" y="1"/>
                    </a:cubicBezTo>
                    <a:close/>
                  </a:path>
                </a:pathLst>
              </a:custGeom>
              <a:solidFill>
                <a:srgbClr val="191919">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3" name="Google Shape;323;p23"/>
            <p:cNvGrpSpPr/>
            <p:nvPr/>
          </p:nvGrpSpPr>
          <p:grpSpPr>
            <a:xfrm>
              <a:off x="7360300" y="1935475"/>
              <a:ext cx="218200" cy="133050"/>
              <a:chOff x="7029400" y="1349225"/>
              <a:chExt cx="218200" cy="133050"/>
            </a:xfrm>
          </p:grpSpPr>
          <p:sp>
            <p:nvSpPr>
              <p:cNvPr id="324" name="Google Shape;324;p23"/>
              <p:cNvSpPr/>
              <p:nvPr/>
            </p:nvSpPr>
            <p:spPr>
              <a:xfrm>
                <a:off x="7029400" y="1349225"/>
                <a:ext cx="218200" cy="133050"/>
              </a:xfrm>
              <a:custGeom>
                <a:rect b="b" l="l" r="r" t="t"/>
                <a:pathLst>
                  <a:path extrusionOk="0" h="5322" w="8728">
                    <a:moveTo>
                      <a:pt x="6896" y="1"/>
                    </a:moveTo>
                    <a:cubicBezTo>
                      <a:pt x="6575" y="1"/>
                      <a:pt x="6256" y="56"/>
                      <a:pt x="5945" y="131"/>
                    </a:cubicBezTo>
                    <a:cubicBezTo>
                      <a:pt x="4743" y="393"/>
                      <a:pt x="3593" y="863"/>
                      <a:pt x="2548" y="1503"/>
                    </a:cubicBezTo>
                    <a:cubicBezTo>
                      <a:pt x="1817" y="1947"/>
                      <a:pt x="1046" y="2169"/>
                      <a:pt x="589" y="2770"/>
                    </a:cubicBezTo>
                    <a:cubicBezTo>
                      <a:pt x="131" y="3371"/>
                      <a:pt x="1" y="4299"/>
                      <a:pt x="510" y="4860"/>
                    </a:cubicBezTo>
                    <a:cubicBezTo>
                      <a:pt x="836" y="5211"/>
                      <a:pt x="1306" y="5321"/>
                      <a:pt x="1793" y="5321"/>
                    </a:cubicBezTo>
                    <a:cubicBezTo>
                      <a:pt x="2069" y="5321"/>
                      <a:pt x="2350" y="5286"/>
                      <a:pt x="2614" y="5239"/>
                    </a:cubicBezTo>
                    <a:cubicBezTo>
                      <a:pt x="4155" y="4952"/>
                      <a:pt x="5631" y="4390"/>
                      <a:pt x="6977" y="3580"/>
                    </a:cubicBezTo>
                    <a:cubicBezTo>
                      <a:pt x="7486" y="3267"/>
                      <a:pt x="7996" y="2901"/>
                      <a:pt x="8322" y="2391"/>
                    </a:cubicBezTo>
                    <a:cubicBezTo>
                      <a:pt x="8636" y="1882"/>
                      <a:pt x="8727" y="1176"/>
                      <a:pt x="8388" y="680"/>
                    </a:cubicBezTo>
                    <a:cubicBezTo>
                      <a:pt x="8139" y="301"/>
                      <a:pt x="7708" y="92"/>
                      <a:pt x="7264" y="27"/>
                    </a:cubicBezTo>
                    <a:cubicBezTo>
                      <a:pt x="7141" y="9"/>
                      <a:pt x="7018" y="1"/>
                      <a:pt x="6896" y="1"/>
                    </a:cubicBezTo>
                    <a:close/>
                  </a:path>
                </a:pathLst>
              </a:custGeom>
              <a:solidFill>
                <a:srgbClr val="FCE1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3"/>
              <p:cNvSpPr/>
              <p:nvPr/>
            </p:nvSpPr>
            <p:spPr>
              <a:xfrm>
                <a:off x="7036925" y="1366200"/>
                <a:ext cx="210675" cy="116075"/>
              </a:xfrm>
              <a:custGeom>
                <a:rect b="b" l="l" r="r" t="t"/>
                <a:pathLst>
                  <a:path extrusionOk="0" h="4643" w="8427">
                    <a:moveTo>
                      <a:pt x="8087" y="1"/>
                    </a:moveTo>
                    <a:lnTo>
                      <a:pt x="8087" y="1"/>
                    </a:lnTo>
                    <a:cubicBezTo>
                      <a:pt x="7969" y="524"/>
                      <a:pt x="7708" y="1190"/>
                      <a:pt x="7342" y="1634"/>
                    </a:cubicBezTo>
                    <a:cubicBezTo>
                      <a:pt x="6832" y="2248"/>
                      <a:pt x="4207" y="3371"/>
                      <a:pt x="2443" y="3816"/>
                    </a:cubicBezTo>
                    <a:cubicBezTo>
                      <a:pt x="1948" y="3938"/>
                      <a:pt x="1497" y="3983"/>
                      <a:pt x="1102" y="3983"/>
                    </a:cubicBezTo>
                    <a:cubicBezTo>
                      <a:pt x="653" y="3983"/>
                      <a:pt x="279" y="3924"/>
                      <a:pt x="0" y="3855"/>
                    </a:cubicBezTo>
                    <a:lnTo>
                      <a:pt x="0" y="3855"/>
                    </a:lnTo>
                    <a:cubicBezTo>
                      <a:pt x="53" y="3972"/>
                      <a:pt x="131" y="4077"/>
                      <a:pt x="209" y="4181"/>
                    </a:cubicBezTo>
                    <a:cubicBezTo>
                      <a:pt x="535" y="4532"/>
                      <a:pt x="1005" y="4642"/>
                      <a:pt x="1492" y="4642"/>
                    </a:cubicBezTo>
                    <a:cubicBezTo>
                      <a:pt x="1768" y="4642"/>
                      <a:pt x="2049" y="4607"/>
                      <a:pt x="2313" y="4560"/>
                    </a:cubicBezTo>
                    <a:cubicBezTo>
                      <a:pt x="3854" y="4273"/>
                      <a:pt x="5330" y="3711"/>
                      <a:pt x="6676" y="2901"/>
                    </a:cubicBezTo>
                    <a:cubicBezTo>
                      <a:pt x="7185" y="2588"/>
                      <a:pt x="7695" y="2222"/>
                      <a:pt x="8021" y="1712"/>
                    </a:cubicBezTo>
                    <a:cubicBezTo>
                      <a:pt x="8335" y="1203"/>
                      <a:pt x="8426" y="497"/>
                      <a:pt x="8087" y="1"/>
                    </a:cubicBezTo>
                    <a:close/>
                  </a:path>
                </a:pathLst>
              </a:custGeom>
              <a:solidFill>
                <a:srgbClr val="F3B1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
              <p:cNvSpPr/>
              <p:nvPr/>
            </p:nvSpPr>
            <p:spPr>
              <a:xfrm>
                <a:off x="7123475" y="1349225"/>
                <a:ext cx="124125" cy="109100"/>
              </a:xfrm>
              <a:custGeom>
                <a:rect b="b" l="l" r="r" t="t"/>
                <a:pathLst>
                  <a:path extrusionOk="0" h="4364" w="4965">
                    <a:moveTo>
                      <a:pt x="3133" y="1"/>
                    </a:moveTo>
                    <a:cubicBezTo>
                      <a:pt x="2812" y="1"/>
                      <a:pt x="2493" y="56"/>
                      <a:pt x="2182" y="131"/>
                    </a:cubicBezTo>
                    <a:cubicBezTo>
                      <a:pt x="1424" y="301"/>
                      <a:pt x="692" y="536"/>
                      <a:pt x="0" y="850"/>
                    </a:cubicBezTo>
                    <a:cubicBezTo>
                      <a:pt x="301" y="2130"/>
                      <a:pt x="888" y="3345"/>
                      <a:pt x="1711" y="4364"/>
                    </a:cubicBezTo>
                    <a:cubicBezTo>
                      <a:pt x="2221" y="4129"/>
                      <a:pt x="2730" y="3881"/>
                      <a:pt x="3214" y="3580"/>
                    </a:cubicBezTo>
                    <a:cubicBezTo>
                      <a:pt x="3723" y="3267"/>
                      <a:pt x="4233" y="2901"/>
                      <a:pt x="4559" y="2391"/>
                    </a:cubicBezTo>
                    <a:cubicBezTo>
                      <a:pt x="4873" y="1882"/>
                      <a:pt x="4964" y="1176"/>
                      <a:pt x="4625" y="680"/>
                    </a:cubicBezTo>
                    <a:cubicBezTo>
                      <a:pt x="4376" y="301"/>
                      <a:pt x="3945" y="92"/>
                      <a:pt x="3501" y="27"/>
                    </a:cubicBezTo>
                    <a:cubicBezTo>
                      <a:pt x="3378" y="9"/>
                      <a:pt x="3255" y="1"/>
                      <a:pt x="3133" y="1"/>
                    </a:cubicBezTo>
                    <a:close/>
                  </a:path>
                </a:pathLst>
              </a:custGeom>
              <a:solidFill>
                <a:srgbClr val="FF7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p:nvPr/>
            </p:nvSpPr>
            <p:spPr>
              <a:xfrm>
                <a:off x="7203475" y="1408025"/>
                <a:ext cx="34650" cy="31050"/>
              </a:xfrm>
              <a:custGeom>
                <a:rect b="b" l="l" r="r" t="t"/>
                <a:pathLst>
                  <a:path extrusionOk="0" h="1242" w="1386">
                    <a:moveTo>
                      <a:pt x="1" y="1241"/>
                    </a:moveTo>
                    <a:cubicBezTo>
                      <a:pt x="1" y="1241"/>
                      <a:pt x="1" y="1228"/>
                      <a:pt x="14" y="1228"/>
                    </a:cubicBezTo>
                    <a:lnTo>
                      <a:pt x="14" y="1228"/>
                    </a:lnTo>
                    <a:lnTo>
                      <a:pt x="14" y="1228"/>
                    </a:lnTo>
                    <a:lnTo>
                      <a:pt x="14" y="1228"/>
                    </a:lnTo>
                    <a:lnTo>
                      <a:pt x="14" y="1228"/>
                    </a:lnTo>
                    <a:cubicBezTo>
                      <a:pt x="1" y="1228"/>
                      <a:pt x="1" y="1241"/>
                      <a:pt x="1" y="1241"/>
                    </a:cubicBezTo>
                    <a:close/>
                    <a:moveTo>
                      <a:pt x="1320" y="92"/>
                    </a:moveTo>
                    <a:lnTo>
                      <a:pt x="1320" y="92"/>
                    </a:lnTo>
                    <a:cubicBezTo>
                      <a:pt x="1333" y="65"/>
                      <a:pt x="1346" y="52"/>
                      <a:pt x="1359" y="39"/>
                    </a:cubicBezTo>
                    <a:cubicBezTo>
                      <a:pt x="1359" y="26"/>
                      <a:pt x="1372" y="13"/>
                      <a:pt x="1385" y="0"/>
                    </a:cubicBezTo>
                    <a:cubicBezTo>
                      <a:pt x="1372" y="13"/>
                      <a:pt x="1359" y="26"/>
                      <a:pt x="1359" y="39"/>
                    </a:cubicBezTo>
                    <a:cubicBezTo>
                      <a:pt x="1346" y="52"/>
                      <a:pt x="1333" y="65"/>
                      <a:pt x="1320" y="92"/>
                    </a:cubicBezTo>
                    <a:close/>
                  </a:path>
                </a:pathLst>
              </a:custGeom>
              <a:solidFill>
                <a:srgbClr val="F78F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3"/>
              <p:cNvSpPr/>
              <p:nvPr/>
            </p:nvSpPr>
            <p:spPr>
              <a:xfrm>
                <a:off x="7203150" y="1438725"/>
                <a:ext cx="675" cy="350"/>
              </a:xfrm>
              <a:custGeom>
                <a:rect b="b" l="l" r="r" t="t"/>
                <a:pathLst>
                  <a:path extrusionOk="0" h="14" w="27">
                    <a:moveTo>
                      <a:pt x="26" y="0"/>
                    </a:moveTo>
                    <a:cubicBezTo>
                      <a:pt x="14" y="0"/>
                      <a:pt x="13" y="13"/>
                      <a:pt x="1" y="13"/>
                    </a:cubicBezTo>
                    <a:lnTo>
                      <a:pt x="14" y="13"/>
                    </a:lnTo>
                    <a:cubicBezTo>
                      <a:pt x="14" y="13"/>
                      <a:pt x="14" y="0"/>
                      <a:pt x="26" y="0"/>
                    </a:cubicBezTo>
                    <a:close/>
                  </a:path>
                </a:pathLst>
              </a:custGeom>
              <a:solidFill>
                <a:srgbClr val="B97D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3"/>
              <p:cNvSpPr/>
              <p:nvPr/>
            </p:nvSpPr>
            <p:spPr>
              <a:xfrm>
                <a:off x="7154825" y="1366200"/>
                <a:ext cx="90800" cy="92125"/>
              </a:xfrm>
              <a:custGeom>
                <a:rect b="b" l="l" r="r" t="t"/>
                <a:pathLst>
                  <a:path extrusionOk="0" h="3685" w="3632">
                    <a:moveTo>
                      <a:pt x="3371" y="1"/>
                    </a:moveTo>
                    <a:cubicBezTo>
                      <a:pt x="3253" y="524"/>
                      <a:pt x="2992" y="1190"/>
                      <a:pt x="2626" y="1634"/>
                    </a:cubicBezTo>
                    <a:cubicBezTo>
                      <a:pt x="2312" y="2013"/>
                      <a:pt x="1215" y="2574"/>
                      <a:pt x="0" y="3058"/>
                    </a:cubicBezTo>
                    <a:cubicBezTo>
                      <a:pt x="144" y="3280"/>
                      <a:pt x="288" y="3476"/>
                      <a:pt x="457" y="3685"/>
                    </a:cubicBezTo>
                    <a:cubicBezTo>
                      <a:pt x="588" y="3620"/>
                      <a:pt x="732" y="3554"/>
                      <a:pt x="862" y="3489"/>
                    </a:cubicBezTo>
                    <a:cubicBezTo>
                      <a:pt x="928" y="3463"/>
                      <a:pt x="993" y="3424"/>
                      <a:pt x="1058" y="3397"/>
                    </a:cubicBezTo>
                    <a:cubicBezTo>
                      <a:pt x="1150" y="3345"/>
                      <a:pt x="1254" y="3293"/>
                      <a:pt x="1346" y="3241"/>
                    </a:cubicBezTo>
                    <a:cubicBezTo>
                      <a:pt x="1398" y="3215"/>
                      <a:pt x="1463" y="3188"/>
                      <a:pt x="1516" y="3162"/>
                    </a:cubicBezTo>
                    <a:cubicBezTo>
                      <a:pt x="1659" y="3084"/>
                      <a:pt x="1803" y="2993"/>
                      <a:pt x="1934" y="2914"/>
                    </a:cubicBezTo>
                    <a:cubicBezTo>
                      <a:pt x="1947" y="2914"/>
                      <a:pt x="1947" y="2901"/>
                      <a:pt x="1960" y="2901"/>
                    </a:cubicBezTo>
                    <a:cubicBezTo>
                      <a:pt x="2456" y="2601"/>
                      <a:pt x="2953" y="2248"/>
                      <a:pt x="3266" y="1765"/>
                    </a:cubicBezTo>
                    <a:cubicBezTo>
                      <a:pt x="3279" y="1738"/>
                      <a:pt x="3292" y="1725"/>
                      <a:pt x="3305" y="1712"/>
                    </a:cubicBezTo>
                    <a:cubicBezTo>
                      <a:pt x="3305" y="1699"/>
                      <a:pt x="3318" y="1686"/>
                      <a:pt x="3331" y="1673"/>
                    </a:cubicBezTo>
                    <a:cubicBezTo>
                      <a:pt x="3331" y="1647"/>
                      <a:pt x="3344" y="1634"/>
                      <a:pt x="3358" y="1608"/>
                    </a:cubicBezTo>
                    <a:lnTo>
                      <a:pt x="3384" y="1556"/>
                    </a:lnTo>
                    <a:lnTo>
                      <a:pt x="3410" y="1516"/>
                    </a:lnTo>
                    <a:cubicBezTo>
                      <a:pt x="3423" y="1490"/>
                      <a:pt x="3423" y="1464"/>
                      <a:pt x="3436" y="1451"/>
                    </a:cubicBezTo>
                    <a:lnTo>
                      <a:pt x="3449" y="1412"/>
                    </a:lnTo>
                    <a:cubicBezTo>
                      <a:pt x="3462" y="1386"/>
                      <a:pt x="3475" y="1360"/>
                      <a:pt x="3475" y="1333"/>
                    </a:cubicBezTo>
                    <a:lnTo>
                      <a:pt x="3488" y="1294"/>
                    </a:lnTo>
                    <a:cubicBezTo>
                      <a:pt x="3632" y="863"/>
                      <a:pt x="3619" y="380"/>
                      <a:pt x="3371" y="1"/>
                    </a:cubicBezTo>
                    <a:close/>
                  </a:path>
                </a:pathLst>
              </a:custGeom>
              <a:solidFill>
                <a:srgbClr val="191919">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 name="Google Shape;330;p23"/>
            <p:cNvSpPr/>
            <p:nvPr/>
          </p:nvSpPr>
          <p:spPr>
            <a:xfrm>
              <a:off x="7898204" y="2545058"/>
              <a:ext cx="181210" cy="154634"/>
            </a:xfrm>
            <a:custGeom>
              <a:rect b="b" l="l" r="r" t="t"/>
              <a:pathLst>
                <a:path extrusionOk="0" h="5586" w="6546">
                  <a:moveTo>
                    <a:pt x="5278" y="164"/>
                  </a:moveTo>
                  <a:cubicBezTo>
                    <a:pt x="5501" y="164"/>
                    <a:pt x="5696" y="216"/>
                    <a:pt x="5853" y="321"/>
                  </a:cubicBezTo>
                  <a:cubicBezTo>
                    <a:pt x="6337" y="647"/>
                    <a:pt x="6376" y="1353"/>
                    <a:pt x="6141" y="1849"/>
                  </a:cubicBezTo>
                  <a:cubicBezTo>
                    <a:pt x="5945" y="2267"/>
                    <a:pt x="5579" y="2594"/>
                    <a:pt x="5370" y="2777"/>
                  </a:cubicBezTo>
                  <a:cubicBezTo>
                    <a:pt x="5318" y="2829"/>
                    <a:pt x="5265" y="2868"/>
                    <a:pt x="5239" y="2907"/>
                  </a:cubicBezTo>
                  <a:cubicBezTo>
                    <a:pt x="4965" y="3195"/>
                    <a:pt x="4664" y="3456"/>
                    <a:pt x="4351" y="3704"/>
                  </a:cubicBezTo>
                  <a:cubicBezTo>
                    <a:pt x="3998" y="2777"/>
                    <a:pt x="3227" y="2006"/>
                    <a:pt x="2313" y="1627"/>
                  </a:cubicBezTo>
                  <a:cubicBezTo>
                    <a:pt x="2901" y="1170"/>
                    <a:pt x="3541" y="765"/>
                    <a:pt x="4220" y="451"/>
                  </a:cubicBezTo>
                  <a:cubicBezTo>
                    <a:pt x="4625" y="255"/>
                    <a:pt x="4978" y="164"/>
                    <a:pt x="5278" y="164"/>
                  </a:cubicBezTo>
                  <a:close/>
                  <a:moveTo>
                    <a:pt x="2169" y="1745"/>
                  </a:moveTo>
                  <a:cubicBezTo>
                    <a:pt x="3097" y="2097"/>
                    <a:pt x="3881" y="2881"/>
                    <a:pt x="4220" y="3809"/>
                  </a:cubicBezTo>
                  <a:cubicBezTo>
                    <a:pt x="3737" y="4200"/>
                    <a:pt x="3227" y="4553"/>
                    <a:pt x="2679" y="4867"/>
                  </a:cubicBezTo>
                  <a:cubicBezTo>
                    <a:pt x="2274" y="5089"/>
                    <a:pt x="1777" y="5337"/>
                    <a:pt x="1242" y="5402"/>
                  </a:cubicBezTo>
                  <a:cubicBezTo>
                    <a:pt x="1157" y="5413"/>
                    <a:pt x="1077" y="5419"/>
                    <a:pt x="1002" y="5419"/>
                  </a:cubicBezTo>
                  <a:cubicBezTo>
                    <a:pt x="813" y="5419"/>
                    <a:pt x="658" y="5382"/>
                    <a:pt x="536" y="5298"/>
                  </a:cubicBezTo>
                  <a:cubicBezTo>
                    <a:pt x="236" y="5102"/>
                    <a:pt x="171" y="4671"/>
                    <a:pt x="210" y="4357"/>
                  </a:cubicBezTo>
                  <a:cubicBezTo>
                    <a:pt x="301" y="3717"/>
                    <a:pt x="719" y="3182"/>
                    <a:pt x="1085" y="2777"/>
                  </a:cubicBezTo>
                  <a:cubicBezTo>
                    <a:pt x="1412" y="2411"/>
                    <a:pt x="1777" y="2058"/>
                    <a:pt x="2169" y="1745"/>
                  </a:cubicBezTo>
                  <a:close/>
                  <a:moveTo>
                    <a:pt x="5282" y="0"/>
                  </a:moveTo>
                  <a:cubicBezTo>
                    <a:pt x="4956" y="0"/>
                    <a:pt x="4574" y="103"/>
                    <a:pt x="4142" y="308"/>
                  </a:cubicBezTo>
                  <a:cubicBezTo>
                    <a:pt x="3423" y="634"/>
                    <a:pt x="2744" y="1078"/>
                    <a:pt x="2117" y="1575"/>
                  </a:cubicBezTo>
                  <a:lnTo>
                    <a:pt x="2091" y="1601"/>
                  </a:lnTo>
                  <a:cubicBezTo>
                    <a:pt x="1686" y="1927"/>
                    <a:pt x="1307" y="2280"/>
                    <a:pt x="968" y="2672"/>
                  </a:cubicBezTo>
                  <a:cubicBezTo>
                    <a:pt x="589" y="3090"/>
                    <a:pt x="145" y="3652"/>
                    <a:pt x="53" y="4344"/>
                  </a:cubicBezTo>
                  <a:cubicBezTo>
                    <a:pt x="1" y="4710"/>
                    <a:pt x="79" y="5193"/>
                    <a:pt x="445" y="5441"/>
                  </a:cubicBezTo>
                  <a:cubicBezTo>
                    <a:pt x="602" y="5533"/>
                    <a:pt x="785" y="5585"/>
                    <a:pt x="1020" y="5585"/>
                  </a:cubicBezTo>
                  <a:cubicBezTo>
                    <a:pt x="1098" y="5585"/>
                    <a:pt x="1177" y="5585"/>
                    <a:pt x="1268" y="5572"/>
                  </a:cubicBezTo>
                  <a:cubicBezTo>
                    <a:pt x="1830" y="5494"/>
                    <a:pt x="2339" y="5246"/>
                    <a:pt x="2757" y="5010"/>
                  </a:cubicBezTo>
                  <a:cubicBezTo>
                    <a:pt x="3332" y="4684"/>
                    <a:pt x="3868" y="4318"/>
                    <a:pt x="4377" y="3913"/>
                  </a:cubicBezTo>
                  <a:lnTo>
                    <a:pt x="4377" y="3900"/>
                  </a:lnTo>
                  <a:cubicBezTo>
                    <a:pt x="4730" y="3626"/>
                    <a:pt x="5043" y="3338"/>
                    <a:pt x="5357" y="3012"/>
                  </a:cubicBezTo>
                  <a:cubicBezTo>
                    <a:pt x="5383" y="2986"/>
                    <a:pt x="5422" y="2946"/>
                    <a:pt x="5474" y="2907"/>
                  </a:cubicBezTo>
                  <a:cubicBezTo>
                    <a:pt x="5696" y="2698"/>
                    <a:pt x="6075" y="2372"/>
                    <a:pt x="6284" y="1927"/>
                  </a:cubicBezTo>
                  <a:cubicBezTo>
                    <a:pt x="6546" y="1366"/>
                    <a:pt x="6493" y="556"/>
                    <a:pt x="5945" y="190"/>
                  </a:cubicBezTo>
                  <a:cubicBezTo>
                    <a:pt x="5761" y="64"/>
                    <a:pt x="5539" y="0"/>
                    <a:pt x="5282" y="0"/>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a:off x="5915194" y="3482418"/>
              <a:ext cx="166732" cy="176448"/>
            </a:xfrm>
            <a:custGeom>
              <a:rect b="b" l="l" r="r" t="t"/>
              <a:pathLst>
                <a:path extrusionOk="0" h="6374" w="6023">
                  <a:moveTo>
                    <a:pt x="1111" y="0"/>
                  </a:moveTo>
                  <a:cubicBezTo>
                    <a:pt x="823" y="340"/>
                    <a:pt x="536" y="693"/>
                    <a:pt x="248" y="1045"/>
                  </a:cubicBezTo>
                  <a:cubicBezTo>
                    <a:pt x="170" y="1137"/>
                    <a:pt x="79" y="1241"/>
                    <a:pt x="39" y="1359"/>
                  </a:cubicBezTo>
                  <a:cubicBezTo>
                    <a:pt x="13" y="1450"/>
                    <a:pt x="0" y="1542"/>
                    <a:pt x="13" y="1620"/>
                  </a:cubicBezTo>
                  <a:cubicBezTo>
                    <a:pt x="13" y="1685"/>
                    <a:pt x="13" y="1738"/>
                    <a:pt x="26" y="1803"/>
                  </a:cubicBezTo>
                  <a:cubicBezTo>
                    <a:pt x="235" y="3397"/>
                    <a:pt x="1228" y="4873"/>
                    <a:pt x="2639" y="5683"/>
                  </a:cubicBezTo>
                  <a:cubicBezTo>
                    <a:pt x="3430" y="6145"/>
                    <a:pt x="4351" y="6373"/>
                    <a:pt x="5273" y="6373"/>
                  </a:cubicBezTo>
                  <a:cubicBezTo>
                    <a:pt x="5524" y="6373"/>
                    <a:pt x="5774" y="6356"/>
                    <a:pt x="6022" y="6323"/>
                  </a:cubicBezTo>
                  <a:cubicBezTo>
                    <a:pt x="5631" y="5500"/>
                    <a:pt x="5252" y="4664"/>
                    <a:pt x="4886" y="3841"/>
                  </a:cubicBezTo>
                  <a:cubicBezTo>
                    <a:pt x="4727" y="3884"/>
                    <a:pt x="4564" y="3903"/>
                    <a:pt x="4401" y="3903"/>
                  </a:cubicBezTo>
                  <a:cubicBezTo>
                    <a:pt x="4016" y="3903"/>
                    <a:pt x="3628" y="3793"/>
                    <a:pt x="3279" y="3619"/>
                  </a:cubicBezTo>
                  <a:cubicBezTo>
                    <a:pt x="1960" y="2953"/>
                    <a:pt x="1189" y="1476"/>
                    <a:pt x="11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23"/>
            <p:cNvGrpSpPr/>
            <p:nvPr/>
          </p:nvGrpSpPr>
          <p:grpSpPr>
            <a:xfrm>
              <a:off x="5481230" y="1688875"/>
              <a:ext cx="2217174" cy="2919567"/>
              <a:chOff x="5481230" y="1688875"/>
              <a:chExt cx="2217174" cy="2919567"/>
            </a:xfrm>
          </p:grpSpPr>
          <p:sp>
            <p:nvSpPr>
              <p:cNvPr id="333" name="Google Shape;333;p23"/>
              <p:cNvSpPr/>
              <p:nvPr/>
            </p:nvSpPr>
            <p:spPr>
              <a:xfrm>
                <a:off x="5945922" y="2129897"/>
                <a:ext cx="1011878" cy="1460556"/>
              </a:xfrm>
              <a:custGeom>
                <a:rect b="b" l="l" r="r" t="t"/>
                <a:pathLst>
                  <a:path extrusionOk="0" h="52761" w="36553">
                    <a:moveTo>
                      <a:pt x="20576" y="0"/>
                    </a:moveTo>
                    <a:cubicBezTo>
                      <a:pt x="19308" y="196"/>
                      <a:pt x="18159" y="836"/>
                      <a:pt x="17088" y="1555"/>
                    </a:cubicBezTo>
                    <a:cubicBezTo>
                      <a:pt x="14997" y="2965"/>
                      <a:pt x="13129" y="4716"/>
                      <a:pt x="11588" y="6715"/>
                    </a:cubicBezTo>
                    <a:cubicBezTo>
                      <a:pt x="11666" y="8426"/>
                      <a:pt x="11745" y="10137"/>
                      <a:pt x="11823" y="11862"/>
                    </a:cubicBezTo>
                    <a:cubicBezTo>
                      <a:pt x="11862" y="12828"/>
                      <a:pt x="11914" y="13795"/>
                      <a:pt x="12019" y="14762"/>
                    </a:cubicBezTo>
                    <a:cubicBezTo>
                      <a:pt x="12110" y="15702"/>
                      <a:pt x="12267" y="16630"/>
                      <a:pt x="12528" y="17531"/>
                    </a:cubicBezTo>
                    <a:cubicBezTo>
                      <a:pt x="13038" y="19373"/>
                      <a:pt x="14044" y="21150"/>
                      <a:pt x="15624" y="22234"/>
                    </a:cubicBezTo>
                    <a:cubicBezTo>
                      <a:pt x="16735" y="22992"/>
                      <a:pt x="18080" y="23384"/>
                      <a:pt x="19413" y="23566"/>
                    </a:cubicBezTo>
                    <a:cubicBezTo>
                      <a:pt x="19988" y="23645"/>
                      <a:pt x="20562" y="23684"/>
                      <a:pt x="21150" y="23697"/>
                    </a:cubicBezTo>
                    <a:cubicBezTo>
                      <a:pt x="21163" y="24285"/>
                      <a:pt x="21176" y="24886"/>
                      <a:pt x="21190" y="25474"/>
                    </a:cubicBezTo>
                    <a:cubicBezTo>
                      <a:pt x="21190" y="25657"/>
                      <a:pt x="21190" y="25839"/>
                      <a:pt x="21203" y="26022"/>
                    </a:cubicBezTo>
                    <a:cubicBezTo>
                      <a:pt x="21216" y="26571"/>
                      <a:pt x="20876" y="27094"/>
                      <a:pt x="20432" y="27433"/>
                    </a:cubicBezTo>
                    <a:cubicBezTo>
                      <a:pt x="20380" y="27485"/>
                      <a:pt x="20327" y="27525"/>
                      <a:pt x="20262" y="27564"/>
                    </a:cubicBezTo>
                    <a:cubicBezTo>
                      <a:pt x="22313" y="30386"/>
                      <a:pt x="24952" y="32789"/>
                      <a:pt x="27943" y="34579"/>
                    </a:cubicBezTo>
                    <a:cubicBezTo>
                      <a:pt x="28109" y="34673"/>
                      <a:pt x="28285" y="34779"/>
                      <a:pt x="28471" y="34779"/>
                    </a:cubicBezTo>
                    <a:cubicBezTo>
                      <a:pt x="28491" y="34779"/>
                      <a:pt x="28511" y="34777"/>
                      <a:pt x="28531" y="34775"/>
                    </a:cubicBezTo>
                    <a:cubicBezTo>
                      <a:pt x="28740" y="34762"/>
                      <a:pt x="28923" y="34605"/>
                      <a:pt x="29080" y="34448"/>
                    </a:cubicBezTo>
                    <a:cubicBezTo>
                      <a:pt x="31484" y="32201"/>
                      <a:pt x="33534" y="29576"/>
                      <a:pt x="35141" y="26689"/>
                    </a:cubicBezTo>
                    <a:cubicBezTo>
                      <a:pt x="35128" y="26636"/>
                      <a:pt x="35128" y="26584"/>
                      <a:pt x="35115" y="26532"/>
                    </a:cubicBezTo>
                    <a:cubicBezTo>
                      <a:pt x="34776" y="26297"/>
                      <a:pt x="34475" y="26022"/>
                      <a:pt x="34227" y="25683"/>
                    </a:cubicBezTo>
                    <a:cubicBezTo>
                      <a:pt x="33574" y="24807"/>
                      <a:pt x="33378" y="23684"/>
                      <a:pt x="33234" y="22600"/>
                    </a:cubicBezTo>
                    <a:cubicBezTo>
                      <a:pt x="32881" y="19961"/>
                      <a:pt x="32738" y="17309"/>
                      <a:pt x="32777" y="14644"/>
                    </a:cubicBezTo>
                    <a:lnTo>
                      <a:pt x="32868" y="14644"/>
                    </a:lnTo>
                    <a:cubicBezTo>
                      <a:pt x="33378" y="14631"/>
                      <a:pt x="33874" y="14553"/>
                      <a:pt x="34357" y="14383"/>
                    </a:cubicBezTo>
                    <a:cubicBezTo>
                      <a:pt x="35220" y="14069"/>
                      <a:pt x="35990" y="13429"/>
                      <a:pt x="36317" y="12580"/>
                    </a:cubicBezTo>
                    <a:cubicBezTo>
                      <a:pt x="36539" y="12005"/>
                      <a:pt x="36552" y="11391"/>
                      <a:pt x="36539" y="10777"/>
                    </a:cubicBezTo>
                    <a:cubicBezTo>
                      <a:pt x="36513" y="10281"/>
                      <a:pt x="36461" y="9785"/>
                      <a:pt x="36291" y="9327"/>
                    </a:cubicBezTo>
                    <a:cubicBezTo>
                      <a:pt x="35892" y="8236"/>
                      <a:pt x="34755" y="7482"/>
                      <a:pt x="33600" y="7482"/>
                    </a:cubicBezTo>
                    <a:cubicBezTo>
                      <a:pt x="33469" y="7482"/>
                      <a:pt x="33338" y="7492"/>
                      <a:pt x="33208" y="7512"/>
                    </a:cubicBezTo>
                    <a:cubicBezTo>
                      <a:pt x="32137" y="7668"/>
                      <a:pt x="31222" y="8517"/>
                      <a:pt x="30909" y="9536"/>
                    </a:cubicBezTo>
                    <a:cubicBezTo>
                      <a:pt x="30556" y="8922"/>
                      <a:pt x="29720" y="8596"/>
                      <a:pt x="29001" y="8348"/>
                    </a:cubicBezTo>
                    <a:cubicBezTo>
                      <a:pt x="25122" y="6989"/>
                      <a:pt x="21660" y="3971"/>
                      <a:pt x="20576" y="0"/>
                    </a:cubicBezTo>
                    <a:close/>
                    <a:moveTo>
                      <a:pt x="7447" y="41694"/>
                    </a:moveTo>
                    <a:cubicBezTo>
                      <a:pt x="7421" y="41694"/>
                      <a:pt x="7394" y="41695"/>
                      <a:pt x="7368" y="41698"/>
                    </a:cubicBezTo>
                    <a:cubicBezTo>
                      <a:pt x="7172" y="41738"/>
                      <a:pt x="6990" y="41842"/>
                      <a:pt x="6807" y="41960"/>
                    </a:cubicBezTo>
                    <a:cubicBezTo>
                      <a:pt x="5357" y="42940"/>
                      <a:pt x="4011" y="44089"/>
                      <a:pt x="2783" y="45330"/>
                    </a:cubicBezTo>
                    <a:cubicBezTo>
                      <a:pt x="3345" y="44494"/>
                      <a:pt x="3894" y="43645"/>
                      <a:pt x="4442" y="42809"/>
                    </a:cubicBezTo>
                    <a:cubicBezTo>
                      <a:pt x="4521" y="42691"/>
                      <a:pt x="4599" y="42561"/>
                      <a:pt x="4586" y="42430"/>
                    </a:cubicBezTo>
                    <a:cubicBezTo>
                      <a:pt x="4560" y="42260"/>
                      <a:pt x="4390" y="42130"/>
                      <a:pt x="4207" y="42103"/>
                    </a:cubicBezTo>
                    <a:cubicBezTo>
                      <a:pt x="4192" y="42102"/>
                      <a:pt x="4178" y="42102"/>
                      <a:pt x="4163" y="42102"/>
                    </a:cubicBezTo>
                    <a:cubicBezTo>
                      <a:pt x="4008" y="42102"/>
                      <a:pt x="3854" y="42162"/>
                      <a:pt x="3711" y="42234"/>
                    </a:cubicBezTo>
                    <a:cubicBezTo>
                      <a:pt x="2888" y="42626"/>
                      <a:pt x="2261" y="43331"/>
                      <a:pt x="1725" y="44063"/>
                    </a:cubicBezTo>
                    <a:cubicBezTo>
                      <a:pt x="1398" y="44520"/>
                      <a:pt x="1098" y="44990"/>
                      <a:pt x="837" y="45474"/>
                    </a:cubicBezTo>
                    <a:cubicBezTo>
                      <a:pt x="353" y="46414"/>
                      <a:pt x="27" y="47420"/>
                      <a:pt x="1" y="48478"/>
                    </a:cubicBezTo>
                    <a:cubicBezTo>
                      <a:pt x="1" y="48596"/>
                      <a:pt x="1" y="48727"/>
                      <a:pt x="1" y="48857"/>
                    </a:cubicBezTo>
                    <a:cubicBezTo>
                      <a:pt x="79" y="50333"/>
                      <a:pt x="850" y="51810"/>
                      <a:pt x="2169" y="52476"/>
                    </a:cubicBezTo>
                    <a:cubicBezTo>
                      <a:pt x="2509" y="52650"/>
                      <a:pt x="2900" y="52760"/>
                      <a:pt x="3289" y="52760"/>
                    </a:cubicBezTo>
                    <a:cubicBezTo>
                      <a:pt x="3453" y="52760"/>
                      <a:pt x="3617" y="52741"/>
                      <a:pt x="3776" y="52698"/>
                    </a:cubicBezTo>
                    <a:cubicBezTo>
                      <a:pt x="3789" y="52685"/>
                      <a:pt x="3815" y="52672"/>
                      <a:pt x="3841" y="52672"/>
                    </a:cubicBezTo>
                    <a:cubicBezTo>
                      <a:pt x="4338" y="52502"/>
                      <a:pt x="4730" y="52110"/>
                      <a:pt x="5056" y="51692"/>
                    </a:cubicBezTo>
                    <a:cubicBezTo>
                      <a:pt x="6140" y="50320"/>
                      <a:pt x="6781" y="48596"/>
                      <a:pt x="7956" y="47277"/>
                    </a:cubicBezTo>
                    <a:cubicBezTo>
                      <a:pt x="8492" y="46676"/>
                      <a:pt x="9145" y="46153"/>
                      <a:pt x="9537" y="45448"/>
                    </a:cubicBezTo>
                    <a:cubicBezTo>
                      <a:pt x="9563" y="45395"/>
                      <a:pt x="9589" y="45343"/>
                      <a:pt x="9576" y="45291"/>
                    </a:cubicBezTo>
                    <a:cubicBezTo>
                      <a:pt x="9563" y="45239"/>
                      <a:pt x="9511" y="45199"/>
                      <a:pt x="9459" y="45173"/>
                    </a:cubicBezTo>
                    <a:cubicBezTo>
                      <a:pt x="9339" y="45111"/>
                      <a:pt x="9207" y="45085"/>
                      <a:pt x="9071" y="45085"/>
                    </a:cubicBezTo>
                    <a:cubicBezTo>
                      <a:pt x="8807" y="45085"/>
                      <a:pt x="8529" y="45183"/>
                      <a:pt x="8296" y="45304"/>
                    </a:cubicBezTo>
                    <a:cubicBezTo>
                      <a:pt x="7316" y="45840"/>
                      <a:pt x="6624" y="46754"/>
                      <a:pt x="5958" y="47655"/>
                    </a:cubicBezTo>
                    <a:cubicBezTo>
                      <a:pt x="6258" y="46989"/>
                      <a:pt x="6663" y="46362"/>
                      <a:pt x="7146" y="45800"/>
                    </a:cubicBezTo>
                    <a:cubicBezTo>
                      <a:pt x="7630" y="45252"/>
                      <a:pt x="8204" y="44755"/>
                      <a:pt x="8570" y="44115"/>
                    </a:cubicBezTo>
                    <a:cubicBezTo>
                      <a:pt x="8688" y="43919"/>
                      <a:pt x="8766" y="43671"/>
                      <a:pt x="8636" y="43488"/>
                    </a:cubicBezTo>
                    <a:cubicBezTo>
                      <a:pt x="8555" y="43385"/>
                      <a:pt x="8414" y="43342"/>
                      <a:pt x="8275" y="43342"/>
                    </a:cubicBezTo>
                    <a:cubicBezTo>
                      <a:pt x="8256" y="43342"/>
                      <a:pt x="8237" y="43343"/>
                      <a:pt x="8218" y="43344"/>
                    </a:cubicBezTo>
                    <a:cubicBezTo>
                      <a:pt x="7839" y="43371"/>
                      <a:pt x="7499" y="43606"/>
                      <a:pt x="7212" y="43854"/>
                    </a:cubicBezTo>
                    <a:cubicBezTo>
                      <a:pt x="6167" y="44729"/>
                      <a:pt x="5252" y="45761"/>
                      <a:pt x="4508" y="46898"/>
                    </a:cubicBezTo>
                    <a:cubicBezTo>
                      <a:pt x="4782" y="46166"/>
                      <a:pt x="5213" y="45474"/>
                      <a:pt x="5749" y="44899"/>
                    </a:cubicBezTo>
                    <a:cubicBezTo>
                      <a:pt x="6493" y="44102"/>
                      <a:pt x="7473" y="43462"/>
                      <a:pt x="7865" y="42443"/>
                    </a:cubicBezTo>
                    <a:cubicBezTo>
                      <a:pt x="7930" y="42286"/>
                      <a:pt x="7969" y="42103"/>
                      <a:pt x="7904" y="41947"/>
                    </a:cubicBezTo>
                    <a:cubicBezTo>
                      <a:pt x="7824" y="41775"/>
                      <a:pt x="7634" y="41694"/>
                      <a:pt x="7447" y="41694"/>
                    </a:cubicBezTo>
                    <a:close/>
                  </a:path>
                </a:pathLst>
              </a:custGeom>
              <a:solidFill>
                <a:srgbClr val="F8A3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3"/>
              <p:cNvSpPr/>
              <p:nvPr/>
            </p:nvSpPr>
            <p:spPr>
              <a:xfrm>
                <a:off x="5984623" y="2931687"/>
                <a:ext cx="222789" cy="107380"/>
              </a:xfrm>
              <a:custGeom>
                <a:rect b="b" l="l" r="r" t="t"/>
                <a:pathLst>
                  <a:path extrusionOk="0" h="3879" w="8048">
                    <a:moveTo>
                      <a:pt x="7532" y="1"/>
                    </a:moveTo>
                    <a:cubicBezTo>
                      <a:pt x="7473" y="1"/>
                      <a:pt x="7411" y="19"/>
                      <a:pt x="7355" y="38"/>
                    </a:cubicBezTo>
                    <a:cubicBezTo>
                      <a:pt x="5004" y="952"/>
                      <a:pt x="2665" y="1893"/>
                      <a:pt x="327" y="2846"/>
                    </a:cubicBezTo>
                    <a:cubicBezTo>
                      <a:pt x="222" y="2886"/>
                      <a:pt x="105" y="2938"/>
                      <a:pt x="53" y="3042"/>
                    </a:cubicBezTo>
                    <a:cubicBezTo>
                      <a:pt x="0" y="3147"/>
                      <a:pt x="27" y="3264"/>
                      <a:pt x="40" y="3369"/>
                    </a:cubicBezTo>
                    <a:cubicBezTo>
                      <a:pt x="92" y="3539"/>
                      <a:pt x="131" y="3709"/>
                      <a:pt x="196" y="3878"/>
                    </a:cubicBezTo>
                    <a:cubicBezTo>
                      <a:pt x="2796" y="2807"/>
                      <a:pt x="5422" y="1762"/>
                      <a:pt x="8047" y="769"/>
                    </a:cubicBezTo>
                    <a:cubicBezTo>
                      <a:pt x="7943" y="573"/>
                      <a:pt x="7838" y="377"/>
                      <a:pt x="7734" y="182"/>
                    </a:cubicBezTo>
                    <a:cubicBezTo>
                      <a:pt x="7708" y="116"/>
                      <a:pt x="7669" y="38"/>
                      <a:pt x="7603" y="12"/>
                    </a:cubicBezTo>
                    <a:cubicBezTo>
                      <a:pt x="7580" y="4"/>
                      <a:pt x="7556" y="1"/>
                      <a:pt x="7532" y="1"/>
                    </a:cubicBezTo>
                    <a:close/>
                  </a:path>
                </a:pathLst>
              </a:custGeom>
              <a:solidFill>
                <a:srgbClr val="C0D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3"/>
              <p:cNvSpPr/>
              <p:nvPr/>
            </p:nvSpPr>
            <p:spPr>
              <a:xfrm>
                <a:off x="6375180" y="1688875"/>
                <a:ext cx="1259941" cy="1244024"/>
              </a:xfrm>
              <a:custGeom>
                <a:rect b="b" l="l" r="r" t="t"/>
                <a:pathLst>
                  <a:path extrusionOk="0" h="44939" w="45514">
                    <a:moveTo>
                      <a:pt x="10390" y="1"/>
                    </a:moveTo>
                    <a:cubicBezTo>
                      <a:pt x="10163" y="1"/>
                      <a:pt x="9936" y="11"/>
                      <a:pt x="9707" y="33"/>
                    </a:cubicBezTo>
                    <a:cubicBezTo>
                      <a:pt x="7813" y="216"/>
                      <a:pt x="6062" y="1156"/>
                      <a:pt x="4534" y="2293"/>
                    </a:cubicBezTo>
                    <a:cubicBezTo>
                      <a:pt x="2496" y="3808"/>
                      <a:pt x="706" y="5846"/>
                      <a:pt x="1" y="8250"/>
                    </a:cubicBezTo>
                    <a:cubicBezTo>
                      <a:pt x="2113" y="7153"/>
                      <a:pt x="4497" y="6560"/>
                      <a:pt x="6877" y="6560"/>
                    </a:cubicBezTo>
                    <a:cubicBezTo>
                      <a:pt x="7588" y="6560"/>
                      <a:pt x="8299" y="6613"/>
                      <a:pt x="9002" y="6721"/>
                    </a:cubicBezTo>
                    <a:cubicBezTo>
                      <a:pt x="10177" y="6904"/>
                      <a:pt x="11314" y="7218"/>
                      <a:pt x="12424" y="7610"/>
                    </a:cubicBezTo>
                    <a:cubicBezTo>
                      <a:pt x="14710" y="8393"/>
                      <a:pt x="16944" y="9465"/>
                      <a:pt x="18682" y="11137"/>
                    </a:cubicBezTo>
                    <a:cubicBezTo>
                      <a:pt x="21516" y="13854"/>
                      <a:pt x="22757" y="17982"/>
                      <a:pt x="22483" y="21901"/>
                    </a:cubicBezTo>
                    <a:cubicBezTo>
                      <a:pt x="22352" y="23573"/>
                      <a:pt x="21934" y="25311"/>
                      <a:pt x="21033" y="26708"/>
                    </a:cubicBezTo>
                    <a:cubicBezTo>
                      <a:pt x="21046" y="27309"/>
                      <a:pt x="21033" y="27936"/>
                      <a:pt x="20811" y="28511"/>
                    </a:cubicBezTo>
                    <a:cubicBezTo>
                      <a:pt x="20484" y="29360"/>
                      <a:pt x="19714" y="30000"/>
                      <a:pt x="18851" y="30314"/>
                    </a:cubicBezTo>
                    <a:cubicBezTo>
                      <a:pt x="18368" y="30484"/>
                      <a:pt x="17872" y="30562"/>
                      <a:pt x="17362" y="30575"/>
                    </a:cubicBezTo>
                    <a:cubicBezTo>
                      <a:pt x="17362" y="32025"/>
                      <a:pt x="18055" y="33462"/>
                      <a:pt x="19217" y="34311"/>
                    </a:cubicBezTo>
                    <a:cubicBezTo>
                      <a:pt x="20837" y="35487"/>
                      <a:pt x="23097" y="35526"/>
                      <a:pt x="24678" y="36754"/>
                    </a:cubicBezTo>
                    <a:cubicBezTo>
                      <a:pt x="26272" y="37995"/>
                      <a:pt x="26794" y="40151"/>
                      <a:pt x="28022" y="41757"/>
                    </a:cubicBezTo>
                    <a:cubicBezTo>
                      <a:pt x="29690" y="43985"/>
                      <a:pt x="32511" y="44938"/>
                      <a:pt x="35350" y="44938"/>
                    </a:cubicBezTo>
                    <a:cubicBezTo>
                      <a:pt x="36358" y="44938"/>
                      <a:pt x="37368" y="44818"/>
                      <a:pt x="38329" y="44592"/>
                    </a:cubicBezTo>
                    <a:cubicBezTo>
                      <a:pt x="40367" y="44109"/>
                      <a:pt x="42379" y="43181"/>
                      <a:pt x="43685" y="41548"/>
                    </a:cubicBezTo>
                    <a:cubicBezTo>
                      <a:pt x="45174" y="39667"/>
                      <a:pt x="45514" y="37002"/>
                      <a:pt x="44782" y="34716"/>
                    </a:cubicBezTo>
                    <a:cubicBezTo>
                      <a:pt x="44051" y="32430"/>
                      <a:pt x="42327" y="30536"/>
                      <a:pt x="40236" y="29360"/>
                    </a:cubicBezTo>
                    <a:cubicBezTo>
                      <a:pt x="38512" y="28380"/>
                      <a:pt x="36474" y="27806"/>
                      <a:pt x="35155" y="26330"/>
                    </a:cubicBezTo>
                    <a:cubicBezTo>
                      <a:pt x="33091" y="23991"/>
                      <a:pt x="33574" y="20464"/>
                      <a:pt x="33339" y="17368"/>
                    </a:cubicBezTo>
                    <a:cubicBezTo>
                      <a:pt x="33195" y="15369"/>
                      <a:pt x="32673" y="13371"/>
                      <a:pt x="31588" y="11685"/>
                    </a:cubicBezTo>
                    <a:cubicBezTo>
                      <a:pt x="30504" y="10000"/>
                      <a:pt x="28819" y="8655"/>
                      <a:pt x="26872" y="8224"/>
                    </a:cubicBezTo>
                    <a:cubicBezTo>
                      <a:pt x="25213" y="7858"/>
                      <a:pt x="23411" y="8132"/>
                      <a:pt x="21856" y="7427"/>
                    </a:cubicBezTo>
                    <a:cubicBezTo>
                      <a:pt x="20537" y="6839"/>
                      <a:pt x="19622" y="5624"/>
                      <a:pt x="18669" y="4527"/>
                    </a:cubicBezTo>
                    <a:cubicBezTo>
                      <a:pt x="16534" y="2087"/>
                      <a:pt x="13579" y="1"/>
                      <a:pt x="10390" y="1"/>
                    </a:cubicBezTo>
                    <a:close/>
                  </a:path>
                </a:pathLst>
              </a:custGeom>
              <a:solidFill>
                <a:srgbClr val="4C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3"/>
              <p:cNvSpPr/>
              <p:nvPr/>
            </p:nvSpPr>
            <p:spPr>
              <a:xfrm>
                <a:off x="6493803" y="2868708"/>
                <a:ext cx="516805" cy="1725589"/>
              </a:xfrm>
              <a:custGeom>
                <a:rect b="b" l="l" r="r" t="t"/>
                <a:pathLst>
                  <a:path extrusionOk="0" h="62335" w="18669">
                    <a:moveTo>
                      <a:pt x="15350" y="1"/>
                    </a:moveTo>
                    <a:cubicBezTo>
                      <a:pt x="13743" y="2888"/>
                      <a:pt x="11693" y="5513"/>
                      <a:pt x="9289" y="7760"/>
                    </a:cubicBezTo>
                    <a:cubicBezTo>
                      <a:pt x="9132" y="7917"/>
                      <a:pt x="8949" y="8074"/>
                      <a:pt x="8740" y="8087"/>
                    </a:cubicBezTo>
                    <a:cubicBezTo>
                      <a:pt x="8720" y="8089"/>
                      <a:pt x="8700" y="8091"/>
                      <a:pt x="8680" y="8091"/>
                    </a:cubicBezTo>
                    <a:cubicBezTo>
                      <a:pt x="8494" y="8091"/>
                      <a:pt x="8318" y="7985"/>
                      <a:pt x="8152" y="7891"/>
                    </a:cubicBezTo>
                    <a:cubicBezTo>
                      <a:pt x="5161" y="6101"/>
                      <a:pt x="2522" y="3698"/>
                      <a:pt x="471" y="876"/>
                    </a:cubicBezTo>
                    <a:cubicBezTo>
                      <a:pt x="340" y="967"/>
                      <a:pt x="197" y="1046"/>
                      <a:pt x="53" y="1111"/>
                    </a:cubicBezTo>
                    <a:cubicBezTo>
                      <a:pt x="458" y="5984"/>
                      <a:pt x="837" y="10856"/>
                      <a:pt x="1124" y="15742"/>
                    </a:cubicBezTo>
                    <a:cubicBezTo>
                      <a:pt x="2326" y="18538"/>
                      <a:pt x="3554" y="21333"/>
                      <a:pt x="4808" y="24129"/>
                    </a:cubicBezTo>
                    <a:cubicBezTo>
                      <a:pt x="3750" y="24782"/>
                      <a:pt x="2679" y="25409"/>
                      <a:pt x="1608" y="26010"/>
                    </a:cubicBezTo>
                    <a:cubicBezTo>
                      <a:pt x="1973" y="37885"/>
                      <a:pt x="1673" y="49746"/>
                      <a:pt x="1" y="61477"/>
                    </a:cubicBezTo>
                    <a:cubicBezTo>
                      <a:pt x="118" y="61503"/>
                      <a:pt x="236" y="61529"/>
                      <a:pt x="353" y="61555"/>
                    </a:cubicBezTo>
                    <a:cubicBezTo>
                      <a:pt x="1124" y="61751"/>
                      <a:pt x="1856" y="62104"/>
                      <a:pt x="2653" y="62248"/>
                    </a:cubicBezTo>
                    <a:cubicBezTo>
                      <a:pt x="2969" y="62308"/>
                      <a:pt x="3283" y="62335"/>
                      <a:pt x="3597" y="62335"/>
                    </a:cubicBezTo>
                    <a:cubicBezTo>
                      <a:pt x="6288" y="62335"/>
                      <a:pt x="8893" y="60356"/>
                      <a:pt x="11611" y="60356"/>
                    </a:cubicBezTo>
                    <a:cubicBezTo>
                      <a:pt x="11820" y="60356"/>
                      <a:pt x="12030" y="60367"/>
                      <a:pt x="12241" y="60393"/>
                    </a:cubicBezTo>
                    <a:cubicBezTo>
                      <a:pt x="13208" y="60510"/>
                      <a:pt x="14122" y="60902"/>
                      <a:pt x="15076" y="61124"/>
                    </a:cubicBezTo>
                    <a:cubicBezTo>
                      <a:pt x="15746" y="61281"/>
                      <a:pt x="16428" y="61348"/>
                      <a:pt x="17113" y="61348"/>
                    </a:cubicBezTo>
                    <a:cubicBezTo>
                      <a:pt x="17631" y="61348"/>
                      <a:pt x="18151" y="61309"/>
                      <a:pt x="18668" y="61242"/>
                    </a:cubicBezTo>
                    <a:cubicBezTo>
                      <a:pt x="18472" y="52816"/>
                      <a:pt x="18290" y="44403"/>
                      <a:pt x="18107" y="35990"/>
                    </a:cubicBezTo>
                    <a:cubicBezTo>
                      <a:pt x="17832" y="23946"/>
                      <a:pt x="17558" y="11836"/>
                      <a:pt x="15350" y="1"/>
                    </a:cubicBezTo>
                    <a:close/>
                  </a:path>
                </a:pathLst>
              </a:custGeom>
              <a:solidFill>
                <a:srgbClr val="CDDC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3"/>
              <p:cNvSpPr/>
              <p:nvPr/>
            </p:nvSpPr>
            <p:spPr>
              <a:xfrm>
                <a:off x="6137601" y="1870477"/>
                <a:ext cx="867570" cy="668062"/>
              </a:xfrm>
              <a:custGeom>
                <a:rect b="b" l="l" r="r" t="t"/>
                <a:pathLst>
                  <a:path extrusionOk="0" h="24133" w="31340">
                    <a:moveTo>
                      <a:pt x="15459" y="0"/>
                    </a:moveTo>
                    <a:cubicBezTo>
                      <a:pt x="13079" y="0"/>
                      <a:pt x="10695" y="593"/>
                      <a:pt x="8583" y="1690"/>
                    </a:cubicBezTo>
                    <a:cubicBezTo>
                      <a:pt x="7055" y="2474"/>
                      <a:pt x="5670" y="3532"/>
                      <a:pt x="4507" y="4812"/>
                    </a:cubicBezTo>
                    <a:cubicBezTo>
                      <a:pt x="1280" y="8391"/>
                      <a:pt x="0" y="13630"/>
                      <a:pt x="1215" y="18293"/>
                    </a:cubicBezTo>
                    <a:cubicBezTo>
                      <a:pt x="1816" y="20606"/>
                      <a:pt x="3096" y="22853"/>
                      <a:pt x="5095" y="24133"/>
                    </a:cubicBezTo>
                    <a:cubicBezTo>
                      <a:pt x="4990" y="23166"/>
                      <a:pt x="4938" y="22199"/>
                      <a:pt x="4899" y="21233"/>
                    </a:cubicBezTo>
                    <a:cubicBezTo>
                      <a:pt x="4821" y="19508"/>
                      <a:pt x="4742" y="17797"/>
                      <a:pt x="4664" y="16086"/>
                    </a:cubicBezTo>
                    <a:cubicBezTo>
                      <a:pt x="6205" y="14087"/>
                      <a:pt x="8073" y="12336"/>
                      <a:pt x="10164" y="10926"/>
                    </a:cubicBezTo>
                    <a:cubicBezTo>
                      <a:pt x="11235" y="10207"/>
                      <a:pt x="12384" y="9567"/>
                      <a:pt x="13652" y="9371"/>
                    </a:cubicBezTo>
                    <a:cubicBezTo>
                      <a:pt x="14736" y="13342"/>
                      <a:pt x="18198" y="16360"/>
                      <a:pt x="22077" y="17719"/>
                    </a:cubicBezTo>
                    <a:cubicBezTo>
                      <a:pt x="22796" y="17967"/>
                      <a:pt x="23632" y="18293"/>
                      <a:pt x="23985" y="18907"/>
                    </a:cubicBezTo>
                    <a:cubicBezTo>
                      <a:pt x="24298" y="17888"/>
                      <a:pt x="25213" y="17039"/>
                      <a:pt x="26284" y="16883"/>
                    </a:cubicBezTo>
                    <a:cubicBezTo>
                      <a:pt x="26414" y="16863"/>
                      <a:pt x="26545" y="16853"/>
                      <a:pt x="26676" y="16853"/>
                    </a:cubicBezTo>
                    <a:cubicBezTo>
                      <a:pt x="27831" y="16853"/>
                      <a:pt x="28968" y="17607"/>
                      <a:pt x="29367" y="18698"/>
                    </a:cubicBezTo>
                    <a:cubicBezTo>
                      <a:pt x="29537" y="19156"/>
                      <a:pt x="29589" y="19652"/>
                      <a:pt x="29615" y="20148"/>
                    </a:cubicBezTo>
                    <a:cubicBezTo>
                      <a:pt x="30516" y="18751"/>
                      <a:pt x="30934" y="17013"/>
                      <a:pt x="31065" y="15341"/>
                    </a:cubicBezTo>
                    <a:cubicBezTo>
                      <a:pt x="31339" y="11422"/>
                      <a:pt x="30098" y="7294"/>
                      <a:pt x="27264" y="4577"/>
                    </a:cubicBezTo>
                    <a:cubicBezTo>
                      <a:pt x="25526" y="2905"/>
                      <a:pt x="23292" y="1833"/>
                      <a:pt x="21006" y="1050"/>
                    </a:cubicBezTo>
                    <a:cubicBezTo>
                      <a:pt x="19896" y="658"/>
                      <a:pt x="18759" y="344"/>
                      <a:pt x="17584" y="161"/>
                    </a:cubicBezTo>
                    <a:cubicBezTo>
                      <a:pt x="16881" y="53"/>
                      <a:pt x="16170" y="0"/>
                      <a:pt x="15459" y="0"/>
                    </a:cubicBezTo>
                    <a:close/>
                  </a:path>
                </a:pathLst>
              </a:custGeom>
              <a:solidFill>
                <a:srgbClr val="38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3"/>
              <p:cNvSpPr/>
              <p:nvPr/>
            </p:nvSpPr>
            <p:spPr>
              <a:xfrm>
                <a:off x="6531424" y="2707425"/>
                <a:ext cx="231453" cy="129693"/>
              </a:xfrm>
              <a:custGeom>
                <a:rect b="b" l="l" r="r" t="t"/>
                <a:pathLst>
                  <a:path extrusionOk="0" h="4685" w="8361">
                    <a:moveTo>
                      <a:pt x="8361" y="0"/>
                    </a:moveTo>
                    <a:cubicBezTo>
                      <a:pt x="6079" y="1870"/>
                      <a:pt x="3098" y="2836"/>
                      <a:pt x="120" y="2836"/>
                    </a:cubicBezTo>
                    <a:cubicBezTo>
                      <a:pt x="80" y="2836"/>
                      <a:pt x="40" y="2835"/>
                      <a:pt x="0" y="2835"/>
                    </a:cubicBezTo>
                    <a:lnTo>
                      <a:pt x="0" y="2835"/>
                    </a:lnTo>
                    <a:cubicBezTo>
                      <a:pt x="13" y="3423"/>
                      <a:pt x="26" y="4024"/>
                      <a:pt x="40" y="4612"/>
                    </a:cubicBezTo>
                    <a:cubicBezTo>
                      <a:pt x="324" y="4662"/>
                      <a:pt x="613" y="4685"/>
                      <a:pt x="904" y="4685"/>
                    </a:cubicBezTo>
                    <a:cubicBezTo>
                      <a:pt x="1898" y="4685"/>
                      <a:pt x="2918" y="4420"/>
                      <a:pt x="3867" y="4076"/>
                    </a:cubicBezTo>
                    <a:cubicBezTo>
                      <a:pt x="4991" y="3671"/>
                      <a:pt x="6101" y="3162"/>
                      <a:pt x="6963" y="2352"/>
                    </a:cubicBezTo>
                    <a:cubicBezTo>
                      <a:pt x="7656" y="1725"/>
                      <a:pt x="8178" y="889"/>
                      <a:pt x="8361" y="0"/>
                    </a:cubicBezTo>
                    <a:close/>
                  </a:path>
                </a:pathLst>
              </a:custGeom>
              <a:solidFill>
                <a:srgbClr val="EE4E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3"/>
              <p:cNvSpPr/>
              <p:nvPr/>
            </p:nvSpPr>
            <p:spPr>
              <a:xfrm>
                <a:off x="5850802" y="2898356"/>
                <a:ext cx="776107" cy="867929"/>
              </a:xfrm>
              <a:custGeom>
                <a:rect b="b" l="l" r="r" t="t"/>
                <a:pathLst>
                  <a:path extrusionOk="0" h="31353" w="28036">
                    <a:moveTo>
                      <a:pt x="18238" y="1"/>
                    </a:moveTo>
                    <a:cubicBezTo>
                      <a:pt x="16448" y="641"/>
                      <a:pt x="14658" y="1294"/>
                      <a:pt x="12881" y="1973"/>
                    </a:cubicBezTo>
                    <a:cubicBezTo>
                      <a:pt x="10256" y="2966"/>
                      <a:pt x="7630" y="4011"/>
                      <a:pt x="5030" y="5082"/>
                    </a:cubicBezTo>
                    <a:cubicBezTo>
                      <a:pt x="3345" y="5775"/>
                      <a:pt x="1673" y="6480"/>
                      <a:pt x="1" y="7199"/>
                    </a:cubicBezTo>
                    <a:cubicBezTo>
                      <a:pt x="510" y="8322"/>
                      <a:pt x="994" y="9446"/>
                      <a:pt x="1464" y="10582"/>
                    </a:cubicBezTo>
                    <a:cubicBezTo>
                      <a:pt x="2431" y="12934"/>
                      <a:pt x="3345" y="15337"/>
                      <a:pt x="4273" y="17715"/>
                    </a:cubicBezTo>
                    <a:cubicBezTo>
                      <a:pt x="4534" y="17231"/>
                      <a:pt x="4834" y="16761"/>
                      <a:pt x="5161" y="16304"/>
                    </a:cubicBezTo>
                    <a:cubicBezTo>
                      <a:pt x="5697" y="15572"/>
                      <a:pt x="6324" y="14867"/>
                      <a:pt x="7147" y="14475"/>
                    </a:cubicBezTo>
                    <a:cubicBezTo>
                      <a:pt x="7290" y="14403"/>
                      <a:pt x="7444" y="14343"/>
                      <a:pt x="7599" y="14343"/>
                    </a:cubicBezTo>
                    <a:cubicBezTo>
                      <a:pt x="7614" y="14343"/>
                      <a:pt x="7628" y="14343"/>
                      <a:pt x="7643" y="14344"/>
                    </a:cubicBezTo>
                    <a:cubicBezTo>
                      <a:pt x="7826" y="14371"/>
                      <a:pt x="7996" y="14501"/>
                      <a:pt x="8022" y="14671"/>
                    </a:cubicBezTo>
                    <a:cubicBezTo>
                      <a:pt x="8035" y="14802"/>
                      <a:pt x="7957" y="14932"/>
                      <a:pt x="7878" y="15050"/>
                    </a:cubicBezTo>
                    <a:cubicBezTo>
                      <a:pt x="7330" y="15886"/>
                      <a:pt x="6781" y="16735"/>
                      <a:pt x="6219" y="17571"/>
                    </a:cubicBezTo>
                    <a:cubicBezTo>
                      <a:pt x="7447" y="16330"/>
                      <a:pt x="8793" y="15181"/>
                      <a:pt x="10243" y="14201"/>
                    </a:cubicBezTo>
                    <a:cubicBezTo>
                      <a:pt x="10426" y="14083"/>
                      <a:pt x="10608" y="13979"/>
                      <a:pt x="10804" y="13939"/>
                    </a:cubicBezTo>
                    <a:cubicBezTo>
                      <a:pt x="10830" y="13936"/>
                      <a:pt x="10857" y="13935"/>
                      <a:pt x="10883" y="13935"/>
                    </a:cubicBezTo>
                    <a:cubicBezTo>
                      <a:pt x="11070" y="13935"/>
                      <a:pt x="11260" y="14016"/>
                      <a:pt x="11340" y="14188"/>
                    </a:cubicBezTo>
                    <a:cubicBezTo>
                      <a:pt x="11405" y="14344"/>
                      <a:pt x="11366" y="14527"/>
                      <a:pt x="11301" y="14684"/>
                    </a:cubicBezTo>
                    <a:cubicBezTo>
                      <a:pt x="10909" y="15703"/>
                      <a:pt x="9929" y="16343"/>
                      <a:pt x="9185" y="17140"/>
                    </a:cubicBezTo>
                    <a:cubicBezTo>
                      <a:pt x="8649" y="17715"/>
                      <a:pt x="8218" y="18407"/>
                      <a:pt x="7944" y="19139"/>
                    </a:cubicBezTo>
                    <a:cubicBezTo>
                      <a:pt x="8688" y="18002"/>
                      <a:pt x="9603" y="16970"/>
                      <a:pt x="10648" y="16095"/>
                    </a:cubicBezTo>
                    <a:cubicBezTo>
                      <a:pt x="10935" y="15847"/>
                      <a:pt x="11275" y="15612"/>
                      <a:pt x="11654" y="15585"/>
                    </a:cubicBezTo>
                    <a:cubicBezTo>
                      <a:pt x="11673" y="15584"/>
                      <a:pt x="11692" y="15583"/>
                      <a:pt x="11711" y="15583"/>
                    </a:cubicBezTo>
                    <a:cubicBezTo>
                      <a:pt x="11850" y="15583"/>
                      <a:pt x="11991" y="15626"/>
                      <a:pt x="12072" y="15729"/>
                    </a:cubicBezTo>
                    <a:cubicBezTo>
                      <a:pt x="12202" y="15912"/>
                      <a:pt x="12124" y="16160"/>
                      <a:pt x="12006" y="16356"/>
                    </a:cubicBezTo>
                    <a:cubicBezTo>
                      <a:pt x="11640" y="16996"/>
                      <a:pt x="11066" y="17493"/>
                      <a:pt x="10582" y="18054"/>
                    </a:cubicBezTo>
                    <a:cubicBezTo>
                      <a:pt x="10099" y="18603"/>
                      <a:pt x="9694" y="19230"/>
                      <a:pt x="9394" y="19896"/>
                    </a:cubicBezTo>
                    <a:cubicBezTo>
                      <a:pt x="10060" y="18995"/>
                      <a:pt x="10752" y="18081"/>
                      <a:pt x="11732" y="17545"/>
                    </a:cubicBezTo>
                    <a:cubicBezTo>
                      <a:pt x="11965" y="17424"/>
                      <a:pt x="12243" y="17326"/>
                      <a:pt x="12507" y="17326"/>
                    </a:cubicBezTo>
                    <a:cubicBezTo>
                      <a:pt x="12643" y="17326"/>
                      <a:pt x="12775" y="17352"/>
                      <a:pt x="12895" y="17414"/>
                    </a:cubicBezTo>
                    <a:cubicBezTo>
                      <a:pt x="12947" y="17440"/>
                      <a:pt x="12999" y="17480"/>
                      <a:pt x="13012" y="17532"/>
                    </a:cubicBezTo>
                    <a:cubicBezTo>
                      <a:pt x="13025" y="17584"/>
                      <a:pt x="12999" y="17636"/>
                      <a:pt x="12973" y="17689"/>
                    </a:cubicBezTo>
                    <a:cubicBezTo>
                      <a:pt x="12581" y="18394"/>
                      <a:pt x="11928" y="18917"/>
                      <a:pt x="11392" y="19518"/>
                    </a:cubicBezTo>
                    <a:cubicBezTo>
                      <a:pt x="10217" y="20837"/>
                      <a:pt x="9576" y="22561"/>
                      <a:pt x="8492" y="23933"/>
                    </a:cubicBezTo>
                    <a:cubicBezTo>
                      <a:pt x="8166" y="24351"/>
                      <a:pt x="7774" y="24743"/>
                      <a:pt x="7277" y="24913"/>
                    </a:cubicBezTo>
                    <a:cubicBezTo>
                      <a:pt x="7251" y="24913"/>
                      <a:pt x="7225" y="24926"/>
                      <a:pt x="7212" y="24939"/>
                    </a:cubicBezTo>
                    <a:cubicBezTo>
                      <a:pt x="7578" y="25762"/>
                      <a:pt x="7957" y="26598"/>
                      <a:pt x="8348" y="27421"/>
                    </a:cubicBezTo>
                    <a:cubicBezTo>
                      <a:pt x="8976" y="28740"/>
                      <a:pt x="9655" y="30060"/>
                      <a:pt x="10386" y="31353"/>
                    </a:cubicBezTo>
                    <a:cubicBezTo>
                      <a:pt x="10739" y="31235"/>
                      <a:pt x="11092" y="31118"/>
                      <a:pt x="11445" y="31000"/>
                    </a:cubicBezTo>
                    <a:cubicBezTo>
                      <a:pt x="16095" y="29459"/>
                      <a:pt x="20550" y="27343"/>
                      <a:pt x="24835" y="24939"/>
                    </a:cubicBezTo>
                    <a:cubicBezTo>
                      <a:pt x="25906" y="24338"/>
                      <a:pt x="26977" y="23711"/>
                      <a:pt x="28035" y="23058"/>
                    </a:cubicBezTo>
                    <a:cubicBezTo>
                      <a:pt x="26781" y="20262"/>
                      <a:pt x="25553" y="17467"/>
                      <a:pt x="24351" y="14671"/>
                    </a:cubicBezTo>
                    <a:cubicBezTo>
                      <a:pt x="22496" y="10360"/>
                      <a:pt x="20680" y="6049"/>
                      <a:pt x="18930" y="1725"/>
                    </a:cubicBezTo>
                    <a:cubicBezTo>
                      <a:pt x="18695" y="1150"/>
                      <a:pt x="18460" y="576"/>
                      <a:pt x="18238" y="1"/>
                    </a:cubicBezTo>
                    <a:close/>
                  </a:path>
                </a:pathLst>
              </a:custGeom>
              <a:solidFill>
                <a:srgbClr val="38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3"/>
              <p:cNvSpPr/>
              <p:nvPr/>
            </p:nvSpPr>
            <p:spPr>
              <a:xfrm>
                <a:off x="5481230" y="2865828"/>
                <a:ext cx="2217174" cy="1742613"/>
              </a:xfrm>
              <a:custGeom>
                <a:rect b="b" l="l" r="r" t="t"/>
                <a:pathLst>
                  <a:path extrusionOk="0" h="62950" w="80093">
                    <a:moveTo>
                      <a:pt x="36630" y="1215"/>
                    </a:moveTo>
                    <a:cubicBezTo>
                      <a:pt x="36343" y="1372"/>
                      <a:pt x="36042" y="1476"/>
                      <a:pt x="35742" y="1594"/>
                    </a:cubicBezTo>
                    <a:cubicBezTo>
                      <a:pt x="34592" y="2038"/>
                      <a:pt x="33429" y="2469"/>
                      <a:pt x="32280" y="2900"/>
                    </a:cubicBezTo>
                    <a:cubicBezTo>
                      <a:pt x="34030" y="7224"/>
                      <a:pt x="35846" y="11535"/>
                      <a:pt x="37701" y="15846"/>
                    </a:cubicBezTo>
                    <a:cubicBezTo>
                      <a:pt x="37414" y="10960"/>
                      <a:pt x="37035" y="6088"/>
                      <a:pt x="36630" y="1215"/>
                    </a:cubicBezTo>
                    <a:close/>
                    <a:moveTo>
                      <a:pt x="63319" y="22900"/>
                    </a:moveTo>
                    <a:lnTo>
                      <a:pt x="63319" y="22900"/>
                    </a:lnTo>
                    <a:cubicBezTo>
                      <a:pt x="63985" y="23762"/>
                      <a:pt x="64390" y="24821"/>
                      <a:pt x="64481" y="25905"/>
                    </a:cubicBezTo>
                    <a:cubicBezTo>
                      <a:pt x="64795" y="24977"/>
                      <a:pt x="65500" y="24180"/>
                      <a:pt x="66389" y="23776"/>
                    </a:cubicBezTo>
                    <a:lnTo>
                      <a:pt x="66389" y="23776"/>
                    </a:lnTo>
                    <a:cubicBezTo>
                      <a:pt x="65853" y="24729"/>
                      <a:pt x="65291" y="25722"/>
                      <a:pt x="65174" y="26806"/>
                    </a:cubicBezTo>
                    <a:cubicBezTo>
                      <a:pt x="66193" y="25748"/>
                      <a:pt x="67577" y="25030"/>
                      <a:pt x="69027" y="24847"/>
                    </a:cubicBezTo>
                    <a:lnTo>
                      <a:pt x="69027" y="24847"/>
                    </a:lnTo>
                    <a:cubicBezTo>
                      <a:pt x="67852" y="25826"/>
                      <a:pt x="66689" y="26858"/>
                      <a:pt x="65788" y="28100"/>
                    </a:cubicBezTo>
                    <a:cubicBezTo>
                      <a:pt x="65226" y="28896"/>
                      <a:pt x="64769" y="29785"/>
                      <a:pt x="64507" y="30712"/>
                    </a:cubicBezTo>
                    <a:cubicBezTo>
                      <a:pt x="64194" y="28086"/>
                      <a:pt x="63802" y="25474"/>
                      <a:pt x="63319" y="22900"/>
                    </a:cubicBezTo>
                    <a:close/>
                    <a:moveTo>
                      <a:pt x="51993" y="0"/>
                    </a:moveTo>
                    <a:cubicBezTo>
                      <a:pt x="51966" y="39"/>
                      <a:pt x="51953" y="78"/>
                      <a:pt x="51927" y="105"/>
                    </a:cubicBezTo>
                    <a:cubicBezTo>
                      <a:pt x="54135" y="11940"/>
                      <a:pt x="54409" y="24050"/>
                      <a:pt x="54684" y="36094"/>
                    </a:cubicBezTo>
                    <a:cubicBezTo>
                      <a:pt x="54867" y="44507"/>
                      <a:pt x="55049" y="52920"/>
                      <a:pt x="55245" y="61346"/>
                    </a:cubicBezTo>
                    <a:cubicBezTo>
                      <a:pt x="56068" y="61228"/>
                      <a:pt x="56878" y="61045"/>
                      <a:pt x="57675" y="60836"/>
                    </a:cubicBezTo>
                    <a:cubicBezTo>
                      <a:pt x="60275" y="60131"/>
                      <a:pt x="62770" y="59047"/>
                      <a:pt x="65069" y="57649"/>
                    </a:cubicBezTo>
                    <a:lnTo>
                      <a:pt x="64952" y="57440"/>
                    </a:lnTo>
                    <a:cubicBezTo>
                      <a:pt x="65213" y="54252"/>
                      <a:pt x="65357" y="51052"/>
                      <a:pt x="65396" y="47851"/>
                    </a:cubicBezTo>
                    <a:cubicBezTo>
                      <a:pt x="69328" y="44781"/>
                      <a:pt x="72711" y="41019"/>
                      <a:pt x="75363" y="36800"/>
                    </a:cubicBezTo>
                    <a:cubicBezTo>
                      <a:pt x="77323" y="33665"/>
                      <a:pt x="78890" y="30242"/>
                      <a:pt x="79491" y="26610"/>
                    </a:cubicBezTo>
                    <a:cubicBezTo>
                      <a:pt x="80092" y="22966"/>
                      <a:pt x="79661" y="19086"/>
                      <a:pt x="77845" y="15885"/>
                    </a:cubicBezTo>
                    <a:cubicBezTo>
                      <a:pt x="76735" y="13900"/>
                      <a:pt x="75128" y="12241"/>
                      <a:pt x="73417" y="10751"/>
                    </a:cubicBezTo>
                    <a:cubicBezTo>
                      <a:pt x="68126" y="6192"/>
                      <a:pt x="61620" y="3227"/>
                      <a:pt x="54932" y="1215"/>
                    </a:cubicBezTo>
                    <a:cubicBezTo>
                      <a:pt x="53926" y="901"/>
                      <a:pt x="52855" y="588"/>
                      <a:pt x="51993" y="0"/>
                    </a:cubicBezTo>
                    <a:close/>
                    <a:moveTo>
                      <a:pt x="14814" y="11757"/>
                    </a:moveTo>
                    <a:cubicBezTo>
                      <a:pt x="12058" y="13965"/>
                      <a:pt x="9602" y="16551"/>
                      <a:pt x="7381" y="19295"/>
                    </a:cubicBezTo>
                    <a:cubicBezTo>
                      <a:pt x="5252" y="21907"/>
                      <a:pt x="3305" y="24703"/>
                      <a:pt x="1986" y="27786"/>
                    </a:cubicBezTo>
                    <a:cubicBezTo>
                      <a:pt x="666" y="30882"/>
                      <a:pt x="0" y="34318"/>
                      <a:pt x="483" y="37649"/>
                    </a:cubicBezTo>
                    <a:cubicBezTo>
                      <a:pt x="980" y="40967"/>
                      <a:pt x="2691" y="44181"/>
                      <a:pt x="5461" y="46114"/>
                    </a:cubicBezTo>
                    <a:cubicBezTo>
                      <a:pt x="7233" y="47345"/>
                      <a:pt x="9397" y="48019"/>
                      <a:pt x="11554" y="48019"/>
                    </a:cubicBezTo>
                    <a:cubicBezTo>
                      <a:pt x="11892" y="48019"/>
                      <a:pt x="12231" y="48003"/>
                      <a:pt x="12567" y="47969"/>
                    </a:cubicBezTo>
                    <a:cubicBezTo>
                      <a:pt x="13312" y="47904"/>
                      <a:pt x="14043" y="47747"/>
                      <a:pt x="14749" y="47525"/>
                    </a:cubicBezTo>
                    <a:lnTo>
                      <a:pt x="14749" y="47525"/>
                    </a:lnTo>
                    <a:cubicBezTo>
                      <a:pt x="14187" y="52149"/>
                      <a:pt x="13468" y="56748"/>
                      <a:pt x="12606" y="61333"/>
                    </a:cubicBezTo>
                    <a:cubicBezTo>
                      <a:pt x="16061" y="62409"/>
                      <a:pt x="19678" y="62950"/>
                      <a:pt x="23297" y="62950"/>
                    </a:cubicBezTo>
                    <a:cubicBezTo>
                      <a:pt x="25741" y="62950"/>
                      <a:pt x="28186" y="62703"/>
                      <a:pt x="30582" y="62208"/>
                    </a:cubicBezTo>
                    <a:cubicBezTo>
                      <a:pt x="32113" y="61884"/>
                      <a:pt x="33692" y="61464"/>
                      <a:pt x="35244" y="61464"/>
                    </a:cubicBezTo>
                    <a:cubicBezTo>
                      <a:pt x="35692" y="61464"/>
                      <a:pt x="36137" y="61499"/>
                      <a:pt x="36578" y="61581"/>
                    </a:cubicBezTo>
                    <a:cubicBezTo>
                      <a:pt x="38250" y="49850"/>
                      <a:pt x="38550" y="37989"/>
                      <a:pt x="38185" y="26114"/>
                    </a:cubicBezTo>
                    <a:lnTo>
                      <a:pt x="38185" y="26114"/>
                    </a:lnTo>
                    <a:cubicBezTo>
                      <a:pt x="33900" y="28518"/>
                      <a:pt x="29445" y="30634"/>
                      <a:pt x="24795" y="32175"/>
                    </a:cubicBezTo>
                    <a:cubicBezTo>
                      <a:pt x="24442" y="32293"/>
                      <a:pt x="24089" y="32410"/>
                      <a:pt x="23736" y="32528"/>
                    </a:cubicBezTo>
                    <a:cubicBezTo>
                      <a:pt x="23005" y="31235"/>
                      <a:pt x="22326" y="29915"/>
                      <a:pt x="21698" y="28596"/>
                    </a:cubicBezTo>
                    <a:cubicBezTo>
                      <a:pt x="21450" y="28629"/>
                      <a:pt x="21200" y="28646"/>
                      <a:pt x="20949" y="28646"/>
                    </a:cubicBezTo>
                    <a:cubicBezTo>
                      <a:pt x="20027" y="28646"/>
                      <a:pt x="19106" y="28418"/>
                      <a:pt x="18315" y="27956"/>
                    </a:cubicBezTo>
                    <a:cubicBezTo>
                      <a:pt x="16904" y="27146"/>
                      <a:pt x="15911" y="25670"/>
                      <a:pt x="15702" y="24076"/>
                    </a:cubicBezTo>
                    <a:cubicBezTo>
                      <a:pt x="15689" y="24011"/>
                      <a:pt x="15689" y="23958"/>
                      <a:pt x="15689" y="23893"/>
                    </a:cubicBezTo>
                    <a:cubicBezTo>
                      <a:pt x="15676" y="23815"/>
                      <a:pt x="15689" y="23723"/>
                      <a:pt x="15715" y="23632"/>
                    </a:cubicBezTo>
                    <a:cubicBezTo>
                      <a:pt x="15755" y="23514"/>
                      <a:pt x="15846" y="23410"/>
                      <a:pt x="15924" y="23318"/>
                    </a:cubicBezTo>
                    <a:cubicBezTo>
                      <a:pt x="16212" y="22966"/>
                      <a:pt x="16499" y="22613"/>
                      <a:pt x="16787" y="22273"/>
                    </a:cubicBezTo>
                    <a:cubicBezTo>
                      <a:pt x="16787" y="22143"/>
                      <a:pt x="16787" y="22012"/>
                      <a:pt x="16787" y="21894"/>
                    </a:cubicBezTo>
                    <a:cubicBezTo>
                      <a:pt x="16813" y="20836"/>
                      <a:pt x="17139" y="19830"/>
                      <a:pt x="17623" y="18890"/>
                    </a:cubicBezTo>
                    <a:cubicBezTo>
                      <a:pt x="16695" y="16512"/>
                      <a:pt x="15781" y="14109"/>
                      <a:pt x="14814" y="11757"/>
                    </a:cubicBez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3"/>
              <p:cNvSpPr/>
              <p:nvPr/>
            </p:nvSpPr>
            <p:spPr>
              <a:xfrm>
                <a:off x="6832314" y="2395684"/>
                <a:ext cx="86093" cy="68182"/>
              </a:xfrm>
              <a:custGeom>
                <a:rect b="b" l="l" r="r" t="t"/>
                <a:pathLst>
                  <a:path extrusionOk="0" h="2463" w="3110">
                    <a:moveTo>
                      <a:pt x="1929" y="0"/>
                    </a:moveTo>
                    <a:cubicBezTo>
                      <a:pt x="1917" y="0"/>
                      <a:pt x="1906" y="0"/>
                      <a:pt x="1894" y="1"/>
                    </a:cubicBezTo>
                    <a:cubicBezTo>
                      <a:pt x="1437" y="1"/>
                      <a:pt x="1006" y="236"/>
                      <a:pt x="679" y="575"/>
                    </a:cubicBezTo>
                    <a:cubicBezTo>
                      <a:pt x="235" y="1033"/>
                      <a:pt x="0" y="1712"/>
                      <a:pt x="79" y="2365"/>
                    </a:cubicBezTo>
                    <a:cubicBezTo>
                      <a:pt x="88" y="2414"/>
                      <a:pt x="178" y="2463"/>
                      <a:pt x="282" y="2463"/>
                    </a:cubicBezTo>
                    <a:cubicBezTo>
                      <a:pt x="318" y="2463"/>
                      <a:pt x="355" y="2457"/>
                      <a:pt x="392" y="2444"/>
                    </a:cubicBezTo>
                    <a:cubicBezTo>
                      <a:pt x="536" y="2391"/>
                      <a:pt x="640" y="2261"/>
                      <a:pt x="692" y="2117"/>
                    </a:cubicBezTo>
                    <a:cubicBezTo>
                      <a:pt x="758" y="1986"/>
                      <a:pt x="784" y="1830"/>
                      <a:pt x="849" y="1686"/>
                    </a:cubicBezTo>
                    <a:cubicBezTo>
                      <a:pt x="967" y="1385"/>
                      <a:pt x="1228" y="1150"/>
                      <a:pt x="1529" y="1046"/>
                    </a:cubicBezTo>
                    <a:cubicBezTo>
                      <a:pt x="1654" y="1004"/>
                      <a:pt x="1786" y="983"/>
                      <a:pt x="1916" y="983"/>
                    </a:cubicBezTo>
                    <a:cubicBezTo>
                      <a:pt x="2112" y="983"/>
                      <a:pt x="2305" y="1030"/>
                      <a:pt x="2469" y="1124"/>
                    </a:cubicBezTo>
                    <a:cubicBezTo>
                      <a:pt x="2579" y="1185"/>
                      <a:pt x="2689" y="1269"/>
                      <a:pt x="2810" y="1269"/>
                    </a:cubicBezTo>
                    <a:cubicBezTo>
                      <a:pt x="2818" y="1269"/>
                      <a:pt x="2826" y="1269"/>
                      <a:pt x="2835" y="1268"/>
                    </a:cubicBezTo>
                    <a:cubicBezTo>
                      <a:pt x="2952" y="1242"/>
                      <a:pt x="3057" y="1137"/>
                      <a:pt x="3083" y="1007"/>
                    </a:cubicBezTo>
                    <a:cubicBezTo>
                      <a:pt x="3109" y="889"/>
                      <a:pt x="3070" y="758"/>
                      <a:pt x="3018" y="654"/>
                    </a:cubicBezTo>
                    <a:cubicBezTo>
                      <a:pt x="2827" y="246"/>
                      <a:pt x="2375" y="0"/>
                      <a:pt x="1929" y="0"/>
                    </a:cubicBezTo>
                    <a:close/>
                  </a:path>
                </a:pathLst>
              </a:custGeom>
              <a:solidFill>
                <a:srgbClr val="EE4E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3"/>
              <p:cNvSpPr/>
              <p:nvPr/>
            </p:nvSpPr>
            <p:spPr>
              <a:xfrm>
                <a:off x="5992569" y="4230281"/>
                <a:ext cx="1285631" cy="307027"/>
              </a:xfrm>
              <a:custGeom>
                <a:rect b="b" l="l" r="r" t="t"/>
                <a:pathLst>
                  <a:path extrusionOk="0" h="11091" w="46442">
                    <a:moveTo>
                      <a:pt x="46049" y="0"/>
                    </a:moveTo>
                    <a:cubicBezTo>
                      <a:pt x="43554" y="118"/>
                      <a:pt x="41046" y="340"/>
                      <a:pt x="38564" y="693"/>
                    </a:cubicBezTo>
                    <a:cubicBezTo>
                      <a:pt x="38211" y="1999"/>
                      <a:pt x="38211" y="3410"/>
                      <a:pt x="38381" y="4808"/>
                    </a:cubicBezTo>
                    <a:cubicBezTo>
                      <a:pt x="38473" y="5565"/>
                      <a:pt x="38642" y="6362"/>
                      <a:pt x="39217" y="6859"/>
                    </a:cubicBezTo>
                    <a:cubicBezTo>
                      <a:pt x="39792" y="7368"/>
                      <a:pt x="40615" y="7420"/>
                      <a:pt x="41373" y="7460"/>
                    </a:cubicBezTo>
                    <a:cubicBezTo>
                      <a:pt x="41653" y="7473"/>
                      <a:pt x="41937" y="7487"/>
                      <a:pt x="42220" y="7487"/>
                    </a:cubicBezTo>
                    <a:cubicBezTo>
                      <a:pt x="42753" y="7487"/>
                      <a:pt x="43281" y="7438"/>
                      <a:pt x="43776" y="7251"/>
                    </a:cubicBezTo>
                    <a:cubicBezTo>
                      <a:pt x="45070" y="6780"/>
                      <a:pt x="45906" y="5461"/>
                      <a:pt x="46167" y="4115"/>
                    </a:cubicBezTo>
                    <a:cubicBezTo>
                      <a:pt x="46441" y="2757"/>
                      <a:pt x="46245" y="1372"/>
                      <a:pt x="46049" y="0"/>
                    </a:cubicBezTo>
                    <a:close/>
                    <a:moveTo>
                      <a:pt x="772" y="1881"/>
                    </a:moveTo>
                    <a:cubicBezTo>
                      <a:pt x="210" y="3697"/>
                      <a:pt x="1" y="5774"/>
                      <a:pt x="158" y="7825"/>
                    </a:cubicBezTo>
                    <a:cubicBezTo>
                      <a:pt x="210" y="8439"/>
                      <a:pt x="301" y="9079"/>
                      <a:pt x="654" y="9589"/>
                    </a:cubicBezTo>
                    <a:cubicBezTo>
                      <a:pt x="1098" y="10190"/>
                      <a:pt x="1843" y="10490"/>
                      <a:pt x="2574" y="10686"/>
                    </a:cubicBezTo>
                    <a:cubicBezTo>
                      <a:pt x="3606" y="10955"/>
                      <a:pt x="4673" y="11090"/>
                      <a:pt x="5741" y="11090"/>
                    </a:cubicBezTo>
                    <a:cubicBezTo>
                      <a:pt x="6594" y="11090"/>
                      <a:pt x="7448" y="11004"/>
                      <a:pt x="8283" y="10830"/>
                    </a:cubicBezTo>
                    <a:cubicBezTo>
                      <a:pt x="9132" y="10647"/>
                      <a:pt x="9981" y="10373"/>
                      <a:pt x="10648" y="9798"/>
                    </a:cubicBezTo>
                    <a:cubicBezTo>
                      <a:pt x="11327" y="9210"/>
                      <a:pt x="11732" y="8361"/>
                      <a:pt x="12019" y="7512"/>
                    </a:cubicBezTo>
                    <a:cubicBezTo>
                      <a:pt x="12529" y="6075"/>
                      <a:pt x="12777" y="4573"/>
                      <a:pt x="13012" y="3070"/>
                    </a:cubicBezTo>
                    <a:cubicBezTo>
                      <a:pt x="8936" y="2678"/>
                      <a:pt x="4847" y="2273"/>
                      <a:pt x="772" y="1881"/>
                    </a:cubicBezTo>
                    <a:close/>
                  </a:path>
                </a:pathLst>
              </a:custGeom>
              <a:solidFill>
                <a:srgbClr val="C0D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3"/>
              <p:cNvSpPr/>
              <p:nvPr/>
            </p:nvSpPr>
            <p:spPr>
              <a:xfrm>
                <a:off x="6981666" y="2960201"/>
                <a:ext cx="410476" cy="755843"/>
              </a:xfrm>
              <a:custGeom>
                <a:rect b="b" l="l" r="r" t="t"/>
                <a:pathLst>
                  <a:path extrusionOk="0" h="27304" w="14828">
                    <a:moveTo>
                      <a:pt x="0" y="1"/>
                    </a:moveTo>
                    <a:cubicBezTo>
                      <a:pt x="1254" y="1072"/>
                      <a:pt x="2495" y="2156"/>
                      <a:pt x="3710" y="3280"/>
                    </a:cubicBezTo>
                    <a:cubicBezTo>
                      <a:pt x="3776" y="3345"/>
                      <a:pt x="3854" y="3423"/>
                      <a:pt x="3867" y="3515"/>
                    </a:cubicBezTo>
                    <a:cubicBezTo>
                      <a:pt x="3880" y="3606"/>
                      <a:pt x="3828" y="3685"/>
                      <a:pt x="3789" y="3750"/>
                    </a:cubicBezTo>
                    <a:cubicBezTo>
                      <a:pt x="3057" y="4939"/>
                      <a:pt x="2326" y="6114"/>
                      <a:pt x="1594" y="7290"/>
                    </a:cubicBezTo>
                    <a:cubicBezTo>
                      <a:pt x="2574" y="7682"/>
                      <a:pt x="3541" y="8100"/>
                      <a:pt x="4494" y="8531"/>
                    </a:cubicBezTo>
                    <a:cubicBezTo>
                      <a:pt x="4612" y="8583"/>
                      <a:pt x="4729" y="8649"/>
                      <a:pt x="4795" y="8753"/>
                    </a:cubicBezTo>
                    <a:cubicBezTo>
                      <a:pt x="4873" y="8897"/>
                      <a:pt x="4821" y="9067"/>
                      <a:pt x="4782" y="9223"/>
                    </a:cubicBezTo>
                    <a:cubicBezTo>
                      <a:pt x="3423" y="13639"/>
                      <a:pt x="2848" y="18276"/>
                      <a:pt x="3083" y="22875"/>
                    </a:cubicBezTo>
                    <a:cubicBezTo>
                      <a:pt x="3214" y="18054"/>
                      <a:pt x="4978" y="13430"/>
                      <a:pt x="5722" y="8662"/>
                    </a:cubicBezTo>
                    <a:cubicBezTo>
                      <a:pt x="5748" y="8544"/>
                      <a:pt x="5761" y="8413"/>
                      <a:pt x="5722" y="8296"/>
                    </a:cubicBezTo>
                    <a:cubicBezTo>
                      <a:pt x="5670" y="8152"/>
                      <a:pt x="5539" y="8061"/>
                      <a:pt x="5422" y="7969"/>
                    </a:cubicBezTo>
                    <a:cubicBezTo>
                      <a:pt x="4573" y="7395"/>
                      <a:pt x="3593" y="7003"/>
                      <a:pt x="2561" y="6833"/>
                    </a:cubicBezTo>
                    <a:lnTo>
                      <a:pt x="4285" y="4442"/>
                    </a:lnTo>
                    <a:cubicBezTo>
                      <a:pt x="4429" y="4246"/>
                      <a:pt x="4586" y="4037"/>
                      <a:pt x="4586" y="3789"/>
                    </a:cubicBezTo>
                    <a:cubicBezTo>
                      <a:pt x="4599" y="3606"/>
                      <a:pt x="4520" y="3423"/>
                      <a:pt x="4429" y="3253"/>
                    </a:cubicBezTo>
                    <a:cubicBezTo>
                      <a:pt x="4037" y="2587"/>
                      <a:pt x="3397" y="2104"/>
                      <a:pt x="2757" y="1673"/>
                    </a:cubicBezTo>
                    <a:cubicBezTo>
                      <a:pt x="1855" y="1072"/>
                      <a:pt x="928" y="510"/>
                      <a:pt x="0" y="1"/>
                    </a:cubicBezTo>
                    <a:close/>
                    <a:moveTo>
                      <a:pt x="9119" y="19491"/>
                    </a:moveTo>
                    <a:lnTo>
                      <a:pt x="9119" y="19491"/>
                    </a:lnTo>
                    <a:cubicBezTo>
                      <a:pt x="9602" y="22065"/>
                      <a:pt x="9994" y="24677"/>
                      <a:pt x="10307" y="27303"/>
                    </a:cubicBezTo>
                    <a:cubicBezTo>
                      <a:pt x="10569" y="26376"/>
                      <a:pt x="11026" y="25487"/>
                      <a:pt x="11588" y="24691"/>
                    </a:cubicBezTo>
                    <a:cubicBezTo>
                      <a:pt x="12489" y="23449"/>
                      <a:pt x="13652" y="22417"/>
                      <a:pt x="14827" y="21438"/>
                    </a:cubicBezTo>
                    <a:lnTo>
                      <a:pt x="14827" y="21438"/>
                    </a:lnTo>
                    <a:cubicBezTo>
                      <a:pt x="13377" y="21621"/>
                      <a:pt x="11993" y="22339"/>
                      <a:pt x="10974" y="23397"/>
                    </a:cubicBezTo>
                    <a:cubicBezTo>
                      <a:pt x="11091" y="22313"/>
                      <a:pt x="11653" y="21320"/>
                      <a:pt x="12189" y="20367"/>
                    </a:cubicBezTo>
                    <a:lnTo>
                      <a:pt x="12189" y="20367"/>
                    </a:lnTo>
                    <a:cubicBezTo>
                      <a:pt x="11300" y="20771"/>
                      <a:pt x="10595" y="21568"/>
                      <a:pt x="10281" y="22496"/>
                    </a:cubicBezTo>
                    <a:cubicBezTo>
                      <a:pt x="10190" y="21412"/>
                      <a:pt x="9785" y="20353"/>
                      <a:pt x="9119" y="19491"/>
                    </a:cubicBezTo>
                    <a:close/>
                  </a:path>
                </a:pathLst>
              </a:custGeom>
              <a:solidFill>
                <a:srgbClr val="C0D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3"/>
              <p:cNvSpPr/>
              <p:nvPr/>
            </p:nvSpPr>
            <p:spPr>
              <a:xfrm>
                <a:off x="6370861" y="2328386"/>
                <a:ext cx="236519" cy="93622"/>
              </a:xfrm>
              <a:custGeom>
                <a:rect b="b" l="l" r="r" t="t"/>
                <a:pathLst>
                  <a:path extrusionOk="0" h="3382" w="8544">
                    <a:moveTo>
                      <a:pt x="7916" y="1"/>
                    </a:moveTo>
                    <a:cubicBezTo>
                      <a:pt x="7907" y="1"/>
                      <a:pt x="7899" y="1"/>
                      <a:pt x="7890" y="2"/>
                    </a:cubicBezTo>
                    <a:cubicBezTo>
                      <a:pt x="7695" y="15"/>
                      <a:pt x="7512" y="159"/>
                      <a:pt x="7420" y="328"/>
                    </a:cubicBezTo>
                    <a:cubicBezTo>
                      <a:pt x="7329" y="498"/>
                      <a:pt x="7303" y="694"/>
                      <a:pt x="7277" y="890"/>
                    </a:cubicBezTo>
                    <a:cubicBezTo>
                      <a:pt x="7237" y="1178"/>
                      <a:pt x="7211" y="1491"/>
                      <a:pt x="7342" y="1765"/>
                    </a:cubicBezTo>
                    <a:cubicBezTo>
                      <a:pt x="7440" y="1961"/>
                      <a:pt x="7662" y="2105"/>
                      <a:pt x="7871" y="2105"/>
                    </a:cubicBezTo>
                    <a:cubicBezTo>
                      <a:pt x="7942" y="2105"/>
                      <a:pt x="8011" y="2089"/>
                      <a:pt x="8073" y="2053"/>
                    </a:cubicBezTo>
                    <a:cubicBezTo>
                      <a:pt x="8191" y="1988"/>
                      <a:pt x="8374" y="1831"/>
                      <a:pt x="8465" y="1583"/>
                    </a:cubicBezTo>
                    <a:cubicBezTo>
                      <a:pt x="8544" y="1347"/>
                      <a:pt x="8544" y="1086"/>
                      <a:pt x="8518" y="838"/>
                    </a:cubicBezTo>
                    <a:cubicBezTo>
                      <a:pt x="8504" y="642"/>
                      <a:pt x="8465" y="446"/>
                      <a:pt x="8361" y="276"/>
                    </a:cubicBezTo>
                    <a:cubicBezTo>
                      <a:pt x="8261" y="127"/>
                      <a:pt x="8090" y="1"/>
                      <a:pt x="7916" y="1"/>
                    </a:cubicBezTo>
                    <a:close/>
                    <a:moveTo>
                      <a:pt x="597" y="1345"/>
                    </a:moveTo>
                    <a:cubicBezTo>
                      <a:pt x="581" y="1345"/>
                      <a:pt x="565" y="1346"/>
                      <a:pt x="549" y="1347"/>
                    </a:cubicBezTo>
                    <a:cubicBezTo>
                      <a:pt x="353" y="1374"/>
                      <a:pt x="196" y="1517"/>
                      <a:pt x="118" y="1687"/>
                    </a:cubicBezTo>
                    <a:cubicBezTo>
                      <a:pt x="26" y="1857"/>
                      <a:pt x="0" y="2053"/>
                      <a:pt x="13" y="2236"/>
                    </a:cubicBezTo>
                    <a:cubicBezTo>
                      <a:pt x="13" y="2445"/>
                      <a:pt x="39" y="2654"/>
                      <a:pt x="105" y="2863"/>
                    </a:cubicBezTo>
                    <a:cubicBezTo>
                      <a:pt x="170" y="3072"/>
                      <a:pt x="301" y="3307"/>
                      <a:pt x="536" y="3372"/>
                    </a:cubicBezTo>
                    <a:cubicBezTo>
                      <a:pt x="566" y="3379"/>
                      <a:pt x="596" y="3382"/>
                      <a:pt x="626" y="3382"/>
                    </a:cubicBezTo>
                    <a:cubicBezTo>
                      <a:pt x="782" y="3382"/>
                      <a:pt x="942" y="3305"/>
                      <a:pt x="1084" y="3229"/>
                    </a:cubicBezTo>
                    <a:cubicBezTo>
                      <a:pt x="1084" y="3229"/>
                      <a:pt x="1085" y="3229"/>
                      <a:pt x="1085" y="3229"/>
                    </a:cubicBezTo>
                    <a:cubicBezTo>
                      <a:pt x="1094" y="3229"/>
                      <a:pt x="1204" y="3079"/>
                      <a:pt x="1241" y="2928"/>
                    </a:cubicBezTo>
                    <a:cubicBezTo>
                      <a:pt x="1293" y="2758"/>
                      <a:pt x="1293" y="2588"/>
                      <a:pt x="1293" y="2419"/>
                    </a:cubicBezTo>
                    <a:cubicBezTo>
                      <a:pt x="1280" y="2170"/>
                      <a:pt x="1254" y="1922"/>
                      <a:pt x="1137" y="1700"/>
                    </a:cubicBezTo>
                    <a:cubicBezTo>
                      <a:pt x="1027" y="1505"/>
                      <a:pt x="816" y="1345"/>
                      <a:pt x="597" y="1345"/>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3"/>
              <p:cNvSpPr/>
              <p:nvPr/>
            </p:nvSpPr>
            <p:spPr>
              <a:xfrm>
                <a:off x="6315522" y="2243287"/>
                <a:ext cx="295483" cy="71421"/>
              </a:xfrm>
              <a:custGeom>
                <a:rect b="b" l="l" r="r" t="t"/>
                <a:pathLst>
                  <a:path extrusionOk="0" h="2580" w="10674">
                    <a:moveTo>
                      <a:pt x="9166" y="1"/>
                    </a:moveTo>
                    <a:cubicBezTo>
                      <a:pt x="9102" y="1"/>
                      <a:pt x="9039" y="2"/>
                      <a:pt x="8975" y="6"/>
                    </a:cubicBezTo>
                    <a:cubicBezTo>
                      <a:pt x="8387" y="58"/>
                      <a:pt x="7747" y="306"/>
                      <a:pt x="7486" y="842"/>
                    </a:cubicBezTo>
                    <a:cubicBezTo>
                      <a:pt x="7447" y="920"/>
                      <a:pt x="7421" y="999"/>
                      <a:pt x="7434" y="1077"/>
                    </a:cubicBezTo>
                    <a:cubicBezTo>
                      <a:pt x="7447" y="1156"/>
                      <a:pt x="7512" y="1234"/>
                      <a:pt x="7603" y="1234"/>
                    </a:cubicBezTo>
                    <a:cubicBezTo>
                      <a:pt x="7643" y="1234"/>
                      <a:pt x="7682" y="1208"/>
                      <a:pt x="7721" y="1195"/>
                    </a:cubicBezTo>
                    <a:cubicBezTo>
                      <a:pt x="8129" y="991"/>
                      <a:pt x="8580" y="831"/>
                      <a:pt x="9040" y="831"/>
                    </a:cubicBezTo>
                    <a:cubicBezTo>
                      <a:pt x="9140" y="831"/>
                      <a:pt x="9240" y="839"/>
                      <a:pt x="9341" y="855"/>
                    </a:cubicBezTo>
                    <a:cubicBezTo>
                      <a:pt x="9398" y="845"/>
                      <a:pt x="9461" y="840"/>
                      <a:pt x="9529" y="840"/>
                    </a:cubicBezTo>
                    <a:cubicBezTo>
                      <a:pt x="9728" y="840"/>
                      <a:pt x="9966" y="882"/>
                      <a:pt x="10190" y="960"/>
                    </a:cubicBezTo>
                    <a:cubicBezTo>
                      <a:pt x="10250" y="980"/>
                      <a:pt x="10318" y="1007"/>
                      <a:pt x="10382" y="1007"/>
                    </a:cubicBezTo>
                    <a:cubicBezTo>
                      <a:pt x="10401" y="1007"/>
                      <a:pt x="10420" y="1005"/>
                      <a:pt x="10438" y="999"/>
                    </a:cubicBezTo>
                    <a:cubicBezTo>
                      <a:pt x="10595" y="973"/>
                      <a:pt x="10673" y="777"/>
                      <a:pt x="10621" y="620"/>
                    </a:cubicBezTo>
                    <a:cubicBezTo>
                      <a:pt x="10582" y="476"/>
                      <a:pt x="10451" y="372"/>
                      <a:pt x="10321" y="280"/>
                    </a:cubicBezTo>
                    <a:cubicBezTo>
                      <a:pt x="9982" y="77"/>
                      <a:pt x="9574" y="1"/>
                      <a:pt x="9166" y="1"/>
                    </a:cubicBezTo>
                    <a:close/>
                    <a:moveTo>
                      <a:pt x="2117" y="916"/>
                    </a:moveTo>
                    <a:cubicBezTo>
                      <a:pt x="1843" y="916"/>
                      <a:pt x="1565" y="965"/>
                      <a:pt x="1307" y="1051"/>
                    </a:cubicBezTo>
                    <a:cubicBezTo>
                      <a:pt x="784" y="1234"/>
                      <a:pt x="275" y="1587"/>
                      <a:pt x="66" y="2096"/>
                    </a:cubicBezTo>
                    <a:cubicBezTo>
                      <a:pt x="27" y="2201"/>
                      <a:pt x="0" y="2292"/>
                      <a:pt x="27" y="2397"/>
                    </a:cubicBezTo>
                    <a:cubicBezTo>
                      <a:pt x="40" y="2488"/>
                      <a:pt x="131" y="2579"/>
                      <a:pt x="223" y="2579"/>
                    </a:cubicBezTo>
                    <a:cubicBezTo>
                      <a:pt x="301" y="2579"/>
                      <a:pt x="353" y="2527"/>
                      <a:pt x="405" y="2488"/>
                    </a:cubicBezTo>
                    <a:cubicBezTo>
                      <a:pt x="899" y="2144"/>
                      <a:pt x="1499" y="1951"/>
                      <a:pt x="2096" y="1951"/>
                    </a:cubicBezTo>
                    <a:cubicBezTo>
                      <a:pt x="2225" y="1951"/>
                      <a:pt x="2355" y="1960"/>
                      <a:pt x="2483" y="1979"/>
                    </a:cubicBezTo>
                    <a:cubicBezTo>
                      <a:pt x="2587" y="1992"/>
                      <a:pt x="2757" y="2005"/>
                      <a:pt x="2927" y="2031"/>
                    </a:cubicBezTo>
                    <a:cubicBezTo>
                      <a:pt x="2981" y="2039"/>
                      <a:pt x="3040" y="2044"/>
                      <a:pt x="3097" y="2044"/>
                    </a:cubicBezTo>
                    <a:cubicBezTo>
                      <a:pt x="3233" y="2044"/>
                      <a:pt x="3367" y="2014"/>
                      <a:pt x="3449" y="1913"/>
                    </a:cubicBezTo>
                    <a:cubicBezTo>
                      <a:pt x="3580" y="1730"/>
                      <a:pt x="3449" y="1469"/>
                      <a:pt x="3279" y="1325"/>
                    </a:cubicBezTo>
                    <a:cubicBezTo>
                      <a:pt x="2968" y="1038"/>
                      <a:pt x="2548" y="916"/>
                      <a:pt x="2117" y="916"/>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3"/>
              <p:cNvSpPr/>
              <p:nvPr/>
            </p:nvSpPr>
            <p:spPr>
              <a:xfrm>
                <a:off x="6274302" y="2410882"/>
                <a:ext cx="497621" cy="177583"/>
              </a:xfrm>
              <a:custGeom>
                <a:rect b="b" l="l" r="r" t="t"/>
                <a:pathLst>
                  <a:path extrusionOk="0" h="6415" w="17976">
                    <a:moveTo>
                      <a:pt x="15676" y="0"/>
                    </a:moveTo>
                    <a:cubicBezTo>
                      <a:pt x="14409" y="0"/>
                      <a:pt x="13377" y="1032"/>
                      <a:pt x="13377" y="2313"/>
                    </a:cubicBezTo>
                    <a:cubicBezTo>
                      <a:pt x="13377" y="3580"/>
                      <a:pt x="14409" y="4612"/>
                      <a:pt x="15676" y="4612"/>
                    </a:cubicBezTo>
                    <a:cubicBezTo>
                      <a:pt x="16944" y="4612"/>
                      <a:pt x="17976" y="3580"/>
                      <a:pt x="17976" y="2313"/>
                    </a:cubicBezTo>
                    <a:cubicBezTo>
                      <a:pt x="17976" y="1032"/>
                      <a:pt x="16944" y="0"/>
                      <a:pt x="15676" y="0"/>
                    </a:cubicBezTo>
                    <a:close/>
                    <a:moveTo>
                      <a:pt x="1751" y="1816"/>
                    </a:moveTo>
                    <a:cubicBezTo>
                      <a:pt x="1045" y="1816"/>
                      <a:pt x="431" y="2117"/>
                      <a:pt x="0" y="2613"/>
                    </a:cubicBezTo>
                    <a:cubicBezTo>
                      <a:pt x="39" y="3279"/>
                      <a:pt x="79" y="3945"/>
                      <a:pt x="157" y="4612"/>
                    </a:cubicBezTo>
                    <a:cubicBezTo>
                      <a:pt x="196" y="5056"/>
                      <a:pt x="261" y="5500"/>
                      <a:pt x="340" y="5931"/>
                    </a:cubicBezTo>
                    <a:cubicBezTo>
                      <a:pt x="719" y="6232"/>
                      <a:pt x="1215" y="6414"/>
                      <a:pt x="1751" y="6414"/>
                    </a:cubicBezTo>
                    <a:cubicBezTo>
                      <a:pt x="3018" y="6414"/>
                      <a:pt x="4050" y="5382"/>
                      <a:pt x="4050" y="4115"/>
                    </a:cubicBezTo>
                    <a:cubicBezTo>
                      <a:pt x="4050" y="2848"/>
                      <a:pt x="3018" y="1816"/>
                      <a:pt x="1751" y="1816"/>
                    </a:cubicBezTo>
                    <a:close/>
                  </a:path>
                </a:pathLst>
              </a:custGeom>
              <a:solidFill>
                <a:srgbClr val="FF7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3"/>
              <p:cNvSpPr/>
              <p:nvPr/>
            </p:nvSpPr>
            <p:spPr>
              <a:xfrm>
                <a:off x="6295618" y="2442330"/>
                <a:ext cx="450643" cy="102730"/>
              </a:xfrm>
              <a:custGeom>
                <a:rect b="b" l="l" r="r" t="t"/>
                <a:pathLst>
                  <a:path extrusionOk="0" h="3711" w="16279">
                    <a:moveTo>
                      <a:pt x="15390" y="1"/>
                    </a:moveTo>
                    <a:cubicBezTo>
                      <a:pt x="15364" y="1"/>
                      <a:pt x="15351" y="14"/>
                      <a:pt x="15337" y="27"/>
                    </a:cubicBezTo>
                    <a:cubicBezTo>
                      <a:pt x="14776" y="523"/>
                      <a:pt x="14253" y="1085"/>
                      <a:pt x="13783" y="1673"/>
                    </a:cubicBezTo>
                    <a:cubicBezTo>
                      <a:pt x="13757" y="1712"/>
                      <a:pt x="13757" y="1751"/>
                      <a:pt x="13796" y="1777"/>
                    </a:cubicBezTo>
                    <a:lnTo>
                      <a:pt x="13835" y="1791"/>
                    </a:lnTo>
                    <a:cubicBezTo>
                      <a:pt x="13861" y="1791"/>
                      <a:pt x="13874" y="1791"/>
                      <a:pt x="13900" y="1764"/>
                    </a:cubicBezTo>
                    <a:cubicBezTo>
                      <a:pt x="14358" y="1177"/>
                      <a:pt x="14880" y="628"/>
                      <a:pt x="15442" y="131"/>
                    </a:cubicBezTo>
                    <a:cubicBezTo>
                      <a:pt x="15468" y="105"/>
                      <a:pt x="15468" y="53"/>
                      <a:pt x="15442" y="27"/>
                    </a:cubicBezTo>
                    <a:cubicBezTo>
                      <a:pt x="15429" y="14"/>
                      <a:pt x="15403" y="1"/>
                      <a:pt x="15390" y="1"/>
                    </a:cubicBezTo>
                    <a:close/>
                    <a:moveTo>
                      <a:pt x="16200" y="589"/>
                    </a:moveTo>
                    <a:cubicBezTo>
                      <a:pt x="16187" y="589"/>
                      <a:pt x="16160" y="589"/>
                      <a:pt x="16147" y="602"/>
                    </a:cubicBezTo>
                    <a:cubicBezTo>
                      <a:pt x="15729" y="981"/>
                      <a:pt x="15351" y="1399"/>
                      <a:pt x="15037" y="1869"/>
                    </a:cubicBezTo>
                    <a:cubicBezTo>
                      <a:pt x="15011" y="1895"/>
                      <a:pt x="15024" y="1947"/>
                      <a:pt x="15050" y="1973"/>
                    </a:cubicBezTo>
                    <a:lnTo>
                      <a:pt x="15102" y="1986"/>
                    </a:lnTo>
                    <a:cubicBezTo>
                      <a:pt x="15115" y="1986"/>
                      <a:pt x="15142" y="1973"/>
                      <a:pt x="15155" y="1947"/>
                    </a:cubicBezTo>
                    <a:cubicBezTo>
                      <a:pt x="15468" y="1490"/>
                      <a:pt x="15834" y="1085"/>
                      <a:pt x="16252" y="719"/>
                    </a:cubicBezTo>
                    <a:cubicBezTo>
                      <a:pt x="16278" y="693"/>
                      <a:pt x="16278" y="641"/>
                      <a:pt x="16252" y="615"/>
                    </a:cubicBezTo>
                    <a:cubicBezTo>
                      <a:pt x="16239" y="602"/>
                      <a:pt x="16226" y="589"/>
                      <a:pt x="16200" y="589"/>
                    </a:cubicBezTo>
                    <a:close/>
                    <a:moveTo>
                      <a:pt x="1111" y="1934"/>
                    </a:moveTo>
                    <a:cubicBezTo>
                      <a:pt x="1085" y="1934"/>
                      <a:pt x="1072" y="1947"/>
                      <a:pt x="1059" y="1973"/>
                    </a:cubicBezTo>
                    <a:cubicBezTo>
                      <a:pt x="667" y="2444"/>
                      <a:pt x="314" y="2953"/>
                      <a:pt x="27" y="3489"/>
                    </a:cubicBezTo>
                    <a:cubicBezTo>
                      <a:pt x="1" y="3528"/>
                      <a:pt x="14" y="3567"/>
                      <a:pt x="53" y="3593"/>
                    </a:cubicBezTo>
                    <a:lnTo>
                      <a:pt x="92" y="3593"/>
                    </a:lnTo>
                    <a:cubicBezTo>
                      <a:pt x="119" y="3593"/>
                      <a:pt x="145" y="3580"/>
                      <a:pt x="158" y="3554"/>
                    </a:cubicBezTo>
                    <a:cubicBezTo>
                      <a:pt x="445" y="3032"/>
                      <a:pt x="785" y="2522"/>
                      <a:pt x="1164" y="2065"/>
                    </a:cubicBezTo>
                    <a:cubicBezTo>
                      <a:pt x="1190" y="2026"/>
                      <a:pt x="1190" y="1986"/>
                      <a:pt x="1164" y="1960"/>
                    </a:cubicBezTo>
                    <a:cubicBezTo>
                      <a:pt x="1151" y="1947"/>
                      <a:pt x="1124" y="1934"/>
                      <a:pt x="1111" y="1934"/>
                    </a:cubicBezTo>
                    <a:close/>
                    <a:moveTo>
                      <a:pt x="2000" y="2261"/>
                    </a:moveTo>
                    <a:cubicBezTo>
                      <a:pt x="1974" y="2261"/>
                      <a:pt x="1947" y="2274"/>
                      <a:pt x="1934" y="2300"/>
                    </a:cubicBezTo>
                    <a:cubicBezTo>
                      <a:pt x="1686" y="2744"/>
                      <a:pt x="1399" y="3175"/>
                      <a:pt x="1098" y="3593"/>
                    </a:cubicBezTo>
                    <a:cubicBezTo>
                      <a:pt x="1072" y="3619"/>
                      <a:pt x="1085" y="3672"/>
                      <a:pt x="1111" y="3698"/>
                    </a:cubicBezTo>
                    <a:lnTo>
                      <a:pt x="1164" y="3711"/>
                    </a:lnTo>
                    <a:cubicBezTo>
                      <a:pt x="1177" y="3711"/>
                      <a:pt x="1203" y="3698"/>
                      <a:pt x="1216" y="3672"/>
                    </a:cubicBezTo>
                    <a:cubicBezTo>
                      <a:pt x="1516" y="3254"/>
                      <a:pt x="1804" y="2823"/>
                      <a:pt x="2065" y="2378"/>
                    </a:cubicBezTo>
                    <a:cubicBezTo>
                      <a:pt x="2091" y="2339"/>
                      <a:pt x="2078" y="2287"/>
                      <a:pt x="2039" y="2274"/>
                    </a:cubicBezTo>
                    <a:cubicBezTo>
                      <a:pt x="2026" y="2261"/>
                      <a:pt x="2013" y="2261"/>
                      <a:pt x="2000" y="2261"/>
                    </a:cubicBezTo>
                    <a:close/>
                  </a:path>
                </a:pathLst>
              </a:custGeom>
              <a:solidFill>
                <a:srgbClr val="FBB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3"/>
              <p:cNvSpPr/>
              <p:nvPr/>
            </p:nvSpPr>
            <p:spPr>
              <a:xfrm>
                <a:off x="5730020" y="2408778"/>
                <a:ext cx="1664604" cy="1783860"/>
              </a:xfrm>
              <a:custGeom>
                <a:rect b="b" l="l" r="r" t="t"/>
                <a:pathLst>
                  <a:path extrusionOk="0" h="64440" w="60132">
                    <a:moveTo>
                      <a:pt x="26824" y="0"/>
                    </a:moveTo>
                    <a:cubicBezTo>
                      <a:pt x="26794" y="0"/>
                      <a:pt x="26764" y="22"/>
                      <a:pt x="26755" y="50"/>
                    </a:cubicBezTo>
                    <a:cubicBezTo>
                      <a:pt x="26324" y="1004"/>
                      <a:pt x="25801" y="1918"/>
                      <a:pt x="25174" y="2754"/>
                    </a:cubicBezTo>
                    <a:cubicBezTo>
                      <a:pt x="25161" y="2767"/>
                      <a:pt x="25161" y="2794"/>
                      <a:pt x="25161" y="2820"/>
                    </a:cubicBezTo>
                    <a:cubicBezTo>
                      <a:pt x="25174" y="2846"/>
                      <a:pt x="25187" y="2859"/>
                      <a:pt x="25200" y="2872"/>
                    </a:cubicBezTo>
                    <a:cubicBezTo>
                      <a:pt x="25723" y="3185"/>
                      <a:pt x="26245" y="3486"/>
                      <a:pt x="26781" y="3773"/>
                    </a:cubicBezTo>
                    <a:lnTo>
                      <a:pt x="26820" y="3773"/>
                    </a:lnTo>
                    <a:cubicBezTo>
                      <a:pt x="26846" y="3773"/>
                      <a:pt x="26885" y="3760"/>
                      <a:pt x="26898" y="3734"/>
                    </a:cubicBezTo>
                    <a:cubicBezTo>
                      <a:pt x="26911" y="3695"/>
                      <a:pt x="26898" y="3643"/>
                      <a:pt x="26859" y="3630"/>
                    </a:cubicBezTo>
                    <a:cubicBezTo>
                      <a:pt x="26350" y="3355"/>
                      <a:pt x="25853" y="3068"/>
                      <a:pt x="25357" y="2780"/>
                    </a:cubicBezTo>
                    <a:cubicBezTo>
                      <a:pt x="25971" y="1944"/>
                      <a:pt x="26480" y="1056"/>
                      <a:pt x="26898" y="116"/>
                    </a:cubicBezTo>
                    <a:cubicBezTo>
                      <a:pt x="26925" y="76"/>
                      <a:pt x="26898" y="24"/>
                      <a:pt x="26859" y="11"/>
                    </a:cubicBezTo>
                    <a:cubicBezTo>
                      <a:pt x="26848" y="4"/>
                      <a:pt x="26836" y="0"/>
                      <a:pt x="26824" y="0"/>
                    </a:cubicBezTo>
                    <a:close/>
                    <a:moveTo>
                      <a:pt x="30452" y="3917"/>
                    </a:moveTo>
                    <a:cubicBezTo>
                      <a:pt x="30399" y="3917"/>
                      <a:pt x="30360" y="3943"/>
                      <a:pt x="30360" y="3982"/>
                    </a:cubicBezTo>
                    <a:cubicBezTo>
                      <a:pt x="30269" y="4596"/>
                      <a:pt x="29655" y="4936"/>
                      <a:pt x="29393" y="5067"/>
                    </a:cubicBezTo>
                    <a:cubicBezTo>
                      <a:pt x="28984" y="5255"/>
                      <a:pt x="28533" y="5348"/>
                      <a:pt x="28083" y="5348"/>
                    </a:cubicBezTo>
                    <a:cubicBezTo>
                      <a:pt x="27442" y="5348"/>
                      <a:pt x="26801" y="5160"/>
                      <a:pt x="26271" y="4792"/>
                    </a:cubicBezTo>
                    <a:cubicBezTo>
                      <a:pt x="26254" y="4780"/>
                      <a:pt x="26233" y="4774"/>
                      <a:pt x="26215" y="4774"/>
                    </a:cubicBezTo>
                    <a:cubicBezTo>
                      <a:pt x="26193" y="4774"/>
                      <a:pt x="26174" y="4784"/>
                      <a:pt x="26167" y="4805"/>
                    </a:cubicBezTo>
                    <a:cubicBezTo>
                      <a:pt x="26141" y="4844"/>
                      <a:pt x="26141" y="4897"/>
                      <a:pt x="26180" y="4923"/>
                    </a:cubicBezTo>
                    <a:cubicBezTo>
                      <a:pt x="26742" y="5315"/>
                      <a:pt x="27408" y="5511"/>
                      <a:pt x="28087" y="5511"/>
                    </a:cubicBezTo>
                    <a:cubicBezTo>
                      <a:pt x="28557" y="5511"/>
                      <a:pt x="29028" y="5406"/>
                      <a:pt x="29472" y="5210"/>
                    </a:cubicBezTo>
                    <a:cubicBezTo>
                      <a:pt x="30060" y="4936"/>
                      <a:pt x="30452" y="4492"/>
                      <a:pt x="30517" y="4008"/>
                    </a:cubicBezTo>
                    <a:cubicBezTo>
                      <a:pt x="30530" y="3969"/>
                      <a:pt x="30491" y="3930"/>
                      <a:pt x="30452" y="3917"/>
                    </a:cubicBezTo>
                    <a:close/>
                    <a:moveTo>
                      <a:pt x="7806" y="38700"/>
                    </a:moveTo>
                    <a:cubicBezTo>
                      <a:pt x="7784" y="38700"/>
                      <a:pt x="7762" y="38709"/>
                      <a:pt x="7747" y="38731"/>
                    </a:cubicBezTo>
                    <a:lnTo>
                      <a:pt x="6872" y="39776"/>
                    </a:lnTo>
                    <a:cubicBezTo>
                      <a:pt x="6781" y="39881"/>
                      <a:pt x="6702" y="39985"/>
                      <a:pt x="6650" y="40116"/>
                    </a:cubicBezTo>
                    <a:cubicBezTo>
                      <a:pt x="6624" y="40194"/>
                      <a:pt x="6611" y="40286"/>
                      <a:pt x="6611" y="40377"/>
                    </a:cubicBezTo>
                    <a:cubicBezTo>
                      <a:pt x="4534" y="42611"/>
                      <a:pt x="2313" y="44792"/>
                      <a:pt x="27" y="46830"/>
                    </a:cubicBezTo>
                    <a:cubicBezTo>
                      <a:pt x="1" y="46856"/>
                      <a:pt x="1" y="46909"/>
                      <a:pt x="27" y="46948"/>
                    </a:cubicBezTo>
                    <a:cubicBezTo>
                      <a:pt x="40" y="46961"/>
                      <a:pt x="66" y="46974"/>
                      <a:pt x="92" y="46974"/>
                    </a:cubicBezTo>
                    <a:lnTo>
                      <a:pt x="144" y="46948"/>
                    </a:lnTo>
                    <a:cubicBezTo>
                      <a:pt x="2391" y="44936"/>
                      <a:pt x="4573" y="42807"/>
                      <a:pt x="6637" y="40599"/>
                    </a:cubicBezTo>
                    <a:cubicBezTo>
                      <a:pt x="6846" y="42219"/>
                      <a:pt x="7865" y="43721"/>
                      <a:pt x="9276" y="44531"/>
                    </a:cubicBezTo>
                    <a:cubicBezTo>
                      <a:pt x="10086" y="45001"/>
                      <a:pt x="11013" y="45237"/>
                      <a:pt x="11954" y="45237"/>
                    </a:cubicBezTo>
                    <a:cubicBezTo>
                      <a:pt x="12202" y="45237"/>
                      <a:pt x="12463" y="45223"/>
                      <a:pt x="12725" y="45184"/>
                    </a:cubicBezTo>
                    <a:cubicBezTo>
                      <a:pt x="12764" y="45171"/>
                      <a:pt x="12790" y="45132"/>
                      <a:pt x="12790" y="45093"/>
                    </a:cubicBezTo>
                    <a:cubicBezTo>
                      <a:pt x="12779" y="45050"/>
                      <a:pt x="12759" y="45024"/>
                      <a:pt x="12723" y="45024"/>
                    </a:cubicBezTo>
                    <a:cubicBezTo>
                      <a:pt x="12716" y="45024"/>
                      <a:pt x="12707" y="45025"/>
                      <a:pt x="12698" y="45028"/>
                    </a:cubicBezTo>
                    <a:cubicBezTo>
                      <a:pt x="12456" y="45060"/>
                      <a:pt x="12213" y="45076"/>
                      <a:pt x="11970" y="45076"/>
                    </a:cubicBezTo>
                    <a:cubicBezTo>
                      <a:pt x="11049" y="45076"/>
                      <a:pt x="10143" y="44842"/>
                      <a:pt x="9367" y="44387"/>
                    </a:cubicBezTo>
                    <a:cubicBezTo>
                      <a:pt x="7982" y="43604"/>
                      <a:pt x="7003" y="42141"/>
                      <a:pt x="6794" y="40573"/>
                    </a:cubicBezTo>
                    <a:cubicBezTo>
                      <a:pt x="6781" y="40521"/>
                      <a:pt x="6781" y="40468"/>
                      <a:pt x="6781" y="40403"/>
                    </a:cubicBezTo>
                    <a:cubicBezTo>
                      <a:pt x="6768" y="40312"/>
                      <a:pt x="6781" y="40233"/>
                      <a:pt x="6807" y="40168"/>
                    </a:cubicBezTo>
                    <a:cubicBezTo>
                      <a:pt x="6846" y="40063"/>
                      <a:pt x="6911" y="39972"/>
                      <a:pt x="7003" y="39881"/>
                    </a:cubicBezTo>
                    <a:lnTo>
                      <a:pt x="7865" y="38835"/>
                    </a:lnTo>
                    <a:cubicBezTo>
                      <a:pt x="7891" y="38796"/>
                      <a:pt x="7891" y="38744"/>
                      <a:pt x="7852" y="38718"/>
                    </a:cubicBezTo>
                    <a:cubicBezTo>
                      <a:pt x="7840" y="38706"/>
                      <a:pt x="7823" y="38700"/>
                      <a:pt x="7806" y="38700"/>
                    </a:cubicBezTo>
                    <a:close/>
                    <a:moveTo>
                      <a:pt x="15821" y="48607"/>
                    </a:moveTo>
                    <a:cubicBezTo>
                      <a:pt x="15781" y="48607"/>
                      <a:pt x="15729" y="48633"/>
                      <a:pt x="15729" y="48672"/>
                    </a:cubicBezTo>
                    <a:cubicBezTo>
                      <a:pt x="15494" y="49913"/>
                      <a:pt x="15167" y="51115"/>
                      <a:pt x="14854" y="52239"/>
                    </a:cubicBezTo>
                    <a:cubicBezTo>
                      <a:pt x="14162" y="54681"/>
                      <a:pt x="13273" y="57490"/>
                      <a:pt x="11575" y="59763"/>
                    </a:cubicBezTo>
                    <a:cubicBezTo>
                      <a:pt x="10112" y="61736"/>
                      <a:pt x="8035" y="63225"/>
                      <a:pt x="5736" y="63956"/>
                    </a:cubicBezTo>
                    <a:cubicBezTo>
                      <a:pt x="5696" y="63969"/>
                      <a:pt x="5670" y="64009"/>
                      <a:pt x="5683" y="64048"/>
                    </a:cubicBezTo>
                    <a:cubicBezTo>
                      <a:pt x="5696" y="64087"/>
                      <a:pt x="5736" y="64113"/>
                      <a:pt x="5762" y="64113"/>
                    </a:cubicBezTo>
                    <a:lnTo>
                      <a:pt x="5788" y="64113"/>
                    </a:lnTo>
                    <a:cubicBezTo>
                      <a:pt x="8113" y="63369"/>
                      <a:pt x="10216" y="61853"/>
                      <a:pt x="11719" y="59855"/>
                    </a:cubicBezTo>
                    <a:cubicBezTo>
                      <a:pt x="13417" y="57568"/>
                      <a:pt x="14318" y="54747"/>
                      <a:pt x="15011" y="52278"/>
                    </a:cubicBezTo>
                    <a:cubicBezTo>
                      <a:pt x="15324" y="51154"/>
                      <a:pt x="15651" y="49952"/>
                      <a:pt x="15886" y="48711"/>
                    </a:cubicBezTo>
                    <a:cubicBezTo>
                      <a:pt x="15886" y="48659"/>
                      <a:pt x="15860" y="48620"/>
                      <a:pt x="15821" y="48607"/>
                    </a:cubicBezTo>
                    <a:close/>
                    <a:moveTo>
                      <a:pt x="54339" y="39329"/>
                    </a:moveTo>
                    <a:cubicBezTo>
                      <a:pt x="54332" y="39329"/>
                      <a:pt x="54325" y="39330"/>
                      <a:pt x="54319" y="39332"/>
                    </a:cubicBezTo>
                    <a:cubicBezTo>
                      <a:pt x="54266" y="39332"/>
                      <a:pt x="54240" y="39384"/>
                      <a:pt x="54253" y="39423"/>
                    </a:cubicBezTo>
                    <a:cubicBezTo>
                      <a:pt x="54724" y="41958"/>
                      <a:pt x="55129" y="44583"/>
                      <a:pt x="55442" y="47235"/>
                    </a:cubicBezTo>
                    <a:cubicBezTo>
                      <a:pt x="56108" y="52787"/>
                      <a:pt x="56409" y="58548"/>
                      <a:pt x="56330" y="64361"/>
                    </a:cubicBezTo>
                    <a:cubicBezTo>
                      <a:pt x="56330" y="64414"/>
                      <a:pt x="56370" y="64440"/>
                      <a:pt x="56409" y="64440"/>
                    </a:cubicBezTo>
                    <a:cubicBezTo>
                      <a:pt x="56461" y="64440"/>
                      <a:pt x="56500" y="64414"/>
                      <a:pt x="56500" y="64361"/>
                    </a:cubicBezTo>
                    <a:cubicBezTo>
                      <a:pt x="56565" y="58548"/>
                      <a:pt x="56278" y="52787"/>
                      <a:pt x="55612" y="47235"/>
                    </a:cubicBezTo>
                    <a:cubicBezTo>
                      <a:pt x="55847" y="46360"/>
                      <a:pt x="56278" y="45485"/>
                      <a:pt x="56866" y="44662"/>
                    </a:cubicBezTo>
                    <a:cubicBezTo>
                      <a:pt x="57767" y="43408"/>
                      <a:pt x="58956" y="42363"/>
                      <a:pt x="60093" y="41422"/>
                    </a:cubicBezTo>
                    <a:cubicBezTo>
                      <a:pt x="60132" y="41396"/>
                      <a:pt x="60132" y="41344"/>
                      <a:pt x="60106" y="41304"/>
                    </a:cubicBezTo>
                    <a:cubicBezTo>
                      <a:pt x="60091" y="41283"/>
                      <a:pt x="60069" y="41273"/>
                      <a:pt x="60045" y="41273"/>
                    </a:cubicBezTo>
                    <a:cubicBezTo>
                      <a:pt x="60026" y="41273"/>
                      <a:pt x="60006" y="41280"/>
                      <a:pt x="59988" y="41291"/>
                    </a:cubicBezTo>
                    <a:cubicBezTo>
                      <a:pt x="58839" y="42245"/>
                      <a:pt x="57650" y="43303"/>
                      <a:pt x="56735" y="44570"/>
                    </a:cubicBezTo>
                    <a:cubicBezTo>
                      <a:pt x="56213" y="45302"/>
                      <a:pt x="55821" y="46060"/>
                      <a:pt x="55560" y="46830"/>
                    </a:cubicBezTo>
                    <a:cubicBezTo>
                      <a:pt x="55246" y="44309"/>
                      <a:pt x="54867" y="41814"/>
                      <a:pt x="54410" y="39397"/>
                    </a:cubicBezTo>
                    <a:cubicBezTo>
                      <a:pt x="54399" y="39354"/>
                      <a:pt x="54370" y="39329"/>
                      <a:pt x="54339" y="39329"/>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3"/>
              <p:cNvSpPr/>
              <p:nvPr/>
            </p:nvSpPr>
            <p:spPr>
              <a:xfrm>
                <a:off x="6414601" y="2796371"/>
                <a:ext cx="835762" cy="743192"/>
              </a:xfrm>
              <a:custGeom>
                <a:rect b="b" l="l" r="r" t="t"/>
                <a:pathLst>
                  <a:path extrusionOk="0" h="26847" w="30191">
                    <a:moveTo>
                      <a:pt x="4246" y="1098"/>
                    </a:moveTo>
                    <a:cubicBezTo>
                      <a:pt x="2614" y="1804"/>
                      <a:pt x="1281" y="3358"/>
                      <a:pt x="602" y="5409"/>
                    </a:cubicBezTo>
                    <a:cubicBezTo>
                      <a:pt x="236" y="6533"/>
                      <a:pt x="66" y="7695"/>
                      <a:pt x="1" y="8897"/>
                    </a:cubicBezTo>
                    <a:cubicBezTo>
                      <a:pt x="223" y="9459"/>
                      <a:pt x="458" y="10021"/>
                      <a:pt x="693" y="10569"/>
                    </a:cubicBezTo>
                    <a:cubicBezTo>
                      <a:pt x="706" y="8845"/>
                      <a:pt x="798" y="7186"/>
                      <a:pt x="1307" y="5644"/>
                    </a:cubicBezTo>
                    <a:cubicBezTo>
                      <a:pt x="1882" y="3946"/>
                      <a:pt x="2966" y="2587"/>
                      <a:pt x="4273" y="1921"/>
                    </a:cubicBezTo>
                    <a:cubicBezTo>
                      <a:pt x="4260" y="1751"/>
                      <a:pt x="4260" y="1569"/>
                      <a:pt x="4260" y="1399"/>
                    </a:cubicBezTo>
                    <a:cubicBezTo>
                      <a:pt x="4260" y="1307"/>
                      <a:pt x="4246" y="1203"/>
                      <a:pt x="4246" y="1098"/>
                    </a:cubicBezTo>
                    <a:close/>
                    <a:moveTo>
                      <a:pt x="16565" y="1"/>
                    </a:moveTo>
                    <a:lnTo>
                      <a:pt x="16565" y="1"/>
                    </a:lnTo>
                    <a:cubicBezTo>
                      <a:pt x="16657" y="314"/>
                      <a:pt x="16748" y="615"/>
                      <a:pt x="16879" y="902"/>
                    </a:cubicBezTo>
                    <a:cubicBezTo>
                      <a:pt x="18904" y="1686"/>
                      <a:pt x="20693" y="3045"/>
                      <a:pt x="21974" y="4808"/>
                    </a:cubicBezTo>
                    <a:cubicBezTo>
                      <a:pt x="23411" y="6781"/>
                      <a:pt x="24181" y="9224"/>
                      <a:pt x="24155" y="11667"/>
                    </a:cubicBezTo>
                    <a:cubicBezTo>
                      <a:pt x="24142" y="11876"/>
                      <a:pt x="24312" y="12045"/>
                      <a:pt x="24521" y="12045"/>
                    </a:cubicBezTo>
                    <a:cubicBezTo>
                      <a:pt x="24730" y="12045"/>
                      <a:pt x="24900" y="11876"/>
                      <a:pt x="24900" y="11680"/>
                    </a:cubicBezTo>
                    <a:cubicBezTo>
                      <a:pt x="24939" y="9067"/>
                      <a:pt x="24103" y="6467"/>
                      <a:pt x="22574" y="4364"/>
                    </a:cubicBezTo>
                    <a:cubicBezTo>
                      <a:pt x="21085" y="2326"/>
                      <a:pt x="18969" y="785"/>
                      <a:pt x="16565" y="1"/>
                    </a:cubicBezTo>
                    <a:close/>
                    <a:moveTo>
                      <a:pt x="28439" y="16050"/>
                    </a:moveTo>
                    <a:cubicBezTo>
                      <a:pt x="28422" y="16050"/>
                      <a:pt x="28405" y="16052"/>
                      <a:pt x="28388" y="16056"/>
                    </a:cubicBezTo>
                    <a:cubicBezTo>
                      <a:pt x="28283" y="16082"/>
                      <a:pt x="28205" y="16200"/>
                      <a:pt x="28231" y="16317"/>
                    </a:cubicBezTo>
                    <a:lnTo>
                      <a:pt x="29224" y="20184"/>
                    </a:lnTo>
                    <a:cubicBezTo>
                      <a:pt x="29472" y="21151"/>
                      <a:pt x="29746" y="22235"/>
                      <a:pt x="29577" y="23280"/>
                    </a:cubicBezTo>
                    <a:cubicBezTo>
                      <a:pt x="29433" y="24168"/>
                      <a:pt x="28819" y="25213"/>
                      <a:pt x="27800" y="25396"/>
                    </a:cubicBezTo>
                    <a:cubicBezTo>
                      <a:pt x="27682" y="25422"/>
                      <a:pt x="27604" y="25527"/>
                      <a:pt x="27630" y="25644"/>
                    </a:cubicBezTo>
                    <a:cubicBezTo>
                      <a:pt x="27643" y="25749"/>
                      <a:pt x="27735" y="25827"/>
                      <a:pt x="27839" y="25827"/>
                    </a:cubicBezTo>
                    <a:lnTo>
                      <a:pt x="27878" y="25814"/>
                    </a:lnTo>
                    <a:cubicBezTo>
                      <a:pt x="29093" y="25592"/>
                      <a:pt x="29838" y="24377"/>
                      <a:pt x="30008" y="23345"/>
                    </a:cubicBezTo>
                    <a:cubicBezTo>
                      <a:pt x="30190" y="22222"/>
                      <a:pt x="29890" y="21085"/>
                      <a:pt x="29642" y="20079"/>
                    </a:cubicBezTo>
                    <a:lnTo>
                      <a:pt x="28649" y="16213"/>
                    </a:lnTo>
                    <a:cubicBezTo>
                      <a:pt x="28627" y="16112"/>
                      <a:pt x="28538" y="16050"/>
                      <a:pt x="28439" y="16050"/>
                    </a:cubicBezTo>
                    <a:close/>
                    <a:moveTo>
                      <a:pt x="20671" y="17047"/>
                    </a:moveTo>
                    <a:cubicBezTo>
                      <a:pt x="20563" y="17047"/>
                      <a:pt x="20470" y="17135"/>
                      <a:pt x="20458" y="17245"/>
                    </a:cubicBezTo>
                    <a:cubicBezTo>
                      <a:pt x="20236" y="19505"/>
                      <a:pt x="20249" y="21791"/>
                      <a:pt x="20524" y="24038"/>
                    </a:cubicBezTo>
                    <a:cubicBezTo>
                      <a:pt x="20589" y="24599"/>
                      <a:pt x="20680" y="25174"/>
                      <a:pt x="20994" y="25657"/>
                    </a:cubicBezTo>
                    <a:cubicBezTo>
                      <a:pt x="21320" y="26141"/>
                      <a:pt x="21882" y="26507"/>
                      <a:pt x="22574" y="26689"/>
                    </a:cubicBezTo>
                    <a:cubicBezTo>
                      <a:pt x="23175" y="26833"/>
                      <a:pt x="23789" y="26846"/>
                      <a:pt x="24377" y="26846"/>
                    </a:cubicBezTo>
                    <a:cubicBezTo>
                      <a:pt x="24495" y="26846"/>
                      <a:pt x="24586" y="26742"/>
                      <a:pt x="24586" y="26624"/>
                    </a:cubicBezTo>
                    <a:cubicBezTo>
                      <a:pt x="24586" y="26507"/>
                      <a:pt x="24495" y="26415"/>
                      <a:pt x="24377" y="26415"/>
                    </a:cubicBezTo>
                    <a:cubicBezTo>
                      <a:pt x="23816" y="26415"/>
                      <a:pt x="23228" y="26415"/>
                      <a:pt x="22679" y="26271"/>
                    </a:cubicBezTo>
                    <a:cubicBezTo>
                      <a:pt x="22091" y="26128"/>
                      <a:pt x="21621" y="25814"/>
                      <a:pt x="21347" y="25422"/>
                    </a:cubicBezTo>
                    <a:cubicBezTo>
                      <a:pt x="21085" y="25017"/>
                      <a:pt x="21007" y="24521"/>
                      <a:pt x="20942" y="23998"/>
                    </a:cubicBezTo>
                    <a:cubicBezTo>
                      <a:pt x="20680" y="21765"/>
                      <a:pt x="20667" y="19505"/>
                      <a:pt x="20876" y="17284"/>
                    </a:cubicBezTo>
                    <a:cubicBezTo>
                      <a:pt x="20889" y="17166"/>
                      <a:pt x="20811" y="17062"/>
                      <a:pt x="20693" y="17049"/>
                    </a:cubicBezTo>
                    <a:cubicBezTo>
                      <a:pt x="20686" y="17048"/>
                      <a:pt x="20678" y="17047"/>
                      <a:pt x="20671" y="17047"/>
                    </a:cubicBezTo>
                    <a:close/>
                  </a:path>
                </a:pathLst>
              </a:custGeom>
              <a:solidFill>
                <a:srgbClr val="F3B1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3"/>
              <p:cNvSpPr/>
              <p:nvPr/>
            </p:nvSpPr>
            <p:spPr>
              <a:xfrm>
                <a:off x="6975880" y="3106590"/>
                <a:ext cx="235440" cy="442809"/>
              </a:xfrm>
              <a:custGeom>
                <a:rect b="b" l="l" r="r" t="t"/>
                <a:pathLst>
                  <a:path extrusionOk="0" h="15996" w="8505">
                    <a:moveTo>
                      <a:pt x="4352" y="0"/>
                    </a:moveTo>
                    <a:cubicBezTo>
                      <a:pt x="3917" y="0"/>
                      <a:pt x="3478" y="120"/>
                      <a:pt x="3083" y="330"/>
                    </a:cubicBezTo>
                    <a:cubicBezTo>
                      <a:pt x="2456" y="657"/>
                      <a:pt x="1947" y="1192"/>
                      <a:pt x="1529" y="1767"/>
                    </a:cubicBezTo>
                    <a:cubicBezTo>
                      <a:pt x="549" y="3125"/>
                      <a:pt x="0" y="4798"/>
                      <a:pt x="0" y="6470"/>
                    </a:cubicBezTo>
                    <a:cubicBezTo>
                      <a:pt x="0" y="6596"/>
                      <a:pt x="241" y="6782"/>
                      <a:pt x="486" y="6782"/>
                    </a:cubicBezTo>
                    <a:cubicBezTo>
                      <a:pt x="520" y="6782"/>
                      <a:pt x="554" y="6778"/>
                      <a:pt x="588" y="6770"/>
                    </a:cubicBezTo>
                    <a:cubicBezTo>
                      <a:pt x="863" y="6718"/>
                      <a:pt x="1058" y="6457"/>
                      <a:pt x="1137" y="6195"/>
                    </a:cubicBezTo>
                    <a:cubicBezTo>
                      <a:pt x="1215" y="5921"/>
                      <a:pt x="1202" y="5647"/>
                      <a:pt x="1215" y="5359"/>
                    </a:cubicBezTo>
                    <a:cubicBezTo>
                      <a:pt x="1254" y="4105"/>
                      <a:pt x="1725" y="2864"/>
                      <a:pt x="2522" y="1911"/>
                    </a:cubicBezTo>
                    <a:cubicBezTo>
                      <a:pt x="2974" y="1353"/>
                      <a:pt x="3623" y="868"/>
                      <a:pt x="4322" y="868"/>
                    </a:cubicBezTo>
                    <a:cubicBezTo>
                      <a:pt x="4409" y="868"/>
                      <a:pt x="4497" y="876"/>
                      <a:pt x="4586" y="892"/>
                    </a:cubicBezTo>
                    <a:cubicBezTo>
                      <a:pt x="5461" y="1048"/>
                      <a:pt x="5970" y="1937"/>
                      <a:pt x="6362" y="2734"/>
                    </a:cubicBezTo>
                    <a:cubicBezTo>
                      <a:pt x="6362" y="2812"/>
                      <a:pt x="6493" y="2969"/>
                      <a:pt x="6519" y="3034"/>
                    </a:cubicBezTo>
                    <a:cubicBezTo>
                      <a:pt x="6584" y="3152"/>
                      <a:pt x="6637" y="3269"/>
                      <a:pt x="6702" y="3387"/>
                    </a:cubicBezTo>
                    <a:cubicBezTo>
                      <a:pt x="6819" y="3622"/>
                      <a:pt x="6924" y="3844"/>
                      <a:pt x="7042" y="4079"/>
                    </a:cubicBezTo>
                    <a:cubicBezTo>
                      <a:pt x="7159" y="4314"/>
                      <a:pt x="7277" y="4536"/>
                      <a:pt x="7394" y="4771"/>
                    </a:cubicBezTo>
                    <a:cubicBezTo>
                      <a:pt x="7486" y="4954"/>
                      <a:pt x="7551" y="5163"/>
                      <a:pt x="7656" y="5346"/>
                    </a:cubicBezTo>
                    <a:cubicBezTo>
                      <a:pt x="7708" y="5412"/>
                      <a:pt x="7760" y="5477"/>
                      <a:pt x="7838" y="5516"/>
                    </a:cubicBezTo>
                    <a:cubicBezTo>
                      <a:pt x="7878" y="5542"/>
                      <a:pt x="7917" y="5555"/>
                      <a:pt x="7969" y="5568"/>
                    </a:cubicBezTo>
                    <a:cubicBezTo>
                      <a:pt x="8032" y="5577"/>
                      <a:pt x="8089" y="5593"/>
                      <a:pt x="8148" y="5593"/>
                    </a:cubicBezTo>
                    <a:cubicBezTo>
                      <a:pt x="8175" y="5593"/>
                      <a:pt x="8202" y="5590"/>
                      <a:pt x="8230" y="5581"/>
                    </a:cubicBezTo>
                    <a:cubicBezTo>
                      <a:pt x="8426" y="5555"/>
                      <a:pt x="8452" y="5399"/>
                      <a:pt x="8465" y="5216"/>
                    </a:cubicBezTo>
                    <a:cubicBezTo>
                      <a:pt x="8505" y="4928"/>
                      <a:pt x="8413" y="4628"/>
                      <a:pt x="8309" y="4353"/>
                    </a:cubicBezTo>
                    <a:cubicBezTo>
                      <a:pt x="7891" y="3217"/>
                      <a:pt x="7264" y="2146"/>
                      <a:pt x="6480" y="1205"/>
                    </a:cubicBezTo>
                    <a:cubicBezTo>
                      <a:pt x="6114" y="774"/>
                      <a:pt x="5683" y="343"/>
                      <a:pt x="5147" y="147"/>
                    </a:cubicBezTo>
                    <a:cubicBezTo>
                      <a:pt x="4892" y="47"/>
                      <a:pt x="4623" y="0"/>
                      <a:pt x="4352" y="0"/>
                    </a:cubicBezTo>
                    <a:close/>
                    <a:moveTo>
                      <a:pt x="7616" y="14007"/>
                    </a:moveTo>
                    <a:cubicBezTo>
                      <a:pt x="7446" y="14020"/>
                      <a:pt x="7277" y="14073"/>
                      <a:pt x="7107" y="14125"/>
                    </a:cubicBezTo>
                    <a:cubicBezTo>
                      <a:pt x="6885" y="14190"/>
                      <a:pt x="6650" y="14256"/>
                      <a:pt x="6414" y="14321"/>
                    </a:cubicBezTo>
                    <a:cubicBezTo>
                      <a:pt x="6349" y="14334"/>
                      <a:pt x="6271" y="14360"/>
                      <a:pt x="6232" y="14412"/>
                    </a:cubicBezTo>
                    <a:cubicBezTo>
                      <a:pt x="6179" y="14504"/>
                      <a:pt x="6219" y="14608"/>
                      <a:pt x="6271" y="14700"/>
                    </a:cubicBezTo>
                    <a:cubicBezTo>
                      <a:pt x="6349" y="14896"/>
                      <a:pt x="6441" y="15092"/>
                      <a:pt x="6532" y="15301"/>
                    </a:cubicBezTo>
                    <a:cubicBezTo>
                      <a:pt x="6584" y="15405"/>
                      <a:pt x="6663" y="15536"/>
                      <a:pt x="6780" y="15549"/>
                    </a:cubicBezTo>
                    <a:cubicBezTo>
                      <a:pt x="6859" y="15549"/>
                      <a:pt x="6937" y="15510"/>
                      <a:pt x="7002" y="15457"/>
                    </a:cubicBezTo>
                    <a:cubicBezTo>
                      <a:pt x="7290" y="15261"/>
                      <a:pt x="7642" y="15079"/>
                      <a:pt x="7904" y="14830"/>
                    </a:cubicBezTo>
                    <a:cubicBezTo>
                      <a:pt x="7995" y="14739"/>
                      <a:pt x="8008" y="14674"/>
                      <a:pt x="7956" y="14556"/>
                    </a:cubicBezTo>
                    <a:cubicBezTo>
                      <a:pt x="7891" y="14412"/>
                      <a:pt x="7838" y="14256"/>
                      <a:pt x="7773" y="14112"/>
                    </a:cubicBezTo>
                    <a:cubicBezTo>
                      <a:pt x="7760" y="14086"/>
                      <a:pt x="7747" y="14047"/>
                      <a:pt x="7734" y="14033"/>
                    </a:cubicBezTo>
                    <a:cubicBezTo>
                      <a:pt x="7695" y="14007"/>
                      <a:pt x="7656" y="14007"/>
                      <a:pt x="7616" y="14007"/>
                    </a:cubicBezTo>
                    <a:close/>
                    <a:moveTo>
                      <a:pt x="5231" y="14692"/>
                    </a:moveTo>
                    <a:cubicBezTo>
                      <a:pt x="5182" y="14692"/>
                      <a:pt x="5130" y="14705"/>
                      <a:pt x="5082" y="14713"/>
                    </a:cubicBezTo>
                    <a:cubicBezTo>
                      <a:pt x="4729" y="14791"/>
                      <a:pt x="4337" y="14830"/>
                      <a:pt x="4011" y="14961"/>
                    </a:cubicBezTo>
                    <a:cubicBezTo>
                      <a:pt x="3893" y="15000"/>
                      <a:pt x="3854" y="15065"/>
                      <a:pt x="3854" y="15196"/>
                    </a:cubicBezTo>
                    <a:cubicBezTo>
                      <a:pt x="3854" y="15353"/>
                      <a:pt x="3854" y="15510"/>
                      <a:pt x="3854" y="15679"/>
                    </a:cubicBezTo>
                    <a:cubicBezTo>
                      <a:pt x="3854" y="15706"/>
                      <a:pt x="3854" y="15732"/>
                      <a:pt x="3867" y="15758"/>
                    </a:cubicBezTo>
                    <a:cubicBezTo>
                      <a:pt x="3893" y="15797"/>
                      <a:pt x="3932" y="15810"/>
                      <a:pt x="3972" y="15823"/>
                    </a:cubicBezTo>
                    <a:cubicBezTo>
                      <a:pt x="4128" y="15875"/>
                      <a:pt x="4311" y="15902"/>
                      <a:pt x="4481" y="15915"/>
                    </a:cubicBezTo>
                    <a:cubicBezTo>
                      <a:pt x="4716" y="15941"/>
                      <a:pt x="4951" y="15967"/>
                      <a:pt x="5187" y="15993"/>
                    </a:cubicBezTo>
                    <a:cubicBezTo>
                      <a:pt x="5218" y="15993"/>
                      <a:pt x="5249" y="15995"/>
                      <a:pt x="5279" y="15995"/>
                    </a:cubicBezTo>
                    <a:cubicBezTo>
                      <a:pt x="5323" y="15995"/>
                      <a:pt x="5364" y="15990"/>
                      <a:pt x="5396" y="15967"/>
                    </a:cubicBezTo>
                    <a:cubicBezTo>
                      <a:pt x="5474" y="15902"/>
                      <a:pt x="5487" y="15797"/>
                      <a:pt x="5474" y="15693"/>
                    </a:cubicBezTo>
                    <a:cubicBezTo>
                      <a:pt x="5474" y="15470"/>
                      <a:pt x="5461" y="15261"/>
                      <a:pt x="5448" y="15039"/>
                    </a:cubicBezTo>
                    <a:cubicBezTo>
                      <a:pt x="5448" y="14922"/>
                      <a:pt x="5422" y="14778"/>
                      <a:pt x="5317" y="14713"/>
                    </a:cubicBezTo>
                    <a:cubicBezTo>
                      <a:pt x="5292" y="14697"/>
                      <a:pt x="5262" y="14692"/>
                      <a:pt x="5231" y="14692"/>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4"/>
          <p:cNvSpPr txBox="1"/>
          <p:nvPr>
            <p:ph type="title"/>
          </p:nvPr>
        </p:nvSpPr>
        <p:spPr>
          <a:xfrm>
            <a:off x="265625" y="-545000"/>
            <a:ext cx="4045200" cy="181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Why Us?</a:t>
            </a:r>
            <a:endParaRPr/>
          </a:p>
        </p:txBody>
      </p:sp>
      <p:sp>
        <p:nvSpPr>
          <p:cNvPr id="356" name="Google Shape;356;p24"/>
          <p:cNvSpPr txBox="1"/>
          <p:nvPr>
            <p:ph idx="1" type="subTitle"/>
          </p:nvPr>
        </p:nvSpPr>
        <p:spPr>
          <a:xfrm>
            <a:off x="819975" y="1160550"/>
            <a:ext cx="33939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you should choose us amongst countless others.</a:t>
            </a:r>
            <a:endParaRPr/>
          </a:p>
        </p:txBody>
      </p:sp>
      <p:sp>
        <p:nvSpPr>
          <p:cNvPr id="357" name="Google Shape;357;p24"/>
          <p:cNvSpPr txBox="1"/>
          <p:nvPr>
            <p:ph idx="2" type="body"/>
          </p:nvPr>
        </p:nvSpPr>
        <p:spPr>
          <a:xfrm>
            <a:off x="4951600" y="8210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latin typeface="Arial"/>
                <a:ea typeface="Arial"/>
                <a:cs typeface="Arial"/>
                <a:sym typeface="Arial"/>
              </a:rPr>
              <a:t>Having one place for all your physical and mental needs can empower you to make good health-related decisions, and not feel unnecessary stress at having to go through dozens of papers of previous medical diagnoses just to find that one receipt</a:t>
            </a:r>
            <a:r>
              <a:rPr b="1" lang="en" sz="2300">
                <a:solidFill>
                  <a:srgbClr val="000000"/>
                </a:solidFill>
                <a:latin typeface="Arial"/>
                <a:ea typeface="Arial"/>
                <a:cs typeface="Arial"/>
                <a:sym typeface="Arial"/>
              </a:rPr>
              <a:t> </a:t>
            </a:r>
            <a:r>
              <a:rPr lang="en">
                <a:latin typeface="Arial"/>
                <a:ea typeface="Arial"/>
                <a:cs typeface="Arial"/>
                <a:sym typeface="Arial"/>
              </a:rPr>
              <a:t>from a decade ago.</a:t>
            </a:r>
            <a:endParaRPr>
              <a:latin typeface="Arial"/>
              <a:ea typeface="Arial"/>
              <a:cs typeface="Arial"/>
              <a:sym typeface="Arial"/>
            </a:endParaRPr>
          </a:p>
        </p:txBody>
      </p:sp>
      <p:grpSp>
        <p:nvGrpSpPr>
          <p:cNvPr id="358" name="Google Shape;358;p24"/>
          <p:cNvGrpSpPr/>
          <p:nvPr/>
        </p:nvGrpSpPr>
        <p:grpSpPr>
          <a:xfrm flipH="1">
            <a:off x="1074799" y="2264063"/>
            <a:ext cx="2884252" cy="2655138"/>
            <a:chOff x="-2942989" y="3410888"/>
            <a:chExt cx="2884252" cy="2655138"/>
          </a:xfrm>
        </p:grpSpPr>
        <p:sp>
          <p:nvSpPr>
            <p:cNvPr id="359" name="Google Shape;359;p24"/>
            <p:cNvSpPr/>
            <p:nvPr/>
          </p:nvSpPr>
          <p:spPr>
            <a:xfrm>
              <a:off x="-2489557" y="4397904"/>
              <a:ext cx="1774699" cy="1668122"/>
            </a:xfrm>
            <a:custGeom>
              <a:rect b="b" l="l" r="r" t="t"/>
              <a:pathLst>
                <a:path extrusionOk="0" h="67741" w="72069">
                  <a:moveTo>
                    <a:pt x="8143" y="0"/>
                  </a:moveTo>
                  <a:cubicBezTo>
                    <a:pt x="5254" y="6362"/>
                    <a:pt x="2540" y="12782"/>
                    <a:pt x="1" y="19290"/>
                  </a:cubicBezTo>
                  <a:cubicBezTo>
                    <a:pt x="3080" y="20837"/>
                    <a:pt x="6275" y="22209"/>
                    <a:pt x="9485" y="23537"/>
                  </a:cubicBezTo>
                  <a:cubicBezTo>
                    <a:pt x="4597" y="36246"/>
                    <a:pt x="1431" y="49612"/>
                    <a:pt x="74" y="63153"/>
                  </a:cubicBezTo>
                  <a:lnTo>
                    <a:pt x="45" y="63269"/>
                  </a:lnTo>
                  <a:cubicBezTo>
                    <a:pt x="1737" y="63766"/>
                    <a:pt x="3415" y="64408"/>
                    <a:pt x="5108" y="64933"/>
                  </a:cubicBezTo>
                  <a:cubicBezTo>
                    <a:pt x="12248" y="67204"/>
                    <a:pt x="19802" y="67740"/>
                    <a:pt x="27319" y="67740"/>
                  </a:cubicBezTo>
                  <a:cubicBezTo>
                    <a:pt x="28496" y="67740"/>
                    <a:pt x="29673" y="67727"/>
                    <a:pt x="30847" y="67705"/>
                  </a:cubicBezTo>
                  <a:cubicBezTo>
                    <a:pt x="43673" y="67486"/>
                    <a:pt x="56572" y="66290"/>
                    <a:pt x="68902" y="62788"/>
                  </a:cubicBezTo>
                  <a:cubicBezTo>
                    <a:pt x="68654" y="52297"/>
                    <a:pt x="67968" y="41805"/>
                    <a:pt x="66830" y="31372"/>
                  </a:cubicBezTo>
                  <a:cubicBezTo>
                    <a:pt x="68552" y="31358"/>
                    <a:pt x="70288" y="31285"/>
                    <a:pt x="71995" y="31153"/>
                  </a:cubicBezTo>
                  <a:cubicBezTo>
                    <a:pt x="70434" y="24003"/>
                    <a:pt x="71135" y="16518"/>
                    <a:pt x="72068" y="9164"/>
                  </a:cubicBezTo>
                  <a:cubicBezTo>
                    <a:pt x="65386" y="8682"/>
                    <a:pt x="58732" y="7602"/>
                    <a:pt x="52370" y="5501"/>
                  </a:cubicBezTo>
                  <a:cubicBezTo>
                    <a:pt x="51845" y="5297"/>
                    <a:pt x="51363" y="4991"/>
                    <a:pt x="50925" y="4597"/>
                  </a:cubicBezTo>
                  <a:cubicBezTo>
                    <a:pt x="47467" y="7340"/>
                    <a:pt x="43790" y="9791"/>
                    <a:pt x="39938" y="11922"/>
                  </a:cubicBezTo>
                  <a:cubicBezTo>
                    <a:pt x="39788" y="12003"/>
                    <a:pt x="39625" y="12098"/>
                    <a:pt x="39461" y="12098"/>
                  </a:cubicBezTo>
                  <a:cubicBezTo>
                    <a:pt x="39450" y="12098"/>
                    <a:pt x="39439" y="12098"/>
                    <a:pt x="39427" y="12097"/>
                  </a:cubicBezTo>
                  <a:cubicBezTo>
                    <a:pt x="39179" y="12097"/>
                    <a:pt x="38975" y="11922"/>
                    <a:pt x="38800" y="11746"/>
                  </a:cubicBezTo>
                  <a:cubicBezTo>
                    <a:pt x="36275" y="9339"/>
                    <a:pt x="34116" y="6537"/>
                    <a:pt x="32409" y="3488"/>
                  </a:cubicBezTo>
                  <a:cubicBezTo>
                    <a:pt x="32304" y="3500"/>
                    <a:pt x="32196" y="3504"/>
                    <a:pt x="32089" y="3504"/>
                  </a:cubicBezTo>
                  <a:cubicBezTo>
                    <a:pt x="31941" y="3504"/>
                    <a:pt x="31793" y="3496"/>
                    <a:pt x="31650" y="3488"/>
                  </a:cubicBezTo>
                  <a:cubicBezTo>
                    <a:pt x="23741" y="2904"/>
                    <a:pt x="15906" y="1620"/>
                    <a:pt x="8143" y="0"/>
                  </a:cubicBezTo>
                  <a:close/>
                </a:path>
              </a:pathLst>
            </a:custGeom>
            <a:solidFill>
              <a:srgbClr val="C0D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4"/>
            <p:cNvSpPr/>
            <p:nvPr/>
          </p:nvSpPr>
          <p:spPr>
            <a:xfrm>
              <a:off x="-2019922" y="4395737"/>
              <a:ext cx="980937" cy="868130"/>
            </a:xfrm>
            <a:custGeom>
              <a:rect b="b" l="l" r="r" t="t"/>
              <a:pathLst>
                <a:path extrusionOk="0" h="35254" w="39835">
                  <a:moveTo>
                    <a:pt x="29387" y="1"/>
                  </a:moveTo>
                  <a:cubicBezTo>
                    <a:pt x="29460" y="395"/>
                    <a:pt x="29548" y="774"/>
                    <a:pt x="29665" y="1139"/>
                  </a:cubicBezTo>
                  <a:cubicBezTo>
                    <a:pt x="31240" y="1941"/>
                    <a:pt x="32889" y="2875"/>
                    <a:pt x="34027" y="4261"/>
                  </a:cubicBezTo>
                  <a:cubicBezTo>
                    <a:pt x="35341" y="5852"/>
                    <a:pt x="35910" y="7968"/>
                    <a:pt x="36231" y="9427"/>
                  </a:cubicBezTo>
                  <a:cubicBezTo>
                    <a:pt x="36844" y="12243"/>
                    <a:pt x="37033" y="15118"/>
                    <a:pt x="36800" y="17978"/>
                  </a:cubicBezTo>
                  <a:cubicBezTo>
                    <a:pt x="36785" y="18226"/>
                    <a:pt x="36960" y="18444"/>
                    <a:pt x="37208" y="18459"/>
                  </a:cubicBezTo>
                  <a:cubicBezTo>
                    <a:pt x="37223" y="18459"/>
                    <a:pt x="37238" y="18474"/>
                    <a:pt x="37252" y="18474"/>
                  </a:cubicBezTo>
                  <a:cubicBezTo>
                    <a:pt x="37486" y="18474"/>
                    <a:pt x="37675" y="18284"/>
                    <a:pt x="37690" y="18051"/>
                  </a:cubicBezTo>
                  <a:cubicBezTo>
                    <a:pt x="37923" y="15103"/>
                    <a:pt x="37734" y="12141"/>
                    <a:pt x="37106" y="9237"/>
                  </a:cubicBezTo>
                  <a:cubicBezTo>
                    <a:pt x="36771" y="7690"/>
                    <a:pt x="36158" y="5429"/>
                    <a:pt x="34713" y="3692"/>
                  </a:cubicBezTo>
                  <a:cubicBezTo>
                    <a:pt x="33283" y="1956"/>
                    <a:pt x="31226" y="920"/>
                    <a:pt x="29387" y="1"/>
                  </a:cubicBezTo>
                  <a:close/>
                  <a:moveTo>
                    <a:pt x="14913" y="468"/>
                  </a:moveTo>
                  <a:lnTo>
                    <a:pt x="14913" y="468"/>
                  </a:lnTo>
                  <a:cubicBezTo>
                    <a:pt x="12855" y="1139"/>
                    <a:pt x="10885" y="2437"/>
                    <a:pt x="9193" y="4247"/>
                  </a:cubicBezTo>
                  <a:cubicBezTo>
                    <a:pt x="7763" y="5779"/>
                    <a:pt x="6522" y="7632"/>
                    <a:pt x="5282" y="10098"/>
                  </a:cubicBezTo>
                  <a:cubicBezTo>
                    <a:pt x="3779" y="13075"/>
                    <a:pt x="2991" y="15614"/>
                    <a:pt x="2802" y="18007"/>
                  </a:cubicBezTo>
                  <a:cubicBezTo>
                    <a:pt x="1211" y="18269"/>
                    <a:pt x="0" y="19641"/>
                    <a:pt x="0" y="21304"/>
                  </a:cubicBezTo>
                  <a:cubicBezTo>
                    <a:pt x="0" y="23143"/>
                    <a:pt x="1503" y="24646"/>
                    <a:pt x="3356" y="24646"/>
                  </a:cubicBezTo>
                  <a:cubicBezTo>
                    <a:pt x="5195" y="24646"/>
                    <a:pt x="6698" y="23143"/>
                    <a:pt x="6698" y="21304"/>
                  </a:cubicBezTo>
                  <a:cubicBezTo>
                    <a:pt x="6698" y="19568"/>
                    <a:pt x="5384" y="18153"/>
                    <a:pt x="3706" y="17978"/>
                  </a:cubicBezTo>
                  <a:cubicBezTo>
                    <a:pt x="3896" y="15730"/>
                    <a:pt x="4655" y="13323"/>
                    <a:pt x="6085" y="10492"/>
                  </a:cubicBezTo>
                  <a:cubicBezTo>
                    <a:pt x="7281" y="8114"/>
                    <a:pt x="8478" y="6319"/>
                    <a:pt x="9849" y="4860"/>
                  </a:cubicBezTo>
                  <a:cubicBezTo>
                    <a:pt x="11323" y="3284"/>
                    <a:pt x="13001" y="2131"/>
                    <a:pt x="14752" y="1474"/>
                  </a:cubicBezTo>
                  <a:cubicBezTo>
                    <a:pt x="14810" y="1139"/>
                    <a:pt x="14869" y="803"/>
                    <a:pt x="14913" y="468"/>
                  </a:cubicBezTo>
                  <a:close/>
                  <a:moveTo>
                    <a:pt x="32119" y="22752"/>
                  </a:moveTo>
                  <a:cubicBezTo>
                    <a:pt x="32058" y="22752"/>
                    <a:pt x="32000" y="22791"/>
                    <a:pt x="31970" y="22851"/>
                  </a:cubicBezTo>
                  <a:cubicBezTo>
                    <a:pt x="30744" y="25142"/>
                    <a:pt x="29840" y="27608"/>
                    <a:pt x="29285" y="30162"/>
                  </a:cubicBezTo>
                  <a:cubicBezTo>
                    <a:pt x="29125" y="30906"/>
                    <a:pt x="28964" y="31752"/>
                    <a:pt x="29212" y="32569"/>
                  </a:cubicBezTo>
                  <a:cubicBezTo>
                    <a:pt x="29446" y="33386"/>
                    <a:pt x="30088" y="34145"/>
                    <a:pt x="31080" y="34743"/>
                  </a:cubicBezTo>
                  <a:cubicBezTo>
                    <a:pt x="31109" y="34758"/>
                    <a:pt x="31138" y="34772"/>
                    <a:pt x="31168" y="34772"/>
                  </a:cubicBezTo>
                  <a:cubicBezTo>
                    <a:pt x="31226" y="34772"/>
                    <a:pt x="31284" y="34743"/>
                    <a:pt x="31328" y="34685"/>
                  </a:cubicBezTo>
                  <a:cubicBezTo>
                    <a:pt x="31372" y="34597"/>
                    <a:pt x="31343" y="34495"/>
                    <a:pt x="31270" y="34437"/>
                  </a:cubicBezTo>
                  <a:cubicBezTo>
                    <a:pt x="30628" y="34057"/>
                    <a:pt x="29825" y="33401"/>
                    <a:pt x="29548" y="32467"/>
                  </a:cubicBezTo>
                  <a:cubicBezTo>
                    <a:pt x="29329" y="31737"/>
                    <a:pt x="29475" y="30935"/>
                    <a:pt x="29635" y="30234"/>
                  </a:cubicBezTo>
                  <a:cubicBezTo>
                    <a:pt x="30190" y="27710"/>
                    <a:pt x="31080" y="25288"/>
                    <a:pt x="32276" y="23012"/>
                  </a:cubicBezTo>
                  <a:cubicBezTo>
                    <a:pt x="32335" y="22924"/>
                    <a:pt x="32291" y="22822"/>
                    <a:pt x="32204" y="22778"/>
                  </a:cubicBezTo>
                  <a:cubicBezTo>
                    <a:pt x="32176" y="22760"/>
                    <a:pt x="32147" y="22752"/>
                    <a:pt x="32119" y="22752"/>
                  </a:cubicBezTo>
                  <a:close/>
                  <a:moveTo>
                    <a:pt x="39660" y="23581"/>
                  </a:moveTo>
                  <a:cubicBezTo>
                    <a:pt x="39572" y="23581"/>
                    <a:pt x="39485" y="23654"/>
                    <a:pt x="39485" y="23756"/>
                  </a:cubicBezTo>
                  <a:cubicBezTo>
                    <a:pt x="39441" y="26353"/>
                    <a:pt x="39164" y="28965"/>
                    <a:pt x="38668" y="31504"/>
                  </a:cubicBezTo>
                  <a:cubicBezTo>
                    <a:pt x="38492" y="32423"/>
                    <a:pt x="38274" y="33357"/>
                    <a:pt x="37632" y="33999"/>
                  </a:cubicBezTo>
                  <a:cubicBezTo>
                    <a:pt x="36862" y="34756"/>
                    <a:pt x="35684" y="34894"/>
                    <a:pt x="34651" y="34894"/>
                  </a:cubicBezTo>
                  <a:cubicBezTo>
                    <a:pt x="34528" y="34894"/>
                    <a:pt x="34408" y="34892"/>
                    <a:pt x="34290" y="34889"/>
                  </a:cubicBezTo>
                  <a:cubicBezTo>
                    <a:pt x="34203" y="34889"/>
                    <a:pt x="34115" y="34962"/>
                    <a:pt x="34115" y="35064"/>
                  </a:cubicBezTo>
                  <a:cubicBezTo>
                    <a:pt x="34115" y="35166"/>
                    <a:pt x="34188" y="35239"/>
                    <a:pt x="34290" y="35239"/>
                  </a:cubicBezTo>
                  <a:cubicBezTo>
                    <a:pt x="34421" y="35254"/>
                    <a:pt x="34553" y="35254"/>
                    <a:pt x="34684" y="35254"/>
                  </a:cubicBezTo>
                  <a:cubicBezTo>
                    <a:pt x="35778" y="35254"/>
                    <a:pt x="37033" y="35094"/>
                    <a:pt x="37880" y="34247"/>
                  </a:cubicBezTo>
                  <a:cubicBezTo>
                    <a:pt x="38595" y="33547"/>
                    <a:pt x="38843" y="32496"/>
                    <a:pt x="39018" y="31577"/>
                  </a:cubicBezTo>
                  <a:cubicBezTo>
                    <a:pt x="39528" y="29009"/>
                    <a:pt x="39806" y="26382"/>
                    <a:pt x="39835" y="23756"/>
                  </a:cubicBezTo>
                  <a:cubicBezTo>
                    <a:pt x="39835" y="23668"/>
                    <a:pt x="39762" y="23581"/>
                    <a:pt x="39660" y="23581"/>
                  </a:cubicBezTo>
                  <a:close/>
                </a:path>
              </a:pathLst>
            </a:custGeom>
            <a:solidFill>
              <a:srgbClr val="FF7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4"/>
            <p:cNvSpPr/>
            <p:nvPr/>
          </p:nvSpPr>
          <p:spPr>
            <a:xfrm>
              <a:off x="-2942989" y="3442333"/>
              <a:ext cx="2884252" cy="1722765"/>
            </a:xfrm>
            <a:custGeom>
              <a:rect b="b" l="l" r="r" t="t"/>
              <a:pathLst>
                <a:path extrusionOk="0" h="69960" w="117127">
                  <a:moveTo>
                    <a:pt x="55915" y="9015"/>
                  </a:moveTo>
                  <a:cubicBezTo>
                    <a:pt x="54578" y="9015"/>
                    <a:pt x="53249" y="9236"/>
                    <a:pt x="52005" y="9725"/>
                  </a:cubicBezTo>
                  <a:cubicBezTo>
                    <a:pt x="49801" y="10571"/>
                    <a:pt x="47904" y="12279"/>
                    <a:pt x="47073" y="14482"/>
                  </a:cubicBezTo>
                  <a:cubicBezTo>
                    <a:pt x="46577" y="15781"/>
                    <a:pt x="46460" y="17196"/>
                    <a:pt x="46241" y="18568"/>
                  </a:cubicBezTo>
                  <a:cubicBezTo>
                    <a:pt x="45891" y="20815"/>
                    <a:pt x="45263" y="23018"/>
                    <a:pt x="44899" y="25265"/>
                  </a:cubicBezTo>
                  <a:cubicBezTo>
                    <a:pt x="44826" y="25674"/>
                    <a:pt x="44767" y="26097"/>
                    <a:pt x="44723" y="26506"/>
                  </a:cubicBezTo>
                  <a:cubicBezTo>
                    <a:pt x="44432" y="29190"/>
                    <a:pt x="44723" y="32065"/>
                    <a:pt x="46285" y="34268"/>
                  </a:cubicBezTo>
                  <a:cubicBezTo>
                    <a:pt x="47394" y="35815"/>
                    <a:pt x="49072" y="36909"/>
                    <a:pt x="50866" y="37537"/>
                  </a:cubicBezTo>
                  <a:cubicBezTo>
                    <a:pt x="51406" y="37726"/>
                    <a:pt x="51961" y="37887"/>
                    <a:pt x="52501" y="37989"/>
                  </a:cubicBezTo>
                  <a:cubicBezTo>
                    <a:pt x="52442" y="38996"/>
                    <a:pt x="52296" y="39988"/>
                    <a:pt x="52063" y="40966"/>
                  </a:cubicBezTo>
                  <a:cubicBezTo>
                    <a:pt x="51975" y="41345"/>
                    <a:pt x="51859" y="41739"/>
                    <a:pt x="51567" y="42002"/>
                  </a:cubicBezTo>
                  <a:cubicBezTo>
                    <a:pt x="51363" y="42177"/>
                    <a:pt x="51100" y="42264"/>
                    <a:pt x="50823" y="42294"/>
                  </a:cubicBezTo>
                  <a:cubicBezTo>
                    <a:pt x="52530" y="45343"/>
                    <a:pt x="54689" y="48145"/>
                    <a:pt x="57214" y="50552"/>
                  </a:cubicBezTo>
                  <a:cubicBezTo>
                    <a:pt x="57389" y="50728"/>
                    <a:pt x="57593" y="50903"/>
                    <a:pt x="57841" y="50903"/>
                  </a:cubicBezTo>
                  <a:cubicBezTo>
                    <a:pt x="57853" y="50904"/>
                    <a:pt x="57864" y="50904"/>
                    <a:pt x="57875" y="50904"/>
                  </a:cubicBezTo>
                  <a:cubicBezTo>
                    <a:pt x="58039" y="50904"/>
                    <a:pt x="58202" y="50809"/>
                    <a:pt x="58352" y="50728"/>
                  </a:cubicBezTo>
                  <a:cubicBezTo>
                    <a:pt x="62204" y="48597"/>
                    <a:pt x="65881" y="46146"/>
                    <a:pt x="69339" y="43403"/>
                  </a:cubicBezTo>
                  <a:cubicBezTo>
                    <a:pt x="68449" y="42615"/>
                    <a:pt x="67749" y="41520"/>
                    <a:pt x="67326" y="40353"/>
                  </a:cubicBezTo>
                  <a:cubicBezTo>
                    <a:pt x="66684" y="38617"/>
                    <a:pt x="66582" y="36720"/>
                    <a:pt x="66611" y="34867"/>
                  </a:cubicBezTo>
                  <a:cubicBezTo>
                    <a:pt x="66611" y="34662"/>
                    <a:pt x="66611" y="34473"/>
                    <a:pt x="66625" y="34268"/>
                  </a:cubicBezTo>
                  <a:cubicBezTo>
                    <a:pt x="66771" y="28242"/>
                    <a:pt x="67968" y="22099"/>
                    <a:pt x="66246" y="16335"/>
                  </a:cubicBezTo>
                  <a:cubicBezTo>
                    <a:pt x="65779" y="14774"/>
                    <a:pt x="65079" y="13242"/>
                    <a:pt x="63955" y="12060"/>
                  </a:cubicBezTo>
                  <a:cubicBezTo>
                    <a:pt x="62642" y="10659"/>
                    <a:pt x="60818" y="9813"/>
                    <a:pt x="58936" y="9375"/>
                  </a:cubicBezTo>
                  <a:cubicBezTo>
                    <a:pt x="57947" y="9142"/>
                    <a:pt x="56929" y="9015"/>
                    <a:pt x="55915" y="9015"/>
                  </a:cubicBezTo>
                  <a:close/>
                  <a:moveTo>
                    <a:pt x="26833" y="0"/>
                  </a:moveTo>
                  <a:cubicBezTo>
                    <a:pt x="26766" y="0"/>
                    <a:pt x="26698" y="3"/>
                    <a:pt x="26630" y="7"/>
                  </a:cubicBezTo>
                  <a:cubicBezTo>
                    <a:pt x="25973" y="51"/>
                    <a:pt x="25331" y="124"/>
                    <a:pt x="24675" y="211"/>
                  </a:cubicBezTo>
                  <a:lnTo>
                    <a:pt x="24675" y="314"/>
                  </a:lnTo>
                  <a:cubicBezTo>
                    <a:pt x="23361" y="328"/>
                    <a:pt x="22063" y="1496"/>
                    <a:pt x="20968" y="2429"/>
                  </a:cubicBezTo>
                  <a:cubicBezTo>
                    <a:pt x="19553" y="3655"/>
                    <a:pt x="17919" y="4618"/>
                    <a:pt x="16460" y="5800"/>
                  </a:cubicBezTo>
                  <a:cubicBezTo>
                    <a:pt x="13950" y="7814"/>
                    <a:pt x="11995" y="10426"/>
                    <a:pt x="10200" y="13096"/>
                  </a:cubicBezTo>
                  <a:cubicBezTo>
                    <a:pt x="7427" y="17254"/>
                    <a:pt x="5020" y="21647"/>
                    <a:pt x="3065" y="26257"/>
                  </a:cubicBezTo>
                  <a:cubicBezTo>
                    <a:pt x="1810" y="29234"/>
                    <a:pt x="745" y="32313"/>
                    <a:pt x="380" y="35523"/>
                  </a:cubicBezTo>
                  <a:cubicBezTo>
                    <a:pt x="0" y="38733"/>
                    <a:pt x="365" y="42089"/>
                    <a:pt x="1839" y="44964"/>
                  </a:cubicBezTo>
                  <a:cubicBezTo>
                    <a:pt x="3240" y="47693"/>
                    <a:pt x="5545" y="49838"/>
                    <a:pt x="7982" y="51705"/>
                  </a:cubicBezTo>
                  <a:cubicBezTo>
                    <a:pt x="11236" y="54200"/>
                    <a:pt x="14752" y="56258"/>
                    <a:pt x="18415" y="58096"/>
                  </a:cubicBezTo>
                  <a:cubicBezTo>
                    <a:pt x="20954" y="51588"/>
                    <a:pt x="23668" y="45168"/>
                    <a:pt x="26557" y="38806"/>
                  </a:cubicBezTo>
                  <a:cubicBezTo>
                    <a:pt x="25565" y="38602"/>
                    <a:pt x="24572" y="38398"/>
                    <a:pt x="23580" y="38179"/>
                  </a:cubicBezTo>
                  <a:cubicBezTo>
                    <a:pt x="22136" y="37858"/>
                    <a:pt x="20662" y="37522"/>
                    <a:pt x="19363" y="36822"/>
                  </a:cubicBezTo>
                  <a:cubicBezTo>
                    <a:pt x="18065" y="36107"/>
                    <a:pt x="16927" y="34969"/>
                    <a:pt x="16547" y="33539"/>
                  </a:cubicBezTo>
                  <a:cubicBezTo>
                    <a:pt x="16168" y="32080"/>
                    <a:pt x="16606" y="30562"/>
                    <a:pt x="17029" y="29117"/>
                  </a:cubicBezTo>
                  <a:cubicBezTo>
                    <a:pt x="18780" y="23222"/>
                    <a:pt x="20414" y="17284"/>
                    <a:pt x="21931" y="11330"/>
                  </a:cubicBezTo>
                  <a:cubicBezTo>
                    <a:pt x="22559" y="11243"/>
                    <a:pt x="23172" y="11038"/>
                    <a:pt x="23712" y="10688"/>
                  </a:cubicBezTo>
                  <a:cubicBezTo>
                    <a:pt x="24033" y="10469"/>
                    <a:pt x="24354" y="10207"/>
                    <a:pt x="24485" y="9842"/>
                  </a:cubicBezTo>
                  <a:cubicBezTo>
                    <a:pt x="24602" y="9565"/>
                    <a:pt x="24616" y="9273"/>
                    <a:pt x="24689" y="8981"/>
                  </a:cubicBezTo>
                  <a:cubicBezTo>
                    <a:pt x="25092" y="9411"/>
                    <a:pt x="25693" y="9643"/>
                    <a:pt x="26298" y="9643"/>
                  </a:cubicBezTo>
                  <a:cubicBezTo>
                    <a:pt x="26350" y="9643"/>
                    <a:pt x="26403" y="9641"/>
                    <a:pt x="26455" y="9638"/>
                  </a:cubicBezTo>
                  <a:cubicBezTo>
                    <a:pt x="26455" y="10119"/>
                    <a:pt x="26820" y="10601"/>
                    <a:pt x="27301" y="10688"/>
                  </a:cubicBezTo>
                  <a:cubicBezTo>
                    <a:pt x="27368" y="10700"/>
                    <a:pt x="27434" y="10706"/>
                    <a:pt x="27500" y="10706"/>
                  </a:cubicBezTo>
                  <a:cubicBezTo>
                    <a:pt x="28080" y="10706"/>
                    <a:pt x="28617" y="10276"/>
                    <a:pt x="29154" y="9988"/>
                  </a:cubicBezTo>
                  <a:cubicBezTo>
                    <a:pt x="29607" y="9740"/>
                    <a:pt x="30103" y="9579"/>
                    <a:pt x="30570" y="9346"/>
                  </a:cubicBezTo>
                  <a:cubicBezTo>
                    <a:pt x="30920" y="9156"/>
                    <a:pt x="31270" y="8879"/>
                    <a:pt x="31343" y="8485"/>
                  </a:cubicBezTo>
                  <a:cubicBezTo>
                    <a:pt x="31401" y="8149"/>
                    <a:pt x="31241" y="7799"/>
                    <a:pt x="30949" y="7639"/>
                  </a:cubicBezTo>
                  <a:cubicBezTo>
                    <a:pt x="31124" y="7522"/>
                    <a:pt x="31285" y="7391"/>
                    <a:pt x="31416" y="7245"/>
                  </a:cubicBezTo>
                  <a:cubicBezTo>
                    <a:pt x="31722" y="7142"/>
                    <a:pt x="32014" y="6982"/>
                    <a:pt x="32218" y="6748"/>
                  </a:cubicBezTo>
                  <a:cubicBezTo>
                    <a:pt x="32700" y="6194"/>
                    <a:pt x="32627" y="5348"/>
                    <a:pt x="32408" y="4647"/>
                  </a:cubicBezTo>
                  <a:cubicBezTo>
                    <a:pt x="32058" y="3480"/>
                    <a:pt x="31387" y="2429"/>
                    <a:pt x="31095" y="1247"/>
                  </a:cubicBezTo>
                  <a:cubicBezTo>
                    <a:pt x="31051" y="1087"/>
                    <a:pt x="30993" y="897"/>
                    <a:pt x="30847" y="824"/>
                  </a:cubicBezTo>
                  <a:cubicBezTo>
                    <a:pt x="30803" y="798"/>
                    <a:pt x="30749" y="793"/>
                    <a:pt x="30693" y="793"/>
                  </a:cubicBezTo>
                  <a:cubicBezTo>
                    <a:pt x="30657" y="793"/>
                    <a:pt x="30619" y="795"/>
                    <a:pt x="30584" y="795"/>
                  </a:cubicBezTo>
                  <a:cubicBezTo>
                    <a:pt x="30278" y="824"/>
                    <a:pt x="29986" y="883"/>
                    <a:pt x="29694" y="970"/>
                  </a:cubicBezTo>
                  <a:cubicBezTo>
                    <a:pt x="29475" y="620"/>
                    <a:pt x="29213" y="299"/>
                    <a:pt x="28819" y="226"/>
                  </a:cubicBezTo>
                  <a:cubicBezTo>
                    <a:pt x="28755" y="213"/>
                    <a:pt x="28692" y="207"/>
                    <a:pt x="28629" y="207"/>
                  </a:cubicBezTo>
                  <a:cubicBezTo>
                    <a:pt x="28343" y="207"/>
                    <a:pt x="28060" y="331"/>
                    <a:pt x="27797" y="474"/>
                  </a:cubicBezTo>
                  <a:cubicBezTo>
                    <a:pt x="27666" y="314"/>
                    <a:pt x="27520" y="168"/>
                    <a:pt x="27345" y="95"/>
                  </a:cubicBezTo>
                  <a:cubicBezTo>
                    <a:pt x="27186" y="21"/>
                    <a:pt x="27012" y="0"/>
                    <a:pt x="26833" y="0"/>
                  </a:cubicBezTo>
                  <a:close/>
                  <a:moveTo>
                    <a:pt x="97737" y="5197"/>
                  </a:moveTo>
                  <a:cubicBezTo>
                    <a:pt x="97621" y="5197"/>
                    <a:pt x="97503" y="5207"/>
                    <a:pt x="97384" y="5231"/>
                  </a:cubicBezTo>
                  <a:cubicBezTo>
                    <a:pt x="96844" y="5333"/>
                    <a:pt x="96377" y="5698"/>
                    <a:pt x="95969" y="6077"/>
                  </a:cubicBezTo>
                  <a:cubicBezTo>
                    <a:pt x="94510" y="7434"/>
                    <a:pt x="93401" y="9185"/>
                    <a:pt x="92788" y="11082"/>
                  </a:cubicBezTo>
                  <a:cubicBezTo>
                    <a:pt x="92715" y="11316"/>
                    <a:pt x="92642" y="11549"/>
                    <a:pt x="92671" y="11783"/>
                  </a:cubicBezTo>
                  <a:cubicBezTo>
                    <a:pt x="92715" y="12045"/>
                    <a:pt x="92846" y="12264"/>
                    <a:pt x="93036" y="12454"/>
                  </a:cubicBezTo>
                  <a:lnTo>
                    <a:pt x="93021" y="12468"/>
                  </a:lnTo>
                  <a:cubicBezTo>
                    <a:pt x="92671" y="12950"/>
                    <a:pt x="92598" y="13607"/>
                    <a:pt x="92744" y="14190"/>
                  </a:cubicBezTo>
                  <a:cubicBezTo>
                    <a:pt x="92890" y="14774"/>
                    <a:pt x="93240" y="15299"/>
                    <a:pt x="93693" y="15708"/>
                  </a:cubicBezTo>
                  <a:cubicBezTo>
                    <a:pt x="94130" y="16102"/>
                    <a:pt x="94670" y="16408"/>
                    <a:pt x="95079" y="16831"/>
                  </a:cubicBezTo>
                  <a:cubicBezTo>
                    <a:pt x="95341" y="17094"/>
                    <a:pt x="95546" y="17400"/>
                    <a:pt x="95823" y="17634"/>
                  </a:cubicBezTo>
                  <a:cubicBezTo>
                    <a:pt x="96053" y="17851"/>
                    <a:pt x="96362" y="18024"/>
                    <a:pt x="96680" y="18024"/>
                  </a:cubicBezTo>
                  <a:cubicBezTo>
                    <a:pt x="96725" y="18024"/>
                    <a:pt x="96770" y="18020"/>
                    <a:pt x="96815" y="18013"/>
                  </a:cubicBezTo>
                  <a:cubicBezTo>
                    <a:pt x="97180" y="17969"/>
                    <a:pt x="97501" y="17605"/>
                    <a:pt x="97399" y="17240"/>
                  </a:cubicBezTo>
                  <a:lnTo>
                    <a:pt x="97530" y="17181"/>
                  </a:lnTo>
                  <a:cubicBezTo>
                    <a:pt x="97632" y="17371"/>
                    <a:pt x="97764" y="17546"/>
                    <a:pt x="97924" y="17692"/>
                  </a:cubicBezTo>
                  <a:cubicBezTo>
                    <a:pt x="98137" y="17877"/>
                    <a:pt x="98419" y="17991"/>
                    <a:pt x="98690" y="17991"/>
                  </a:cubicBezTo>
                  <a:cubicBezTo>
                    <a:pt x="98848" y="17991"/>
                    <a:pt x="99001" y="17953"/>
                    <a:pt x="99135" y="17867"/>
                  </a:cubicBezTo>
                  <a:cubicBezTo>
                    <a:pt x="99281" y="17780"/>
                    <a:pt x="99383" y="17663"/>
                    <a:pt x="99456" y="17517"/>
                  </a:cubicBezTo>
                  <a:lnTo>
                    <a:pt x="99515" y="17561"/>
                  </a:lnTo>
                  <a:cubicBezTo>
                    <a:pt x="99675" y="18145"/>
                    <a:pt x="99894" y="18714"/>
                    <a:pt x="100273" y="19181"/>
                  </a:cubicBezTo>
                  <a:cubicBezTo>
                    <a:pt x="100434" y="19385"/>
                    <a:pt x="100624" y="19560"/>
                    <a:pt x="100857" y="19706"/>
                  </a:cubicBezTo>
                  <a:cubicBezTo>
                    <a:pt x="100959" y="27775"/>
                    <a:pt x="100769" y="35859"/>
                    <a:pt x="100273" y="43928"/>
                  </a:cubicBezTo>
                  <a:cubicBezTo>
                    <a:pt x="100186" y="45358"/>
                    <a:pt x="99982" y="47021"/>
                    <a:pt x="98756" y="47795"/>
                  </a:cubicBezTo>
                  <a:cubicBezTo>
                    <a:pt x="98145" y="48194"/>
                    <a:pt x="97383" y="48272"/>
                    <a:pt x="96638" y="48272"/>
                  </a:cubicBezTo>
                  <a:cubicBezTo>
                    <a:pt x="96457" y="48272"/>
                    <a:pt x="96277" y="48267"/>
                    <a:pt x="96100" y="48262"/>
                  </a:cubicBezTo>
                  <a:cubicBezTo>
                    <a:pt x="94232" y="48203"/>
                    <a:pt x="92350" y="48116"/>
                    <a:pt x="90482" y="47970"/>
                  </a:cubicBezTo>
                  <a:cubicBezTo>
                    <a:pt x="89549" y="55324"/>
                    <a:pt x="88848" y="62809"/>
                    <a:pt x="90409" y="69959"/>
                  </a:cubicBezTo>
                  <a:cubicBezTo>
                    <a:pt x="94918" y="69624"/>
                    <a:pt x="99383" y="68923"/>
                    <a:pt x="103775" y="67858"/>
                  </a:cubicBezTo>
                  <a:cubicBezTo>
                    <a:pt x="107905" y="66851"/>
                    <a:pt x="112253" y="65319"/>
                    <a:pt x="114719" y="61846"/>
                  </a:cubicBezTo>
                  <a:cubicBezTo>
                    <a:pt x="116762" y="58957"/>
                    <a:pt x="117127" y="55207"/>
                    <a:pt x="117068" y="51676"/>
                  </a:cubicBezTo>
                  <a:cubicBezTo>
                    <a:pt x="116966" y="45402"/>
                    <a:pt x="115711" y="39215"/>
                    <a:pt x="114471" y="33072"/>
                  </a:cubicBezTo>
                  <a:cubicBezTo>
                    <a:pt x="113654" y="28986"/>
                    <a:pt x="112807" y="24857"/>
                    <a:pt x="111129" y="21048"/>
                  </a:cubicBezTo>
                  <a:cubicBezTo>
                    <a:pt x="109904" y="18305"/>
                    <a:pt x="108240" y="15722"/>
                    <a:pt x="107496" y="12819"/>
                  </a:cubicBezTo>
                  <a:cubicBezTo>
                    <a:pt x="107277" y="11943"/>
                    <a:pt x="107131" y="11038"/>
                    <a:pt x="106650" y="10280"/>
                  </a:cubicBezTo>
                  <a:cubicBezTo>
                    <a:pt x="106139" y="9448"/>
                    <a:pt x="105293" y="8879"/>
                    <a:pt x="104476" y="8368"/>
                  </a:cubicBezTo>
                  <a:cubicBezTo>
                    <a:pt x="103513" y="7784"/>
                    <a:pt x="102550" y="7215"/>
                    <a:pt x="101557" y="6690"/>
                  </a:cubicBezTo>
                  <a:cubicBezTo>
                    <a:pt x="100697" y="6223"/>
                    <a:pt x="99806" y="5698"/>
                    <a:pt x="98858" y="5421"/>
                  </a:cubicBezTo>
                  <a:cubicBezTo>
                    <a:pt x="98489" y="5309"/>
                    <a:pt x="98119" y="5197"/>
                    <a:pt x="97737" y="5197"/>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4"/>
            <p:cNvSpPr/>
            <p:nvPr/>
          </p:nvSpPr>
          <p:spPr>
            <a:xfrm>
              <a:off x="-2492068" y="3440166"/>
              <a:ext cx="2058552" cy="1732837"/>
            </a:xfrm>
            <a:custGeom>
              <a:rect b="b" l="l" r="r" t="t"/>
              <a:pathLst>
                <a:path extrusionOk="0" h="70369" w="83596">
                  <a:moveTo>
                    <a:pt x="10321" y="385"/>
                  </a:moveTo>
                  <a:cubicBezTo>
                    <a:pt x="10378" y="385"/>
                    <a:pt x="10435" y="390"/>
                    <a:pt x="10492" y="402"/>
                  </a:cubicBezTo>
                  <a:cubicBezTo>
                    <a:pt x="10798" y="460"/>
                    <a:pt x="11047" y="679"/>
                    <a:pt x="11295" y="1102"/>
                  </a:cubicBezTo>
                  <a:cubicBezTo>
                    <a:pt x="11382" y="1233"/>
                    <a:pt x="11455" y="1365"/>
                    <a:pt x="11528" y="1540"/>
                  </a:cubicBezTo>
                  <a:cubicBezTo>
                    <a:pt x="11922" y="2313"/>
                    <a:pt x="12345" y="3057"/>
                    <a:pt x="12797" y="3772"/>
                  </a:cubicBezTo>
                  <a:lnTo>
                    <a:pt x="12870" y="3889"/>
                  </a:lnTo>
                  <a:cubicBezTo>
                    <a:pt x="13148" y="4327"/>
                    <a:pt x="13440" y="4764"/>
                    <a:pt x="13556" y="5261"/>
                  </a:cubicBezTo>
                  <a:cubicBezTo>
                    <a:pt x="13702" y="5888"/>
                    <a:pt x="13571" y="6559"/>
                    <a:pt x="13191" y="7070"/>
                  </a:cubicBezTo>
                  <a:cubicBezTo>
                    <a:pt x="13148" y="7143"/>
                    <a:pt x="13104" y="7201"/>
                    <a:pt x="13046" y="7274"/>
                  </a:cubicBezTo>
                  <a:cubicBezTo>
                    <a:pt x="12914" y="7420"/>
                    <a:pt x="12754" y="7537"/>
                    <a:pt x="12593" y="7654"/>
                  </a:cubicBezTo>
                  <a:cubicBezTo>
                    <a:pt x="12404" y="7770"/>
                    <a:pt x="12199" y="7858"/>
                    <a:pt x="11995" y="7916"/>
                  </a:cubicBezTo>
                  <a:cubicBezTo>
                    <a:pt x="12083" y="7814"/>
                    <a:pt x="12155" y="7712"/>
                    <a:pt x="12228" y="7610"/>
                  </a:cubicBezTo>
                  <a:cubicBezTo>
                    <a:pt x="12652" y="7070"/>
                    <a:pt x="13060" y="6399"/>
                    <a:pt x="12900" y="5713"/>
                  </a:cubicBezTo>
                  <a:cubicBezTo>
                    <a:pt x="12827" y="5363"/>
                    <a:pt x="12608" y="5086"/>
                    <a:pt x="12418" y="4808"/>
                  </a:cubicBezTo>
                  <a:lnTo>
                    <a:pt x="12360" y="4735"/>
                  </a:lnTo>
                  <a:cubicBezTo>
                    <a:pt x="11922" y="4137"/>
                    <a:pt x="11528" y="3495"/>
                    <a:pt x="11163" y="2882"/>
                  </a:cubicBezTo>
                  <a:cubicBezTo>
                    <a:pt x="10696" y="2109"/>
                    <a:pt x="10200" y="1306"/>
                    <a:pt x="9617" y="591"/>
                  </a:cubicBezTo>
                  <a:cubicBezTo>
                    <a:pt x="9851" y="474"/>
                    <a:pt x="10086" y="385"/>
                    <a:pt x="10321" y="385"/>
                  </a:cubicBezTo>
                  <a:close/>
                  <a:moveTo>
                    <a:pt x="8533" y="1"/>
                  </a:moveTo>
                  <a:cubicBezTo>
                    <a:pt x="8462" y="1"/>
                    <a:pt x="8390" y="4"/>
                    <a:pt x="8318" y="8"/>
                  </a:cubicBezTo>
                  <a:cubicBezTo>
                    <a:pt x="7676" y="51"/>
                    <a:pt x="7019" y="110"/>
                    <a:pt x="6348" y="212"/>
                  </a:cubicBezTo>
                  <a:cubicBezTo>
                    <a:pt x="6304" y="212"/>
                    <a:pt x="6275" y="256"/>
                    <a:pt x="6275" y="314"/>
                  </a:cubicBezTo>
                  <a:cubicBezTo>
                    <a:pt x="6288" y="352"/>
                    <a:pt x="6322" y="390"/>
                    <a:pt x="6360" y="390"/>
                  </a:cubicBezTo>
                  <a:cubicBezTo>
                    <a:pt x="6365" y="390"/>
                    <a:pt x="6371" y="389"/>
                    <a:pt x="6377" y="387"/>
                  </a:cubicBezTo>
                  <a:cubicBezTo>
                    <a:pt x="7048" y="299"/>
                    <a:pt x="7690" y="226"/>
                    <a:pt x="8318" y="197"/>
                  </a:cubicBezTo>
                  <a:cubicBezTo>
                    <a:pt x="8417" y="192"/>
                    <a:pt x="8510" y="186"/>
                    <a:pt x="8599" y="186"/>
                  </a:cubicBezTo>
                  <a:cubicBezTo>
                    <a:pt x="8744" y="186"/>
                    <a:pt x="8877" y="201"/>
                    <a:pt x="9004" y="256"/>
                  </a:cubicBezTo>
                  <a:cubicBezTo>
                    <a:pt x="9164" y="343"/>
                    <a:pt x="9296" y="489"/>
                    <a:pt x="9412" y="620"/>
                  </a:cubicBezTo>
                  <a:cubicBezTo>
                    <a:pt x="9412" y="620"/>
                    <a:pt x="9427" y="635"/>
                    <a:pt x="9441" y="635"/>
                  </a:cubicBezTo>
                  <a:lnTo>
                    <a:pt x="9441" y="650"/>
                  </a:lnTo>
                  <a:cubicBezTo>
                    <a:pt x="10025" y="1365"/>
                    <a:pt x="10521" y="2182"/>
                    <a:pt x="11003" y="2970"/>
                  </a:cubicBezTo>
                  <a:cubicBezTo>
                    <a:pt x="11382" y="3597"/>
                    <a:pt x="11776" y="4239"/>
                    <a:pt x="12214" y="4837"/>
                  </a:cubicBezTo>
                  <a:lnTo>
                    <a:pt x="12272" y="4910"/>
                  </a:lnTo>
                  <a:cubicBezTo>
                    <a:pt x="12462" y="5173"/>
                    <a:pt x="12652" y="5450"/>
                    <a:pt x="12725" y="5757"/>
                  </a:cubicBezTo>
                  <a:cubicBezTo>
                    <a:pt x="12870" y="6370"/>
                    <a:pt x="12476" y="6982"/>
                    <a:pt x="12083" y="7508"/>
                  </a:cubicBezTo>
                  <a:cubicBezTo>
                    <a:pt x="11966" y="7654"/>
                    <a:pt x="11834" y="7829"/>
                    <a:pt x="11674" y="8004"/>
                  </a:cubicBezTo>
                  <a:cubicBezTo>
                    <a:pt x="11513" y="8179"/>
                    <a:pt x="11338" y="8325"/>
                    <a:pt x="11163" y="8427"/>
                  </a:cubicBezTo>
                  <a:cubicBezTo>
                    <a:pt x="10913" y="8580"/>
                    <a:pt x="10638" y="8659"/>
                    <a:pt x="10387" y="8659"/>
                  </a:cubicBezTo>
                  <a:cubicBezTo>
                    <a:pt x="10302" y="8659"/>
                    <a:pt x="10219" y="8650"/>
                    <a:pt x="10142" y="8631"/>
                  </a:cubicBezTo>
                  <a:cubicBezTo>
                    <a:pt x="10609" y="8150"/>
                    <a:pt x="11047" y="7683"/>
                    <a:pt x="11382" y="7128"/>
                  </a:cubicBezTo>
                  <a:cubicBezTo>
                    <a:pt x="11484" y="6968"/>
                    <a:pt x="11572" y="6778"/>
                    <a:pt x="11572" y="6559"/>
                  </a:cubicBezTo>
                  <a:cubicBezTo>
                    <a:pt x="11557" y="6238"/>
                    <a:pt x="11324" y="5990"/>
                    <a:pt x="11061" y="5771"/>
                  </a:cubicBezTo>
                  <a:cubicBezTo>
                    <a:pt x="10944" y="5684"/>
                    <a:pt x="10828" y="5582"/>
                    <a:pt x="10711" y="5479"/>
                  </a:cubicBezTo>
                  <a:cubicBezTo>
                    <a:pt x="10025" y="4896"/>
                    <a:pt x="9310" y="4298"/>
                    <a:pt x="8858" y="3539"/>
                  </a:cubicBezTo>
                  <a:cubicBezTo>
                    <a:pt x="8814" y="3466"/>
                    <a:pt x="8785" y="3393"/>
                    <a:pt x="8741" y="3320"/>
                  </a:cubicBezTo>
                  <a:cubicBezTo>
                    <a:pt x="8639" y="3145"/>
                    <a:pt x="8537" y="2955"/>
                    <a:pt x="8405" y="2795"/>
                  </a:cubicBezTo>
                  <a:cubicBezTo>
                    <a:pt x="8183" y="2544"/>
                    <a:pt x="7907" y="2400"/>
                    <a:pt x="7641" y="2400"/>
                  </a:cubicBezTo>
                  <a:cubicBezTo>
                    <a:pt x="7628" y="2400"/>
                    <a:pt x="7616" y="2400"/>
                    <a:pt x="7603" y="2401"/>
                  </a:cubicBezTo>
                  <a:cubicBezTo>
                    <a:pt x="7545" y="2401"/>
                    <a:pt x="7515" y="2444"/>
                    <a:pt x="7515" y="2488"/>
                  </a:cubicBezTo>
                  <a:cubicBezTo>
                    <a:pt x="7515" y="2547"/>
                    <a:pt x="7559" y="2576"/>
                    <a:pt x="7603" y="2576"/>
                  </a:cubicBezTo>
                  <a:cubicBezTo>
                    <a:pt x="7615" y="2575"/>
                    <a:pt x="7626" y="2575"/>
                    <a:pt x="7638" y="2575"/>
                  </a:cubicBezTo>
                  <a:cubicBezTo>
                    <a:pt x="7860" y="2575"/>
                    <a:pt x="8079" y="2704"/>
                    <a:pt x="8260" y="2911"/>
                  </a:cubicBezTo>
                  <a:cubicBezTo>
                    <a:pt x="8391" y="3072"/>
                    <a:pt x="8478" y="3232"/>
                    <a:pt x="8581" y="3407"/>
                  </a:cubicBezTo>
                  <a:cubicBezTo>
                    <a:pt x="8624" y="3480"/>
                    <a:pt x="8668" y="3553"/>
                    <a:pt x="8697" y="3626"/>
                  </a:cubicBezTo>
                  <a:cubicBezTo>
                    <a:pt x="9179" y="4429"/>
                    <a:pt x="9894" y="5027"/>
                    <a:pt x="10594" y="5611"/>
                  </a:cubicBezTo>
                  <a:cubicBezTo>
                    <a:pt x="10711" y="5713"/>
                    <a:pt x="10828" y="5815"/>
                    <a:pt x="10944" y="5917"/>
                  </a:cubicBezTo>
                  <a:cubicBezTo>
                    <a:pt x="11178" y="6107"/>
                    <a:pt x="11382" y="6311"/>
                    <a:pt x="11382" y="6574"/>
                  </a:cubicBezTo>
                  <a:cubicBezTo>
                    <a:pt x="11397" y="6734"/>
                    <a:pt x="11309" y="6895"/>
                    <a:pt x="11222" y="7026"/>
                  </a:cubicBezTo>
                  <a:cubicBezTo>
                    <a:pt x="10886" y="7610"/>
                    <a:pt x="10404" y="8106"/>
                    <a:pt x="9908" y="8602"/>
                  </a:cubicBezTo>
                  <a:lnTo>
                    <a:pt x="9792" y="8719"/>
                  </a:lnTo>
                  <a:cubicBezTo>
                    <a:pt x="9573" y="8938"/>
                    <a:pt x="9339" y="9171"/>
                    <a:pt x="9077" y="9332"/>
                  </a:cubicBezTo>
                  <a:cubicBezTo>
                    <a:pt x="8799" y="9507"/>
                    <a:pt x="8478" y="9609"/>
                    <a:pt x="8128" y="9638"/>
                  </a:cubicBezTo>
                  <a:cubicBezTo>
                    <a:pt x="8091" y="9640"/>
                    <a:pt x="8054" y="9641"/>
                    <a:pt x="8017" y="9641"/>
                  </a:cubicBezTo>
                  <a:cubicBezTo>
                    <a:pt x="7429" y="9641"/>
                    <a:pt x="6864" y="9424"/>
                    <a:pt x="6479" y="9040"/>
                  </a:cubicBezTo>
                  <a:cubicBezTo>
                    <a:pt x="6479" y="9025"/>
                    <a:pt x="6479" y="9025"/>
                    <a:pt x="6479" y="9011"/>
                  </a:cubicBezTo>
                  <a:cubicBezTo>
                    <a:pt x="6611" y="8617"/>
                    <a:pt x="6888" y="8296"/>
                    <a:pt x="7151" y="8018"/>
                  </a:cubicBezTo>
                  <a:cubicBezTo>
                    <a:pt x="7632" y="8325"/>
                    <a:pt x="8187" y="8500"/>
                    <a:pt x="8756" y="8544"/>
                  </a:cubicBezTo>
                  <a:cubicBezTo>
                    <a:pt x="8799" y="8544"/>
                    <a:pt x="8843" y="8515"/>
                    <a:pt x="8843" y="8456"/>
                  </a:cubicBezTo>
                  <a:cubicBezTo>
                    <a:pt x="8858" y="8412"/>
                    <a:pt x="8814" y="8369"/>
                    <a:pt x="8756" y="8354"/>
                  </a:cubicBezTo>
                  <a:cubicBezTo>
                    <a:pt x="8201" y="8325"/>
                    <a:pt x="7647" y="8135"/>
                    <a:pt x="7180" y="7814"/>
                  </a:cubicBezTo>
                  <a:cubicBezTo>
                    <a:pt x="7162" y="7808"/>
                    <a:pt x="7143" y="7805"/>
                    <a:pt x="7126" y="7805"/>
                  </a:cubicBezTo>
                  <a:cubicBezTo>
                    <a:pt x="7102" y="7805"/>
                    <a:pt x="7080" y="7812"/>
                    <a:pt x="7063" y="7829"/>
                  </a:cubicBezTo>
                  <a:cubicBezTo>
                    <a:pt x="6786" y="8135"/>
                    <a:pt x="6450" y="8500"/>
                    <a:pt x="6304" y="8967"/>
                  </a:cubicBezTo>
                  <a:cubicBezTo>
                    <a:pt x="6304" y="8996"/>
                    <a:pt x="6290" y="9025"/>
                    <a:pt x="6290" y="9054"/>
                  </a:cubicBezTo>
                  <a:cubicBezTo>
                    <a:pt x="6260" y="9157"/>
                    <a:pt x="6231" y="9288"/>
                    <a:pt x="6217" y="9390"/>
                  </a:cubicBezTo>
                  <a:cubicBezTo>
                    <a:pt x="6188" y="9565"/>
                    <a:pt x="6158" y="9740"/>
                    <a:pt x="6100" y="9901"/>
                  </a:cubicBezTo>
                  <a:cubicBezTo>
                    <a:pt x="5983" y="10178"/>
                    <a:pt x="5735" y="10441"/>
                    <a:pt x="5356" y="10689"/>
                  </a:cubicBezTo>
                  <a:cubicBezTo>
                    <a:pt x="4845" y="11024"/>
                    <a:pt x="4232" y="11243"/>
                    <a:pt x="3605" y="11316"/>
                  </a:cubicBezTo>
                  <a:cubicBezTo>
                    <a:pt x="3419" y="11342"/>
                    <a:pt x="3233" y="11355"/>
                    <a:pt x="3049" y="11355"/>
                  </a:cubicBezTo>
                  <a:cubicBezTo>
                    <a:pt x="2508" y="11355"/>
                    <a:pt x="1978" y="11246"/>
                    <a:pt x="1489" y="11039"/>
                  </a:cubicBezTo>
                  <a:cubicBezTo>
                    <a:pt x="1475" y="11035"/>
                    <a:pt x="1462" y="11034"/>
                    <a:pt x="1450" y="11034"/>
                  </a:cubicBezTo>
                  <a:cubicBezTo>
                    <a:pt x="1412" y="11034"/>
                    <a:pt x="1383" y="11053"/>
                    <a:pt x="1372" y="11097"/>
                  </a:cubicBezTo>
                  <a:cubicBezTo>
                    <a:pt x="1343" y="11141"/>
                    <a:pt x="1372" y="11185"/>
                    <a:pt x="1416" y="11214"/>
                  </a:cubicBezTo>
                  <a:cubicBezTo>
                    <a:pt x="1927" y="11433"/>
                    <a:pt x="2496" y="11535"/>
                    <a:pt x="3080" y="11535"/>
                  </a:cubicBezTo>
                  <a:cubicBezTo>
                    <a:pt x="3255" y="11535"/>
                    <a:pt x="3444" y="11520"/>
                    <a:pt x="3619" y="11506"/>
                  </a:cubicBezTo>
                  <a:cubicBezTo>
                    <a:pt x="4276" y="11418"/>
                    <a:pt x="4918" y="11199"/>
                    <a:pt x="5458" y="10849"/>
                  </a:cubicBezTo>
                  <a:cubicBezTo>
                    <a:pt x="5867" y="10572"/>
                    <a:pt x="6129" y="10280"/>
                    <a:pt x="6260" y="9959"/>
                  </a:cubicBezTo>
                  <a:cubicBezTo>
                    <a:pt x="6333" y="9784"/>
                    <a:pt x="6363" y="9609"/>
                    <a:pt x="6392" y="9419"/>
                  </a:cubicBezTo>
                  <a:cubicBezTo>
                    <a:pt x="6406" y="9361"/>
                    <a:pt x="6421" y="9302"/>
                    <a:pt x="6421" y="9244"/>
                  </a:cubicBezTo>
                  <a:cubicBezTo>
                    <a:pt x="6844" y="9609"/>
                    <a:pt x="7399" y="9813"/>
                    <a:pt x="7982" y="9813"/>
                  </a:cubicBezTo>
                  <a:lnTo>
                    <a:pt x="8143" y="9813"/>
                  </a:lnTo>
                  <a:cubicBezTo>
                    <a:pt x="8522" y="9784"/>
                    <a:pt x="8872" y="9682"/>
                    <a:pt x="9164" y="9492"/>
                  </a:cubicBezTo>
                  <a:cubicBezTo>
                    <a:pt x="9456" y="9302"/>
                    <a:pt x="9704" y="9069"/>
                    <a:pt x="9923" y="8850"/>
                  </a:cubicBezTo>
                  <a:lnTo>
                    <a:pt x="9996" y="8777"/>
                  </a:lnTo>
                  <a:cubicBezTo>
                    <a:pt x="10127" y="8821"/>
                    <a:pt x="10259" y="8836"/>
                    <a:pt x="10404" y="8836"/>
                  </a:cubicBezTo>
                  <a:cubicBezTo>
                    <a:pt x="10682" y="8836"/>
                    <a:pt x="10988" y="8748"/>
                    <a:pt x="11265" y="8587"/>
                  </a:cubicBezTo>
                  <a:cubicBezTo>
                    <a:pt x="11440" y="8471"/>
                    <a:pt x="11616" y="8325"/>
                    <a:pt x="11791" y="8150"/>
                  </a:cubicBezTo>
                  <a:cubicBezTo>
                    <a:pt x="12097" y="8091"/>
                    <a:pt x="12418" y="7975"/>
                    <a:pt x="12681" y="7800"/>
                  </a:cubicBezTo>
                  <a:cubicBezTo>
                    <a:pt x="12870" y="7683"/>
                    <a:pt x="13031" y="7551"/>
                    <a:pt x="13177" y="7391"/>
                  </a:cubicBezTo>
                  <a:cubicBezTo>
                    <a:pt x="13235" y="7318"/>
                    <a:pt x="13294" y="7260"/>
                    <a:pt x="13337" y="7187"/>
                  </a:cubicBezTo>
                  <a:cubicBezTo>
                    <a:pt x="13746" y="6618"/>
                    <a:pt x="13892" y="5888"/>
                    <a:pt x="13731" y="5217"/>
                  </a:cubicBezTo>
                  <a:cubicBezTo>
                    <a:pt x="13600" y="4692"/>
                    <a:pt x="13308" y="4239"/>
                    <a:pt x="13031" y="3787"/>
                  </a:cubicBezTo>
                  <a:lnTo>
                    <a:pt x="12943" y="3670"/>
                  </a:lnTo>
                  <a:cubicBezTo>
                    <a:pt x="12491" y="2970"/>
                    <a:pt x="12083" y="2226"/>
                    <a:pt x="11689" y="1452"/>
                  </a:cubicBezTo>
                  <a:cubicBezTo>
                    <a:pt x="11616" y="1292"/>
                    <a:pt x="11543" y="1146"/>
                    <a:pt x="11455" y="1014"/>
                  </a:cubicBezTo>
                  <a:cubicBezTo>
                    <a:pt x="11280" y="723"/>
                    <a:pt x="11003" y="314"/>
                    <a:pt x="10521" y="226"/>
                  </a:cubicBezTo>
                  <a:cubicBezTo>
                    <a:pt x="10453" y="212"/>
                    <a:pt x="10385" y="206"/>
                    <a:pt x="10317" y="206"/>
                  </a:cubicBezTo>
                  <a:cubicBezTo>
                    <a:pt x="10036" y="206"/>
                    <a:pt x="9758" y="316"/>
                    <a:pt x="9500" y="445"/>
                  </a:cubicBezTo>
                  <a:cubicBezTo>
                    <a:pt x="9383" y="314"/>
                    <a:pt x="9252" y="183"/>
                    <a:pt x="9077" y="95"/>
                  </a:cubicBezTo>
                  <a:cubicBezTo>
                    <a:pt x="8907" y="21"/>
                    <a:pt x="8722" y="1"/>
                    <a:pt x="8533" y="1"/>
                  </a:cubicBezTo>
                  <a:close/>
                  <a:moveTo>
                    <a:pt x="79357" y="6585"/>
                  </a:moveTo>
                  <a:cubicBezTo>
                    <a:pt x="79350" y="6585"/>
                    <a:pt x="79342" y="6586"/>
                    <a:pt x="79335" y="6588"/>
                  </a:cubicBezTo>
                  <a:cubicBezTo>
                    <a:pt x="78722" y="6691"/>
                    <a:pt x="77963" y="6822"/>
                    <a:pt x="77453" y="7318"/>
                  </a:cubicBezTo>
                  <a:cubicBezTo>
                    <a:pt x="77117" y="7639"/>
                    <a:pt x="76927" y="8062"/>
                    <a:pt x="76752" y="8442"/>
                  </a:cubicBezTo>
                  <a:cubicBezTo>
                    <a:pt x="76387" y="9259"/>
                    <a:pt x="76008" y="10090"/>
                    <a:pt x="75629" y="10908"/>
                  </a:cubicBezTo>
                  <a:lnTo>
                    <a:pt x="75541" y="11112"/>
                  </a:lnTo>
                  <a:cubicBezTo>
                    <a:pt x="75381" y="11447"/>
                    <a:pt x="75220" y="11812"/>
                    <a:pt x="75176" y="12206"/>
                  </a:cubicBezTo>
                  <a:cubicBezTo>
                    <a:pt x="75162" y="12469"/>
                    <a:pt x="75205" y="12746"/>
                    <a:pt x="75322" y="13023"/>
                  </a:cubicBezTo>
                  <a:cubicBezTo>
                    <a:pt x="75541" y="13534"/>
                    <a:pt x="75993" y="13928"/>
                    <a:pt x="76490" y="14059"/>
                  </a:cubicBezTo>
                  <a:cubicBezTo>
                    <a:pt x="76548" y="14264"/>
                    <a:pt x="76650" y="14439"/>
                    <a:pt x="76767" y="14599"/>
                  </a:cubicBezTo>
                  <a:cubicBezTo>
                    <a:pt x="77394" y="15504"/>
                    <a:pt x="78080" y="15985"/>
                    <a:pt x="78780" y="16015"/>
                  </a:cubicBezTo>
                  <a:cubicBezTo>
                    <a:pt x="78810" y="16248"/>
                    <a:pt x="78853" y="16467"/>
                    <a:pt x="78912" y="16671"/>
                  </a:cubicBezTo>
                  <a:cubicBezTo>
                    <a:pt x="78970" y="16919"/>
                    <a:pt x="79043" y="17124"/>
                    <a:pt x="79145" y="17299"/>
                  </a:cubicBezTo>
                  <a:cubicBezTo>
                    <a:pt x="79247" y="17518"/>
                    <a:pt x="79393" y="17707"/>
                    <a:pt x="79554" y="17853"/>
                  </a:cubicBezTo>
                  <a:cubicBezTo>
                    <a:pt x="79773" y="18043"/>
                    <a:pt x="80079" y="18174"/>
                    <a:pt x="80385" y="18174"/>
                  </a:cubicBezTo>
                  <a:cubicBezTo>
                    <a:pt x="80546" y="18174"/>
                    <a:pt x="80721" y="18130"/>
                    <a:pt x="80882" y="18028"/>
                  </a:cubicBezTo>
                  <a:cubicBezTo>
                    <a:pt x="80984" y="17970"/>
                    <a:pt x="81071" y="17882"/>
                    <a:pt x="81144" y="17780"/>
                  </a:cubicBezTo>
                  <a:cubicBezTo>
                    <a:pt x="81305" y="18320"/>
                    <a:pt x="81509" y="18875"/>
                    <a:pt x="81888" y="19327"/>
                  </a:cubicBezTo>
                  <a:cubicBezTo>
                    <a:pt x="82064" y="19546"/>
                    <a:pt x="82268" y="19735"/>
                    <a:pt x="82487" y="19867"/>
                  </a:cubicBezTo>
                  <a:cubicBezTo>
                    <a:pt x="82793" y="20056"/>
                    <a:pt x="83114" y="20144"/>
                    <a:pt x="83421" y="20144"/>
                  </a:cubicBezTo>
                  <a:lnTo>
                    <a:pt x="83508" y="20144"/>
                  </a:lnTo>
                  <a:cubicBezTo>
                    <a:pt x="83552" y="20144"/>
                    <a:pt x="83596" y="20100"/>
                    <a:pt x="83596" y="20056"/>
                  </a:cubicBezTo>
                  <a:cubicBezTo>
                    <a:pt x="83596" y="20006"/>
                    <a:pt x="83563" y="19966"/>
                    <a:pt x="83516" y="19966"/>
                  </a:cubicBezTo>
                  <a:cubicBezTo>
                    <a:pt x="83509" y="19966"/>
                    <a:pt x="83501" y="19967"/>
                    <a:pt x="83493" y="19969"/>
                  </a:cubicBezTo>
                  <a:cubicBezTo>
                    <a:pt x="83473" y="19970"/>
                    <a:pt x="83452" y="19971"/>
                    <a:pt x="83431" y="19971"/>
                  </a:cubicBezTo>
                  <a:cubicBezTo>
                    <a:pt x="83156" y="19971"/>
                    <a:pt x="82860" y="19882"/>
                    <a:pt x="82589" y="19706"/>
                  </a:cubicBezTo>
                  <a:cubicBezTo>
                    <a:pt x="82385" y="19590"/>
                    <a:pt x="82180" y="19414"/>
                    <a:pt x="82020" y="19210"/>
                  </a:cubicBezTo>
                  <a:cubicBezTo>
                    <a:pt x="81655" y="18758"/>
                    <a:pt x="81451" y="18174"/>
                    <a:pt x="81290" y="17620"/>
                  </a:cubicBezTo>
                  <a:cubicBezTo>
                    <a:pt x="81276" y="17605"/>
                    <a:pt x="81276" y="17591"/>
                    <a:pt x="81261" y="17591"/>
                  </a:cubicBezTo>
                  <a:cubicBezTo>
                    <a:pt x="81378" y="17313"/>
                    <a:pt x="81421" y="17021"/>
                    <a:pt x="81421" y="16817"/>
                  </a:cubicBezTo>
                  <a:cubicBezTo>
                    <a:pt x="81421" y="16671"/>
                    <a:pt x="81421" y="16525"/>
                    <a:pt x="81421" y="16394"/>
                  </a:cubicBezTo>
                  <a:cubicBezTo>
                    <a:pt x="81407" y="16088"/>
                    <a:pt x="81392" y="15810"/>
                    <a:pt x="81451" y="15533"/>
                  </a:cubicBezTo>
                  <a:cubicBezTo>
                    <a:pt x="81567" y="15081"/>
                    <a:pt x="81874" y="14716"/>
                    <a:pt x="82195" y="14322"/>
                  </a:cubicBezTo>
                  <a:cubicBezTo>
                    <a:pt x="82472" y="13972"/>
                    <a:pt x="82778" y="13607"/>
                    <a:pt x="82924" y="13169"/>
                  </a:cubicBezTo>
                  <a:cubicBezTo>
                    <a:pt x="82939" y="13125"/>
                    <a:pt x="82910" y="13067"/>
                    <a:pt x="82866" y="13053"/>
                  </a:cubicBezTo>
                  <a:cubicBezTo>
                    <a:pt x="82856" y="13050"/>
                    <a:pt x="82846" y="13049"/>
                    <a:pt x="82836" y="13049"/>
                  </a:cubicBezTo>
                  <a:cubicBezTo>
                    <a:pt x="82793" y="13049"/>
                    <a:pt x="82761" y="13075"/>
                    <a:pt x="82749" y="13111"/>
                  </a:cubicBezTo>
                  <a:cubicBezTo>
                    <a:pt x="82618" y="13519"/>
                    <a:pt x="82326" y="13870"/>
                    <a:pt x="82049" y="14205"/>
                  </a:cubicBezTo>
                  <a:cubicBezTo>
                    <a:pt x="81728" y="14599"/>
                    <a:pt x="81392" y="14993"/>
                    <a:pt x="81276" y="15504"/>
                  </a:cubicBezTo>
                  <a:cubicBezTo>
                    <a:pt x="81203" y="15796"/>
                    <a:pt x="81217" y="16102"/>
                    <a:pt x="81232" y="16394"/>
                  </a:cubicBezTo>
                  <a:cubicBezTo>
                    <a:pt x="81232" y="16540"/>
                    <a:pt x="81246" y="16671"/>
                    <a:pt x="81246" y="16817"/>
                  </a:cubicBezTo>
                  <a:cubicBezTo>
                    <a:pt x="81232" y="17021"/>
                    <a:pt x="81203" y="17313"/>
                    <a:pt x="81071" y="17561"/>
                  </a:cubicBezTo>
                  <a:cubicBezTo>
                    <a:pt x="80998" y="17707"/>
                    <a:pt x="80896" y="17809"/>
                    <a:pt x="80779" y="17882"/>
                  </a:cubicBezTo>
                  <a:cubicBezTo>
                    <a:pt x="80660" y="17957"/>
                    <a:pt x="80524" y="17989"/>
                    <a:pt x="80387" y="17989"/>
                  </a:cubicBezTo>
                  <a:cubicBezTo>
                    <a:pt x="80124" y="17989"/>
                    <a:pt x="79853" y="17870"/>
                    <a:pt x="79670" y="17707"/>
                  </a:cubicBezTo>
                  <a:cubicBezTo>
                    <a:pt x="79525" y="17591"/>
                    <a:pt x="79408" y="17415"/>
                    <a:pt x="79306" y="17226"/>
                  </a:cubicBezTo>
                  <a:cubicBezTo>
                    <a:pt x="79218" y="17051"/>
                    <a:pt x="79145" y="16861"/>
                    <a:pt x="79087" y="16613"/>
                  </a:cubicBezTo>
                  <a:cubicBezTo>
                    <a:pt x="79028" y="16409"/>
                    <a:pt x="78985" y="16175"/>
                    <a:pt x="78956" y="15942"/>
                  </a:cubicBezTo>
                  <a:cubicBezTo>
                    <a:pt x="78956" y="15942"/>
                    <a:pt x="78956" y="15942"/>
                    <a:pt x="78956" y="15927"/>
                  </a:cubicBezTo>
                  <a:cubicBezTo>
                    <a:pt x="78956" y="15927"/>
                    <a:pt x="78941" y="15912"/>
                    <a:pt x="78941" y="15912"/>
                  </a:cubicBezTo>
                  <a:cubicBezTo>
                    <a:pt x="78824" y="14920"/>
                    <a:pt x="78956" y="13826"/>
                    <a:pt x="79335" y="12761"/>
                  </a:cubicBezTo>
                  <a:cubicBezTo>
                    <a:pt x="79729" y="11666"/>
                    <a:pt x="80385" y="10557"/>
                    <a:pt x="81349" y="9375"/>
                  </a:cubicBezTo>
                  <a:cubicBezTo>
                    <a:pt x="81378" y="9332"/>
                    <a:pt x="81378" y="9273"/>
                    <a:pt x="81334" y="9244"/>
                  </a:cubicBezTo>
                  <a:cubicBezTo>
                    <a:pt x="81314" y="9231"/>
                    <a:pt x="81292" y="9224"/>
                    <a:pt x="81270" y="9224"/>
                  </a:cubicBezTo>
                  <a:cubicBezTo>
                    <a:pt x="81244" y="9224"/>
                    <a:pt x="81219" y="9235"/>
                    <a:pt x="81203" y="9259"/>
                  </a:cubicBezTo>
                  <a:cubicBezTo>
                    <a:pt x="80240" y="10470"/>
                    <a:pt x="79568" y="11593"/>
                    <a:pt x="79174" y="12702"/>
                  </a:cubicBezTo>
                  <a:cubicBezTo>
                    <a:pt x="78780" y="13753"/>
                    <a:pt x="78649" y="14833"/>
                    <a:pt x="78751" y="15840"/>
                  </a:cubicBezTo>
                  <a:cubicBezTo>
                    <a:pt x="78124" y="15796"/>
                    <a:pt x="77511" y="15343"/>
                    <a:pt x="76913" y="14497"/>
                  </a:cubicBezTo>
                  <a:cubicBezTo>
                    <a:pt x="76811" y="14337"/>
                    <a:pt x="76694" y="14147"/>
                    <a:pt x="76665" y="13972"/>
                  </a:cubicBezTo>
                  <a:cubicBezTo>
                    <a:pt x="76650" y="13943"/>
                    <a:pt x="76650" y="13913"/>
                    <a:pt x="76650" y="13884"/>
                  </a:cubicBezTo>
                  <a:cubicBezTo>
                    <a:pt x="76650" y="13695"/>
                    <a:pt x="76723" y="13519"/>
                    <a:pt x="76781" y="13359"/>
                  </a:cubicBezTo>
                  <a:cubicBezTo>
                    <a:pt x="77453" y="11725"/>
                    <a:pt x="78153" y="10032"/>
                    <a:pt x="79101" y="8500"/>
                  </a:cubicBezTo>
                  <a:cubicBezTo>
                    <a:pt x="79247" y="8237"/>
                    <a:pt x="79437" y="7960"/>
                    <a:pt x="79700" y="7800"/>
                  </a:cubicBezTo>
                  <a:cubicBezTo>
                    <a:pt x="79824" y="7722"/>
                    <a:pt x="79981" y="7673"/>
                    <a:pt x="80136" y="7673"/>
                  </a:cubicBezTo>
                  <a:cubicBezTo>
                    <a:pt x="80273" y="7673"/>
                    <a:pt x="80408" y="7711"/>
                    <a:pt x="80517" y="7800"/>
                  </a:cubicBezTo>
                  <a:cubicBezTo>
                    <a:pt x="80530" y="7813"/>
                    <a:pt x="80549" y="7820"/>
                    <a:pt x="80569" y="7820"/>
                  </a:cubicBezTo>
                  <a:cubicBezTo>
                    <a:pt x="80593" y="7820"/>
                    <a:pt x="80617" y="7809"/>
                    <a:pt x="80634" y="7785"/>
                  </a:cubicBezTo>
                  <a:cubicBezTo>
                    <a:pt x="80677" y="7741"/>
                    <a:pt x="80663" y="7683"/>
                    <a:pt x="80634" y="7654"/>
                  </a:cubicBezTo>
                  <a:cubicBezTo>
                    <a:pt x="80488" y="7536"/>
                    <a:pt x="80313" y="7487"/>
                    <a:pt x="80140" y="7487"/>
                  </a:cubicBezTo>
                  <a:cubicBezTo>
                    <a:pt x="79948" y="7487"/>
                    <a:pt x="79758" y="7547"/>
                    <a:pt x="79612" y="7639"/>
                  </a:cubicBezTo>
                  <a:cubicBezTo>
                    <a:pt x="79306" y="7829"/>
                    <a:pt x="79116" y="8135"/>
                    <a:pt x="78941" y="8398"/>
                  </a:cubicBezTo>
                  <a:cubicBezTo>
                    <a:pt x="77978" y="9945"/>
                    <a:pt x="77292" y="11637"/>
                    <a:pt x="76621" y="13286"/>
                  </a:cubicBezTo>
                  <a:cubicBezTo>
                    <a:pt x="76548" y="13446"/>
                    <a:pt x="76475" y="13651"/>
                    <a:pt x="76475" y="13855"/>
                  </a:cubicBezTo>
                  <a:cubicBezTo>
                    <a:pt x="76052" y="13724"/>
                    <a:pt x="75672" y="13388"/>
                    <a:pt x="75483" y="12950"/>
                  </a:cubicBezTo>
                  <a:cubicBezTo>
                    <a:pt x="75381" y="12702"/>
                    <a:pt x="75337" y="12454"/>
                    <a:pt x="75366" y="12221"/>
                  </a:cubicBezTo>
                  <a:cubicBezTo>
                    <a:pt x="75395" y="11856"/>
                    <a:pt x="75556" y="11506"/>
                    <a:pt x="75702" y="11185"/>
                  </a:cubicBezTo>
                  <a:lnTo>
                    <a:pt x="75789" y="10981"/>
                  </a:lnTo>
                  <a:cubicBezTo>
                    <a:pt x="76169" y="10163"/>
                    <a:pt x="76548" y="9332"/>
                    <a:pt x="76927" y="8515"/>
                  </a:cubicBezTo>
                  <a:cubicBezTo>
                    <a:pt x="77088" y="8150"/>
                    <a:pt x="77277" y="7741"/>
                    <a:pt x="77584" y="7449"/>
                  </a:cubicBezTo>
                  <a:cubicBezTo>
                    <a:pt x="78051" y="6997"/>
                    <a:pt x="78780" y="6866"/>
                    <a:pt x="79364" y="6764"/>
                  </a:cubicBezTo>
                  <a:cubicBezTo>
                    <a:pt x="79408" y="6749"/>
                    <a:pt x="79452" y="6705"/>
                    <a:pt x="79437" y="6661"/>
                  </a:cubicBezTo>
                  <a:cubicBezTo>
                    <a:pt x="79425" y="6613"/>
                    <a:pt x="79393" y="6585"/>
                    <a:pt x="79357" y="6585"/>
                  </a:cubicBezTo>
                  <a:close/>
                  <a:moveTo>
                    <a:pt x="30672" y="17342"/>
                  </a:moveTo>
                  <a:cubicBezTo>
                    <a:pt x="32160" y="17445"/>
                    <a:pt x="33561" y="18481"/>
                    <a:pt x="34072" y="19852"/>
                  </a:cubicBezTo>
                  <a:cubicBezTo>
                    <a:pt x="34553" y="21180"/>
                    <a:pt x="34335" y="23077"/>
                    <a:pt x="33124" y="23967"/>
                  </a:cubicBezTo>
                  <a:cubicBezTo>
                    <a:pt x="32250" y="24615"/>
                    <a:pt x="31196" y="24949"/>
                    <a:pt x="30177" y="24949"/>
                  </a:cubicBezTo>
                  <a:cubicBezTo>
                    <a:pt x="29614" y="24949"/>
                    <a:pt x="29061" y="24846"/>
                    <a:pt x="28556" y="24638"/>
                  </a:cubicBezTo>
                  <a:cubicBezTo>
                    <a:pt x="27024" y="23982"/>
                    <a:pt x="26032" y="22347"/>
                    <a:pt x="26265" y="20801"/>
                  </a:cubicBezTo>
                  <a:cubicBezTo>
                    <a:pt x="26338" y="20290"/>
                    <a:pt x="26543" y="19750"/>
                    <a:pt x="26864" y="19269"/>
                  </a:cubicBezTo>
                  <a:cubicBezTo>
                    <a:pt x="27652" y="18087"/>
                    <a:pt x="29023" y="17342"/>
                    <a:pt x="30409" y="17342"/>
                  </a:cubicBezTo>
                  <a:close/>
                  <a:moveTo>
                    <a:pt x="40521" y="17955"/>
                  </a:moveTo>
                  <a:cubicBezTo>
                    <a:pt x="40901" y="17955"/>
                    <a:pt x="41266" y="18014"/>
                    <a:pt x="41616" y="18116"/>
                  </a:cubicBezTo>
                  <a:cubicBezTo>
                    <a:pt x="42375" y="18364"/>
                    <a:pt x="43002" y="18904"/>
                    <a:pt x="43294" y="19560"/>
                  </a:cubicBezTo>
                  <a:cubicBezTo>
                    <a:pt x="43586" y="20217"/>
                    <a:pt x="43556" y="20976"/>
                    <a:pt x="43513" y="21486"/>
                  </a:cubicBezTo>
                  <a:cubicBezTo>
                    <a:pt x="43425" y="22333"/>
                    <a:pt x="43090" y="23865"/>
                    <a:pt x="41791" y="24653"/>
                  </a:cubicBezTo>
                  <a:cubicBezTo>
                    <a:pt x="41241" y="24983"/>
                    <a:pt x="40598" y="25148"/>
                    <a:pt x="39955" y="25148"/>
                  </a:cubicBezTo>
                  <a:cubicBezTo>
                    <a:pt x="39404" y="25148"/>
                    <a:pt x="38853" y="25027"/>
                    <a:pt x="38362" y="24784"/>
                  </a:cubicBezTo>
                  <a:cubicBezTo>
                    <a:pt x="37297" y="24244"/>
                    <a:pt x="36538" y="23150"/>
                    <a:pt x="36407" y="21968"/>
                  </a:cubicBezTo>
                  <a:cubicBezTo>
                    <a:pt x="36334" y="21282"/>
                    <a:pt x="36480" y="20596"/>
                    <a:pt x="36786" y="20013"/>
                  </a:cubicBezTo>
                  <a:cubicBezTo>
                    <a:pt x="37268" y="19108"/>
                    <a:pt x="38187" y="18422"/>
                    <a:pt x="39339" y="18116"/>
                  </a:cubicBezTo>
                  <a:cubicBezTo>
                    <a:pt x="39733" y="18014"/>
                    <a:pt x="40127" y="17955"/>
                    <a:pt x="40521" y="17955"/>
                  </a:cubicBezTo>
                  <a:close/>
                  <a:moveTo>
                    <a:pt x="30417" y="17158"/>
                  </a:moveTo>
                  <a:cubicBezTo>
                    <a:pt x="28963" y="17158"/>
                    <a:pt x="27542" y="17929"/>
                    <a:pt x="26718" y="19166"/>
                  </a:cubicBezTo>
                  <a:cubicBezTo>
                    <a:pt x="26382" y="19677"/>
                    <a:pt x="26163" y="20232"/>
                    <a:pt x="26090" y="20771"/>
                  </a:cubicBezTo>
                  <a:cubicBezTo>
                    <a:pt x="25842" y="22391"/>
                    <a:pt x="26878" y="24128"/>
                    <a:pt x="28483" y="24799"/>
                  </a:cubicBezTo>
                  <a:cubicBezTo>
                    <a:pt x="29009" y="25018"/>
                    <a:pt x="29592" y="25134"/>
                    <a:pt x="30191" y="25134"/>
                  </a:cubicBezTo>
                  <a:cubicBezTo>
                    <a:pt x="31241" y="25134"/>
                    <a:pt x="32336" y="24784"/>
                    <a:pt x="33240" y="24113"/>
                  </a:cubicBezTo>
                  <a:cubicBezTo>
                    <a:pt x="34232" y="23383"/>
                    <a:pt x="34597" y="21997"/>
                    <a:pt x="34466" y="20771"/>
                  </a:cubicBezTo>
                  <a:cubicBezTo>
                    <a:pt x="34704" y="20708"/>
                    <a:pt x="34950" y="20676"/>
                    <a:pt x="35196" y="20676"/>
                  </a:cubicBezTo>
                  <a:cubicBezTo>
                    <a:pt x="35567" y="20676"/>
                    <a:pt x="35939" y="20748"/>
                    <a:pt x="36290" y="20888"/>
                  </a:cubicBezTo>
                  <a:cubicBezTo>
                    <a:pt x="36217" y="21238"/>
                    <a:pt x="36188" y="21618"/>
                    <a:pt x="36232" y="21983"/>
                  </a:cubicBezTo>
                  <a:cubicBezTo>
                    <a:pt x="36363" y="23223"/>
                    <a:pt x="37165" y="24390"/>
                    <a:pt x="38274" y="24945"/>
                  </a:cubicBezTo>
                  <a:cubicBezTo>
                    <a:pt x="38800" y="25193"/>
                    <a:pt x="39369" y="25324"/>
                    <a:pt x="39952" y="25324"/>
                  </a:cubicBezTo>
                  <a:cubicBezTo>
                    <a:pt x="40624" y="25324"/>
                    <a:pt x="41295" y="25149"/>
                    <a:pt x="41878" y="24799"/>
                  </a:cubicBezTo>
                  <a:cubicBezTo>
                    <a:pt x="43104" y="24069"/>
                    <a:pt x="43513" y="22741"/>
                    <a:pt x="43644" y="21837"/>
                  </a:cubicBezTo>
                  <a:lnTo>
                    <a:pt x="48824" y="22450"/>
                  </a:lnTo>
                  <a:lnTo>
                    <a:pt x="48839" y="22450"/>
                  </a:lnTo>
                  <a:cubicBezTo>
                    <a:pt x="48882" y="22450"/>
                    <a:pt x="48912" y="22420"/>
                    <a:pt x="48926" y="22377"/>
                  </a:cubicBezTo>
                  <a:cubicBezTo>
                    <a:pt x="48926" y="22318"/>
                    <a:pt x="48897" y="22274"/>
                    <a:pt x="48839" y="22274"/>
                  </a:cubicBezTo>
                  <a:lnTo>
                    <a:pt x="43673" y="21647"/>
                  </a:lnTo>
                  <a:cubicBezTo>
                    <a:pt x="43688" y="21603"/>
                    <a:pt x="43688" y="21545"/>
                    <a:pt x="43688" y="21501"/>
                  </a:cubicBezTo>
                  <a:cubicBezTo>
                    <a:pt x="43746" y="20976"/>
                    <a:pt x="43775" y="20188"/>
                    <a:pt x="43469" y="19487"/>
                  </a:cubicBezTo>
                  <a:cubicBezTo>
                    <a:pt x="43148" y="18787"/>
                    <a:pt x="42477" y="18203"/>
                    <a:pt x="41674" y="17941"/>
                  </a:cubicBezTo>
                  <a:cubicBezTo>
                    <a:pt x="41303" y="17830"/>
                    <a:pt x="40910" y="17771"/>
                    <a:pt x="40502" y="17771"/>
                  </a:cubicBezTo>
                  <a:cubicBezTo>
                    <a:pt x="40107" y="17771"/>
                    <a:pt x="39697" y="17826"/>
                    <a:pt x="39281" y="17941"/>
                  </a:cubicBezTo>
                  <a:cubicBezTo>
                    <a:pt x="38099" y="18262"/>
                    <a:pt x="37122" y="18977"/>
                    <a:pt x="36625" y="19925"/>
                  </a:cubicBezTo>
                  <a:cubicBezTo>
                    <a:pt x="36494" y="20159"/>
                    <a:pt x="36392" y="20436"/>
                    <a:pt x="36319" y="20699"/>
                  </a:cubicBezTo>
                  <a:cubicBezTo>
                    <a:pt x="35962" y="20559"/>
                    <a:pt x="35584" y="20493"/>
                    <a:pt x="35204" y="20493"/>
                  </a:cubicBezTo>
                  <a:cubicBezTo>
                    <a:pt x="34947" y="20493"/>
                    <a:pt x="34690" y="20523"/>
                    <a:pt x="34437" y="20582"/>
                  </a:cubicBezTo>
                  <a:cubicBezTo>
                    <a:pt x="34393" y="20305"/>
                    <a:pt x="34335" y="20042"/>
                    <a:pt x="34232" y="19779"/>
                  </a:cubicBezTo>
                  <a:cubicBezTo>
                    <a:pt x="33707" y="18349"/>
                    <a:pt x="32248" y="17269"/>
                    <a:pt x="30687" y="17167"/>
                  </a:cubicBezTo>
                  <a:cubicBezTo>
                    <a:pt x="30597" y="17161"/>
                    <a:pt x="30507" y="17158"/>
                    <a:pt x="30417" y="17158"/>
                  </a:cubicBezTo>
                  <a:close/>
                  <a:moveTo>
                    <a:pt x="34684" y="22548"/>
                  </a:moveTo>
                  <a:cubicBezTo>
                    <a:pt x="34641" y="22548"/>
                    <a:pt x="34607" y="22574"/>
                    <a:pt x="34583" y="22610"/>
                  </a:cubicBezTo>
                  <a:cubicBezTo>
                    <a:pt x="34145" y="23704"/>
                    <a:pt x="33372" y="24682"/>
                    <a:pt x="32394" y="25368"/>
                  </a:cubicBezTo>
                  <a:cubicBezTo>
                    <a:pt x="32379" y="25382"/>
                    <a:pt x="32365" y="25397"/>
                    <a:pt x="32365" y="25426"/>
                  </a:cubicBezTo>
                  <a:cubicBezTo>
                    <a:pt x="32365" y="25455"/>
                    <a:pt x="32365" y="25470"/>
                    <a:pt x="32379" y="25499"/>
                  </a:cubicBezTo>
                  <a:cubicBezTo>
                    <a:pt x="32773" y="25951"/>
                    <a:pt x="33196" y="26375"/>
                    <a:pt x="33649" y="26754"/>
                  </a:cubicBezTo>
                  <a:cubicBezTo>
                    <a:pt x="33663" y="26769"/>
                    <a:pt x="33693" y="26783"/>
                    <a:pt x="33707" y="26783"/>
                  </a:cubicBezTo>
                  <a:cubicBezTo>
                    <a:pt x="33736" y="26783"/>
                    <a:pt x="33766" y="26769"/>
                    <a:pt x="33780" y="26754"/>
                  </a:cubicBezTo>
                  <a:cubicBezTo>
                    <a:pt x="33809" y="26710"/>
                    <a:pt x="33809" y="26652"/>
                    <a:pt x="33766" y="26623"/>
                  </a:cubicBezTo>
                  <a:cubicBezTo>
                    <a:pt x="33342" y="26258"/>
                    <a:pt x="32948" y="25864"/>
                    <a:pt x="32584" y="25455"/>
                  </a:cubicBezTo>
                  <a:cubicBezTo>
                    <a:pt x="33547" y="24755"/>
                    <a:pt x="34305" y="23777"/>
                    <a:pt x="34758" y="22668"/>
                  </a:cubicBezTo>
                  <a:cubicBezTo>
                    <a:pt x="34772" y="22625"/>
                    <a:pt x="34758" y="22581"/>
                    <a:pt x="34714" y="22552"/>
                  </a:cubicBezTo>
                  <a:cubicBezTo>
                    <a:pt x="34704" y="22549"/>
                    <a:pt x="34694" y="22548"/>
                    <a:pt x="34684" y="22548"/>
                  </a:cubicBezTo>
                  <a:close/>
                  <a:moveTo>
                    <a:pt x="37438" y="27526"/>
                  </a:moveTo>
                  <a:cubicBezTo>
                    <a:pt x="37420" y="27526"/>
                    <a:pt x="37401" y="27531"/>
                    <a:pt x="37384" y="27542"/>
                  </a:cubicBezTo>
                  <a:cubicBezTo>
                    <a:pt x="36298" y="28334"/>
                    <a:pt x="34944" y="28748"/>
                    <a:pt x="33599" y="28748"/>
                  </a:cubicBezTo>
                  <a:cubicBezTo>
                    <a:pt x="32811" y="28748"/>
                    <a:pt x="32027" y="28606"/>
                    <a:pt x="31300" y="28315"/>
                  </a:cubicBezTo>
                  <a:cubicBezTo>
                    <a:pt x="31292" y="28313"/>
                    <a:pt x="31284" y="28312"/>
                    <a:pt x="31275" y="28312"/>
                  </a:cubicBezTo>
                  <a:cubicBezTo>
                    <a:pt x="31236" y="28312"/>
                    <a:pt x="31195" y="28338"/>
                    <a:pt x="31183" y="28374"/>
                  </a:cubicBezTo>
                  <a:cubicBezTo>
                    <a:pt x="31154" y="28417"/>
                    <a:pt x="31183" y="28476"/>
                    <a:pt x="31227" y="28490"/>
                  </a:cubicBezTo>
                  <a:cubicBezTo>
                    <a:pt x="31985" y="28797"/>
                    <a:pt x="32788" y="28943"/>
                    <a:pt x="33605" y="28943"/>
                  </a:cubicBezTo>
                  <a:cubicBezTo>
                    <a:pt x="34991" y="28943"/>
                    <a:pt x="36377" y="28505"/>
                    <a:pt x="37486" y="27688"/>
                  </a:cubicBezTo>
                  <a:cubicBezTo>
                    <a:pt x="37530" y="27659"/>
                    <a:pt x="37545" y="27600"/>
                    <a:pt x="37516" y="27557"/>
                  </a:cubicBezTo>
                  <a:cubicBezTo>
                    <a:pt x="37498" y="27539"/>
                    <a:pt x="37468" y="27526"/>
                    <a:pt x="37438" y="27526"/>
                  </a:cubicBezTo>
                  <a:close/>
                  <a:moveTo>
                    <a:pt x="8228" y="38807"/>
                  </a:moveTo>
                  <a:cubicBezTo>
                    <a:pt x="8196" y="38807"/>
                    <a:pt x="8167" y="38826"/>
                    <a:pt x="8157" y="38865"/>
                  </a:cubicBezTo>
                  <a:cubicBezTo>
                    <a:pt x="5283" y="45198"/>
                    <a:pt x="2540" y="51691"/>
                    <a:pt x="15" y="58141"/>
                  </a:cubicBezTo>
                  <a:cubicBezTo>
                    <a:pt x="15" y="58155"/>
                    <a:pt x="15" y="58155"/>
                    <a:pt x="15" y="58155"/>
                  </a:cubicBezTo>
                  <a:cubicBezTo>
                    <a:pt x="15" y="58170"/>
                    <a:pt x="1" y="58170"/>
                    <a:pt x="1" y="58184"/>
                  </a:cubicBezTo>
                  <a:cubicBezTo>
                    <a:pt x="1" y="58184"/>
                    <a:pt x="15" y="58184"/>
                    <a:pt x="15" y="58199"/>
                  </a:cubicBezTo>
                  <a:cubicBezTo>
                    <a:pt x="15" y="58199"/>
                    <a:pt x="15" y="58214"/>
                    <a:pt x="15" y="58214"/>
                  </a:cubicBezTo>
                  <a:cubicBezTo>
                    <a:pt x="15" y="58214"/>
                    <a:pt x="15" y="58228"/>
                    <a:pt x="15" y="58228"/>
                  </a:cubicBezTo>
                  <a:cubicBezTo>
                    <a:pt x="30" y="58228"/>
                    <a:pt x="30" y="58243"/>
                    <a:pt x="30" y="58243"/>
                  </a:cubicBezTo>
                  <a:cubicBezTo>
                    <a:pt x="30" y="58243"/>
                    <a:pt x="44" y="58243"/>
                    <a:pt x="44" y="58257"/>
                  </a:cubicBezTo>
                  <a:lnTo>
                    <a:pt x="59" y="58257"/>
                  </a:lnTo>
                  <a:cubicBezTo>
                    <a:pt x="2729" y="59600"/>
                    <a:pt x="5662" y="60913"/>
                    <a:pt x="9558" y="62503"/>
                  </a:cubicBezTo>
                  <a:cubicBezTo>
                    <a:pt x="10857" y="63043"/>
                    <a:pt x="12141" y="63554"/>
                    <a:pt x="13221" y="63992"/>
                  </a:cubicBezTo>
                  <a:lnTo>
                    <a:pt x="13250" y="63992"/>
                  </a:lnTo>
                  <a:cubicBezTo>
                    <a:pt x="13279" y="63992"/>
                    <a:pt x="13323" y="63977"/>
                    <a:pt x="13337" y="63933"/>
                  </a:cubicBezTo>
                  <a:cubicBezTo>
                    <a:pt x="13352" y="63890"/>
                    <a:pt x="13323" y="63831"/>
                    <a:pt x="13279" y="63817"/>
                  </a:cubicBezTo>
                  <a:cubicBezTo>
                    <a:pt x="12199" y="63379"/>
                    <a:pt x="10930" y="62868"/>
                    <a:pt x="9617" y="62343"/>
                  </a:cubicBezTo>
                  <a:cubicBezTo>
                    <a:pt x="5779" y="60767"/>
                    <a:pt x="2875" y="59468"/>
                    <a:pt x="220" y="58141"/>
                  </a:cubicBezTo>
                  <a:cubicBezTo>
                    <a:pt x="2729" y="51706"/>
                    <a:pt x="5458" y="45242"/>
                    <a:pt x="8318" y="38938"/>
                  </a:cubicBezTo>
                  <a:cubicBezTo>
                    <a:pt x="8347" y="38894"/>
                    <a:pt x="8318" y="38836"/>
                    <a:pt x="8274" y="38821"/>
                  </a:cubicBezTo>
                  <a:cubicBezTo>
                    <a:pt x="8260" y="38812"/>
                    <a:pt x="8243" y="38807"/>
                    <a:pt x="8228" y="38807"/>
                  </a:cubicBezTo>
                  <a:close/>
                  <a:moveTo>
                    <a:pt x="72185" y="47970"/>
                  </a:moveTo>
                  <a:cubicBezTo>
                    <a:pt x="72127" y="47970"/>
                    <a:pt x="72083" y="47999"/>
                    <a:pt x="72083" y="48058"/>
                  </a:cubicBezTo>
                  <a:cubicBezTo>
                    <a:pt x="71207" y="54828"/>
                    <a:pt x="70419" y="62649"/>
                    <a:pt x="71995" y="69960"/>
                  </a:cubicBezTo>
                  <a:cubicBezTo>
                    <a:pt x="70332" y="70077"/>
                    <a:pt x="68639" y="70164"/>
                    <a:pt x="66932" y="70179"/>
                  </a:cubicBezTo>
                  <a:cubicBezTo>
                    <a:pt x="66648" y="70181"/>
                    <a:pt x="66364" y="70182"/>
                    <a:pt x="66080" y="70182"/>
                  </a:cubicBezTo>
                  <a:cubicBezTo>
                    <a:pt x="64570" y="70182"/>
                    <a:pt x="63065" y="70148"/>
                    <a:pt x="61592" y="70062"/>
                  </a:cubicBezTo>
                  <a:cubicBezTo>
                    <a:pt x="61548" y="70062"/>
                    <a:pt x="61504" y="70106"/>
                    <a:pt x="61489" y="70149"/>
                  </a:cubicBezTo>
                  <a:cubicBezTo>
                    <a:pt x="61489" y="70208"/>
                    <a:pt x="61533" y="70252"/>
                    <a:pt x="61577" y="70252"/>
                  </a:cubicBezTo>
                  <a:cubicBezTo>
                    <a:pt x="63036" y="70325"/>
                    <a:pt x="64510" y="70368"/>
                    <a:pt x="65998" y="70368"/>
                  </a:cubicBezTo>
                  <a:cubicBezTo>
                    <a:pt x="66319" y="70368"/>
                    <a:pt x="66626" y="70368"/>
                    <a:pt x="66932" y="70354"/>
                  </a:cubicBezTo>
                  <a:cubicBezTo>
                    <a:pt x="68683" y="70339"/>
                    <a:pt x="70419" y="70266"/>
                    <a:pt x="72112" y="70135"/>
                  </a:cubicBezTo>
                  <a:lnTo>
                    <a:pt x="72127" y="70135"/>
                  </a:lnTo>
                  <a:cubicBezTo>
                    <a:pt x="72141" y="70135"/>
                    <a:pt x="72141" y="70120"/>
                    <a:pt x="72156" y="70120"/>
                  </a:cubicBezTo>
                  <a:cubicBezTo>
                    <a:pt x="72156" y="70120"/>
                    <a:pt x="72156" y="70120"/>
                    <a:pt x="72156" y="70106"/>
                  </a:cubicBezTo>
                  <a:lnTo>
                    <a:pt x="72170" y="70106"/>
                  </a:lnTo>
                  <a:cubicBezTo>
                    <a:pt x="72185" y="70091"/>
                    <a:pt x="72185" y="70091"/>
                    <a:pt x="72185" y="70091"/>
                  </a:cubicBezTo>
                  <a:cubicBezTo>
                    <a:pt x="72185" y="70077"/>
                    <a:pt x="72185" y="70077"/>
                    <a:pt x="72185" y="70062"/>
                  </a:cubicBezTo>
                  <a:cubicBezTo>
                    <a:pt x="72185" y="70062"/>
                    <a:pt x="72185" y="70062"/>
                    <a:pt x="72185" y="70047"/>
                  </a:cubicBezTo>
                  <a:cubicBezTo>
                    <a:pt x="72200" y="70047"/>
                    <a:pt x="72200" y="70047"/>
                    <a:pt x="72200" y="70033"/>
                  </a:cubicBezTo>
                  <a:lnTo>
                    <a:pt x="72185" y="70033"/>
                  </a:lnTo>
                  <a:cubicBezTo>
                    <a:pt x="70595" y="62722"/>
                    <a:pt x="71397" y="54857"/>
                    <a:pt x="72258" y="48072"/>
                  </a:cubicBezTo>
                  <a:cubicBezTo>
                    <a:pt x="72273" y="48029"/>
                    <a:pt x="72229" y="47985"/>
                    <a:pt x="72185" y="47970"/>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4"/>
            <p:cNvSpPr/>
            <p:nvPr/>
          </p:nvSpPr>
          <p:spPr>
            <a:xfrm>
              <a:off x="-1753339" y="3925167"/>
              <a:ext cx="263044" cy="67867"/>
            </a:xfrm>
            <a:custGeom>
              <a:rect b="b" l="l" r="r" t="t"/>
              <a:pathLst>
                <a:path extrusionOk="0" h="2756" w="10682">
                  <a:moveTo>
                    <a:pt x="942" y="0"/>
                  </a:moveTo>
                  <a:cubicBezTo>
                    <a:pt x="706" y="0"/>
                    <a:pt x="471" y="197"/>
                    <a:pt x="337" y="404"/>
                  </a:cubicBezTo>
                  <a:cubicBezTo>
                    <a:pt x="103" y="754"/>
                    <a:pt x="1" y="1192"/>
                    <a:pt x="16" y="1615"/>
                  </a:cubicBezTo>
                  <a:cubicBezTo>
                    <a:pt x="30" y="1834"/>
                    <a:pt x="88" y="2068"/>
                    <a:pt x="264" y="2214"/>
                  </a:cubicBezTo>
                  <a:cubicBezTo>
                    <a:pt x="354" y="2291"/>
                    <a:pt x="470" y="2329"/>
                    <a:pt x="587" y="2329"/>
                  </a:cubicBezTo>
                  <a:cubicBezTo>
                    <a:pt x="733" y="2329"/>
                    <a:pt x="881" y="2269"/>
                    <a:pt x="979" y="2155"/>
                  </a:cubicBezTo>
                  <a:cubicBezTo>
                    <a:pt x="1300" y="1790"/>
                    <a:pt x="1431" y="1251"/>
                    <a:pt x="1431" y="725"/>
                  </a:cubicBezTo>
                  <a:cubicBezTo>
                    <a:pt x="1431" y="448"/>
                    <a:pt x="1343" y="127"/>
                    <a:pt x="1081" y="25"/>
                  </a:cubicBezTo>
                  <a:cubicBezTo>
                    <a:pt x="1035" y="8"/>
                    <a:pt x="988" y="0"/>
                    <a:pt x="942" y="0"/>
                  </a:cubicBezTo>
                  <a:close/>
                  <a:moveTo>
                    <a:pt x="10188" y="423"/>
                  </a:moveTo>
                  <a:cubicBezTo>
                    <a:pt x="9947" y="423"/>
                    <a:pt x="9722" y="620"/>
                    <a:pt x="9588" y="827"/>
                  </a:cubicBezTo>
                  <a:cubicBezTo>
                    <a:pt x="9354" y="1192"/>
                    <a:pt x="9237" y="1615"/>
                    <a:pt x="9267" y="2039"/>
                  </a:cubicBezTo>
                  <a:cubicBezTo>
                    <a:pt x="9281" y="2257"/>
                    <a:pt x="9339" y="2505"/>
                    <a:pt x="9500" y="2651"/>
                  </a:cubicBezTo>
                  <a:cubicBezTo>
                    <a:pt x="9589" y="2722"/>
                    <a:pt x="9704" y="2756"/>
                    <a:pt x="9819" y="2756"/>
                  </a:cubicBezTo>
                  <a:cubicBezTo>
                    <a:pt x="9967" y="2756"/>
                    <a:pt x="10117" y="2700"/>
                    <a:pt x="10215" y="2593"/>
                  </a:cubicBezTo>
                  <a:cubicBezTo>
                    <a:pt x="10536" y="2228"/>
                    <a:pt x="10682" y="1674"/>
                    <a:pt x="10667" y="1148"/>
                  </a:cubicBezTo>
                  <a:cubicBezTo>
                    <a:pt x="10667" y="871"/>
                    <a:pt x="10580" y="550"/>
                    <a:pt x="10332" y="448"/>
                  </a:cubicBezTo>
                  <a:cubicBezTo>
                    <a:pt x="10284" y="431"/>
                    <a:pt x="10235" y="423"/>
                    <a:pt x="10188" y="423"/>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4"/>
            <p:cNvSpPr/>
            <p:nvPr/>
          </p:nvSpPr>
          <p:spPr>
            <a:xfrm>
              <a:off x="-1773802" y="3818100"/>
              <a:ext cx="340638" cy="50900"/>
            </a:xfrm>
            <a:custGeom>
              <a:rect b="b" l="l" r="r" t="t"/>
              <a:pathLst>
                <a:path extrusionOk="0" h="2067" w="13833">
                  <a:moveTo>
                    <a:pt x="2072" y="0"/>
                  </a:moveTo>
                  <a:cubicBezTo>
                    <a:pt x="1543" y="0"/>
                    <a:pt x="1017" y="148"/>
                    <a:pt x="584" y="448"/>
                  </a:cubicBezTo>
                  <a:cubicBezTo>
                    <a:pt x="277" y="652"/>
                    <a:pt x="0" y="1017"/>
                    <a:pt x="132" y="1352"/>
                  </a:cubicBezTo>
                  <a:cubicBezTo>
                    <a:pt x="146" y="1411"/>
                    <a:pt x="190" y="1469"/>
                    <a:pt x="234" y="1484"/>
                  </a:cubicBezTo>
                  <a:cubicBezTo>
                    <a:pt x="262" y="1495"/>
                    <a:pt x="289" y="1500"/>
                    <a:pt x="317" y="1500"/>
                  </a:cubicBezTo>
                  <a:cubicBezTo>
                    <a:pt x="362" y="1500"/>
                    <a:pt x="407" y="1487"/>
                    <a:pt x="453" y="1469"/>
                  </a:cubicBezTo>
                  <a:cubicBezTo>
                    <a:pt x="959" y="1281"/>
                    <a:pt x="1513" y="1165"/>
                    <a:pt x="2056" y="1165"/>
                  </a:cubicBezTo>
                  <a:cubicBezTo>
                    <a:pt x="2607" y="1165"/>
                    <a:pt x="3148" y="1285"/>
                    <a:pt x="3619" y="1571"/>
                  </a:cubicBezTo>
                  <a:cubicBezTo>
                    <a:pt x="3667" y="1595"/>
                    <a:pt x="3731" y="1610"/>
                    <a:pt x="3797" y="1610"/>
                  </a:cubicBezTo>
                  <a:cubicBezTo>
                    <a:pt x="3890" y="1610"/>
                    <a:pt x="3988" y="1581"/>
                    <a:pt x="4057" y="1513"/>
                  </a:cubicBezTo>
                  <a:cubicBezTo>
                    <a:pt x="4173" y="1382"/>
                    <a:pt x="4188" y="1177"/>
                    <a:pt x="4130" y="1017"/>
                  </a:cubicBezTo>
                  <a:cubicBezTo>
                    <a:pt x="4057" y="856"/>
                    <a:pt x="3940" y="725"/>
                    <a:pt x="3809" y="623"/>
                  </a:cubicBezTo>
                  <a:cubicBezTo>
                    <a:pt x="3333" y="210"/>
                    <a:pt x="2701" y="0"/>
                    <a:pt x="2072" y="0"/>
                  </a:cubicBezTo>
                  <a:close/>
                  <a:moveTo>
                    <a:pt x="11570" y="343"/>
                  </a:moveTo>
                  <a:cubicBezTo>
                    <a:pt x="10781" y="343"/>
                    <a:pt x="9989" y="564"/>
                    <a:pt x="9324" y="988"/>
                  </a:cubicBezTo>
                  <a:cubicBezTo>
                    <a:pt x="9120" y="1119"/>
                    <a:pt x="8916" y="1279"/>
                    <a:pt x="8828" y="1498"/>
                  </a:cubicBezTo>
                  <a:cubicBezTo>
                    <a:pt x="8784" y="1586"/>
                    <a:pt x="8770" y="1688"/>
                    <a:pt x="8799" y="1776"/>
                  </a:cubicBezTo>
                  <a:cubicBezTo>
                    <a:pt x="8843" y="1921"/>
                    <a:pt x="9003" y="1994"/>
                    <a:pt x="9164" y="2009"/>
                  </a:cubicBezTo>
                  <a:cubicBezTo>
                    <a:pt x="9310" y="2009"/>
                    <a:pt x="9456" y="1965"/>
                    <a:pt x="9601" y="1921"/>
                  </a:cubicBezTo>
                  <a:cubicBezTo>
                    <a:pt x="10014" y="1801"/>
                    <a:pt x="10458" y="1762"/>
                    <a:pt x="10899" y="1762"/>
                  </a:cubicBezTo>
                  <a:cubicBezTo>
                    <a:pt x="11206" y="1762"/>
                    <a:pt x="11511" y="1781"/>
                    <a:pt x="11805" y="1805"/>
                  </a:cubicBezTo>
                  <a:cubicBezTo>
                    <a:pt x="11863" y="1819"/>
                    <a:pt x="11921" y="1819"/>
                    <a:pt x="11980" y="1834"/>
                  </a:cubicBezTo>
                  <a:cubicBezTo>
                    <a:pt x="12272" y="1863"/>
                    <a:pt x="12534" y="1907"/>
                    <a:pt x="12826" y="1994"/>
                  </a:cubicBezTo>
                  <a:cubicBezTo>
                    <a:pt x="12945" y="2038"/>
                    <a:pt x="13080" y="2066"/>
                    <a:pt x="13215" y="2066"/>
                  </a:cubicBezTo>
                  <a:cubicBezTo>
                    <a:pt x="13393" y="2066"/>
                    <a:pt x="13568" y="2017"/>
                    <a:pt x="13702" y="1892"/>
                  </a:cubicBezTo>
                  <a:cubicBezTo>
                    <a:pt x="13804" y="1761"/>
                    <a:pt x="13833" y="1571"/>
                    <a:pt x="13789" y="1396"/>
                  </a:cubicBezTo>
                  <a:cubicBezTo>
                    <a:pt x="13672" y="944"/>
                    <a:pt x="13206" y="667"/>
                    <a:pt x="12768" y="521"/>
                  </a:cubicBezTo>
                  <a:cubicBezTo>
                    <a:pt x="12381" y="402"/>
                    <a:pt x="11976" y="343"/>
                    <a:pt x="11570" y="343"/>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4"/>
            <p:cNvSpPr/>
            <p:nvPr/>
          </p:nvSpPr>
          <p:spPr>
            <a:xfrm>
              <a:off x="-1977174" y="4839344"/>
              <a:ext cx="941438" cy="432218"/>
            </a:xfrm>
            <a:custGeom>
              <a:rect b="b" l="l" r="r" t="t"/>
              <a:pathLst>
                <a:path extrusionOk="0" h="17552" w="38231">
                  <a:moveTo>
                    <a:pt x="1620" y="1670"/>
                  </a:moveTo>
                  <a:cubicBezTo>
                    <a:pt x="730" y="1670"/>
                    <a:pt x="0" y="2399"/>
                    <a:pt x="0" y="3289"/>
                  </a:cubicBezTo>
                  <a:cubicBezTo>
                    <a:pt x="0" y="4180"/>
                    <a:pt x="730" y="4895"/>
                    <a:pt x="1620" y="4895"/>
                  </a:cubicBezTo>
                  <a:cubicBezTo>
                    <a:pt x="2496" y="4895"/>
                    <a:pt x="3225" y="4180"/>
                    <a:pt x="3225" y="3289"/>
                  </a:cubicBezTo>
                  <a:cubicBezTo>
                    <a:pt x="3225" y="2399"/>
                    <a:pt x="2496" y="1670"/>
                    <a:pt x="1620" y="1670"/>
                  </a:cubicBezTo>
                  <a:close/>
                  <a:moveTo>
                    <a:pt x="35193" y="1"/>
                  </a:moveTo>
                  <a:cubicBezTo>
                    <a:pt x="34792" y="1"/>
                    <a:pt x="34388" y="81"/>
                    <a:pt x="34013" y="225"/>
                  </a:cubicBezTo>
                  <a:cubicBezTo>
                    <a:pt x="33269" y="517"/>
                    <a:pt x="32612" y="1042"/>
                    <a:pt x="32043" y="1597"/>
                  </a:cubicBezTo>
                  <a:cubicBezTo>
                    <a:pt x="31037" y="2589"/>
                    <a:pt x="30176" y="3844"/>
                    <a:pt x="30117" y="5245"/>
                  </a:cubicBezTo>
                  <a:cubicBezTo>
                    <a:pt x="30103" y="5420"/>
                    <a:pt x="30147" y="5624"/>
                    <a:pt x="30307" y="5668"/>
                  </a:cubicBezTo>
                  <a:cubicBezTo>
                    <a:pt x="30329" y="5675"/>
                    <a:pt x="30351" y="5679"/>
                    <a:pt x="30371" y="5679"/>
                  </a:cubicBezTo>
                  <a:cubicBezTo>
                    <a:pt x="30515" y="5679"/>
                    <a:pt x="30625" y="5516"/>
                    <a:pt x="30701" y="5376"/>
                  </a:cubicBezTo>
                  <a:cubicBezTo>
                    <a:pt x="31095" y="4603"/>
                    <a:pt x="31460" y="3800"/>
                    <a:pt x="31956" y="3100"/>
                  </a:cubicBezTo>
                  <a:cubicBezTo>
                    <a:pt x="32452" y="2385"/>
                    <a:pt x="33109" y="1743"/>
                    <a:pt x="33911" y="1436"/>
                  </a:cubicBezTo>
                  <a:cubicBezTo>
                    <a:pt x="34229" y="1317"/>
                    <a:pt x="34574" y="1253"/>
                    <a:pt x="34916" y="1253"/>
                  </a:cubicBezTo>
                  <a:cubicBezTo>
                    <a:pt x="35451" y="1253"/>
                    <a:pt x="35976" y="1410"/>
                    <a:pt x="36377" y="1757"/>
                  </a:cubicBezTo>
                  <a:cubicBezTo>
                    <a:pt x="37136" y="2399"/>
                    <a:pt x="37311" y="3479"/>
                    <a:pt x="37428" y="4471"/>
                  </a:cubicBezTo>
                  <a:cubicBezTo>
                    <a:pt x="37515" y="5084"/>
                    <a:pt x="37588" y="5682"/>
                    <a:pt x="37661" y="6295"/>
                  </a:cubicBezTo>
                  <a:cubicBezTo>
                    <a:pt x="37695" y="6314"/>
                    <a:pt x="37728" y="6323"/>
                    <a:pt x="37759" y="6323"/>
                  </a:cubicBezTo>
                  <a:cubicBezTo>
                    <a:pt x="37946" y="6323"/>
                    <a:pt x="38086" y="6022"/>
                    <a:pt x="38099" y="5785"/>
                  </a:cubicBezTo>
                  <a:cubicBezTo>
                    <a:pt x="38230" y="3844"/>
                    <a:pt x="38157" y="1217"/>
                    <a:pt x="36377" y="269"/>
                  </a:cubicBezTo>
                  <a:cubicBezTo>
                    <a:pt x="36008" y="85"/>
                    <a:pt x="35602" y="1"/>
                    <a:pt x="35193" y="1"/>
                  </a:cubicBezTo>
                  <a:close/>
                  <a:moveTo>
                    <a:pt x="29571" y="16242"/>
                  </a:moveTo>
                  <a:cubicBezTo>
                    <a:pt x="29488" y="16242"/>
                    <a:pt x="29405" y="16268"/>
                    <a:pt x="29359" y="16349"/>
                  </a:cubicBezTo>
                  <a:cubicBezTo>
                    <a:pt x="29315" y="16436"/>
                    <a:pt x="29286" y="16553"/>
                    <a:pt x="29242" y="16641"/>
                  </a:cubicBezTo>
                  <a:cubicBezTo>
                    <a:pt x="29227" y="16670"/>
                    <a:pt x="29198" y="16714"/>
                    <a:pt x="29227" y="16743"/>
                  </a:cubicBezTo>
                  <a:cubicBezTo>
                    <a:pt x="29227" y="16772"/>
                    <a:pt x="29242" y="16772"/>
                    <a:pt x="29271" y="16787"/>
                  </a:cubicBezTo>
                  <a:cubicBezTo>
                    <a:pt x="29490" y="16947"/>
                    <a:pt x="29723" y="17079"/>
                    <a:pt x="29957" y="17210"/>
                  </a:cubicBezTo>
                  <a:cubicBezTo>
                    <a:pt x="30015" y="17239"/>
                    <a:pt x="30059" y="17268"/>
                    <a:pt x="30117" y="17268"/>
                  </a:cubicBezTo>
                  <a:cubicBezTo>
                    <a:pt x="30133" y="17272"/>
                    <a:pt x="30149" y="17274"/>
                    <a:pt x="30164" y="17274"/>
                  </a:cubicBezTo>
                  <a:cubicBezTo>
                    <a:pt x="30206" y="17274"/>
                    <a:pt x="30246" y="17260"/>
                    <a:pt x="30278" y="17239"/>
                  </a:cubicBezTo>
                  <a:cubicBezTo>
                    <a:pt x="30292" y="17210"/>
                    <a:pt x="30322" y="17181"/>
                    <a:pt x="30336" y="17151"/>
                  </a:cubicBezTo>
                  <a:cubicBezTo>
                    <a:pt x="30424" y="16962"/>
                    <a:pt x="30482" y="16757"/>
                    <a:pt x="30526" y="16553"/>
                  </a:cubicBezTo>
                  <a:cubicBezTo>
                    <a:pt x="30540" y="16466"/>
                    <a:pt x="30555" y="16378"/>
                    <a:pt x="30511" y="16334"/>
                  </a:cubicBezTo>
                  <a:cubicBezTo>
                    <a:pt x="30468" y="16276"/>
                    <a:pt x="30395" y="16276"/>
                    <a:pt x="30336" y="16276"/>
                  </a:cubicBezTo>
                  <a:lnTo>
                    <a:pt x="29636" y="16247"/>
                  </a:lnTo>
                  <a:cubicBezTo>
                    <a:pt x="29615" y="16244"/>
                    <a:pt x="29593" y="16242"/>
                    <a:pt x="29571" y="16242"/>
                  </a:cubicBezTo>
                  <a:close/>
                  <a:moveTo>
                    <a:pt x="31652" y="16508"/>
                  </a:moveTo>
                  <a:cubicBezTo>
                    <a:pt x="31629" y="16508"/>
                    <a:pt x="31608" y="16513"/>
                    <a:pt x="31591" y="16524"/>
                  </a:cubicBezTo>
                  <a:cubicBezTo>
                    <a:pt x="31518" y="16568"/>
                    <a:pt x="31504" y="16655"/>
                    <a:pt x="31489" y="16728"/>
                  </a:cubicBezTo>
                  <a:cubicBezTo>
                    <a:pt x="31474" y="16947"/>
                    <a:pt x="31445" y="17151"/>
                    <a:pt x="31474" y="17370"/>
                  </a:cubicBezTo>
                  <a:cubicBezTo>
                    <a:pt x="31474" y="17400"/>
                    <a:pt x="31489" y="17429"/>
                    <a:pt x="31504" y="17458"/>
                  </a:cubicBezTo>
                  <a:cubicBezTo>
                    <a:pt x="31518" y="17516"/>
                    <a:pt x="31576" y="17545"/>
                    <a:pt x="31635" y="17545"/>
                  </a:cubicBezTo>
                  <a:cubicBezTo>
                    <a:pt x="31654" y="17550"/>
                    <a:pt x="31674" y="17552"/>
                    <a:pt x="31693" y="17552"/>
                  </a:cubicBezTo>
                  <a:cubicBezTo>
                    <a:pt x="31732" y="17552"/>
                    <a:pt x="31771" y="17545"/>
                    <a:pt x="31810" y="17545"/>
                  </a:cubicBezTo>
                  <a:cubicBezTo>
                    <a:pt x="32073" y="17502"/>
                    <a:pt x="32335" y="17458"/>
                    <a:pt x="32598" y="17385"/>
                  </a:cubicBezTo>
                  <a:cubicBezTo>
                    <a:pt x="32612" y="17385"/>
                    <a:pt x="32642" y="17370"/>
                    <a:pt x="32656" y="17356"/>
                  </a:cubicBezTo>
                  <a:cubicBezTo>
                    <a:pt x="32685" y="17341"/>
                    <a:pt x="32685" y="17297"/>
                    <a:pt x="32685" y="17254"/>
                  </a:cubicBezTo>
                  <a:cubicBezTo>
                    <a:pt x="32671" y="17151"/>
                    <a:pt x="32685" y="17035"/>
                    <a:pt x="32671" y="16933"/>
                  </a:cubicBezTo>
                  <a:cubicBezTo>
                    <a:pt x="32642" y="16830"/>
                    <a:pt x="32540" y="16772"/>
                    <a:pt x="32437" y="16743"/>
                  </a:cubicBezTo>
                  <a:cubicBezTo>
                    <a:pt x="32218" y="16670"/>
                    <a:pt x="32000" y="16612"/>
                    <a:pt x="31781" y="16539"/>
                  </a:cubicBezTo>
                  <a:cubicBezTo>
                    <a:pt x="31736" y="16521"/>
                    <a:pt x="31691" y="16508"/>
                    <a:pt x="31652" y="16508"/>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4"/>
            <p:cNvSpPr/>
            <p:nvPr/>
          </p:nvSpPr>
          <p:spPr>
            <a:xfrm>
              <a:off x="-1660998" y="4323883"/>
              <a:ext cx="255509" cy="127213"/>
            </a:xfrm>
            <a:custGeom>
              <a:rect b="b" l="l" r="r" t="t"/>
              <a:pathLst>
                <a:path extrusionOk="0" h="5166" w="10376">
                  <a:moveTo>
                    <a:pt x="10376" y="0"/>
                  </a:moveTo>
                  <a:lnTo>
                    <a:pt x="10376" y="0"/>
                  </a:lnTo>
                  <a:cubicBezTo>
                    <a:pt x="8235" y="1595"/>
                    <a:pt x="5567" y="2431"/>
                    <a:pt x="2897" y="2431"/>
                  </a:cubicBezTo>
                  <a:cubicBezTo>
                    <a:pt x="2072" y="2431"/>
                    <a:pt x="1248" y="2351"/>
                    <a:pt x="439" y="2189"/>
                  </a:cubicBezTo>
                  <a:cubicBezTo>
                    <a:pt x="380" y="3196"/>
                    <a:pt x="234" y="4188"/>
                    <a:pt x="1" y="5166"/>
                  </a:cubicBezTo>
                  <a:cubicBezTo>
                    <a:pt x="8332" y="5078"/>
                    <a:pt x="10375" y="1"/>
                    <a:pt x="10376" y="0"/>
                  </a:cubicBezTo>
                  <a:close/>
                </a:path>
              </a:pathLst>
            </a:cu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4"/>
            <p:cNvSpPr/>
            <p:nvPr/>
          </p:nvSpPr>
          <p:spPr>
            <a:xfrm>
              <a:off x="-1843883" y="3990790"/>
              <a:ext cx="509196" cy="164963"/>
            </a:xfrm>
            <a:custGeom>
              <a:rect b="b" l="l" r="r" t="t"/>
              <a:pathLst>
                <a:path extrusionOk="0" h="6699" w="20678">
                  <a:moveTo>
                    <a:pt x="1183" y="1"/>
                  </a:moveTo>
                  <a:cubicBezTo>
                    <a:pt x="1081" y="1"/>
                    <a:pt x="964" y="1"/>
                    <a:pt x="862" y="16"/>
                  </a:cubicBezTo>
                  <a:cubicBezTo>
                    <a:pt x="643" y="1008"/>
                    <a:pt x="424" y="2000"/>
                    <a:pt x="264" y="2992"/>
                  </a:cubicBezTo>
                  <a:cubicBezTo>
                    <a:pt x="191" y="3401"/>
                    <a:pt x="132" y="3824"/>
                    <a:pt x="88" y="4233"/>
                  </a:cubicBezTo>
                  <a:cubicBezTo>
                    <a:pt x="45" y="4656"/>
                    <a:pt x="15" y="5079"/>
                    <a:pt x="1" y="5502"/>
                  </a:cubicBezTo>
                  <a:cubicBezTo>
                    <a:pt x="366" y="5663"/>
                    <a:pt x="760" y="5750"/>
                    <a:pt x="1183" y="5750"/>
                  </a:cubicBezTo>
                  <a:cubicBezTo>
                    <a:pt x="2773" y="5750"/>
                    <a:pt x="4072" y="4466"/>
                    <a:pt x="4072" y="2876"/>
                  </a:cubicBezTo>
                  <a:cubicBezTo>
                    <a:pt x="4072" y="1285"/>
                    <a:pt x="2773" y="1"/>
                    <a:pt x="1183" y="1"/>
                  </a:cubicBezTo>
                  <a:close/>
                  <a:moveTo>
                    <a:pt x="17803" y="935"/>
                  </a:moveTo>
                  <a:cubicBezTo>
                    <a:pt x="16212" y="935"/>
                    <a:pt x="14928" y="2219"/>
                    <a:pt x="14928" y="3824"/>
                  </a:cubicBezTo>
                  <a:cubicBezTo>
                    <a:pt x="14928" y="5414"/>
                    <a:pt x="16212" y="6699"/>
                    <a:pt x="17803" y="6699"/>
                  </a:cubicBezTo>
                  <a:cubicBezTo>
                    <a:pt x="19393" y="6699"/>
                    <a:pt x="20677" y="5414"/>
                    <a:pt x="20677" y="3824"/>
                  </a:cubicBezTo>
                  <a:cubicBezTo>
                    <a:pt x="20677" y="2219"/>
                    <a:pt x="19393" y="935"/>
                    <a:pt x="17803" y="935"/>
                  </a:cubicBezTo>
                  <a:close/>
                </a:path>
              </a:pathLst>
            </a:custGeom>
            <a:solidFill>
              <a:srgbClr val="FBB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4"/>
            <p:cNvSpPr/>
            <p:nvPr/>
          </p:nvSpPr>
          <p:spPr>
            <a:xfrm>
              <a:off x="-1838121" y="4040384"/>
              <a:ext cx="473957" cy="60036"/>
            </a:xfrm>
            <a:custGeom>
              <a:rect b="b" l="l" r="r" t="t"/>
              <a:pathLst>
                <a:path extrusionOk="0" h="2438" w="19247">
                  <a:moveTo>
                    <a:pt x="1680" y="0"/>
                  </a:moveTo>
                  <a:cubicBezTo>
                    <a:pt x="1666" y="0"/>
                    <a:pt x="1650" y="5"/>
                    <a:pt x="1635" y="15"/>
                  </a:cubicBezTo>
                  <a:cubicBezTo>
                    <a:pt x="1022" y="409"/>
                    <a:pt x="496" y="891"/>
                    <a:pt x="30" y="1445"/>
                  </a:cubicBezTo>
                  <a:cubicBezTo>
                    <a:pt x="0" y="1474"/>
                    <a:pt x="0" y="1533"/>
                    <a:pt x="44" y="1562"/>
                  </a:cubicBezTo>
                  <a:cubicBezTo>
                    <a:pt x="59" y="1576"/>
                    <a:pt x="73" y="1591"/>
                    <a:pt x="102" y="1591"/>
                  </a:cubicBezTo>
                  <a:cubicBezTo>
                    <a:pt x="132" y="1591"/>
                    <a:pt x="146" y="1576"/>
                    <a:pt x="175" y="1562"/>
                  </a:cubicBezTo>
                  <a:cubicBezTo>
                    <a:pt x="613" y="1022"/>
                    <a:pt x="1138" y="555"/>
                    <a:pt x="1722" y="176"/>
                  </a:cubicBezTo>
                  <a:cubicBezTo>
                    <a:pt x="1766" y="147"/>
                    <a:pt x="1780" y="88"/>
                    <a:pt x="1751" y="44"/>
                  </a:cubicBezTo>
                  <a:cubicBezTo>
                    <a:pt x="1732" y="16"/>
                    <a:pt x="1708" y="0"/>
                    <a:pt x="1680" y="0"/>
                  </a:cubicBezTo>
                  <a:close/>
                  <a:moveTo>
                    <a:pt x="2331" y="525"/>
                  </a:moveTo>
                  <a:cubicBezTo>
                    <a:pt x="2312" y="525"/>
                    <a:pt x="2293" y="529"/>
                    <a:pt x="2277" y="540"/>
                  </a:cubicBezTo>
                  <a:cubicBezTo>
                    <a:pt x="1897" y="862"/>
                    <a:pt x="1518" y="1197"/>
                    <a:pt x="1153" y="1547"/>
                  </a:cubicBezTo>
                  <a:cubicBezTo>
                    <a:pt x="1124" y="1576"/>
                    <a:pt x="1124" y="1635"/>
                    <a:pt x="1153" y="1664"/>
                  </a:cubicBezTo>
                  <a:cubicBezTo>
                    <a:pt x="1168" y="1679"/>
                    <a:pt x="1197" y="1693"/>
                    <a:pt x="1211" y="1693"/>
                  </a:cubicBezTo>
                  <a:cubicBezTo>
                    <a:pt x="1241" y="1693"/>
                    <a:pt x="1270" y="1693"/>
                    <a:pt x="1284" y="1664"/>
                  </a:cubicBezTo>
                  <a:cubicBezTo>
                    <a:pt x="1635" y="1328"/>
                    <a:pt x="2014" y="993"/>
                    <a:pt x="2393" y="686"/>
                  </a:cubicBezTo>
                  <a:cubicBezTo>
                    <a:pt x="2437" y="657"/>
                    <a:pt x="2437" y="599"/>
                    <a:pt x="2408" y="555"/>
                  </a:cubicBezTo>
                  <a:cubicBezTo>
                    <a:pt x="2390" y="537"/>
                    <a:pt x="2361" y="525"/>
                    <a:pt x="2331" y="525"/>
                  </a:cubicBezTo>
                  <a:close/>
                  <a:moveTo>
                    <a:pt x="18158" y="798"/>
                  </a:moveTo>
                  <a:cubicBezTo>
                    <a:pt x="18146" y="798"/>
                    <a:pt x="18134" y="799"/>
                    <a:pt x="18123" y="803"/>
                  </a:cubicBezTo>
                  <a:cubicBezTo>
                    <a:pt x="17379" y="1080"/>
                    <a:pt x="16737" y="1635"/>
                    <a:pt x="16168" y="2116"/>
                  </a:cubicBezTo>
                  <a:cubicBezTo>
                    <a:pt x="16124" y="2146"/>
                    <a:pt x="16124" y="2204"/>
                    <a:pt x="16153" y="2248"/>
                  </a:cubicBezTo>
                  <a:cubicBezTo>
                    <a:pt x="16168" y="2262"/>
                    <a:pt x="16197" y="2277"/>
                    <a:pt x="16226" y="2277"/>
                  </a:cubicBezTo>
                  <a:cubicBezTo>
                    <a:pt x="16241" y="2277"/>
                    <a:pt x="16270" y="2262"/>
                    <a:pt x="16284" y="2248"/>
                  </a:cubicBezTo>
                  <a:cubicBezTo>
                    <a:pt x="16868" y="1752"/>
                    <a:pt x="17466" y="1241"/>
                    <a:pt x="18196" y="964"/>
                  </a:cubicBezTo>
                  <a:cubicBezTo>
                    <a:pt x="18240" y="949"/>
                    <a:pt x="18254" y="905"/>
                    <a:pt x="18240" y="847"/>
                  </a:cubicBezTo>
                  <a:cubicBezTo>
                    <a:pt x="18229" y="814"/>
                    <a:pt x="18193" y="798"/>
                    <a:pt x="18158" y="798"/>
                  </a:cubicBezTo>
                  <a:close/>
                  <a:moveTo>
                    <a:pt x="19135" y="1265"/>
                  </a:moveTo>
                  <a:cubicBezTo>
                    <a:pt x="19123" y="1265"/>
                    <a:pt x="19112" y="1266"/>
                    <a:pt x="19101" y="1270"/>
                  </a:cubicBezTo>
                  <a:cubicBezTo>
                    <a:pt x="18473" y="1562"/>
                    <a:pt x="17875" y="1898"/>
                    <a:pt x="17291" y="2277"/>
                  </a:cubicBezTo>
                  <a:cubicBezTo>
                    <a:pt x="17248" y="2306"/>
                    <a:pt x="17233" y="2350"/>
                    <a:pt x="17262" y="2394"/>
                  </a:cubicBezTo>
                  <a:cubicBezTo>
                    <a:pt x="17291" y="2423"/>
                    <a:pt x="17306" y="2437"/>
                    <a:pt x="17335" y="2437"/>
                  </a:cubicBezTo>
                  <a:cubicBezTo>
                    <a:pt x="17364" y="2437"/>
                    <a:pt x="17379" y="2437"/>
                    <a:pt x="17393" y="2423"/>
                  </a:cubicBezTo>
                  <a:cubicBezTo>
                    <a:pt x="17962" y="2043"/>
                    <a:pt x="18561" y="1722"/>
                    <a:pt x="19174" y="1431"/>
                  </a:cubicBezTo>
                  <a:cubicBezTo>
                    <a:pt x="19232" y="1416"/>
                    <a:pt x="19247" y="1358"/>
                    <a:pt x="19217" y="1314"/>
                  </a:cubicBezTo>
                  <a:cubicBezTo>
                    <a:pt x="19206" y="1281"/>
                    <a:pt x="19171" y="1265"/>
                    <a:pt x="19135" y="1265"/>
                  </a:cubicBezTo>
                  <a:close/>
                </a:path>
              </a:pathLst>
            </a:custGeom>
            <a:solidFill>
              <a:srgbClr val="FF7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4"/>
            <p:cNvSpPr/>
            <p:nvPr/>
          </p:nvSpPr>
          <p:spPr>
            <a:xfrm>
              <a:off x="-1931176" y="3410888"/>
              <a:ext cx="964783" cy="875320"/>
            </a:xfrm>
            <a:custGeom>
              <a:rect b="b" l="l" r="r" t="t"/>
              <a:pathLst>
                <a:path extrusionOk="0" h="35546" w="39179">
                  <a:moveTo>
                    <a:pt x="20704" y="0"/>
                  </a:moveTo>
                  <a:cubicBezTo>
                    <a:pt x="17362" y="0"/>
                    <a:pt x="14014" y="463"/>
                    <a:pt x="10915" y="1693"/>
                  </a:cubicBezTo>
                  <a:cubicBezTo>
                    <a:pt x="7165" y="3181"/>
                    <a:pt x="3823" y="5895"/>
                    <a:pt x="2058" y="9514"/>
                  </a:cubicBezTo>
                  <a:cubicBezTo>
                    <a:pt x="0" y="13745"/>
                    <a:pt x="277" y="18838"/>
                    <a:pt x="1897" y="23259"/>
                  </a:cubicBezTo>
                  <a:cubicBezTo>
                    <a:pt x="2335" y="24456"/>
                    <a:pt x="2904" y="25652"/>
                    <a:pt x="3809" y="26542"/>
                  </a:cubicBezTo>
                  <a:cubicBezTo>
                    <a:pt x="4173" y="24295"/>
                    <a:pt x="4801" y="22092"/>
                    <a:pt x="5151" y="19845"/>
                  </a:cubicBezTo>
                  <a:cubicBezTo>
                    <a:pt x="5370" y="18473"/>
                    <a:pt x="5487" y="17058"/>
                    <a:pt x="5983" y="15759"/>
                  </a:cubicBezTo>
                  <a:cubicBezTo>
                    <a:pt x="6814" y="13556"/>
                    <a:pt x="8711" y="11848"/>
                    <a:pt x="10915" y="11002"/>
                  </a:cubicBezTo>
                  <a:cubicBezTo>
                    <a:pt x="12159" y="10513"/>
                    <a:pt x="13488" y="10292"/>
                    <a:pt x="14825" y="10292"/>
                  </a:cubicBezTo>
                  <a:cubicBezTo>
                    <a:pt x="15839" y="10292"/>
                    <a:pt x="16857" y="10419"/>
                    <a:pt x="17846" y="10652"/>
                  </a:cubicBezTo>
                  <a:cubicBezTo>
                    <a:pt x="19728" y="11090"/>
                    <a:pt x="21552" y="11936"/>
                    <a:pt x="22865" y="13337"/>
                  </a:cubicBezTo>
                  <a:cubicBezTo>
                    <a:pt x="23989" y="14519"/>
                    <a:pt x="24689" y="16051"/>
                    <a:pt x="25156" y="17612"/>
                  </a:cubicBezTo>
                  <a:cubicBezTo>
                    <a:pt x="26878" y="23376"/>
                    <a:pt x="25681" y="29519"/>
                    <a:pt x="25535" y="35545"/>
                  </a:cubicBezTo>
                  <a:cubicBezTo>
                    <a:pt x="28351" y="35385"/>
                    <a:pt x="31080" y="34057"/>
                    <a:pt x="33123" y="32087"/>
                  </a:cubicBezTo>
                  <a:cubicBezTo>
                    <a:pt x="35458" y="29855"/>
                    <a:pt x="36960" y="26819"/>
                    <a:pt x="37705" y="23668"/>
                  </a:cubicBezTo>
                  <a:cubicBezTo>
                    <a:pt x="39178" y="17525"/>
                    <a:pt x="37807" y="10769"/>
                    <a:pt x="34086" y="5676"/>
                  </a:cubicBezTo>
                  <a:cubicBezTo>
                    <a:pt x="32992" y="4188"/>
                    <a:pt x="31693" y="2831"/>
                    <a:pt x="30102" y="1897"/>
                  </a:cubicBezTo>
                  <a:cubicBezTo>
                    <a:pt x="27928" y="613"/>
                    <a:pt x="25331" y="204"/>
                    <a:pt x="22807" y="58"/>
                  </a:cubicBezTo>
                  <a:cubicBezTo>
                    <a:pt x="22108" y="20"/>
                    <a:pt x="21406" y="0"/>
                    <a:pt x="20704" y="0"/>
                  </a:cubicBezTo>
                  <a:close/>
                </a:path>
              </a:pathLst>
            </a:custGeom>
            <a:solidFill>
              <a:srgbClr val="C0D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5"/>
          <p:cNvSpPr txBox="1"/>
          <p:nvPr>
            <p:ph type="ctrTitle"/>
          </p:nvPr>
        </p:nvSpPr>
        <p:spPr>
          <a:xfrm>
            <a:off x="525500" y="4681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 are TechArmy.</a:t>
            </a:r>
            <a:endParaRPr/>
          </a:p>
        </p:txBody>
      </p:sp>
      <p:sp>
        <p:nvSpPr>
          <p:cNvPr id="375" name="Google Shape;375;p25"/>
          <p:cNvSpPr txBox="1"/>
          <p:nvPr>
            <p:ph idx="1" type="subTitle"/>
          </p:nvPr>
        </p:nvSpPr>
        <p:spPr>
          <a:xfrm>
            <a:off x="525500" y="2114435"/>
            <a:ext cx="8222100" cy="17013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a:t>Dugini Sai Sharan</a:t>
            </a:r>
            <a:endParaRPr/>
          </a:p>
          <a:p>
            <a:pPr indent="-361950" lvl="0" marL="457200" rtl="0" algn="l">
              <a:spcBef>
                <a:spcPts val="0"/>
              </a:spcBef>
              <a:spcAft>
                <a:spcPts val="0"/>
              </a:spcAft>
              <a:buSzPts val="2100"/>
              <a:buChar char="●"/>
            </a:pPr>
            <a:r>
              <a:rPr lang="en"/>
              <a:t>Donapati Aditya Manasa Reddy</a:t>
            </a:r>
            <a:endParaRPr/>
          </a:p>
          <a:p>
            <a:pPr indent="-361950" lvl="0" marL="457200" rtl="0" algn="l">
              <a:spcBef>
                <a:spcPts val="0"/>
              </a:spcBef>
              <a:spcAft>
                <a:spcPts val="0"/>
              </a:spcAft>
              <a:buSzPts val="2100"/>
              <a:buChar char="●"/>
            </a:pPr>
            <a:r>
              <a:rPr lang="en"/>
              <a:t>Kalva SreeHari Smitha</a:t>
            </a:r>
            <a:endParaRPr/>
          </a:p>
          <a:p>
            <a:pPr indent="0" lvl="0" marL="0" rtl="0" algn="l">
              <a:spcBef>
                <a:spcPts val="0"/>
              </a:spcBef>
              <a:spcAft>
                <a:spcPts val="0"/>
              </a:spcAft>
              <a:buNone/>
            </a:pPr>
            <a:r>
              <a:t/>
            </a:r>
            <a:endParaRPr/>
          </a:p>
        </p:txBody>
      </p:sp>
      <p:pic>
        <p:nvPicPr>
          <p:cNvPr id="376" name="Google Shape;376;p25"/>
          <p:cNvPicPr preferRelativeResize="0"/>
          <p:nvPr/>
        </p:nvPicPr>
        <p:blipFill>
          <a:blip r:embed="rId3">
            <a:alphaModFix/>
          </a:blip>
          <a:stretch>
            <a:fillRect/>
          </a:stretch>
        </p:blipFill>
        <p:spPr>
          <a:xfrm>
            <a:off x="5896875" y="468172"/>
            <a:ext cx="1363200" cy="136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9" name="Shape 89"/>
        <p:cNvGrpSpPr/>
        <p:nvPr/>
      </p:nvGrpSpPr>
      <p:grpSpPr>
        <a:xfrm>
          <a:off x="0" y="0"/>
          <a:ext cx="0" cy="0"/>
          <a:chOff x="0" y="0"/>
          <a:chExt cx="0" cy="0"/>
        </a:xfrm>
      </p:grpSpPr>
      <p:sp>
        <p:nvSpPr>
          <p:cNvPr id="90" name="Google Shape;90;p14"/>
          <p:cNvSpPr txBox="1"/>
          <p:nvPr>
            <p:ph idx="4294967295" type="title"/>
          </p:nvPr>
        </p:nvSpPr>
        <p:spPr>
          <a:xfrm>
            <a:off x="526800" y="1007250"/>
            <a:ext cx="4045200" cy="15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latin typeface="Montserrat"/>
                <a:ea typeface="Montserrat"/>
                <a:cs typeface="Montserrat"/>
                <a:sym typeface="Montserrat"/>
              </a:rPr>
              <a:t>What is Healthcare?</a:t>
            </a:r>
            <a:endParaRPr>
              <a:latin typeface="Montserrat"/>
              <a:ea typeface="Montserrat"/>
              <a:cs typeface="Montserrat"/>
              <a:sym typeface="Montserrat"/>
            </a:endParaRPr>
          </a:p>
        </p:txBody>
      </p:sp>
      <p:sp>
        <p:nvSpPr>
          <p:cNvPr id="91" name="Google Shape;91;p14"/>
          <p:cNvSpPr txBox="1"/>
          <p:nvPr/>
        </p:nvSpPr>
        <p:spPr>
          <a:xfrm>
            <a:off x="314675" y="2662525"/>
            <a:ext cx="6837900" cy="125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100">
                <a:solidFill>
                  <a:srgbClr val="595959"/>
                </a:solidFill>
              </a:rPr>
              <a:t>Healthcare is the improvement of health via the treatment </a:t>
            </a:r>
            <a:r>
              <a:rPr lang="en" sz="2100">
                <a:solidFill>
                  <a:srgbClr val="595959"/>
                </a:solidFill>
              </a:rPr>
              <a:t>or </a:t>
            </a:r>
            <a:r>
              <a:rPr lang="en" sz="2100">
                <a:solidFill>
                  <a:srgbClr val="595959"/>
                </a:solidFill>
              </a:rPr>
              <a:t>cure of disease, illness, injury, and other physical and mental impairments in people.</a:t>
            </a:r>
            <a:endParaRPr sz="2100">
              <a:solidFill>
                <a:srgbClr val="595959"/>
              </a:solidFill>
            </a:endParaRPr>
          </a:p>
        </p:txBody>
      </p:sp>
      <p:grpSp>
        <p:nvGrpSpPr>
          <p:cNvPr id="92" name="Google Shape;92;p14"/>
          <p:cNvGrpSpPr/>
          <p:nvPr/>
        </p:nvGrpSpPr>
        <p:grpSpPr>
          <a:xfrm>
            <a:off x="6799311" y="297970"/>
            <a:ext cx="2143932" cy="4421777"/>
            <a:chOff x="3422715" y="2730629"/>
            <a:chExt cx="2143932" cy="4814128"/>
          </a:xfrm>
        </p:grpSpPr>
        <p:grpSp>
          <p:nvGrpSpPr>
            <p:cNvPr id="93" name="Google Shape;93;p14"/>
            <p:cNvGrpSpPr/>
            <p:nvPr/>
          </p:nvGrpSpPr>
          <p:grpSpPr>
            <a:xfrm>
              <a:off x="3422715" y="2730629"/>
              <a:ext cx="2143932" cy="4814128"/>
              <a:chOff x="3422715" y="2730629"/>
              <a:chExt cx="2143932" cy="4814128"/>
            </a:xfrm>
          </p:grpSpPr>
          <p:grpSp>
            <p:nvGrpSpPr>
              <p:cNvPr id="94" name="Google Shape;94;p14"/>
              <p:cNvGrpSpPr/>
              <p:nvPr/>
            </p:nvGrpSpPr>
            <p:grpSpPr>
              <a:xfrm>
                <a:off x="3422715" y="2730629"/>
                <a:ext cx="2143932" cy="4814128"/>
                <a:chOff x="1255300" y="2097100"/>
                <a:chExt cx="685225" cy="1538650"/>
              </a:xfrm>
            </p:grpSpPr>
            <p:sp>
              <p:nvSpPr>
                <p:cNvPr id="95" name="Google Shape;95;p14"/>
                <p:cNvSpPr/>
                <p:nvPr/>
              </p:nvSpPr>
              <p:spPr>
                <a:xfrm>
                  <a:off x="1679475" y="3498875"/>
                  <a:ext cx="155650" cy="136875"/>
                </a:xfrm>
                <a:custGeom>
                  <a:rect b="b" l="l" r="r" t="t"/>
                  <a:pathLst>
                    <a:path extrusionOk="0" h="5475" w="6226">
                      <a:moveTo>
                        <a:pt x="6225" y="1"/>
                      </a:moveTo>
                      <a:lnTo>
                        <a:pt x="3503" y="2157"/>
                      </a:lnTo>
                      <a:lnTo>
                        <a:pt x="3493" y="4328"/>
                      </a:lnTo>
                      <a:cubicBezTo>
                        <a:pt x="0" y="5223"/>
                        <a:pt x="57" y="5475"/>
                        <a:pt x="1222" y="5475"/>
                      </a:cubicBezTo>
                      <a:cubicBezTo>
                        <a:pt x="2713" y="5475"/>
                        <a:pt x="6021" y="5063"/>
                        <a:pt x="6021" y="5063"/>
                      </a:cubicBezTo>
                      <a:lnTo>
                        <a:pt x="6225" y="1"/>
                      </a:ln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1714125" y="3021125"/>
                  <a:ext cx="145025" cy="563450"/>
                </a:xfrm>
                <a:custGeom>
                  <a:rect b="b" l="l" r="r" t="t"/>
                  <a:pathLst>
                    <a:path extrusionOk="0" h="22538" w="5801">
                      <a:moveTo>
                        <a:pt x="0" y="0"/>
                      </a:moveTo>
                      <a:lnTo>
                        <a:pt x="1265" y="22440"/>
                      </a:lnTo>
                      <a:lnTo>
                        <a:pt x="5526" y="22537"/>
                      </a:lnTo>
                      <a:cubicBezTo>
                        <a:pt x="5800" y="18419"/>
                        <a:pt x="5592" y="1433"/>
                        <a:pt x="5592" y="1433"/>
                      </a:cubicBezTo>
                      <a:lnTo>
                        <a:pt x="0" y="0"/>
                      </a:lnTo>
                      <a:close/>
                    </a:path>
                  </a:pathLst>
                </a:custGeom>
                <a:solidFill>
                  <a:srgbClr val="C0D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1714125" y="3021125"/>
                  <a:ext cx="141675" cy="323475"/>
                </a:xfrm>
                <a:custGeom>
                  <a:rect b="b" l="l" r="r" t="t"/>
                  <a:pathLst>
                    <a:path extrusionOk="0" h="12939" w="5667">
                      <a:moveTo>
                        <a:pt x="0" y="0"/>
                      </a:moveTo>
                      <a:lnTo>
                        <a:pt x="729" y="12939"/>
                      </a:lnTo>
                      <a:cubicBezTo>
                        <a:pt x="2366" y="12498"/>
                        <a:pt x="4008" y="12084"/>
                        <a:pt x="5666" y="11733"/>
                      </a:cubicBezTo>
                      <a:cubicBezTo>
                        <a:pt x="5654" y="6476"/>
                        <a:pt x="5592" y="1433"/>
                        <a:pt x="5592" y="1433"/>
                      </a:cubicBezTo>
                      <a:lnTo>
                        <a:pt x="0" y="0"/>
                      </a:lnTo>
                      <a:close/>
                    </a:path>
                  </a:pathLst>
                </a:custGeom>
                <a:solidFill>
                  <a:srgbClr val="191919">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1541200" y="3482675"/>
                  <a:ext cx="155625" cy="136875"/>
                </a:xfrm>
                <a:custGeom>
                  <a:rect b="b" l="l" r="r" t="t"/>
                  <a:pathLst>
                    <a:path extrusionOk="0" h="5475" w="6225">
                      <a:moveTo>
                        <a:pt x="6225" y="1"/>
                      </a:moveTo>
                      <a:lnTo>
                        <a:pt x="3503" y="2158"/>
                      </a:lnTo>
                      <a:lnTo>
                        <a:pt x="3493" y="4327"/>
                      </a:lnTo>
                      <a:cubicBezTo>
                        <a:pt x="0" y="5223"/>
                        <a:pt x="56" y="5474"/>
                        <a:pt x="1221" y="5474"/>
                      </a:cubicBezTo>
                      <a:cubicBezTo>
                        <a:pt x="2712" y="5474"/>
                        <a:pt x="6020" y="5062"/>
                        <a:pt x="6020" y="5062"/>
                      </a:cubicBezTo>
                      <a:lnTo>
                        <a:pt x="6225" y="1"/>
                      </a:ln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1575825" y="3004925"/>
                  <a:ext cx="145025" cy="563450"/>
                </a:xfrm>
                <a:custGeom>
                  <a:rect b="b" l="l" r="r" t="t"/>
                  <a:pathLst>
                    <a:path extrusionOk="0" h="22538" w="5801">
                      <a:moveTo>
                        <a:pt x="0" y="1"/>
                      </a:moveTo>
                      <a:lnTo>
                        <a:pt x="1265" y="22440"/>
                      </a:lnTo>
                      <a:lnTo>
                        <a:pt x="5526" y="22537"/>
                      </a:lnTo>
                      <a:cubicBezTo>
                        <a:pt x="5801" y="18420"/>
                        <a:pt x="5594" y="1433"/>
                        <a:pt x="5594" y="1433"/>
                      </a:cubicBezTo>
                      <a:lnTo>
                        <a:pt x="0" y="1"/>
                      </a:lnTo>
                      <a:close/>
                    </a:path>
                  </a:pathLst>
                </a:custGeom>
                <a:solidFill>
                  <a:srgbClr val="C0D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1600300" y="2359375"/>
                  <a:ext cx="286500" cy="172500"/>
                </a:xfrm>
                <a:custGeom>
                  <a:rect b="b" l="l" r="r" t="t"/>
                  <a:pathLst>
                    <a:path extrusionOk="0" h="6900" w="11460">
                      <a:moveTo>
                        <a:pt x="7407" y="0"/>
                      </a:moveTo>
                      <a:lnTo>
                        <a:pt x="3974" y="2318"/>
                      </a:lnTo>
                      <a:lnTo>
                        <a:pt x="4015" y="4281"/>
                      </a:lnTo>
                      <a:cubicBezTo>
                        <a:pt x="4015" y="4281"/>
                        <a:pt x="0" y="5595"/>
                        <a:pt x="392" y="6300"/>
                      </a:cubicBezTo>
                      <a:cubicBezTo>
                        <a:pt x="575" y="6631"/>
                        <a:pt x="2868" y="6900"/>
                        <a:pt x="5287" y="6900"/>
                      </a:cubicBezTo>
                      <a:cubicBezTo>
                        <a:pt x="8015" y="6900"/>
                        <a:pt x="10904" y="6558"/>
                        <a:pt x="11114" y="5578"/>
                      </a:cubicBezTo>
                      <a:cubicBezTo>
                        <a:pt x="11459" y="3966"/>
                        <a:pt x="8116" y="3863"/>
                        <a:pt x="7255" y="3863"/>
                      </a:cubicBezTo>
                      <a:cubicBezTo>
                        <a:pt x="7129" y="3863"/>
                        <a:pt x="7057" y="3865"/>
                        <a:pt x="7057" y="3865"/>
                      </a:cubicBezTo>
                      <a:lnTo>
                        <a:pt x="7407" y="0"/>
                      </a:lnTo>
                      <a:close/>
                    </a:path>
                  </a:pathLst>
                </a:custGeom>
                <a:solidFill>
                  <a:srgbClr val="FF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1588800" y="2418325"/>
                  <a:ext cx="316675" cy="344525"/>
                </a:xfrm>
                <a:custGeom>
                  <a:rect b="b" l="l" r="r" t="t"/>
                  <a:pathLst>
                    <a:path extrusionOk="0" h="13781" w="12667">
                      <a:moveTo>
                        <a:pt x="8045" y="0"/>
                      </a:moveTo>
                      <a:lnTo>
                        <a:pt x="4119" y="1248"/>
                      </a:lnTo>
                      <a:lnTo>
                        <a:pt x="4057" y="1940"/>
                      </a:lnTo>
                      <a:cubicBezTo>
                        <a:pt x="4057" y="1940"/>
                        <a:pt x="1432" y="3065"/>
                        <a:pt x="892" y="4023"/>
                      </a:cubicBezTo>
                      <a:cubicBezTo>
                        <a:pt x="352" y="4983"/>
                        <a:pt x="0" y="13780"/>
                        <a:pt x="0" y="13780"/>
                      </a:cubicBezTo>
                      <a:lnTo>
                        <a:pt x="10753" y="12059"/>
                      </a:lnTo>
                      <a:cubicBezTo>
                        <a:pt x="10753" y="12059"/>
                        <a:pt x="12667" y="5801"/>
                        <a:pt x="12252" y="3290"/>
                      </a:cubicBezTo>
                      <a:cubicBezTo>
                        <a:pt x="11978" y="1640"/>
                        <a:pt x="10238" y="1357"/>
                        <a:pt x="9079" y="1357"/>
                      </a:cubicBezTo>
                      <a:cubicBezTo>
                        <a:pt x="8475" y="1357"/>
                        <a:pt x="8029" y="1433"/>
                        <a:pt x="8029" y="1433"/>
                      </a:cubicBezTo>
                      <a:lnTo>
                        <a:pt x="8045" y="0"/>
                      </a:lnTo>
                      <a:close/>
                    </a:path>
                  </a:pathLst>
                </a:custGeom>
                <a:solidFill>
                  <a:srgbClr val="C0D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1598825" y="2465025"/>
                  <a:ext cx="306650" cy="263150"/>
                </a:xfrm>
                <a:custGeom>
                  <a:rect b="b" l="l" r="r" t="t"/>
                  <a:pathLst>
                    <a:path extrusionOk="0" h="10526" w="12266">
                      <a:moveTo>
                        <a:pt x="10053" y="1"/>
                      </a:moveTo>
                      <a:cubicBezTo>
                        <a:pt x="9397" y="1"/>
                        <a:pt x="8721" y="171"/>
                        <a:pt x="8316" y="191"/>
                      </a:cubicBezTo>
                      <a:cubicBezTo>
                        <a:pt x="5613" y="2941"/>
                        <a:pt x="3474" y="4579"/>
                        <a:pt x="622" y="7175"/>
                      </a:cubicBezTo>
                      <a:cubicBezTo>
                        <a:pt x="274" y="8955"/>
                        <a:pt x="1" y="10525"/>
                        <a:pt x="1" y="10525"/>
                      </a:cubicBezTo>
                      <a:lnTo>
                        <a:pt x="10352" y="10191"/>
                      </a:lnTo>
                      <a:cubicBezTo>
                        <a:pt x="10352" y="10191"/>
                        <a:pt x="12266" y="3933"/>
                        <a:pt x="11851" y="1422"/>
                      </a:cubicBezTo>
                      <a:cubicBezTo>
                        <a:pt x="11660" y="266"/>
                        <a:pt x="10872" y="1"/>
                        <a:pt x="10053" y="1"/>
                      </a:cubicBezTo>
                      <a:close/>
                    </a:path>
                  </a:pathLst>
                </a:custGeom>
                <a:solidFill>
                  <a:srgbClr val="191919">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1516975" y="2447725"/>
                  <a:ext cx="394525" cy="853400"/>
                </a:xfrm>
                <a:custGeom>
                  <a:rect b="b" l="l" r="r" t="t"/>
                  <a:pathLst>
                    <a:path extrusionOk="0" h="34136" w="15781">
                      <a:moveTo>
                        <a:pt x="11558" y="1"/>
                      </a:moveTo>
                      <a:cubicBezTo>
                        <a:pt x="11360" y="1"/>
                        <a:pt x="11241" y="10"/>
                        <a:pt x="11241" y="10"/>
                      </a:cubicBezTo>
                      <a:lnTo>
                        <a:pt x="7496" y="10547"/>
                      </a:lnTo>
                      <a:lnTo>
                        <a:pt x="6230" y="948"/>
                      </a:lnTo>
                      <a:cubicBezTo>
                        <a:pt x="6230" y="947"/>
                        <a:pt x="5855" y="828"/>
                        <a:pt x="5332" y="828"/>
                      </a:cubicBezTo>
                      <a:cubicBezTo>
                        <a:pt x="4284" y="828"/>
                        <a:pt x="2641" y="1308"/>
                        <a:pt x="2226" y="4189"/>
                      </a:cubicBezTo>
                      <a:cubicBezTo>
                        <a:pt x="1602" y="8507"/>
                        <a:pt x="1" y="32843"/>
                        <a:pt x="1" y="32843"/>
                      </a:cubicBezTo>
                      <a:lnTo>
                        <a:pt x="4716" y="34075"/>
                      </a:lnTo>
                      <a:lnTo>
                        <a:pt x="5842" y="26166"/>
                      </a:lnTo>
                      <a:lnTo>
                        <a:pt x="6211" y="34135"/>
                      </a:lnTo>
                      <a:lnTo>
                        <a:pt x="15781" y="33054"/>
                      </a:lnTo>
                      <a:lnTo>
                        <a:pt x="15437" y="14724"/>
                      </a:lnTo>
                      <a:cubicBezTo>
                        <a:pt x="15437" y="14724"/>
                        <a:pt x="15329" y="6720"/>
                        <a:pt x="15501" y="3193"/>
                      </a:cubicBezTo>
                      <a:cubicBezTo>
                        <a:pt x="15645" y="243"/>
                        <a:pt x="12570" y="1"/>
                        <a:pt x="11558" y="1"/>
                      </a:cubicBez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1516975" y="2592925"/>
                  <a:ext cx="394525" cy="708200"/>
                </a:xfrm>
                <a:custGeom>
                  <a:rect b="b" l="l" r="r" t="t"/>
                  <a:pathLst>
                    <a:path extrusionOk="0" h="28328" w="15781">
                      <a:moveTo>
                        <a:pt x="15427" y="0"/>
                      </a:moveTo>
                      <a:lnTo>
                        <a:pt x="15427" y="0"/>
                      </a:lnTo>
                      <a:cubicBezTo>
                        <a:pt x="12749" y="3497"/>
                        <a:pt x="9278" y="6278"/>
                        <a:pt x="6086" y="9319"/>
                      </a:cubicBezTo>
                      <a:cubicBezTo>
                        <a:pt x="4302" y="11018"/>
                        <a:pt x="2562" y="12761"/>
                        <a:pt x="863" y="14543"/>
                      </a:cubicBezTo>
                      <a:cubicBezTo>
                        <a:pt x="392" y="21083"/>
                        <a:pt x="1" y="27035"/>
                        <a:pt x="1" y="27035"/>
                      </a:cubicBezTo>
                      <a:lnTo>
                        <a:pt x="4716" y="28267"/>
                      </a:lnTo>
                      <a:lnTo>
                        <a:pt x="5842" y="20358"/>
                      </a:lnTo>
                      <a:lnTo>
                        <a:pt x="6211" y="28327"/>
                      </a:lnTo>
                      <a:lnTo>
                        <a:pt x="15781" y="27246"/>
                      </a:lnTo>
                      <a:lnTo>
                        <a:pt x="15437" y="8916"/>
                      </a:lnTo>
                      <a:cubicBezTo>
                        <a:pt x="15437" y="8916"/>
                        <a:pt x="15368" y="3849"/>
                        <a:pt x="15427" y="0"/>
                      </a:cubicBezTo>
                      <a:close/>
                    </a:path>
                  </a:pathLst>
                </a:custGeom>
                <a:solidFill>
                  <a:srgbClr val="191919">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1626075" y="2452175"/>
                  <a:ext cx="78300" cy="259250"/>
                </a:xfrm>
                <a:custGeom>
                  <a:rect b="b" l="l" r="r" t="t"/>
                  <a:pathLst>
                    <a:path extrusionOk="0" h="10370" w="3132">
                      <a:moveTo>
                        <a:pt x="1879" y="0"/>
                      </a:moveTo>
                      <a:lnTo>
                        <a:pt x="591" y="330"/>
                      </a:lnTo>
                      <a:lnTo>
                        <a:pt x="0" y="3318"/>
                      </a:lnTo>
                      <a:lnTo>
                        <a:pt x="1577" y="3243"/>
                      </a:lnTo>
                      <a:lnTo>
                        <a:pt x="31" y="3614"/>
                      </a:lnTo>
                      <a:lnTo>
                        <a:pt x="3132" y="10369"/>
                      </a:lnTo>
                      <a:lnTo>
                        <a:pt x="1879" y="0"/>
                      </a:ln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1703425" y="2429150"/>
                  <a:ext cx="122625" cy="285275"/>
                </a:xfrm>
                <a:custGeom>
                  <a:rect b="b" l="l" r="r" t="t"/>
                  <a:pathLst>
                    <a:path extrusionOk="0" h="11411" w="4905">
                      <a:moveTo>
                        <a:pt x="3706" y="0"/>
                      </a:moveTo>
                      <a:lnTo>
                        <a:pt x="1" y="11411"/>
                      </a:lnTo>
                      <a:lnTo>
                        <a:pt x="4859" y="3519"/>
                      </a:lnTo>
                      <a:lnTo>
                        <a:pt x="3334" y="3067"/>
                      </a:lnTo>
                      <a:lnTo>
                        <a:pt x="3334" y="3067"/>
                      </a:lnTo>
                      <a:lnTo>
                        <a:pt x="4905" y="3224"/>
                      </a:lnTo>
                      <a:lnTo>
                        <a:pt x="4822" y="101"/>
                      </a:lnTo>
                      <a:lnTo>
                        <a:pt x="3706" y="0"/>
                      </a:ln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1624000" y="2452175"/>
                  <a:ext cx="80375" cy="259250"/>
                </a:xfrm>
                <a:custGeom>
                  <a:rect b="b" l="l" r="r" t="t"/>
                  <a:pathLst>
                    <a:path extrusionOk="0" h="10370" w="3215">
                      <a:moveTo>
                        <a:pt x="1962" y="0"/>
                      </a:moveTo>
                      <a:lnTo>
                        <a:pt x="1962" y="0"/>
                      </a:lnTo>
                      <a:cubicBezTo>
                        <a:pt x="1556" y="93"/>
                        <a:pt x="1072" y="206"/>
                        <a:pt x="667" y="302"/>
                      </a:cubicBezTo>
                      <a:lnTo>
                        <a:pt x="650" y="305"/>
                      </a:lnTo>
                      <a:cubicBezTo>
                        <a:pt x="595" y="561"/>
                        <a:pt x="540" y="814"/>
                        <a:pt x="486" y="1068"/>
                      </a:cubicBezTo>
                      <a:cubicBezTo>
                        <a:pt x="344" y="1732"/>
                        <a:pt x="155" y="2641"/>
                        <a:pt x="17" y="3305"/>
                      </a:cubicBezTo>
                      <a:lnTo>
                        <a:pt x="1" y="3389"/>
                      </a:lnTo>
                      <a:lnTo>
                        <a:pt x="86" y="3384"/>
                      </a:lnTo>
                      <a:cubicBezTo>
                        <a:pt x="319" y="3374"/>
                        <a:pt x="600" y="3363"/>
                        <a:pt x="881" y="3351"/>
                      </a:cubicBezTo>
                      <a:lnTo>
                        <a:pt x="881" y="3351"/>
                      </a:lnTo>
                      <a:lnTo>
                        <a:pt x="95" y="3538"/>
                      </a:lnTo>
                      <a:lnTo>
                        <a:pt x="3" y="3561"/>
                      </a:lnTo>
                      <a:cubicBezTo>
                        <a:pt x="379" y="4374"/>
                        <a:pt x="1034" y="5799"/>
                        <a:pt x="1411" y="6597"/>
                      </a:cubicBezTo>
                      <a:cubicBezTo>
                        <a:pt x="1998" y="7842"/>
                        <a:pt x="2608" y="9135"/>
                        <a:pt x="3215" y="10369"/>
                      </a:cubicBezTo>
                      <a:cubicBezTo>
                        <a:pt x="2864" y="9548"/>
                        <a:pt x="2462" y="8635"/>
                        <a:pt x="2098" y="7815"/>
                      </a:cubicBezTo>
                      <a:cubicBezTo>
                        <a:pt x="1529" y="6535"/>
                        <a:pt x="818" y="4965"/>
                        <a:pt x="224" y="3668"/>
                      </a:cubicBezTo>
                      <a:lnTo>
                        <a:pt x="224" y="3668"/>
                      </a:lnTo>
                      <a:lnTo>
                        <a:pt x="1678" y="3316"/>
                      </a:lnTo>
                      <a:lnTo>
                        <a:pt x="1656" y="3168"/>
                      </a:lnTo>
                      <a:cubicBezTo>
                        <a:pt x="1225" y="3189"/>
                        <a:pt x="622" y="3223"/>
                        <a:pt x="164" y="3248"/>
                      </a:cubicBezTo>
                      <a:lnTo>
                        <a:pt x="164" y="3248"/>
                      </a:lnTo>
                      <a:cubicBezTo>
                        <a:pt x="339" y="2321"/>
                        <a:pt x="535" y="1273"/>
                        <a:pt x="699" y="353"/>
                      </a:cubicBezTo>
                      <a:lnTo>
                        <a:pt x="699" y="353"/>
                      </a:lnTo>
                      <a:cubicBezTo>
                        <a:pt x="1097" y="244"/>
                        <a:pt x="1567" y="113"/>
                        <a:pt x="1962" y="0"/>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1703425" y="2429150"/>
                  <a:ext cx="124425" cy="285250"/>
                </a:xfrm>
                <a:custGeom>
                  <a:rect b="b" l="l" r="r" t="t"/>
                  <a:pathLst>
                    <a:path extrusionOk="0" h="11410" w="4977">
                      <a:moveTo>
                        <a:pt x="4969" y="3292"/>
                      </a:moveTo>
                      <a:cubicBezTo>
                        <a:pt x="4969" y="3292"/>
                        <a:pt x="4969" y="3292"/>
                        <a:pt x="4969" y="3292"/>
                      </a:cubicBezTo>
                      <a:cubicBezTo>
                        <a:pt x="4969" y="3292"/>
                        <a:pt x="4969" y="3292"/>
                        <a:pt x="4969" y="3292"/>
                      </a:cubicBezTo>
                      <a:cubicBezTo>
                        <a:pt x="4969" y="3292"/>
                        <a:pt x="4969" y="3292"/>
                        <a:pt x="4969" y="3292"/>
                      </a:cubicBezTo>
                      <a:close/>
                      <a:moveTo>
                        <a:pt x="3706" y="0"/>
                      </a:moveTo>
                      <a:lnTo>
                        <a:pt x="3706" y="0"/>
                      </a:lnTo>
                      <a:cubicBezTo>
                        <a:pt x="3978" y="30"/>
                        <a:pt x="4517" y="92"/>
                        <a:pt x="4800" y="121"/>
                      </a:cubicBezTo>
                      <a:lnTo>
                        <a:pt x="4800" y="121"/>
                      </a:lnTo>
                      <a:cubicBezTo>
                        <a:pt x="4807" y="815"/>
                        <a:pt x="4819" y="1756"/>
                        <a:pt x="4830" y="2445"/>
                      </a:cubicBezTo>
                      <a:lnTo>
                        <a:pt x="4842" y="3155"/>
                      </a:lnTo>
                      <a:lnTo>
                        <a:pt x="4842" y="3155"/>
                      </a:lnTo>
                      <a:cubicBezTo>
                        <a:pt x="4402" y="3107"/>
                        <a:pt x="3764" y="3041"/>
                        <a:pt x="3341" y="2995"/>
                      </a:cubicBezTo>
                      <a:lnTo>
                        <a:pt x="3313" y="3135"/>
                      </a:lnTo>
                      <a:lnTo>
                        <a:pt x="4075" y="3364"/>
                      </a:lnTo>
                      <a:lnTo>
                        <a:pt x="4741" y="3564"/>
                      </a:lnTo>
                      <a:lnTo>
                        <a:pt x="4741" y="3564"/>
                      </a:lnTo>
                      <a:cubicBezTo>
                        <a:pt x="3772" y="5132"/>
                        <a:pt x="2723" y="6848"/>
                        <a:pt x="1776" y="8422"/>
                      </a:cubicBezTo>
                      <a:cubicBezTo>
                        <a:pt x="1200" y="9382"/>
                        <a:pt x="560" y="10450"/>
                        <a:pt x="1" y="11410"/>
                      </a:cubicBezTo>
                      <a:cubicBezTo>
                        <a:pt x="1134" y="9662"/>
                        <a:pt x="2302" y="7794"/>
                        <a:pt x="3404" y="6024"/>
                      </a:cubicBezTo>
                      <a:cubicBezTo>
                        <a:pt x="3842" y="5316"/>
                        <a:pt x="4488" y="4271"/>
                        <a:pt x="4924" y="3559"/>
                      </a:cubicBezTo>
                      <a:lnTo>
                        <a:pt x="4977" y="3474"/>
                      </a:lnTo>
                      <a:cubicBezTo>
                        <a:pt x="4936" y="3462"/>
                        <a:pt x="4178" y="3239"/>
                        <a:pt x="4117" y="3221"/>
                      </a:cubicBezTo>
                      <a:lnTo>
                        <a:pt x="4076" y="3209"/>
                      </a:lnTo>
                      <a:lnTo>
                        <a:pt x="4076" y="3209"/>
                      </a:lnTo>
                      <a:cubicBezTo>
                        <a:pt x="4392" y="3239"/>
                        <a:pt x="4714" y="3268"/>
                        <a:pt x="4969" y="3292"/>
                      </a:cubicBezTo>
                      <a:lnTo>
                        <a:pt x="4969" y="3292"/>
                      </a:lnTo>
                      <a:cubicBezTo>
                        <a:pt x="4967" y="3279"/>
                        <a:pt x="4941" y="2459"/>
                        <a:pt x="4939" y="2442"/>
                      </a:cubicBezTo>
                      <a:cubicBezTo>
                        <a:pt x="4913" y="1747"/>
                        <a:pt x="4875" y="796"/>
                        <a:pt x="4846" y="100"/>
                      </a:cubicBezTo>
                      <a:lnTo>
                        <a:pt x="4845" y="80"/>
                      </a:lnTo>
                      <a:lnTo>
                        <a:pt x="4824" y="79"/>
                      </a:lnTo>
                      <a:cubicBezTo>
                        <a:pt x="4546" y="56"/>
                        <a:pt x="3984" y="21"/>
                        <a:pt x="3706" y="0"/>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1528300" y="2469550"/>
                  <a:ext cx="133150" cy="201075"/>
                </a:xfrm>
                <a:custGeom>
                  <a:rect b="b" l="l" r="r" t="t"/>
                  <a:pathLst>
                    <a:path extrusionOk="0" h="8043" w="5326">
                      <a:moveTo>
                        <a:pt x="5118" y="1"/>
                      </a:moveTo>
                      <a:cubicBezTo>
                        <a:pt x="5058" y="1"/>
                        <a:pt x="4999" y="30"/>
                        <a:pt x="4964" y="85"/>
                      </a:cubicBezTo>
                      <a:lnTo>
                        <a:pt x="55" y="7762"/>
                      </a:lnTo>
                      <a:cubicBezTo>
                        <a:pt x="1" y="7847"/>
                        <a:pt x="25" y="7960"/>
                        <a:pt x="110" y="8014"/>
                      </a:cubicBezTo>
                      <a:cubicBezTo>
                        <a:pt x="141" y="8034"/>
                        <a:pt x="175" y="8043"/>
                        <a:pt x="208" y="8043"/>
                      </a:cubicBezTo>
                      <a:cubicBezTo>
                        <a:pt x="269" y="8043"/>
                        <a:pt x="327" y="8013"/>
                        <a:pt x="362" y="7959"/>
                      </a:cubicBezTo>
                      <a:lnTo>
                        <a:pt x="5272" y="282"/>
                      </a:lnTo>
                      <a:cubicBezTo>
                        <a:pt x="5325" y="197"/>
                        <a:pt x="5301" y="84"/>
                        <a:pt x="5216" y="30"/>
                      </a:cubicBezTo>
                      <a:cubicBezTo>
                        <a:pt x="5186" y="10"/>
                        <a:pt x="5152" y="1"/>
                        <a:pt x="5118" y="1"/>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1533025" y="2557050"/>
                  <a:ext cx="82050" cy="88550"/>
                </a:xfrm>
                <a:custGeom>
                  <a:rect b="b" l="l" r="r" t="t"/>
                  <a:pathLst>
                    <a:path extrusionOk="0" h="3542" w="3282">
                      <a:moveTo>
                        <a:pt x="1893" y="0"/>
                      </a:moveTo>
                      <a:cubicBezTo>
                        <a:pt x="1887" y="0"/>
                        <a:pt x="1881" y="1"/>
                        <a:pt x="1876" y="1"/>
                      </a:cubicBezTo>
                      <a:cubicBezTo>
                        <a:pt x="1458" y="53"/>
                        <a:pt x="1" y="835"/>
                        <a:pt x="1" y="835"/>
                      </a:cubicBezTo>
                      <a:lnTo>
                        <a:pt x="2031" y="3542"/>
                      </a:lnTo>
                      <a:lnTo>
                        <a:pt x="3282" y="1876"/>
                      </a:lnTo>
                      <a:cubicBezTo>
                        <a:pt x="3282" y="1876"/>
                        <a:pt x="2318" y="0"/>
                        <a:pt x="1893" y="0"/>
                      </a:cubicBezTo>
                      <a:close/>
                    </a:path>
                  </a:pathLst>
                </a:custGeom>
                <a:solidFill>
                  <a:srgbClr val="FBB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1577300" y="2594825"/>
                  <a:ext cx="88550" cy="98975"/>
                </a:xfrm>
                <a:custGeom>
                  <a:rect b="b" l="l" r="r" t="t"/>
                  <a:pathLst>
                    <a:path extrusionOk="0" h="3959" w="3542">
                      <a:moveTo>
                        <a:pt x="1511" y="0"/>
                      </a:moveTo>
                      <a:lnTo>
                        <a:pt x="1" y="1979"/>
                      </a:lnTo>
                      <a:lnTo>
                        <a:pt x="3541" y="3958"/>
                      </a:lnTo>
                      <a:lnTo>
                        <a:pt x="3229" y="1407"/>
                      </a:lnTo>
                      <a:lnTo>
                        <a:pt x="1511" y="0"/>
                      </a:lnTo>
                      <a:close/>
                    </a:path>
                  </a:pathLst>
                </a:custGeom>
                <a:solidFill>
                  <a:srgbClr val="C0D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1582500" y="2447250"/>
                  <a:ext cx="358025" cy="337650"/>
                </a:xfrm>
                <a:custGeom>
                  <a:rect b="b" l="l" r="r" t="t"/>
                  <a:pathLst>
                    <a:path extrusionOk="0" h="13506" w="14321">
                      <a:moveTo>
                        <a:pt x="10222" y="1"/>
                      </a:moveTo>
                      <a:cubicBezTo>
                        <a:pt x="9936" y="1"/>
                        <a:pt x="9755" y="17"/>
                        <a:pt x="9755" y="17"/>
                      </a:cubicBezTo>
                      <a:lnTo>
                        <a:pt x="9947" y="2779"/>
                      </a:lnTo>
                      <a:lnTo>
                        <a:pt x="7344" y="9548"/>
                      </a:lnTo>
                      <a:lnTo>
                        <a:pt x="1667" y="6007"/>
                      </a:lnTo>
                      <a:lnTo>
                        <a:pt x="1" y="8298"/>
                      </a:lnTo>
                      <a:cubicBezTo>
                        <a:pt x="1" y="8298"/>
                        <a:pt x="5155" y="13506"/>
                        <a:pt x="8072" y="13506"/>
                      </a:cubicBezTo>
                      <a:cubicBezTo>
                        <a:pt x="10988" y="13506"/>
                        <a:pt x="14321" y="3872"/>
                        <a:pt x="13748" y="1789"/>
                      </a:cubicBezTo>
                      <a:cubicBezTo>
                        <a:pt x="13307" y="185"/>
                        <a:pt x="11178" y="1"/>
                        <a:pt x="10222" y="1"/>
                      </a:cubicBez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1580050" y="2491950"/>
                  <a:ext cx="348000" cy="294750"/>
                </a:xfrm>
                <a:custGeom>
                  <a:rect b="b" l="l" r="r" t="t"/>
                  <a:pathLst>
                    <a:path extrusionOk="0" h="11790" w="13920">
                      <a:moveTo>
                        <a:pt x="13846" y="1"/>
                      </a:moveTo>
                      <a:cubicBezTo>
                        <a:pt x="13906" y="238"/>
                        <a:pt x="13910" y="485"/>
                        <a:pt x="13902" y="729"/>
                      </a:cubicBezTo>
                      <a:cubicBezTo>
                        <a:pt x="13868" y="1461"/>
                        <a:pt x="13716" y="2182"/>
                        <a:pt x="13541" y="2893"/>
                      </a:cubicBezTo>
                      <a:cubicBezTo>
                        <a:pt x="13180" y="4312"/>
                        <a:pt x="12687" y="5698"/>
                        <a:pt x="12090" y="7035"/>
                      </a:cubicBezTo>
                      <a:cubicBezTo>
                        <a:pt x="11445" y="8450"/>
                        <a:pt x="10146" y="11013"/>
                        <a:pt x="8637" y="11564"/>
                      </a:cubicBezTo>
                      <a:cubicBezTo>
                        <a:pt x="8499" y="11612"/>
                        <a:pt x="8356" y="11641"/>
                        <a:pt x="8210" y="11645"/>
                      </a:cubicBezTo>
                      <a:cubicBezTo>
                        <a:pt x="8199" y="11645"/>
                        <a:pt x="8188" y="11645"/>
                        <a:pt x="8177" y="11645"/>
                      </a:cubicBezTo>
                      <a:cubicBezTo>
                        <a:pt x="8099" y="11645"/>
                        <a:pt x="8021" y="11642"/>
                        <a:pt x="7944" y="11635"/>
                      </a:cubicBezTo>
                      <a:cubicBezTo>
                        <a:pt x="5629" y="11389"/>
                        <a:pt x="2376" y="8549"/>
                        <a:pt x="677" y="6966"/>
                      </a:cubicBezTo>
                      <a:cubicBezTo>
                        <a:pt x="516" y="6814"/>
                        <a:pt x="354" y="6659"/>
                        <a:pt x="196" y="6503"/>
                      </a:cubicBezTo>
                      <a:lnTo>
                        <a:pt x="196" y="6503"/>
                      </a:lnTo>
                      <a:lnTo>
                        <a:pt x="1783" y="4311"/>
                      </a:lnTo>
                      <a:lnTo>
                        <a:pt x="1783" y="4311"/>
                      </a:lnTo>
                      <a:cubicBezTo>
                        <a:pt x="2507" y="4760"/>
                        <a:pt x="3883" y="5612"/>
                        <a:pt x="4572" y="6038"/>
                      </a:cubicBezTo>
                      <a:lnTo>
                        <a:pt x="7419" y="7796"/>
                      </a:lnTo>
                      <a:lnTo>
                        <a:pt x="7461" y="7822"/>
                      </a:lnTo>
                      <a:lnTo>
                        <a:pt x="7480" y="7776"/>
                      </a:lnTo>
                      <a:cubicBezTo>
                        <a:pt x="8043" y="6377"/>
                        <a:pt x="8922" y="4198"/>
                        <a:pt x="9472" y="2813"/>
                      </a:cubicBezTo>
                      <a:lnTo>
                        <a:pt x="9472" y="2813"/>
                      </a:lnTo>
                      <a:lnTo>
                        <a:pt x="8952" y="4045"/>
                      </a:lnTo>
                      <a:cubicBezTo>
                        <a:pt x="8627" y="4817"/>
                        <a:pt x="7774" y="6856"/>
                        <a:pt x="7421" y="7699"/>
                      </a:cubicBezTo>
                      <a:lnTo>
                        <a:pt x="7421" y="7699"/>
                      </a:lnTo>
                      <a:cubicBezTo>
                        <a:pt x="6468" y="7098"/>
                        <a:pt x="4097" y="5603"/>
                        <a:pt x="3217" y="5051"/>
                      </a:cubicBezTo>
                      <a:lnTo>
                        <a:pt x="1801" y="4161"/>
                      </a:lnTo>
                      <a:lnTo>
                        <a:pt x="1748" y="4127"/>
                      </a:lnTo>
                      <a:lnTo>
                        <a:pt x="1709" y="4179"/>
                      </a:lnTo>
                      <a:lnTo>
                        <a:pt x="38" y="6467"/>
                      </a:lnTo>
                      <a:lnTo>
                        <a:pt x="0" y="6518"/>
                      </a:lnTo>
                      <a:lnTo>
                        <a:pt x="45" y="6563"/>
                      </a:lnTo>
                      <a:cubicBezTo>
                        <a:pt x="1852" y="8331"/>
                        <a:pt x="4789" y="10912"/>
                        <a:pt x="7198" y="11639"/>
                      </a:cubicBezTo>
                      <a:cubicBezTo>
                        <a:pt x="7502" y="11724"/>
                        <a:pt x="7822" y="11789"/>
                        <a:pt x="8141" y="11789"/>
                      </a:cubicBezTo>
                      <a:cubicBezTo>
                        <a:pt x="8197" y="11789"/>
                        <a:pt x="8254" y="11787"/>
                        <a:pt x="8311" y="11783"/>
                      </a:cubicBezTo>
                      <a:cubicBezTo>
                        <a:pt x="8946" y="11711"/>
                        <a:pt x="9469" y="11282"/>
                        <a:pt x="9897" y="10839"/>
                      </a:cubicBezTo>
                      <a:cubicBezTo>
                        <a:pt x="11774" y="8805"/>
                        <a:pt x="13208" y="4892"/>
                        <a:pt x="13744" y="2187"/>
                      </a:cubicBezTo>
                      <a:cubicBezTo>
                        <a:pt x="13834" y="1706"/>
                        <a:pt x="13906" y="1219"/>
                        <a:pt x="13916" y="729"/>
                      </a:cubicBezTo>
                      <a:cubicBezTo>
                        <a:pt x="13920" y="485"/>
                        <a:pt x="13911" y="238"/>
                        <a:pt x="13846" y="1"/>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1399150" y="2511400"/>
                  <a:ext cx="243300" cy="312575"/>
                </a:xfrm>
                <a:custGeom>
                  <a:rect b="b" l="l" r="r" t="t"/>
                  <a:pathLst>
                    <a:path extrusionOk="0" h="12503" w="9732">
                      <a:moveTo>
                        <a:pt x="6895" y="0"/>
                      </a:moveTo>
                      <a:lnTo>
                        <a:pt x="1" y="1833"/>
                      </a:lnTo>
                      <a:lnTo>
                        <a:pt x="2838" y="12503"/>
                      </a:lnTo>
                      <a:lnTo>
                        <a:pt x="9732" y="10669"/>
                      </a:lnTo>
                      <a:lnTo>
                        <a:pt x="6895" y="0"/>
                      </a:lnTo>
                      <a:close/>
                    </a:path>
                  </a:pathLst>
                </a:custGeom>
                <a:solidFill>
                  <a:srgbClr val="F3B1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1443425" y="2515050"/>
                  <a:ext cx="76725" cy="42500"/>
                </a:xfrm>
                <a:custGeom>
                  <a:rect b="b" l="l" r="r" t="t"/>
                  <a:pathLst>
                    <a:path extrusionOk="0" h="1700" w="3069">
                      <a:moveTo>
                        <a:pt x="2817" y="1"/>
                      </a:moveTo>
                      <a:lnTo>
                        <a:pt x="0" y="749"/>
                      </a:lnTo>
                      <a:lnTo>
                        <a:pt x="252" y="1699"/>
                      </a:lnTo>
                      <a:lnTo>
                        <a:pt x="3069" y="950"/>
                      </a:lnTo>
                      <a:lnTo>
                        <a:pt x="2817" y="1"/>
                      </a:ln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1409350" y="2629225"/>
                  <a:ext cx="62650" cy="79175"/>
                </a:xfrm>
                <a:custGeom>
                  <a:rect b="b" l="l" r="r" t="t"/>
                  <a:pathLst>
                    <a:path extrusionOk="0" h="3167" w="2506">
                      <a:moveTo>
                        <a:pt x="1618" y="0"/>
                      </a:moveTo>
                      <a:cubicBezTo>
                        <a:pt x="1335" y="0"/>
                        <a:pt x="338" y="545"/>
                        <a:pt x="209" y="707"/>
                      </a:cubicBezTo>
                      <a:cubicBezTo>
                        <a:pt x="1" y="967"/>
                        <a:pt x="52" y="1488"/>
                        <a:pt x="52" y="1488"/>
                      </a:cubicBezTo>
                      <a:cubicBezTo>
                        <a:pt x="463" y="3006"/>
                        <a:pt x="938" y="3167"/>
                        <a:pt x="1120" y="3167"/>
                      </a:cubicBezTo>
                      <a:cubicBezTo>
                        <a:pt x="1170" y="3167"/>
                        <a:pt x="1198" y="3155"/>
                        <a:pt x="1198" y="3155"/>
                      </a:cubicBezTo>
                      <a:lnTo>
                        <a:pt x="938" y="2477"/>
                      </a:lnTo>
                      <a:cubicBezTo>
                        <a:pt x="2465" y="1877"/>
                        <a:pt x="2478" y="1735"/>
                        <a:pt x="2145" y="1735"/>
                      </a:cubicBezTo>
                      <a:cubicBezTo>
                        <a:pt x="1841" y="1735"/>
                        <a:pt x="1250" y="1853"/>
                        <a:pt x="1250" y="1853"/>
                      </a:cubicBezTo>
                      <a:cubicBezTo>
                        <a:pt x="2408" y="1297"/>
                        <a:pt x="2505" y="1143"/>
                        <a:pt x="2256" y="1143"/>
                      </a:cubicBezTo>
                      <a:cubicBezTo>
                        <a:pt x="1945" y="1143"/>
                        <a:pt x="1094" y="1384"/>
                        <a:pt x="1094" y="1384"/>
                      </a:cubicBezTo>
                      <a:cubicBezTo>
                        <a:pt x="2325" y="710"/>
                        <a:pt x="2437" y="524"/>
                        <a:pt x="2183" y="524"/>
                      </a:cubicBezTo>
                      <a:cubicBezTo>
                        <a:pt x="1868" y="524"/>
                        <a:pt x="990" y="811"/>
                        <a:pt x="990" y="811"/>
                      </a:cubicBezTo>
                      <a:cubicBezTo>
                        <a:pt x="1698" y="201"/>
                        <a:pt x="1790" y="0"/>
                        <a:pt x="1618" y="0"/>
                      </a:cubicBezTo>
                      <a:close/>
                    </a:path>
                  </a:pathLst>
                </a:custGeom>
                <a:solidFill>
                  <a:srgbClr val="FBB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1608000" y="2181475"/>
                  <a:ext cx="212125" cy="257925"/>
                </a:xfrm>
                <a:custGeom>
                  <a:rect b="b" l="l" r="r" t="t"/>
                  <a:pathLst>
                    <a:path extrusionOk="0" h="10317" w="8485">
                      <a:moveTo>
                        <a:pt x="3482" y="1"/>
                      </a:moveTo>
                      <a:cubicBezTo>
                        <a:pt x="2590" y="1"/>
                        <a:pt x="1460" y="643"/>
                        <a:pt x="817" y="3473"/>
                      </a:cubicBezTo>
                      <a:cubicBezTo>
                        <a:pt x="0" y="7070"/>
                        <a:pt x="780" y="10317"/>
                        <a:pt x="3313" y="10317"/>
                      </a:cubicBezTo>
                      <a:cubicBezTo>
                        <a:pt x="3814" y="10317"/>
                        <a:pt x="4384" y="10190"/>
                        <a:pt x="5024" y="9913"/>
                      </a:cubicBezTo>
                      <a:cubicBezTo>
                        <a:pt x="7692" y="8760"/>
                        <a:pt x="8485" y="3199"/>
                        <a:pt x="7367" y="1897"/>
                      </a:cubicBezTo>
                      <a:cubicBezTo>
                        <a:pt x="6250" y="594"/>
                        <a:pt x="4801" y="443"/>
                        <a:pt x="4801" y="443"/>
                      </a:cubicBezTo>
                      <a:cubicBezTo>
                        <a:pt x="4801" y="443"/>
                        <a:pt x="4223" y="1"/>
                        <a:pt x="3482" y="1"/>
                      </a:cubicBezTo>
                      <a:close/>
                    </a:path>
                  </a:pathLst>
                </a:custGeom>
                <a:solidFill>
                  <a:srgbClr val="FBB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1796450" y="2320350"/>
                  <a:ext cx="19175" cy="28500"/>
                </a:xfrm>
                <a:custGeom>
                  <a:rect b="b" l="l" r="r" t="t"/>
                  <a:pathLst>
                    <a:path extrusionOk="0" h="1140" w="767">
                      <a:moveTo>
                        <a:pt x="767" y="1"/>
                      </a:moveTo>
                      <a:lnTo>
                        <a:pt x="767" y="1"/>
                      </a:lnTo>
                      <a:cubicBezTo>
                        <a:pt x="485" y="469"/>
                        <a:pt x="207" y="864"/>
                        <a:pt x="0" y="1140"/>
                      </a:cubicBezTo>
                      <a:cubicBezTo>
                        <a:pt x="353" y="962"/>
                        <a:pt x="685" y="584"/>
                        <a:pt x="767" y="1"/>
                      </a:cubicBezTo>
                      <a:close/>
                    </a:path>
                  </a:pathLst>
                </a:custGeom>
                <a:solidFill>
                  <a:srgbClr val="001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1575375" y="2112775"/>
                  <a:ext cx="270000" cy="346600"/>
                </a:xfrm>
                <a:custGeom>
                  <a:rect b="b" l="l" r="r" t="t"/>
                  <a:pathLst>
                    <a:path extrusionOk="0" h="13864" w="10800">
                      <a:moveTo>
                        <a:pt x="2157" y="1"/>
                      </a:moveTo>
                      <a:cubicBezTo>
                        <a:pt x="2157" y="1"/>
                        <a:pt x="2157" y="1"/>
                        <a:pt x="2157" y="1"/>
                      </a:cubicBezTo>
                      <a:lnTo>
                        <a:pt x="2157" y="1"/>
                      </a:lnTo>
                      <a:cubicBezTo>
                        <a:pt x="2157" y="1"/>
                        <a:pt x="2157" y="1"/>
                        <a:pt x="2157" y="1"/>
                      </a:cubicBezTo>
                      <a:close/>
                      <a:moveTo>
                        <a:pt x="2157" y="1"/>
                      </a:moveTo>
                      <a:cubicBezTo>
                        <a:pt x="0" y="3396"/>
                        <a:pt x="2456" y="3891"/>
                        <a:pt x="2456" y="3891"/>
                      </a:cubicBezTo>
                      <a:lnTo>
                        <a:pt x="1358" y="3716"/>
                      </a:lnTo>
                      <a:lnTo>
                        <a:pt x="1358" y="3716"/>
                      </a:lnTo>
                      <a:cubicBezTo>
                        <a:pt x="2363" y="4735"/>
                        <a:pt x="3329" y="5199"/>
                        <a:pt x="4189" y="5355"/>
                      </a:cubicBezTo>
                      <a:cubicBezTo>
                        <a:pt x="3639" y="5419"/>
                        <a:pt x="3236" y="5433"/>
                        <a:pt x="3236" y="5433"/>
                      </a:cubicBezTo>
                      <a:cubicBezTo>
                        <a:pt x="3907" y="5759"/>
                        <a:pt x="4636" y="5899"/>
                        <a:pt x="5342" y="5899"/>
                      </a:cubicBezTo>
                      <a:cubicBezTo>
                        <a:pt x="6216" y="5899"/>
                        <a:pt x="7055" y="5685"/>
                        <a:pt x="7707" y="5345"/>
                      </a:cubicBezTo>
                      <a:lnTo>
                        <a:pt x="7707" y="5345"/>
                      </a:lnTo>
                      <a:cubicBezTo>
                        <a:pt x="7571" y="5896"/>
                        <a:pt x="7545" y="6574"/>
                        <a:pt x="8060" y="6930"/>
                      </a:cubicBezTo>
                      <a:cubicBezTo>
                        <a:pt x="7943" y="8421"/>
                        <a:pt x="7580" y="11557"/>
                        <a:pt x="6592" y="11745"/>
                      </a:cubicBezTo>
                      <a:cubicBezTo>
                        <a:pt x="6551" y="11753"/>
                        <a:pt x="6515" y="11756"/>
                        <a:pt x="6484" y="11756"/>
                      </a:cubicBezTo>
                      <a:cubicBezTo>
                        <a:pt x="5867" y="11756"/>
                        <a:pt x="6939" y="10326"/>
                        <a:pt x="5913" y="9908"/>
                      </a:cubicBezTo>
                      <a:cubicBezTo>
                        <a:pt x="5543" y="9757"/>
                        <a:pt x="4950" y="9648"/>
                        <a:pt x="4371" y="9648"/>
                      </a:cubicBezTo>
                      <a:cubicBezTo>
                        <a:pt x="3463" y="9648"/>
                        <a:pt x="2586" y="9915"/>
                        <a:pt x="2637" y="10707"/>
                      </a:cubicBezTo>
                      <a:cubicBezTo>
                        <a:pt x="2660" y="11064"/>
                        <a:pt x="2601" y="11210"/>
                        <a:pt x="2506" y="11210"/>
                      </a:cubicBezTo>
                      <a:cubicBezTo>
                        <a:pt x="2272" y="11210"/>
                        <a:pt x="1819" y="10317"/>
                        <a:pt x="1847" y="9492"/>
                      </a:cubicBezTo>
                      <a:lnTo>
                        <a:pt x="1847" y="9492"/>
                      </a:lnTo>
                      <a:cubicBezTo>
                        <a:pt x="1847" y="9492"/>
                        <a:pt x="879" y="13064"/>
                        <a:pt x="3475" y="13623"/>
                      </a:cubicBezTo>
                      <a:cubicBezTo>
                        <a:pt x="4019" y="13740"/>
                        <a:pt x="4617" y="13864"/>
                        <a:pt x="5211" y="13864"/>
                      </a:cubicBezTo>
                      <a:cubicBezTo>
                        <a:pt x="6670" y="13864"/>
                        <a:pt x="8105" y="13118"/>
                        <a:pt x="8650" y="9695"/>
                      </a:cubicBezTo>
                      <a:cubicBezTo>
                        <a:pt x="8702" y="9628"/>
                        <a:pt x="8768" y="9543"/>
                        <a:pt x="8843" y="9443"/>
                      </a:cubicBezTo>
                      <a:lnTo>
                        <a:pt x="8843" y="9443"/>
                      </a:lnTo>
                      <a:cubicBezTo>
                        <a:pt x="8794" y="9467"/>
                        <a:pt x="8745" y="9490"/>
                        <a:pt x="8697" y="9506"/>
                      </a:cubicBezTo>
                      <a:lnTo>
                        <a:pt x="8671" y="9554"/>
                      </a:lnTo>
                      <a:cubicBezTo>
                        <a:pt x="8760" y="8962"/>
                        <a:pt x="8822" y="8289"/>
                        <a:pt x="8853" y="7531"/>
                      </a:cubicBezTo>
                      <a:cubicBezTo>
                        <a:pt x="8919" y="7508"/>
                        <a:pt x="9043" y="7472"/>
                        <a:pt x="9172" y="7472"/>
                      </a:cubicBezTo>
                      <a:cubicBezTo>
                        <a:pt x="9392" y="7472"/>
                        <a:pt x="9628" y="7575"/>
                        <a:pt x="9629" y="8022"/>
                      </a:cubicBezTo>
                      <a:cubicBezTo>
                        <a:pt x="9629" y="8120"/>
                        <a:pt x="9622" y="8214"/>
                        <a:pt x="9610" y="8304"/>
                      </a:cubicBezTo>
                      <a:cubicBezTo>
                        <a:pt x="10198" y="7323"/>
                        <a:pt x="10800" y="6016"/>
                        <a:pt x="10785" y="4794"/>
                      </a:cubicBezTo>
                      <a:cubicBezTo>
                        <a:pt x="10763" y="2920"/>
                        <a:pt x="9557" y="2695"/>
                        <a:pt x="8976" y="2695"/>
                      </a:cubicBezTo>
                      <a:cubicBezTo>
                        <a:pt x="8938" y="2695"/>
                        <a:pt x="8903" y="2695"/>
                        <a:pt x="8871" y="2697"/>
                      </a:cubicBezTo>
                      <a:cubicBezTo>
                        <a:pt x="8545" y="1803"/>
                        <a:pt x="7669" y="1107"/>
                        <a:pt x="6361" y="1107"/>
                      </a:cubicBezTo>
                      <a:cubicBezTo>
                        <a:pt x="5893" y="1107"/>
                        <a:pt x="5368" y="1197"/>
                        <a:pt x="4794" y="1398"/>
                      </a:cubicBezTo>
                      <a:cubicBezTo>
                        <a:pt x="4459" y="1516"/>
                        <a:pt x="4164" y="1566"/>
                        <a:pt x="3906" y="1566"/>
                      </a:cubicBezTo>
                      <a:cubicBezTo>
                        <a:pt x="2465" y="1566"/>
                        <a:pt x="2154" y="6"/>
                        <a:pt x="2157" y="1"/>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1630300" y="2157525"/>
                  <a:ext cx="215125" cy="301850"/>
                </a:xfrm>
                <a:custGeom>
                  <a:rect b="b" l="l" r="r" t="t"/>
                  <a:pathLst>
                    <a:path extrusionOk="0" h="12074" w="8605">
                      <a:moveTo>
                        <a:pt x="6071" y="1"/>
                      </a:moveTo>
                      <a:cubicBezTo>
                        <a:pt x="6116" y="670"/>
                        <a:pt x="6040" y="1341"/>
                        <a:pt x="5889" y="1861"/>
                      </a:cubicBezTo>
                      <a:cubicBezTo>
                        <a:pt x="5705" y="2499"/>
                        <a:pt x="5362" y="3216"/>
                        <a:pt x="4895" y="3817"/>
                      </a:cubicBezTo>
                      <a:cubicBezTo>
                        <a:pt x="5113" y="3741"/>
                        <a:pt x="5320" y="3653"/>
                        <a:pt x="5510" y="3555"/>
                      </a:cubicBezTo>
                      <a:lnTo>
                        <a:pt x="5510" y="3555"/>
                      </a:lnTo>
                      <a:cubicBezTo>
                        <a:pt x="5374" y="4106"/>
                        <a:pt x="5348" y="4784"/>
                        <a:pt x="5863" y="5140"/>
                      </a:cubicBezTo>
                      <a:cubicBezTo>
                        <a:pt x="5746" y="6631"/>
                        <a:pt x="5383" y="9767"/>
                        <a:pt x="4395" y="9955"/>
                      </a:cubicBezTo>
                      <a:cubicBezTo>
                        <a:pt x="4354" y="9963"/>
                        <a:pt x="4318" y="9966"/>
                        <a:pt x="4286" y="9966"/>
                      </a:cubicBezTo>
                      <a:cubicBezTo>
                        <a:pt x="4115" y="9966"/>
                        <a:pt x="4074" y="9855"/>
                        <a:pt x="4082" y="9686"/>
                      </a:cubicBezTo>
                      <a:lnTo>
                        <a:pt x="4082" y="9686"/>
                      </a:lnTo>
                      <a:cubicBezTo>
                        <a:pt x="3492" y="10650"/>
                        <a:pt x="2442" y="11306"/>
                        <a:pt x="1217" y="11306"/>
                      </a:cubicBezTo>
                      <a:cubicBezTo>
                        <a:pt x="1121" y="11306"/>
                        <a:pt x="1023" y="11302"/>
                        <a:pt x="924" y="11294"/>
                      </a:cubicBezTo>
                      <a:cubicBezTo>
                        <a:pt x="582" y="11265"/>
                        <a:pt x="274" y="11173"/>
                        <a:pt x="0" y="11034"/>
                      </a:cubicBezTo>
                      <a:lnTo>
                        <a:pt x="0" y="11034"/>
                      </a:lnTo>
                      <a:cubicBezTo>
                        <a:pt x="263" y="11406"/>
                        <a:pt x="667" y="11701"/>
                        <a:pt x="1279" y="11833"/>
                      </a:cubicBezTo>
                      <a:cubicBezTo>
                        <a:pt x="1823" y="11950"/>
                        <a:pt x="2421" y="12074"/>
                        <a:pt x="3015" y="12074"/>
                      </a:cubicBezTo>
                      <a:cubicBezTo>
                        <a:pt x="4474" y="12074"/>
                        <a:pt x="5908" y="11328"/>
                        <a:pt x="6453" y="7905"/>
                      </a:cubicBezTo>
                      <a:cubicBezTo>
                        <a:pt x="6505" y="7838"/>
                        <a:pt x="6571" y="7753"/>
                        <a:pt x="6646" y="7653"/>
                      </a:cubicBezTo>
                      <a:lnTo>
                        <a:pt x="6646" y="7653"/>
                      </a:lnTo>
                      <a:cubicBezTo>
                        <a:pt x="6598" y="7677"/>
                        <a:pt x="6549" y="7698"/>
                        <a:pt x="6500" y="7716"/>
                      </a:cubicBezTo>
                      <a:lnTo>
                        <a:pt x="6475" y="7764"/>
                      </a:lnTo>
                      <a:cubicBezTo>
                        <a:pt x="6564" y="7170"/>
                        <a:pt x="6625" y="6499"/>
                        <a:pt x="6658" y="5741"/>
                      </a:cubicBezTo>
                      <a:cubicBezTo>
                        <a:pt x="6724" y="5718"/>
                        <a:pt x="6847" y="5682"/>
                        <a:pt x="6976" y="5682"/>
                      </a:cubicBezTo>
                      <a:cubicBezTo>
                        <a:pt x="7195" y="5682"/>
                        <a:pt x="7431" y="5785"/>
                        <a:pt x="7432" y="6232"/>
                      </a:cubicBezTo>
                      <a:cubicBezTo>
                        <a:pt x="7432" y="6330"/>
                        <a:pt x="7425" y="6424"/>
                        <a:pt x="7413" y="6513"/>
                      </a:cubicBezTo>
                      <a:cubicBezTo>
                        <a:pt x="8001" y="5532"/>
                        <a:pt x="8604" y="4226"/>
                        <a:pt x="8590" y="3004"/>
                      </a:cubicBezTo>
                      <a:cubicBezTo>
                        <a:pt x="8566" y="1130"/>
                        <a:pt x="7360" y="905"/>
                        <a:pt x="6779" y="905"/>
                      </a:cubicBezTo>
                      <a:cubicBezTo>
                        <a:pt x="6741" y="905"/>
                        <a:pt x="6706" y="905"/>
                        <a:pt x="6674" y="907"/>
                      </a:cubicBezTo>
                      <a:cubicBezTo>
                        <a:pt x="6550" y="567"/>
                        <a:pt x="6347" y="256"/>
                        <a:pt x="6071" y="1"/>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1652250" y="2369450"/>
                  <a:ext cx="68925" cy="15475"/>
                </a:xfrm>
                <a:custGeom>
                  <a:rect b="b" l="l" r="r" t="t"/>
                  <a:pathLst>
                    <a:path extrusionOk="0" h="619" w="2757">
                      <a:moveTo>
                        <a:pt x="2757" y="0"/>
                      </a:moveTo>
                      <a:lnTo>
                        <a:pt x="1" y="160"/>
                      </a:lnTo>
                      <a:cubicBezTo>
                        <a:pt x="353" y="500"/>
                        <a:pt x="747" y="619"/>
                        <a:pt x="1123" y="619"/>
                      </a:cubicBezTo>
                      <a:cubicBezTo>
                        <a:pt x="1984" y="619"/>
                        <a:pt x="2757" y="0"/>
                        <a:pt x="2757" y="0"/>
                      </a:cubicBez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1791200" y="2295275"/>
                  <a:ext cx="36125" cy="68500"/>
                </a:xfrm>
                <a:custGeom>
                  <a:rect b="b" l="l" r="r" t="t"/>
                  <a:pathLst>
                    <a:path extrusionOk="0" h="2740" w="1445">
                      <a:moveTo>
                        <a:pt x="625" y="0"/>
                      </a:moveTo>
                      <a:cubicBezTo>
                        <a:pt x="400" y="0"/>
                        <a:pt x="216" y="55"/>
                        <a:pt x="216" y="55"/>
                      </a:cubicBezTo>
                      <a:lnTo>
                        <a:pt x="0" y="2740"/>
                      </a:lnTo>
                      <a:cubicBezTo>
                        <a:pt x="727" y="2555"/>
                        <a:pt x="1367" y="1888"/>
                        <a:pt x="1412" y="872"/>
                      </a:cubicBezTo>
                      <a:cubicBezTo>
                        <a:pt x="1445" y="141"/>
                        <a:pt x="984" y="0"/>
                        <a:pt x="625" y="0"/>
                      </a:cubicBezTo>
                      <a:close/>
                    </a:path>
                  </a:pathLst>
                </a:custGeom>
                <a:solidFill>
                  <a:srgbClr val="FBB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1797550" y="2300725"/>
                  <a:ext cx="22300" cy="50775"/>
                </a:xfrm>
                <a:custGeom>
                  <a:rect b="b" l="l" r="r" t="t"/>
                  <a:pathLst>
                    <a:path extrusionOk="0" h="2031" w="892">
                      <a:moveTo>
                        <a:pt x="435" y="0"/>
                      </a:moveTo>
                      <a:cubicBezTo>
                        <a:pt x="356" y="0"/>
                        <a:pt x="280" y="40"/>
                        <a:pt x="216" y="132"/>
                      </a:cubicBezTo>
                      <a:cubicBezTo>
                        <a:pt x="83" y="333"/>
                        <a:pt x="46" y="612"/>
                        <a:pt x="22" y="845"/>
                      </a:cubicBezTo>
                      <a:cubicBezTo>
                        <a:pt x="3" y="1054"/>
                        <a:pt x="0" y="1262"/>
                        <a:pt x="12" y="1471"/>
                      </a:cubicBezTo>
                      <a:lnTo>
                        <a:pt x="16" y="1542"/>
                      </a:lnTo>
                      <a:cubicBezTo>
                        <a:pt x="331" y="1614"/>
                        <a:pt x="493" y="1723"/>
                        <a:pt x="261" y="2031"/>
                      </a:cubicBezTo>
                      <a:cubicBezTo>
                        <a:pt x="382" y="1960"/>
                        <a:pt x="497" y="1825"/>
                        <a:pt x="458" y="1675"/>
                      </a:cubicBezTo>
                      <a:cubicBezTo>
                        <a:pt x="421" y="1549"/>
                        <a:pt x="308" y="1471"/>
                        <a:pt x="196" y="1416"/>
                      </a:cubicBezTo>
                      <a:lnTo>
                        <a:pt x="196" y="1416"/>
                      </a:lnTo>
                      <a:cubicBezTo>
                        <a:pt x="218" y="1136"/>
                        <a:pt x="244" y="852"/>
                        <a:pt x="295" y="577"/>
                      </a:cubicBezTo>
                      <a:cubicBezTo>
                        <a:pt x="318" y="466"/>
                        <a:pt x="342" y="351"/>
                        <a:pt x="396" y="253"/>
                      </a:cubicBezTo>
                      <a:cubicBezTo>
                        <a:pt x="406" y="238"/>
                        <a:pt x="415" y="224"/>
                        <a:pt x="424" y="216"/>
                      </a:cubicBezTo>
                      <a:cubicBezTo>
                        <a:pt x="432" y="209"/>
                        <a:pt x="436" y="206"/>
                        <a:pt x="441" y="204"/>
                      </a:cubicBezTo>
                      <a:cubicBezTo>
                        <a:pt x="443" y="203"/>
                        <a:pt x="446" y="202"/>
                        <a:pt x="450" y="202"/>
                      </a:cubicBezTo>
                      <a:cubicBezTo>
                        <a:pt x="454" y="202"/>
                        <a:pt x="458" y="203"/>
                        <a:pt x="464" y="204"/>
                      </a:cubicBezTo>
                      <a:cubicBezTo>
                        <a:pt x="733" y="292"/>
                        <a:pt x="794" y="658"/>
                        <a:pt x="820" y="912"/>
                      </a:cubicBezTo>
                      <a:cubicBezTo>
                        <a:pt x="892" y="655"/>
                        <a:pt x="885" y="334"/>
                        <a:pt x="690" y="128"/>
                      </a:cubicBezTo>
                      <a:cubicBezTo>
                        <a:pt x="610" y="48"/>
                        <a:pt x="521" y="0"/>
                        <a:pt x="435" y="0"/>
                      </a:cubicBezTo>
                      <a:close/>
                    </a:path>
                  </a:pathLst>
                </a:custGeom>
                <a:solidFill>
                  <a:srgbClr val="FF7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1255300" y="2097100"/>
                  <a:ext cx="299100" cy="299075"/>
                </a:xfrm>
                <a:custGeom>
                  <a:rect b="b" l="l" r="r" t="t"/>
                  <a:pathLst>
                    <a:path extrusionOk="0" h="11963" w="11964">
                      <a:moveTo>
                        <a:pt x="5982" y="0"/>
                      </a:moveTo>
                      <a:cubicBezTo>
                        <a:pt x="4395" y="0"/>
                        <a:pt x="2874" y="630"/>
                        <a:pt x="1752" y="1752"/>
                      </a:cubicBezTo>
                      <a:cubicBezTo>
                        <a:pt x="630" y="2874"/>
                        <a:pt x="0" y="4396"/>
                        <a:pt x="0" y="5982"/>
                      </a:cubicBezTo>
                      <a:cubicBezTo>
                        <a:pt x="0" y="7568"/>
                        <a:pt x="630" y="9090"/>
                        <a:pt x="1752" y="10211"/>
                      </a:cubicBezTo>
                      <a:cubicBezTo>
                        <a:pt x="2874" y="11333"/>
                        <a:pt x="4395" y="11962"/>
                        <a:pt x="5982" y="11962"/>
                      </a:cubicBezTo>
                      <a:cubicBezTo>
                        <a:pt x="7568" y="11962"/>
                        <a:pt x="9089" y="11333"/>
                        <a:pt x="10211" y="10211"/>
                      </a:cubicBezTo>
                      <a:cubicBezTo>
                        <a:pt x="11333" y="9090"/>
                        <a:pt x="11963" y="7568"/>
                        <a:pt x="11963" y="5982"/>
                      </a:cubicBezTo>
                      <a:cubicBezTo>
                        <a:pt x="11963" y="4396"/>
                        <a:pt x="11333" y="2874"/>
                        <a:pt x="10211" y="1752"/>
                      </a:cubicBezTo>
                      <a:cubicBezTo>
                        <a:pt x="9089" y="630"/>
                        <a:pt x="7568" y="0"/>
                        <a:pt x="5982" y="0"/>
                      </a:cubicBez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1471200" y="2310250"/>
                  <a:ext cx="87325" cy="71400"/>
                </a:xfrm>
                <a:custGeom>
                  <a:rect b="b" l="l" r="r" t="t"/>
                  <a:pathLst>
                    <a:path extrusionOk="0" h="2856" w="3493">
                      <a:moveTo>
                        <a:pt x="1669" y="1"/>
                      </a:moveTo>
                      <a:lnTo>
                        <a:pt x="0" y="1399"/>
                      </a:lnTo>
                      <a:lnTo>
                        <a:pt x="3493" y="2856"/>
                      </a:lnTo>
                      <a:lnTo>
                        <a:pt x="1669" y="1"/>
                      </a:ln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1374400" y="2168600"/>
                  <a:ext cx="56150" cy="144000"/>
                </a:xfrm>
                <a:custGeom>
                  <a:rect b="b" l="l" r="r" t="t"/>
                  <a:pathLst>
                    <a:path extrusionOk="0" h="5760" w="2246">
                      <a:moveTo>
                        <a:pt x="1" y="1"/>
                      </a:moveTo>
                      <a:lnTo>
                        <a:pt x="1" y="5760"/>
                      </a:lnTo>
                      <a:lnTo>
                        <a:pt x="2246" y="5760"/>
                      </a:lnTo>
                      <a:lnTo>
                        <a:pt x="2246" y="1"/>
                      </a:lnTo>
                      <a:close/>
                    </a:path>
                  </a:pathLst>
                </a:custGeom>
                <a:solidFill>
                  <a:srgbClr val="FF7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1330500" y="2212525"/>
                  <a:ext cx="144000" cy="56150"/>
                </a:xfrm>
                <a:custGeom>
                  <a:rect b="b" l="l" r="r" t="t"/>
                  <a:pathLst>
                    <a:path extrusionOk="0" h="2246" w="5760">
                      <a:moveTo>
                        <a:pt x="0" y="0"/>
                      </a:moveTo>
                      <a:lnTo>
                        <a:pt x="0" y="2245"/>
                      </a:lnTo>
                      <a:lnTo>
                        <a:pt x="5759" y="2245"/>
                      </a:lnTo>
                      <a:lnTo>
                        <a:pt x="5759" y="0"/>
                      </a:lnTo>
                      <a:close/>
                    </a:path>
                  </a:pathLst>
                </a:custGeom>
                <a:solidFill>
                  <a:srgbClr val="FF7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 name="Google Shape;128;p14"/>
              <p:cNvGrpSpPr/>
              <p:nvPr/>
            </p:nvGrpSpPr>
            <p:grpSpPr>
              <a:xfrm>
                <a:off x="4571075" y="3223900"/>
                <a:ext cx="414196" cy="336100"/>
                <a:chOff x="4571075" y="3223900"/>
                <a:chExt cx="414196" cy="336100"/>
              </a:xfrm>
            </p:grpSpPr>
            <p:sp>
              <p:nvSpPr>
                <p:cNvPr id="129" name="Google Shape;129;p14"/>
                <p:cNvSpPr/>
                <p:nvPr/>
              </p:nvSpPr>
              <p:spPr>
                <a:xfrm flipH="1" rot="-471508">
                  <a:off x="4611743" y="3248512"/>
                  <a:ext cx="367657" cy="111130"/>
                </a:xfrm>
                <a:custGeom>
                  <a:rect b="b" l="l" r="r" t="t"/>
                  <a:pathLst>
                    <a:path extrusionOk="0" h="5844" w="19334">
                      <a:moveTo>
                        <a:pt x="17350" y="1"/>
                      </a:moveTo>
                      <a:cubicBezTo>
                        <a:pt x="17130" y="1"/>
                        <a:pt x="16908" y="17"/>
                        <a:pt x="16686" y="38"/>
                      </a:cubicBezTo>
                      <a:cubicBezTo>
                        <a:pt x="15476" y="175"/>
                        <a:pt x="14221" y="632"/>
                        <a:pt x="13513" y="1636"/>
                      </a:cubicBezTo>
                      <a:cubicBezTo>
                        <a:pt x="13399" y="1796"/>
                        <a:pt x="13285" y="1978"/>
                        <a:pt x="13285" y="2184"/>
                      </a:cubicBezTo>
                      <a:cubicBezTo>
                        <a:pt x="13262" y="2389"/>
                        <a:pt x="13353" y="2617"/>
                        <a:pt x="13536" y="2709"/>
                      </a:cubicBezTo>
                      <a:cubicBezTo>
                        <a:pt x="13601" y="2741"/>
                        <a:pt x="13669" y="2755"/>
                        <a:pt x="13737" y="2755"/>
                      </a:cubicBezTo>
                      <a:cubicBezTo>
                        <a:pt x="13905" y="2755"/>
                        <a:pt x="14074" y="2669"/>
                        <a:pt x="14221" y="2572"/>
                      </a:cubicBezTo>
                      <a:cubicBezTo>
                        <a:pt x="14426" y="2412"/>
                        <a:pt x="14312" y="2412"/>
                        <a:pt x="15157" y="1978"/>
                      </a:cubicBezTo>
                      <a:cubicBezTo>
                        <a:pt x="15803" y="1672"/>
                        <a:pt x="16552" y="1391"/>
                        <a:pt x="17430" y="1391"/>
                      </a:cubicBezTo>
                      <a:cubicBezTo>
                        <a:pt x="17730" y="1391"/>
                        <a:pt x="18044" y="1424"/>
                        <a:pt x="18375" y="1499"/>
                      </a:cubicBezTo>
                      <a:cubicBezTo>
                        <a:pt x="18532" y="1519"/>
                        <a:pt x="18689" y="1572"/>
                        <a:pt x="18846" y="1572"/>
                      </a:cubicBezTo>
                      <a:cubicBezTo>
                        <a:pt x="18872" y="1572"/>
                        <a:pt x="18897" y="1571"/>
                        <a:pt x="18923" y="1567"/>
                      </a:cubicBezTo>
                      <a:cubicBezTo>
                        <a:pt x="19105" y="1545"/>
                        <a:pt x="19288" y="1408"/>
                        <a:pt x="19311" y="1225"/>
                      </a:cubicBezTo>
                      <a:cubicBezTo>
                        <a:pt x="19334" y="1111"/>
                        <a:pt x="19288" y="997"/>
                        <a:pt x="19242" y="906"/>
                      </a:cubicBezTo>
                      <a:cubicBezTo>
                        <a:pt x="19014" y="495"/>
                        <a:pt x="18580" y="221"/>
                        <a:pt x="18101" y="84"/>
                      </a:cubicBezTo>
                      <a:cubicBezTo>
                        <a:pt x="17856" y="23"/>
                        <a:pt x="17604" y="1"/>
                        <a:pt x="17350" y="1"/>
                      </a:cubicBezTo>
                      <a:close/>
                      <a:moveTo>
                        <a:pt x="4405" y="2586"/>
                      </a:moveTo>
                      <a:cubicBezTo>
                        <a:pt x="4130" y="2586"/>
                        <a:pt x="3853" y="2621"/>
                        <a:pt x="3584" y="2686"/>
                      </a:cubicBezTo>
                      <a:cubicBezTo>
                        <a:pt x="2922" y="2823"/>
                        <a:pt x="2306" y="3120"/>
                        <a:pt x="1712" y="3439"/>
                      </a:cubicBezTo>
                      <a:cubicBezTo>
                        <a:pt x="959" y="3850"/>
                        <a:pt x="137" y="4443"/>
                        <a:pt x="23" y="5311"/>
                      </a:cubicBezTo>
                      <a:cubicBezTo>
                        <a:pt x="1" y="5425"/>
                        <a:pt x="1" y="5562"/>
                        <a:pt x="46" y="5653"/>
                      </a:cubicBezTo>
                      <a:cubicBezTo>
                        <a:pt x="127" y="5783"/>
                        <a:pt x="277" y="5843"/>
                        <a:pt x="430" y="5843"/>
                      </a:cubicBezTo>
                      <a:cubicBezTo>
                        <a:pt x="493" y="5843"/>
                        <a:pt x="557" y="5833"/>
                        <a:pt x="617" y="5813"/>
                      </a:cubicBezTo>
                      <a:cubicBezTo>
                        <a:pt x="799" y="5744"/>
                        <a:pt x="959" y="5585"/>
                        <a:pt x="1119" y="5448"/>
                      </a:cubicBezTo>
                      <a:cubicBezTo>
                        <a:pt x="2080" y="4543"/>
                        <a:pt x="3399" y="4059"/>
                        <a:pt x="4730" y="4059"/>
                      </a:cubicBezTo>
                      <a:cubicBezTo>
                        <a:pt x="5010" y="4059"/>
                        <a:pt x="5292" y="4080"/>
                        <a:pt x="5570" y="4124"/>
                      </a:cubicBezTo>
                      <a:cubicBezTo>
                        <a:pt x="5620" y="4136"/>
                        <a:pt x="5676" y="4144"/>
                        <a:pt x="5734" y="4144"/>
                      </a:cubicBezTo>
                      <a:cubicBezTo>
                        <a:pt x="5891" y="4144"/>
                        <a:pt x="6064" y="4091"/>
                        <a:pt x="6163" y="3941"/>
                      </a:cubicBezTo>
                      <a:cubicBezTo>
                        <a:pt x="6277" y="3736"/>
                        <a:pt x="6255" y="3462"/>
                        <a:pt x="6118" y="3257"/>
                      </a:cubicBezTo>
                      <a:cubicBezTo>
                        <a:pt x="6004" y="3074"/>
                        <a:pt x="5775" y="2937"/>
                        <a:pt x="5570" y="2823"/>
                      </a:cubicBezTo>
                      <a:cubicBezTo>
                        <a:pt x="5204" y="2660"/>
                        <a:pt x="4806" y="2586"/>
                        <a:pt x="4405" y="2586"/>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4872975" y="3362400"/>
                  <a:ext cx="38700" cy="59400"/>
                </a:xfrm>
                <a:prstGeom prst="ellipse">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4643950" y="3343150"/>
                  <a:ext cx="38700" cy="59400"/>
                </a:xfrm>
                <a:prstGeom prst="ellipse">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4872975" y="3454700"/>
                  <a:ext cx="105300" cy="105300"/>
                </a:xfrm>
                <a:prstGeom prst="ellipse">
                  <a:avLst/>
                </a:prstGeom>
                <a:solidFill>
                  <a:srgbClr val="FBB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4571075" y="3439425"/>
                  <a:ext cx="105300" cy="105300"/>
                </a:xfrm>
                <a:prstGeom prst="ellipse">
                  <a:avLst/>
                </a:prstGeom>
                <a:solidFill>
                  <a:srgbClr val="FBB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4" name="Google Shape;134;p14"/>
            <p:cNvSpPr/>
            <p:nvPr/>
          </p:nvSpPr>
          <p:spPr>
            <a:xfrm flipH="1" rot="1120703">
              <a:off x="4739857" y="3401423"/>
              <a:ext cx="46616" cy="84711"/>
            </a:xfrm>
            <a:custGeom>
              <a:rect b="b" l="l" r="r" t="t"/>
              <a:pathLst>
                <a:path extrusionOk="0" fill="none" h="780" w="429">
                  <a:moveTo>
                    <a:pt x="393" y="1"/>
                  </a:moveTo>
                  <a:lnTo>
                    <a:pt x="429" y="777"/>
                  </a:lnTo>
                  <a:lnTo>
                    <a:pt x="1" y="779"/>
                  </a:lnTo>
                </a:path>
              </a:pathLst>
            </a:custGeom>
            <a:solidFill>
              <a:srgbClr val="191919"/>
            </a:solidFill>
            <a:ln cap="rnd" cmpd="sng" w="2875">
              <a:solidFill>
                <a:srgbClr val="1D000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14"/>
          <p:cNvGrpSpPr/>
          <p:nvPr/>
        </p:nvGrpSpPr>
        <p:grpSpPr>
          <a:xfrm>
            <a:off x="314682" y="69395"/>
            <a:ext cx="1170273" cy="1229096"/>
            <a:chOff x="5278650" y="312950"/>
            <a:chExt cx="575950" cy="604900"/>
          </a:xfrm>
        </p:grpSpPr>
        <p:sp>
          <p:nvSpPr>
            <p:cNvPr id="136" name="Google Shape;136;p14"/>
            <p:cNvSpPr/>
            <p:nvPr/>
          </p:nvSpPr>
          <p:spPr>
            <a:xfrm>
              <a:off x="5278650" y="596275"/>
              <a:ext cx="510650" cy="321575"/>
            </a:xfrm>
            <a:custGeom>
              <a:rect b="b" l="l" r="r" t="t"/>
              <a:pathLst>
                <a:path extrusionOk="0" h="12863" w="20426">
                  <a:moveTo>
                    <a:pt x="3405" y="849"/>
                  </a:moveTo>
                  <a:cubicBezTo>
                    <a:pt x="3588" y="849"/>
                    <a:pt x="3779" y="875"/>
                    <a:pt x="3974" y="930"/>
                  </a:cubicBezTo>
                  <a:cubicBezTo>
                    <a:pt x="5578" y="1389"/>
                    <a:pt x="6227" y="3142"/>
                    <a:pt x="6657" y="4583"/>
                  </a:cubicBezTo>
                  <a:cubicBezTo>
                    <a:pt x="6821" y="5134"/>
                    <a:pt x="6989" y="5674"/>
                    <a:pt x="7181" y="6199"/>
                  </a:cubicBezTo>
                  <a:cubicBezTo>
                    <a:pt x="6455" y="6614"/>
                    <a:pt x="5668" y="6867"/>
                    <a:pt x="4823" y="6867"/>
                  </a:cubicBezTo>
                  <a:cubicBezTo>
                    <a:pt x="4413" y="6867"/>
                    <a:pt x="3989" y="6807"/>
                    <a:pt x="3552" y="6677"/>
                  </a:cubicBezTo>
                  <a:lnTo>
                    <a:pt x="3552" y="6678"/>
                  </a:lnTo>
                  <a:cubicBezTo>
                    <a:pt x="2109" y="6249"/>
                    <a:pt x="1038" y="5027"/>
                    <a:pt x="1090" y="3479"/>
                  </a:cubicBezTo>
                  <a:cubicBezTo>
                    <a:pt x="1134" y="2188"/>
                    <a:pt x="2092" y="849"/>
                    <a:pt x="3405" y="849"/>
                  </a:cubicBezTo>
                  <a:close/>
                  <a:moveTo>
                    <a:pt x="3401" y="0"/>
                  </a:moveTo>
                  <a:cubicBezTo>
                    <a:pt x="2636" y="0"/>
                    <a:pt x="1888" y="295"/>
                    <a:pt x="1295" y="899"/>
                  </a:cubicBezTo>
                  <a:cubicBezTo>
                    <a:pt x="335" y="1876"/>
                    <a:pt x="1" y="3345"/>
                    <a:pt x="365" y="4657"/>
                  </a:cubicBezTo>
                  <a:cubicBezTo>
                    <a:pt x="759" y="6079"/>
                    <a:pt x="1928" y="7123"/>
                    <a:pt x="3333" y="7517"/>
                  </a:cubicBezTo>
                  <a:cubicBezTo>
                    <a:pt x="3835" y="7658"/>
                    <a:pt x="4321" y="7723"/>
                    <a:pt x="4792" y="7723"/>
                  </a:cubicBezTo>
                  <a:cubicBezTo>
                    <a:pt x="5762" y="7723"/>
                    <a:pt x="6664" y="7447"/>
                    <a:pt x="7494" y="6991"/>
                  </a:cubicBezTo>
                  <a:cubicBezTo>
                    <a:pt x="7789" y="7674"/>
                    <a:pt x="8141" y="8329"/>
                    <a:pt x="8600" y="8955"/>
                  </a:cubicBezTo>
                  <a:cubicBezTo>
                    <a:pt x="10128" y="11039"/>
                    <a:pt x="12701" y="12863"/>
                    <a:pt x="15382" y="12863"/>
                  </a:cubicBezTo>
                  <a:cubicBezTo>
                    <a:pt x="15680" y="12863"/>
                    <a:pt x="15979" y="12840"/>
                    <a:pt x="16278" y="12793"/>
                  </a:cubicBezTo>
                  <a:cubicBezTo>
                    <a:pt x="17771" y="12557"/>
                    <a:pt x="19195" y="11663"/>
                    <a:pt x="19832" y="10261"/>
                  </a:cubicBezTo>
                  <a:lnTo>
                    <a:pt x="19832" y="10262"/>
                  </a:lnTo>
                  <a:cubicBezTo>
                    <a:pt x="20425" y="8961"/>
                    <a:pt x="20227" y="7317"/>
                    <a:pt x="19229" y="6273"/>
                  </a:cubicBezTo>
                  <a:cubicBezTo>
                    <a:pt x="19134" y="6174"/>
                    <a:pt x="19021" y="6133"/>
                    <a:pt x="18911" y="6133"/>
                  </a:cubicBezTo>
                  <a:cubicBezTo>
                    <a:pt x="18574" y="6133"/>
                    <a:pt x="18262" y="6516"/>
                    <a:pt x="18553" y="6820"/>
                  </a:cubicBezTo>
                  <a:cubicBezTo>
                    <a:pt x="19594" y="7909"/>
                    <a:pt x="19493" y="9644"/>
                    <a:pt x="18496" y="10730"/>
                  </a:cubicBezTo>
                  <a:cubicBezTo>
                    <a:pt x="17695" y="11602"/>
                    <a:pt x="16548" y="11982"/>
                    <a:pt x="15395" y="11982"/>
                  </a:cubicBezTo>
                  <a:cubicBezTo>
                    <a:pt x="14904" y="11982"/>
                    <a:pt x="14411" y="11913"/>
                    <a:pt x="13945" y="11784"/>
                  </a:cubicBezTo>
                  <a:cubicBezTo>
                    <a:pt x="12303" y="11331"/>
                    <a:pt x="10834" y="10277"/>
                    <a:pt x="9736" y="8991"/>
                  </a:cubicBezTo>
                  <a:cubicBezTo>
                    <a:pt x="9082" y="8224"/>
                    <a:pt x="8617" y="7398"/>
                    <a:pt x="8243" y="6520"/>
                  </a:cubicBezTo>
                  <a:cubicBezTo>
                    <a:pt x="9763" y="5439"/>
                    <a:pt x="11002" y="3791"/>
                    <a:pt x="11915" y="2263"/>
                  </a:cubicBezTo>
                  <a:cubicBezTo>
                    <a:pt x="12119" y="1922"/>
                    <a:pt x="11816" y="1564"/>
                    <a:pt x="11523" y="1564"/>
                  </a:cubicBezTo>
                  <a:cubicBezTo>
                    <a:pt x="11406" y="1564"/>
                    <a:pt x="11290" y="1620"/>
                    <a:pt x="11208" y="1757"/>
                  </a:cubicBezTo>
                  <a:cubicBezTo>
                    <a:pt x="10405" y="3101"/>
                    <a:pt x="9296" y="4663"/>
                    <a:pt x="7926" y="5704"/>
                  </a:cubicBezTo>
                  <a:cubicBezTo>
                    <a:pt x="7766" y="5259"/>
                    <a:pt x="7622" y="4802"/>
                    <a:pt x="7482" y="4335"/>
                  </a:cubicBezTo>
                  <a:cubicBezTo>
                    <a:pt x="7045" y="2865"/>
                    <a:pt x="6436" y="1274"/>
                    <a:pt x="5041" y="460"/>
                  </a:cubicBezTo>
                  <a:cubicBezTo>
                    <a:pt x="4520" y="155"/>
                    <a:pt x="3956" y="0"/>
                    <a:pt x="3401" y="0"/>
                  </a:cubicBezTo>
                  <a:close/>
                </a:path>
              </a:pathLst>
            </a:custGeom>
            <a:solidFill>
              <a:srgbClr val="CDDC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5505175" y="312950"/>
              <a:ext cx="349425" cy="372175"/>
            </a:xfrm>
            <a:custGeom>
              <a:rect b="b" l="l" r="r" t="t"/>
              <a:pathLst>
                <a:path extrusionOk="0" h="14887" w="13977">
                  <a:moveTo>
                    <a:pt x="6583" y="1"/>
                  </a:moveTo>
                  <a:cubicBezTo>
                    <a:pt x="6437" y="1"/>
                    <a:pt x="6291" y="18"/>
                    <a:pt x="6147" y="54"/>
                  </a:cubicBezTo>
                  <a:cubicBezTo>
                    <a:pt x="5635" y="182"/>
                    <a:pt x="5208" y="525"/>
                    <a:pt x="4974" y="997"/>
                  </a:cubicBezTo>
                  <a:lnTo>
                    <a:pt x="393" y="10236"/>
                  </a:lnTo>
                  <a:cubicBezTo>
                    <a:pt x="1" y="11028"/>
                    <a:pt x="237" y="11977"/>
                    <a:pt x="956" y="12492"/>
                  </a:cubicBezTo>
                  <a:lnTo>
                    <a:pt x="3827" y="14549"/>
                  </a:lnTo>
                  <a:cubicBezTo>
                    <a:pt x="4143" y="14775"/>
                    <a:pt x="4509" y="14886"/>
                    <a:pt x="4872" y="14886"/>
                  </a:cubicBezTo>
                  <a:cubicBezTo>
                    <a:pt x="5335" y="14886"/>
                    <a:pt x="5794" y="14706"/>
                    <a:pt x="6143" y="14355"/>
                  </a:cubicBezTo>
                  <a:lnTo>
                    <a:pt x="13417" y="7045"/>
                  </a:lnTo>
                  <a:cubicBezTo>
                    <a:pt x="13788" y="6671"/>
                    <a:pt x="13976" y="6156"/>
                    <a:pt x="13933" y="5631"/>
                  </a:cubicBezTo>
                  <a:cubicBezTo>
                    <a:pt x="13889" y="5105"/>
                    <a:pt x="13618" y="4629"/>
                    <a:pt x="13190" y="4321"/>
                  </a:cubicBezTo>
                  <a:lnTo>
                    <a:pt x="12114" y="3551"/>
                  </a:lnTo>
                  <a:lnTo>
                    <a:pt x="11544" y="4346"/>
                  </a:lnTo>
                  <a:lnTo>
                    <a:pt x="12620" y="5116"/>
                  </a:lnTo>
                  <a:cubicBezTo>
                    <a:pt x="12815" y="5256"/>
                    <a:pt x="12938" y="5473"/>
                    <a:pt x="12958" y="5711"/>
                  </a:cubicBezTo>
                  <a:cubicBezTo>
                    <a:pt x="12977" y="5951"/>
                    <a:pt x="12892" y="6186"/>
                    <a:pt x="12723" y="6356"/>
                  </a:cubicBezTo>
                  <a:lnTo>
                    <a:pt x="5450" y="13665"/>
                  </a:lnTo>
                  <a:cubicBezTo>
                    <a:pt x="5291" y="13825"/>
                    <a:pt x="5083" y="13907"/>
                    <a:pt x="4872" y="13907"/>
                  </a:cubicBezTo>
                  <a:cubicBezTo>
                    <a:pt x="4707" y="13907"/>
                    <a:pt x="4540" y="13856"/>
                    <a:pt x="4396" y="13754"/>
                  </a:cubicBezTo>
                  <a:lnTo>
                    <a:pt x="1525" y="11696"/>
                  </a:lnTo>
                  <a:cubicBezTo>
                    <a:pt x="1198" y="11463"/>
                    <a:pt x="1090" y="11031"/>
                    <a:pt x="1269" y="10670"/>
                  </a:cubicBezTo>
                  <a:lnTo>
                    <a:pt x="5850" y="1431"/>
                  </a:lnTo>
                  <a:cubicBezTo>
                    <a:pt x="5957" y="1217"/>
                    <a:pt x="6151" y="1061"/>
                    <a:pt x="6384" y="1003"/>
                  </a:cubicBezTo>
                  <a:cubicBezTo>
                    <a:pt x="6449" y="987"/>
                    <a:pt x="6516" y="978"/>
                    <a:pt x="6582" y="978"/>
                  </a:cubicBezTo>
                  <a:cubicBezTo>
                    <a:pt x="6751" y="978"/>
                    <a:pt x="6916" y="1031"/>
                    <a:pt x="7056" y="1130"/>
                  </a:cubicBezTo>
                  <a:lnTo>
                    <a:pt x="8132" y="1901"/>
                  </a:lnTo>
                  <a:lnTo>
                    <a:pt x="8702" y="1106"/>
                  </a:lnTo>
                  <a:lnTo>
                    <a:pt x="7626" y="336"/>
                  </a:lnTo>
                  <a:cubicBezTo>
                    <a:pt x="7318" y="115"/>
                    <a:pt x="6953" y="1"/>
                    <a:pt x="6583" y="1"/>
                  </a:cubicBezTo>
                  <a:close/>
                </a:path>
              </a:pathLst>
            </a:custGeom>
            <a:solidFill>
              <a:srgbClr val="CDDC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5496100" y="451500"/>
              <a:ext cx="257575" cy="241800"/>
            </a:xfrm>
            <a:custGeom>
              <a:rect b="b" l="l" r="r" t="t"/>
              <a:pathLst>
                <a:path extrusionOk="0" h="9672" w="10303">
                  <a:moveTo>
                    <a:pt x="2944" y="1"/>
                  </a:moveTo>
                  <a:cubicBezTo>
                    <a:pt x="2811" y="1"/>
                    <a:pt x="2683" y="74"/>
                    <a:pt x="2620" y="201"/>
                  </a:cubicBezTo>
                  <a:lnTo>
                    <a:pt x="464" y="4550"/>
                  </a:lnTo>
                  <a:cubicBezTo>
                    <a:pt x="0" y="5485"/>
                    <a:pt x="280" y="6606"/>
                    <a:pt x="1129" y="7215"/>
                  </a:cubicBezTo>
                  <a:lnTo>
                    <a:pt x="4001" y="9272"/>
                  </a:lnTo>
                  <a:cubicBezTo>
                    <a:pt x="4374" y="9540"/>
                    <a:pt x="4806" y="9671"/>
                    <a:pt x="5236" y="9671"/>
                  </a:cubicBezTo>
                  <a:cubicBezTo>
                    <a:pt x="5782" y="9671"/>
                    <a:pt x="6325" y="9459"/>
                    <a:pt x="6737" y="9044"/>
                  </a:cubicBezTo>
                  <a:lnTo>
                    <a:pt x="10162" y="5602"/>
                  </a:lnTo>
                  <a:cubicBezTo>
                    <a:pt x="10302" y="5461"/>
                    <a:pt x="10301" y="5234"/>
                    <a:pt x="10160" y="5094"/>
                  </a:cubicBezTo>
                  <a:lnTo>
                    <a:pt x="9514" y="4451"/>
                  </a:lnTo>
                  <a:cubicBezTo>
                    <a:pt x="9444" y="4381"/>
                    <a:pt x="9353" y="4346"/>
                    <a:pt x="9262" y="4346"/>
                  </a:cubicBezTo>
                  <a:cubicBezTo>
                    <a:pt x="9169" y="4346"/>
                    <a:pt x="9077" y="4382"/>
                    <a:pt x="9007" y="4453"/>
                  </a:cubicBezTo>
                  <a:lnTo>
                    <a:pt x="5582" y="7894"/>
                  </a:lnTo>
                  <a:cubicBezTo>
                    <a:pt x="5487" y="7990"/>
                    <a:pt x="5361" y="8039"/>
                    <a:pt x="5235" y="8039"/>
                  </a:cubicBezTo>
                  <a:cubicBezTo>
                    <a:pt x="5136" y="8039"/>
                    <a:pt x="5036" y="8008"/>
                    <a:pt x="4949" y="7946"/>
                  </a:cubicBezTo>
                  <a:lnTo>
                    <a:pt x="2078" y="5890"/>
                  </a:lnTo>
                  <a:cubicBezTo>
                    <a:pt x="1882" y="5749"/>
                    <a:pt x="1817" y="5491"/>
                    <a:pt x="1924" y="5274"/>
                  </a:cubicBezTo>
                  <a:lnTo>
                    <a:pt x="4081" y="925"/>
                  </a:lnTo>
                  <a:cubicBezTo>
                    <a:pt x="4168" y="747"/>
                    <a:pt x="4096" y="531"/>
                    <a:pt x="3918" y="442"/>
                  </a:cubicBezTo>
                  <a:lnTo>
                    <a:pt x="3102" y="37"/>
                  </a:lnTo>
                  <a:cubicBezTo>
                    <a:pt x="3051" y="12"/>
                    <a:pt x="2997" y="1"/>
                    <a:pt x="2944" y="1"/>
                  </a:cubicBezTo>
                  <a:close/>
                </a:path>
              </a:pathLst>
            </a:custGeom>
            <a:solidFill>
              <a:srgbClr val="C0D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5680025" y="316475"/>
              <a:ext cx="71175" cy="68150"/>
            </a:xfrm>
            <a:custGeom>
              <a:rect b="b" l="l" r="r" t="t"/>
              <a:pathLst>
                <a:path extrusionOk="0" h="2726" w="2847">
                  <a:moveTo>
                    <a:pt x="1065" y="1"/>
                  </a:moveTo>
                  <a:cubicBezTo>
                    <a:pt x="1036" y="1"/>
                    <a:pt x="1008" y="14"/>
                    <a:pt x="990" y="39"/>
                  </a:cubicBezTo>
                  <a:lnTo>
                    <a:pt x="30" y="1379"/>
                  </a:lnTo>
                  <a:cubicBezTo>
                    <a:pt x="1" y="1420"/>
                    <a:pt x="10" y="1477"/>
                    <a:pt x="51" y="1506"/>
                  </a:cubicBezTo>
                  <a:lnTo>
                    <a:pt x="1730" y="2709"/>
                  </a:lnTo>
                  <a:cubicBezTo>
                    <a:pt x="1746" y="2720"/>
                    <a:pt x="1764" y="2726"/>
                    <a:pt x="1783" y="2726"/>
                  </a:cubicBezTo>
                  <a:cubicBezTo>
                    <a:pt x="1811" y="2726"/>
                    <a:pt x="1839" y="2713"/>
                    <a:pt x="1857" y="2688"/>
                  </a:cubicBezTo>
                  <a:lnTo>
                    <a:pt x="2816" y="1347"/>
                  </a:lnTo>
                  <a:cubicBezTo>
                    <a:pt x="2847" y="1306"/>
                    <a:pt x="2837" y="1249"/>
                    <a:pt x="2796" y="1220"/>
                  </a:cubicBezTo>
                  <a:lnTo>
                    <a:pt x="1117" y="17"/>
                  </a:lnTo>
                  <a:cubicBezTo>
                    <a:pt x="1101" y="6"/>
                    <a:pt x="1083" y="1"/>
                    <a:pt x="1065" y="1"/>
                  </a:cubicBezTo>
                  <a:close/>
                </a:path>
              </a:pathLst>
            </a:custGeom>
            <a:solidFill>
              <a:srgbClr val="C0D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a:off x="5764800" y="377175"/>
              <a:ext cx="71175" cy="68175"/>
            </a:xfrm>
            <a:custGeom>
              <a:rect b="b" l="l" r="r" t="t"/>
              <a:pathLst>
                <a:path extrusionOk="0" h="2727" w="2847">
                  <a:moveTo>
                    <a:pt x="1064" y="1"/>
                  </a:moveTo>
                  <a:cubicBezTo>
                    <a:pt x="1035" y="1"/>
                    <a:pt x="1008" y="14"/>
                    <a:pt x="989" y="39"/>
                  </a:cubicBezTo>
                  <a:lnTo>
                    <a:pt x="29" y="1379"/>
                  </a:lnTo>
                  <a:cubicBezTo>
                    <a:pt x="0" y="1421"/>
                    <a:pt x="9" y="1478"/>
                    <a:pt x="51" y="1507"/>
                  </a:cubicBezTo>
                  <a:lnTo>
                    <a:pt x="1730" y="2709"/>
                  </a:lnTo>
                  <a:cubicBezTo>
                    <a:pt x="1746" y="2721"/>
                    <a:pt x="1764" y="2726"/>
                    <a:pt x="1782" y="2726"/>
                  </a:cubicBezTo>
                  <a:cubicBezTo>
                    <a:pt x="1811" y="2726"/>
                    <a:pt x="1839" y="2713"/>
                    <a:pt x="1856" y="2688"/>
                  </a:cubicBezTo>
                  <a:lnTo>
                    <a:pt x="2816" y="1348"/>
                  </a:lnTo>
                  <a:cubicBezTo>
                    <a:pt x="2846" y="1307"/>
                    <a:pt x="2836" y="1250"/>
                    <a:pt x="2795" y="1221"/>
                  </a:cubicBezTo>
                  <a:lnTo>
                    <a:pt x="1117" y="18"/>
                  </a:lnTo>
                  <a:cubicBezTo>
                    <a:pt x="1101" y="6"/>
                    <a:pt x="1082" y="1"/>
                    <a:pt x="1064" y="1"/>
                  </a:cubicBezTo>
                  <a:close/>
                </a:path>
              </a:pathLst>
            </a:custGeom>
            <a:solidFill>
              <a:srgbClr val="C0D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5665450" y="678150"/>
              <a:ext cx="138250" cy="121875"/>
            </a:xfrm>
            <a:custGeom>
              <a:rect b="b" l="l" r="r" t="t"/>
              <a:pathLst>
                <a:path extrusionOk="0" h="4875" w="5530">
                  <a:moveTo>
                    <a:pt x="2767" y="0"/>
                  </a:moveTo>
                  <a:cubicBezTo>
                    <a:pt x="2008" y="0"/>
                    <a:pt x="1260" y="354"/>
                    <a:pt x="784" y="1018"/>
                  </a:cubicBezTo>
                  <a:cubicBezTo>
                    <a:pt x="1" y="2112"/>
                    <a:pt x="253" y="3635"/>
                    <a:pt x="1347" y="4418"/>
                  </a:cubicBezTo>
                  <a:cubicBezTo>
                    <a:pt x="1777" y="4726"/>
                    <a:pt x="2272" y="4874"/>
                    <a:pt x="2764" y="4874"/>
                  </a:cubicBezTo>
                  <a:cubicBezTo>
                    <a:pt x="3522" y="4874"/>
                    <a:pt x="4270" y="4520"/>
                    <a:pt x="4746" y="3856"/>
                  </a:cubicBezTo>
                  <a:cubicBezTo>
                    <a:pt x="5529" y="2762"/>
                    <a:pt x="5278" y="1240"/>
                    <a:pt x="4184" y="457"/>
                  </a:cubicBezTo>
                  <a:cubicBezTo>
                    <a:pt x="3754" y="149"/>
                    <a:pt x="3258" y="0"/>
                    <a:pt x="2767" y="0"/>
                  </a:cubicBezTo>
                  <a:close/>
                </a:path>
              </a:pathLst>
            </a:custGeom>
            <a:solidFill>
              <a:srgbClr val="C0D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a:off x="5689075" y="698950"/>
              <a:ext cx="91025" cy="80250"/>
            </a:xfrm>
            <a:custGeom>
              <a:rect b="b" l="l" r="r" t="t"/>
              <a:pathLst>
                <a:path extrusionOk="0" h="3210" w="3641">
                  <a:moveTo>
                    <a:pt x="1821" y="1"/>
                  </a:moveTo>
                  <a:cubicBezTo>
                    <a:pt x="1321" y="1"/>
                    <a:pt x="829" y="233"/>
                    <a:pt x="516" y="671"/>
                  </a:cubicBezTo>
                  <a:cubicBezTo>
                    <a:pt x="0" y="1391"/>
                    <a:pt x="166" y="2393"/>
                    <a:pt x="886" y="2909"/>
                  </a:cubicBezTo>
                  <a:cubicBezTo>
                    <a:pt x="1169" y="3112"/>
                    <a:pt x="1496" y="3210"/>
                    <a:pt x="1819" y="3210"/>
                  </a:cubicBezTo>
                  <a:cubicBezTo>
                    <a:pt x="2319" y="3210"/>
                    <a:pt x="2811" y="2977"/>
                    <a:pt x="3124" y="2540"/>
                  </a:cubicBezTo>
                  <a:cubicBezTo>
                    <a:pt x="3640" y="1819"/>
                    <a:pt x="3475" y="817"/>
                    <a:pt x="2754" y="301"/>
                  </a:cubicBezTo>
                  <a:cubicBezTo>
                    <a:pt x="2471" y="98"/>
                    <a:pt x="2144" y="1"/>
                    <a:pt x="1821" y="1"/>
                  </a:cubicBezTo>
                  <a:close/>
                </a:path>
              </a:pathLst>
            </a:custGeom>
            <a:solidFill>
              <a:srgbClr val="191919">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148" name="Google Shape;148;p15"/>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Open Innovation</a:t>
            </a:r>
            <a:endParaRPr/>
          </a:p>
        </p:txBody>
      </p:sp>
      <p:sp>
        <p:nvSpPr>
          <p:cNvPr id="149" name="Google Shape;149;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Design a solution to help the user take their daily or weekly prescription medications, to ease the process of monitoring of vaccination dates and to easily access the medical history and records of the patient.</a:t>
            </a:r>
            <a:endParaRPr/>
          </a:p>
        </p:txBody>
      </p:sp>
      <p:pic>
        <p:nvPicPr>
          <p:cNvPr id="150" name="Google Shape;150;p15"/>
          <p:cNvPicPr preferRelativeResize="0"/>
          <p:nvPr/>
        </p:nvPicPr>
        <p:blipFill rotWithShape="1">
          <a:blip r:embed="rId3">
            <a:alphaModFix/>
          </a:blip>
          <a:srcRect b="9256" l="0" r="0" t="9256"/>
          <a:stretch/>
        </p:blipFill>
        <p:spPr>
          <a:xfrm>
            <a:off x="482171" y="3467927"/>
            <a:ext cx="1919940" cy="1564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460950" y="2038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id="156" name="Google Shape;156;p16"/>
          <p:cNvPicPr preferRelativeResize="0"/>
          <p:nvPr/>
        </p:nvPicPr>
        <p:blipFill>
          <a:blip r:embed="rId3">
            <a:alphaModFix/>
          </a:blip>
          <a:stretch>
            <a:fillRect/>
          </a:stretch>
        </p:blipFill>
        <p:spPr>
          <a:xfrm>
            <a:off x="3698150" y="1329400"/>
            <a:ext cx="1219200" cy="1013037"/>
          </a:xfrm>
          <a:prstGeom prst="rect">
            <a:avLst/>
          </a:prstGeom>
          <a:noFill/>
          <a:ln>
            <a:noFill/>
          </a:ln>
        </p:spPr>
      </p:pic>
      <p:pic>
        <p:nvPicPr>
          <p:cNvPr id="157" name="Google Shape;157;p16"/>
          <p:cNvPicPr preferRelativeResize="0"/>
          <p:nvPr/>
        </p:nvPicPr>
        <p:blipFill rotWithShape="1">
          <a:blip r:embed="rId4">
            <a:alphaModFix/>
          </a:blip>
          <a:srcRect b="0" l="-8440" r="8439" t="0"/>
          <a:stretch/>
        </p:blipFill>
        <p:spPr>
          <a:xfrm>
            <a:off x="5895825" y="1237325"/>
            <a:ext cx="1147850" cy="1147850"/>
          </a:xfrm>
          <a:prstGeom prst="rect">
            <a:avLst/>
          </a:prstGeom>
          <a:noFill/>
          <a:ln>
            <a:noFill/>
          </a:ln>
        </p:spPr>
      </p:pic>
      <p:pic>
        <p:nvPicPr>
          <p:cNvPr id="158" name="Google Shape;158;p16"/>
          <p:cNvPicPr preferRelativeResize="0"/>
          <p:nvPr/>
        </p:nvPicPr>
        <p:blipFill>
          <a:blip r:embed="rId5">
            <a:alphaModFix/>
          </a:blip>
          <a:stretch>
            <a:fillRect/>
          </a:stretch>
        </p:blipFill>
        <p:spPr>
          <a:xfrm>
            <a:off x="1160250" y="1201650"/>
            <a:ext cx="1219200" cy="1219200"/>
          </a:xfrm>
          <a:prstGeom prst="rect">
            <a:avLst/>
          </a:prstGeom>
          <a:noFill/>
          <a:ln>
            <a:noFill/>
          </a:ln>
        </p:spPr>
      </p:pic>
      <p:sp>
        <p:nvSpPr>
          <p:cNvPr id="159" name="Google Shape;159;p16"/>
          <p:cNvSpPr/>
          <p:nvPr/>
        </p:nvSpPr>
        <p:spPr>
          <a:xfrm>
            <a:off x="1065000" y="2495100"/>
            <a:ext cx="16218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txBox="1"/>
          <p:nvPr/>
        </p:nvSpPr>
        <p:spPr>
          <a:xfrm>
            <a:off x="1031100" y="2479912"/>
            <a:ext cx="1621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Trebuchet MS"/>
                <a:ea typeface="Trebuchet MS"/>
                <a:cs typeface="Trebuchet MS"/>
                <a:sym typeface="Trebuchet MS"/>
              </a:rPr>
              <a:t>medical</a:t>
            </a:r>
            <a:r>
              <a:rPr b="1" lang="en">
                <a:latin typeface="Trebuchet MS"/>
                <a:ea typeface="Trebuchet MS"/>
                <a:cs typeface="Trebuchet MS"/>
                <a:sym typeface="Trebuchet MS"/>
              </a:rPr>
              <a:t> reports</a:t>
            </a:r>
            <a:endParaRPr b="1">
              <a:latin typeface="Trebuchet MS"/>
              <a:ea typeface="Trebuchet MS"/>
              <a:cs typeface="Trebuchet MS"/>
              <a:sym typeface="Trebuchet MS"/>
            </a:endParaRPr>
          </a:p>
        </p:txBody>
      </p:sp>
      <p:sp>
        <p:nvSpPr>
          <p:cNvPr id="161" name="Google Shape;161;p16"/>
          <p:cNvSpPr/>
          <p:nvPr/>
        </p:nvSpPr>
        <p:spPr>
          <a:xfrm>
            <a:off x="3326750" y="2495100"/>
            <a:ext cx="19281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Trebuchet MS"/>
                <a:ea typeface="Trebuchet MS"/>
                <a:cs typeface="Trebuchet MS"/>
                <a:sym typeface="Trebuchet MS"/>
              </a:rPr>
              <a:t>Daily Prescription Remainders</a:t>
            </a:r>
            <a:endParaRPr b="1">
              <a:latin typeface="Trebuchet MS"/>
              <a:ea typeface="Trebuchet MS"/>
              <a:cs typeface="Trebuchet MS"/>
              <a:sym typeface="Trebuchet MS"/>
            </a:endParaRPr>
          </a:p>
        </p:txBody>
      </p:sp>
      <p:sp>
        <p:nvSpPr>
          <p:cNvPr id="162" name="Google Shape;162;p16"/>
          <p:cNvSpPr/>
          <p:nvPr/>
        </p:nvSpPr>
        <p:spPr>
          <a:xfrm>
            <a:off x="5894800" y="2495100"/>
            <a:ext cx="17598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Trebuchet MS"/>
                <a:ea typeface="Trebuchet MS"/>
                <a:cs typeface="Trebuchet MS"/>
                <a:sym typeface="Trebuchet MS"/>
              </a:rPr>
              <a:t>Vaccine Monitoring</a:t>
            </a:r>
            <a:endParaRPr b="1">
              <a:latin typeface="Trebuchet MS"/>
              <a:ea typeface="Trebuchet MS"/>
              <a:cs typeface="Trebuchet MS"/>
              <a:sym typeface="Trebuchet MS"/>
            </a:endParaRPr>
          </a:p>
        </p:txBody>
      </p:sp>
      <p:cxnSp>
        <p:nvCxnSpPr>
          <p:cNvPr id="163" name="Google Shape;163;p16"/>
          <p:cNvCxnSpPr/>
          <p:nvPr/>
        </p:nvCxnSpPr>
        <p:spPr>
          <a:xfrm>
            <a:off x="1730625" y="3086100"/>
            <a:ext cx="1052700" cy="641400"/>
          </a:xfrm>
          <a:prstGeom prst="straightConnector1">
            <a:avLst/>
          </a:prstGeom>
          <a:noFill/>
          <a:ln cap="flat" cmpd="sng" w="19050">
            <a:solidFill>
              <a:schemeClr val="lt1"/>
            </a:solidFill>
            <a:prstDash val="solid"/>
            <a:round/>
            <a:headEnd len="med" w="med" type="none"/>
            <a:tailEnd len="med" w="med" type="triangle"/>
          </a:ln>
        </p:spPr>
      </p:cxnSp>
      <p:cxnSp>
        <p:nvCxnSpPr>
          <p:cNvPr id="164" name="Google Shape;164;p16"/>
          <p:cNvCxnSpPr/>
          <p:nvPr/>
        </p:nvCxnSpPr>
        <p:spPr>
          <a:xfrm>
            <a:off x="4061300" y="3047975"/>
            <a:ext cx="5100" cy="546300"/>
          </a:xfrm>
          <a:prstGeom prst="straightConnector1">
            <a:avLst/>
          </a:prstGeom>
          <a:noFill/>
          <a:ln cap="flat" cmpd="sng" w="19050">
            <a:solidFill>
              <a:schemeClr val="lt1"/>
            </a:solidFill>
            <a:prstDash val="solid"/>
            <a:round/>
            <a:headEnd len="med" w="med" type="none"/>
            <a:tailEnd len="med" w="med" type="triangle"/>
          </a:ln>
        </p:spPr>
      </p:cxnSp>
      <p:cxnSp>
        <p:nvCxnSpPr>
          <p:cNvPr id="165" name="Google Shape;165;p16"/>
          <p:cNvCxnSpPr/>
          <p:nvPr/>
        </p:nvCxnSpPr>
        <p:spPr>
          <a:xfrm flipH="1">
            <a:off x="5530850" y="3086100"/>
            <a:ext cx="1192800" cy="758700"/>
          </a:xfrm>
          <a:prstGeom prst="straightConnector1">
            <a:avLst/>
          </a:prstGeom>
          <a:noFill/>
          <a:ln cap="flat" cmpd="sng" w="19050">
            <a:solidFill>
              <a:schemeClr val="lt1"/>
            </a:solidFill>
            <a:prstDash val="solid"/>
            <a:round/>
            <a:headEnd len="med" w="med" type="none"/>
            <a:tailEnd len="med" w="med" type="triangle"/>
          </a:ln>
        </p:spPr>
      </p:cxnSp>
      <p:sp>
        <p:nvSpPr>
          <p:cNvPr id="166" name="Google Shape;166;p16"/>
          <p:cNvSpPr/>
          <p:nvPr/>
        </p:nvSpPr>
        <p:spPr>
          <a:xfrm>
            <a:off x="3404288" y="3844800"/>
            <a:ext cx="1466700" cy="47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Trebuchet MS"/>
                <a:ea typeface="Trebuchet MS"/>
                <a:cs typeface="Trebuchet MS"/>
                <a:sym typeface="Trebuchet MS"/>
              </a:rPr>
              <a:t>What We Offer</a:t>
            </a:r>
            <a:endParaRPr b="1">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7"/>
          <p:cNvSpPr txBox="1"/>
          <p:nvPr>
            <p:ph type="title"/>
          </p:nvPr>
        </p:nvSpPr>
        <p:spPr>
          <a:xfrm>
            <a:off x="265500" y="1116300"/>
            <a:ext cx="4045200" cy="126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Resources</a:t>
            </a:r>
            <a:endParaRPr/>
          </a:p>
        </p:txBody>
      </p:sp>
      <p:sp>
        <p:nvSpPr>
          <p:cNvPr id="172" name="Google Shape;172;p17"/>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173" name="Google Shape;173;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sz="2100"/>
              <a:t>HTML</a:t>
            </a:r>
            <a:endParaRPr sz="2100"/>
          </a:p>
          <a:p>
            <a:pPr indent="-361950" lvl="0" marL="457200" rtl="0" algn="l">
              <a:spcBef>
                <a:spcPts val="0"/>
              </a:spcBef>
              <a:spcAft>
                <a:spcPts val="0"/>
              </a:spcAft>
              <a:buSzPts val="2100"/>
              <a:buAutoNum type="arabicPeriod"/>
            </a:pPr>
            <a:r>
              <a:rPr lang="en" sz="2100"/>
              <a:t>CSS</a:t>
            </a:r>
            <a:endParaRPr sz="2100"/>
          </a:p>
          <a:p>
            <a:pPr indent="-361950" lvl="0" marL="457200" rtl="0" algn="l">
              <a:spcBef>
                <a:spcPts val="0"/>
              </a:spcBef>
              <a:spcAft>
                <a:spcPts val="0"/>
              </a:spcAft>
              <a:buSzPts val="2100"/>
              <a:buAutoNum type="arabicPeriod"/>
            </a:pPr>
            <a:r>
              <a:rPr lang="en" sz="2100"/>
              <a:t>JS</a:t>
            </a:r>
            <a:endParaRPr sz="2100"/>
          </a:p>
          <a:p>
            <a:pPr indent="-361950" lvl="0" marL="457200" rtl="0" algn="l">
              <a:spcBef>
                <a:spcPts val="0"/>
              </a:spcBef>
              <a:spcAft>
                <a:spcPts val="0"/>
              </a:spcAft>
              <a:buSzPts val="2100"/>
              <a:buAutoNum type="arabicPeriod"/>
            </a:pPr>
            <a:r>
              <a:rPr lang="en" sz="2100"/>
              <a:t>Django</a:t>
            </a:r>
            <a:endParaRPr sz="2100"/>
          </a:p>
        </p:txBody>
      </p:sp>
      <p:pic>
        <p:nvPicPr>
          <p:cNvPr id="174" name="Google Shape;174;p17"/>
          <p:cNvPicPr preferRelativeResize="0"/>
          <p:nvPr/>
        </p:nvPicPr>
        <p:blipFill>
          <a:blip r:embed="rId3">
            <a:alphaModFix/>
          </a:blip>
          <a:stretch>
            <a:fillRect/>
          </a:stretch>
        </p:blipFill>
        <p:spPr>
          <a:xfrm>
            <a:off x="1002891" y="2769000"/>
            <a:ext cx="2380934" cy="21093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txBox="1"/>
          <p:nvPr/>
        </p:nvSpPr>
        <p:spPr>
          <a:xfrm>
            <a:off x="290450" y="484100"/>
            <a:ext cx="8496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Montserrat"/>
                <a:ea typeface="Montserrat"/>
                <a:cs typeface="Montserrat"/>
                <a:sym typeface="Montserrat"/>
              </a:rPr>
              <a:t>WORKING WITH RESOURCES</a:t>
            </a:r>
            <a:endParaRPr sz="3000">
              <a:solidFill>
                <a:schemeClr val="dk1"/>
              </a:solidFill>
              <a:latin typeface="Montserrat"/>
              <a:ea typeface="Montserrat"/>
              <a:cs typeface="Montserrat"/>
              <a:sym typeface="Montserrat"/>
            </a:endParaRPr>
          </a:p>
        </p:txBody>
      </p:sp>
      <p:sp>
        <p:nvSpPr>
          <p:cNvPr id="180" name="Google Shape;180;p18"/>
          <p:cNvSpPr txBox="1"/>
          <p:nvPr/>
        </p:nvSpPr>
        <p:spPr>
          <a:xfrm>
            <a:off x="375175" y="1428075"/>
            <a:ext cx="80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81" name="Google Shape;181;p18"/>
          <p:cNvSpPr txBox="1"/>
          <p:nvPr/>
        </p:nvSpPr>
        <p:spPr>
          <a:xfrm>
            <a:off x="484100" y="1476475"/>
            <a:ext cx="8096400" cy="244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2"/>
                </a:solidFill>
              </a:rPr>
              <a:t>HTML,CSS,Javascript was used to design the frontend of the website.</a:t>
            </a:r>
            <a:endParaRPr sz="2100">
              <a:solidFill>
                <a:schemeClr val="lt2"/>
              </a:solidFill>
            </a:endParaRPr>
          </a:p>
          <a:p>
            <a:pPr indent="0" lvl="0" marL="0" rtl="0" algn="l">
              <a:spcBef>
                <a:spcPts val="0"/>
              </a:spcBef>
              <a:spcAft>
                <a:spcPts val="0"/>
              </a:spcAft>
              <a:buNone/>
            </a:pPr>
            <a:r>
              <a:t/>
            </a:r>
            <a:endParaRPr sz="2100">
              <a:solidFill>
                <a:schemeClr val="lt2"/>
              </a:solidFill>
            </a:endParaRPr>
          </a:p>
          <a:p>
            <a:pPr indent="0" lvl="0" marL="0" rtl="0" algn="l">
              <a:spcBef>
                <a:spcPts val="0"/>
              </a:spcBef>
              <a:spcAft>
                <a:spcPts val="0"/>
              </a:spcAft>
              <a:buNone/>
            </a:pPr>
            <a:r>
              <a:rPr lang="en" sz="2100">
                <a:solidFill>
                  <a:schemeClr val="lt2"/>
                </a:solidFill>
              </a:rPr>
              <a:t>Django is used for the backend of the website, </a:t>
            </a:r>
            <a:r>
              <a:rPr lang="en" sz="2100">
                <a:solidFill>
                  <a:schemeClr val="lt2"/>
                </a:solidFill>
              </a:rPr>
              <a:t>for </a:t>
            </a:r>
            <a:r>
              <a:rPr lang="en" sz="2100">
                <a:solidFill>
                  <a:schemeClr val="lt2"/>
                </a:solidFill>
              </a:rPr>
              <a:t>functionality and to manage and store data in a specific order in the database. </a:t>
            </a:r>
            <a:endParaRPr sz="2100">
              <a:solidFill>
                <a:schemeClr val="lt2"/>
              </a:solidFill>
            </a:endParaRPr>
          </a:p>
          <a:p>
            <a:pPr indent="0" lvl="0" marL="0" rtl="0" algn="l">
              <a:spcBef>
                <a:spcPts val="0"/>
              </a:spcBef>
              <a:spcAft>
                <a:spcPts val="0"/>
              </a:spcAft>
              <a:buNone/>
            </a:pPr>
            <a:r>
              <a:t/>
            </a:r>
            <a:endParaRPr sz="2100">
              <a:solidFill>
                <a:schemeClr val="lt2"/>
              </a:solidFill>
            </a:endParaRPr>
          </a:p>
          <a:p>
            <a:pPr indent="0" lvl="0" marL="0" rtl="0" algn="l">
              <a:spcBef>
                <a:spcPts val="0"/>
              </a:spcBef>
              <a:spcAft>
                <a:spcPts val="0"/>
              </a:spcAft>
              <a:buNone/>
            </a:pPr>
            <a:r>
              <a:rPr lang="en" sz="2100">
                <a:solidFill>
                  <a:schemeClr val="lt2"/>
                </a:solidFill>
              </a:rPr>
              <a:t>Sqlite3 is used as a database model.</a:t>
            </a:r>
            <a:endParaRPr sz="2100">
              <a:solidFill>
                <a:schemeClr val="lt2"/>
              </a:solidFill>
            </a:endParaRPr>
          </a:p>
        </p:txBody>
      </p:sp>
      <p:grpSp>
        <p:nvGrpSpPr>
          <p:cNvPr id="182" name="Google Shape;182;p18"/>
          <p:cNvGrpSpPr/>
          <p:nvPr/>
        </p:nvGrpSpPr>
        <p:grpSpPr>
          <a:xfrm>
            <a:off x="6386500" y="631003"/>
            <a:ext cx="378403" cy="337254"/>
            <a:chOff x="-28461325" y="3545475"/>
            <a:chExt cx="296950" cy="296175"/>
          </a:xfrm>
        </p:grpSpPr>
        <p:sp>
          <p:nvSpPr>
            <p:cNvPr id="183" name="Google Shape;183;p18"/>
            <p:cNvSpPr/>
            <p:nvPr/>
          </p:nvSpPr>
          <p:spPr>
            <a:xfrm>
              <a:off x="-28461325" y="3666775"/>
              <a:ext cx="34675" cy="52775"/>
            </a:xfrm>
            <a:custGeom>
              <a:rect b="b" l="l" r="r" t="t"/>
              <a:pathLst>
                <a:path extrusionOk="0" h="2111" w="1387">
                  <a:moveTo>
                    <a:pt x="0" y="0"/>
                  </a:moveTo>
                  <a:lnTo>
                    <a:pt x="0" y="2111"/>
                  </a:lnTo>
                  <a:lnTo>
                    <a:pt x="1386" y="2111"/>
                  </a:lnTo>
                  <a:lnTo>
                    <a:pt x="1386"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28461325" y="3737650"/>
              <a:ext cx="52775" cy="17350"/>
            </a:xfrm>
            <a:custGeom>
              <a:rect b="b" l="l" r="r" t="t"/>
              <a:pathLst>
                <a:path extrusionOk="0" h="694" w="2111">
                  <a:moveTo>
                    <a:pt x="0" y="1"/>
                  </a:moveTo>
                  <a:lnTo>
                    <a:pt x="0" y="694"/>
                  </a:lnTo>
                  <a:lnTo>
                    <a:pt x="1733" y="694"/>
                  </a:lnTo>
                  <a:cubicBezTo>
                    <a:pt x="1954" y="694"/>
                    <a:pt x="2111" y="536"/>
                    <a:pt x="2111" y="347"/>
                  </a:cubicBezTo>
                  <a:cubicBezTo>
                    <a:pt x="2111" y="158"/>
                    <a:pt x="1954" y="1"/>
                    <a:pt x="173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28461325" y="3632100"/>
              <a:ext cx="52775" cy="17375"/>
            </a:xfrm>
            <a:custGeom>
              <a:rect b="b" l="l" r="r" t="t"/>
              <a:pathLst>
                <a:path extrusionOk="0" h="695" w="2111">
                  <a:moveTo>
                    <a:pt x="0" y="1"/>
                  </a:moveTo>
                  <a:lnTo>
                    <a:pt x="0" y="694"/>
                  </a:lnTo>
                  <a:lnTo>
                    <a:pt x="1733" y="694"/>
                  </a:lnTo>
                  <a:cubicBezTo>
                    <a:pt x="1954" y="694"/>
                    <a:pt x="2111" y="537"/>
                    <a:pt x="2111" y="348"/>
                  </a:cubicBezTo>
                  <a:cubicBezTo>
                    <a:pt x="2111" y="159"/>
                    <a:pt x="1954" y="1"/>
                    <a:pt x="173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a:off x="-28460550" y="3545475"/>
              <a:ext cx="296175" cy="296175"/>
            </a:xfrm>
            <a:custGeom>
              <a:rect b="b" l="l" r="r" t="t"/>
              <a:pathLst>
                <a:path extrusionOk="0" h="11847" w="11847">
                  <a:moveTo>
                    <a:pt x="2427" y="0"/>
                  </a:moveTo>
                  <a:cubicBezTo>
                    <a:pt x="1072" y="0"/>
                    <a:pt x="1" y="1103"/>
                    <a:pt x="1" y="2426"/>
                  </a:cubicBezTo>
                  <a:lnTo>
                    <a:pt x="1" y="2804"/>
                  </a:lnTo>
                  <a:lnTo>
                    <a:pt x="1355" y="2804"/>
                  </a:lnTo>
                  <a:lnTo>
                    <a:pt x="1355" y="2426"/>
                  </a:lnTo>
                  <a:cubicBezTo>
                    <a:pt x="1355" y="1859"/>
                    <a:pt x="1828" y="1418"/>
                    <a:pt x="2395" y="1418"/>
                  </a:cubicBezTo>
                  <a:lnTo>
                    <a:pt x="9358" y="1418"/>
                  </a:lnTo>
                  <a:cubicBezTo>
                    <a:pt x="9956" y="1418"/>
                    <a:pt x="10366" y="1891"/>
                    <a:pt x="10366" y="2426"/>
                  </a:cubicBezTo>
                  <a:lnTo>
                    <a:pt x="10366" y="9420"/>
                  </a:lnTo>
                  <a:cubicBezTo>
                    <a:pt x="10366" y="9987"/>
                    <a:pt x="9893" y="10429"/>
                    <a:pt x="9358" y="10429"/>
                  </a:cubicBezTo>
                  <a:lnTo>
                    <a:pt x="2395" y="10429"/>
                  </a:lnTo>
                  <a:cubicBezTo>
                    <a:pt x="1797" y="10429"/>
                    <a:pt x="1355" y="9956"/>
                    <a:pt x="1355" y="9420"/>
                  </a:cubicBezTo>
                  <a:lnTo>
                    <a:pt x="1355" y="9042"/>
                  </a:lnTo>
                  <a:lnTo>
                    <a:pt x="1" y="9042"/>
                  </a:lnTo>
                  <a:lnTo>
                    <a:pt x="1" y="9420"/>
                  </a:lnTo>
                  <a:cubicBezTo>
                    <a:pt x="1" y="10744"/>
                    <a:pt x="1103" y="11846"/>
                    <a:pt x="2427" y="11846"/>
                  </a:cubicBezTo>
                  <a:lnTo>
                    <a:pt x="9389" y="11846"/>
                  </a:lnTo>
                  <a:cubicBezTo>
                    <a:pt x="10744" y="11846"/>
                    <a:pt x="11847" y="10744"/>
                    <a:pt x="11847" y="9420"/>
                  </a:cubicBezTo>
                  <a:lnTo>
                    <a:pt x="11847" y="2426"/>
                  </a:lnTo>
                  <a:cubicBezTo>
                    <a:pt x="11847" y="1103"/>
                    <a:pt x="10744" y="0"/>
                    <a:pt x="938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28347925" y="3649450"/>
              <a:ext cx="86675" cy="86650"/>
            </a:xfrm>
            <a:custGeom>
              <a:rect b="b" l="l" r="r" t="t"/>
              <a:pathLst>
                <a:path extrusionOk="0" h="3466" w="3467">
                  <a:moveTo>
                    <a:pt x="1387" y="0"/>
                  </a:moveTo>
                  <a:lnTo>
                    <a:pt x="1387" y="1040"/>
                  </a:lnTo>
                  <a:cubicBezTo>
                    <a:pt x="1387" y="1229"/>
                    <a:pt x="1230" y="1386"/>
                    <a:pt x="1041" y="1386"/>
                  </a:cubicBezTo>
                  <a:lnTo>
                    <a:pt x="1" y="1386"/>
                  </a:lnTo>
                  <a:lnTo>
                    <a:pt x="1" y="2111"/>
                  </a:lnTo>
                  <a:lnTo>
                    <a:pt x="1041" y="2111"/>
                  </a:lnTo>
                  <a:cubicBezTo>
                    <a:pt x="1230" y="2111"/>
                    <a:pt x="1387" y="2268"/>
                    <a:pt x="1387" y="2457"/>
                  </a:cubicBezTo>
                  <a:lnTo>
                    <a:pt x="1387" y="3466"/>
                  </a:lnTo>
                  <a:lnTo>
                    <a:pt x="2080" y="3466"/>
                  </a:lnTo>
                  <a:lnTo>
                    <a:pt x="2080" y="2457"/>
                  </a:lnTo>
                  <a:cubicBezTo>
                    <a:pt x="2080" y="2268"/>
                    <a:pt x="2238" y="2111"/>
                    <a:pt x="2458" y="2111"/>
                  </a:cubicBezTo>
                  <a:lnTo>
                    <a:pt x="3467" y="2111"/>
                  </a:lnTo>
                  <a:lnTo>
                    <a:pt x="3467" y="1386"/>
                  </a:lnTo>
                  <a:lnTo>
                    <a:pt x="2458" y="1386"/>
                  </a:lnTo>
                  <a:cubicBezTo>
                    <a:pt x="2238" y="1386"/>
                    <a:pt x="2080" y="1229"/>
                    <a:pt x="2080" y="1040"/>
                  </a:cubicBezTo>
                  <a:lnTo>
                    <a:pt x="2080"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28408550" y="3597450"/>
              <a:ext cx="191400" cy="192200"/>
            </a:xfrm>
            <a:custGeom>
              <a:rect b="b" l="l" r="r" t="t"/>
              <a:pathLst>
                <a:path extrusionOk="0" h="7688" w="7656">
                  <a:moveTo>
                    <a:pt x="4883" y="1418"/>
                  </a:moveTo>
                  <a:cubicBezTo>
                    <a:pt x="5072" y="1418"/>
                    <a:pt x="5230" y="1576"/>
                    <a:pt x="5230" y="1765"/>
                  </a:cubicBezTo>
                  <a:lnTo>
                    <a:pt x="5230" y="2805"/>
                  </a:lnTo>
                  <a:lnTo>
                    <a:pt x="6238" y="2805"/>
                  </a:lnTo>
                  <a:cubicBezTo>
                    <a:pt x="6459" y="2805"/>
                    <a:pt x="6616" y="2962"/>
                    <a:pt x="6616" y="3151"/>
                  </a:cubicBezTo>
                  <a:lnTo>
                    <a:pt x="6616" y="4537"/>
                  </a:lnTo>
                  <a:cubicBezTo>
                    <a:pt x="6616" y="4726"/>
                    <a:pt x="6459" y="4884"/>
                    <a:pt x="6238" y="4884"/>
                  </a:cubicBezTo>
                  <a:lnTo>
                    <a:pt x="5230" y="4884"/>
                  </a:lnTo>
                  <a:lnTo>
                    <a:pt x="5230" y="5924"/>
                  </a:lnTo>
                  <a:cubicBezTo>
                    <a:pt x="5230" y="6113"/>
                    <a:pt x="5072" y="6270"/>
                    <a:pt x="4883" y="6270"/>
                  </a:cubicBezTo>
                  <a:lnTo>
                    <a:pt x="3497" y="6270"/>
                  </a:lnTo>
                  <a:cubicBezTo>
                    <a:pt x="3308" y="6270"/>
                    <a:pt x="3151" y="6113"/>
                    <a:pt x="3151" y="5924"/>
                  </a:cubicBezTo>
                  <a:lnTo>
                    <a:pt x="3151" y="4884"/>
                  </a:lnTo>
                  <a:lnTo>
                    <a:pt x="2111" y="4884"/>
                  </a:lnTo>
                  <a:cubicBezTo>
                    <a:pt x="1922" y="4884"/>
                    <a:pt x="1764" y="4726"/>
                    <a:pt x="1764" y="4537"/>
                  </a:cubicBezTo>
                  <a:lnTo>
                    <a:pt x="1764" y="3151"/>
                  </a:lnTo>
                  <a:cubicBezTo>
                    <a:pt x="1764" y="2962"/>
                    <a:pt x="1922" y="2805"/>
                    <a:pt x="2111" y="2805"/>
                  </a:cubicBezTo>
                  <a:lnTo>
                    <a:pt x="3151" y="2805"/>
                  </a:lnTo>
                  <a:lnTo>
                    <a:pt x="3151" y="1765"/>
                  </a:lnTo>
                  <a:cubicBezTo>
                    <a:pt x="3151" y="1576"/>
                    <a:pt x="3308" y="1418"/>
                    <a:pt x="3497" y="1418"/>
                  </a:cubicBezTo>
                  <a:close/>
                  <a:moveTo>
                    <a:pt x="347" y="1"/>
                  </a:moveTo>
                  <a:cubicBezTo>
                    <a:pt x="158" y="1"/>
                    <a:pt x="0" y="158"/>
                    <a:pt x="0" y="347"/>
                  </a:cubicBezTo>
                  <a:lnTo>
                    <a:pt x="0" y="757"/>
                  </a:lnTo>
                  <a:cubicBezTo>
                    <a:pt x="378" y="914"/>
                    <a:pt x="693" y="1261"/>
                    <a:pt x="693" y="1734"/>
                  </a:cubicBezTo>
                  <a:cubicBezTo>
                    <a:pt x="693" y="2175"/>
                    <a:pt x="378" y="2553"/>
                    <a:pt x="0" y="2710"/>
                  </a:cubicBezTo>
                  <a:lnTo>
                    <a:pt x="0" y="4979"/>
                  </a:lnTo>
                  <a:cubicBezTo>
                    <a:pt x="378" y="5136"/>
                    <a:pt x="693" y="5483"/>
                    <a:pt x="693" y="5955"/>
                  </a:cubicBezTo>
                  <a:cubicBezTo>
                    <a:pt x="693" y="6396"/>
                    <a:pt x="441" y="6774"/>
                    <a:pt x="0" y="6932"/>
                  </a:cubicBezTo>
                  <a:lnTo>
                    <a:pt x="0" y="7341"/>
                  </a:lnTo>
                  <a:cubicBezTo>
                    <a:pt x="0" y="7530"/>
                    <a:pt x="158" y="7688"/>
                    <a:pt x="347" y="7688"/>
                  </a:cubicBezTo>
                  <a:lnTo>
                    <a:pt x="7309" y="7688"/>
                  </a:lnTo>
                  <a:cubicBezTo>
                    <a:pt x="7498" y="7688"/>
                    <a:pt x="7656" y="7530"/>
                    <a:pt x="7656" y="7341"/>
                  </a:cubicBezTo>
                  <a:lnTo>
                    <a:pt x="7656" y="347"/>
                  </a:lnTo>
                  <a:cubicBezTo>
                    <a:pt x="7656" y="158"/>
                    <a:pt x="7498" y="1"/>
                    <a:pt x="730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nvSpPr>
        <p:spPr>
          <a:xfrm>
            <a:off x="290450" y="484100"/>
            <a:ext cx="8496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Montserrat"/>
                <a:ea typeface="Montserrat"/>
                <a:cs typeface="Montserrat"/>
                <a:sym typeface="Montserrat"/>
              </a:rPr>
              <a:t>Working</a:t>
            </a:r>
            <a:endParaRPr sz="3000">
              <a:solidFill>
                <a:schemeClr val="dk1"/>
              </a:solidFill>
              <a:latin typeface="Montserrat"/>
              <a:ea typeface="Montserrat"/>
              <a:cs typeface="Montserrat"/>
              <a:sym typeface="Montserrat"/>
            </a:endParaRPr>
          </a:p>
        </p:txBody>
      </p:sp>
      <p:sp>
        <p:nvSpPr>
          <p:cNvPr id="194" name="Google Shape;194;p19"/>
          <p:cNvSpPr txBox="1"/>
          <p:nvPr/>
        </p:nvSpPr>
        <p:spPr>
          <a:xfrm>
            <a:off x="387275" y="1597500"/>
            <a:ext cx="8023800" cy="34170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lt2"/>
              </a:buClr>
              <a:buSzPts val="2100"/>
              <a:buChar char="●"/>
            </a:pPr>
            <a:r>
              <a:rPr lang="en" sz="2100">
                <a:solidFill>
                  <a:schemeClr val="lt2"/>
                </a:solidFill>
              </a:rPr>
              <a:t>The user, after registering, is presented with an option to either log in as a patient or as a doctor. If chosen to login as a patient, they are asked to fill in basic details about themselves and are also asked to input their medical report. </a:t>
            </a:r>
            <a:endParaRPr sz="2100">
              <a:solidFill>
                <a:schemeClr val="lt2"/>
              </a:solidFill>
            </a:endParaRPr>
          </a:p>
          <a:p>
            <a:pPr indent="-361950" lvl="0" marL="457200" rtl="0" algn="l">
              <a:spcBef>
                <a:spcPts val="0"/>
              </a:spcBef>
              <a:spcAft>
                <a:spcPts val="0"/>
              </a:spcAft>
              <a:buClr>
                <a:schemeClr val="lt2"/>
              </a:buClr>
              <a:buSzPts val="2100"/>
              <a:buChar char="●"/>
            </a:pPr>
            <a:r>
              <a:rPr lang="en" sz="2100">
                <a:solidFill>
                  <a:schemeClr val="lt2"/>
                </a:solidFill>
              </a:rPr>
              <a:t>The user may choose to add in the medical history of their direct relatives (i.e, siblings, children, etc.) for easy viewing of their reports for later use.</a:t>
            </a:r>
            <a:endParaRPr sz="2100">
              <a:solidFill>
                <a:schemeClr val="lt2"/>
              </a:solidFill>
            </a:endParaRPr>
          </a:p>
          <a:p>
            <a:pPr indent="-361950" lvl="0" marL="457200" rtl="0" algn="l">
              <a:spcBef>
                <a:spcPts val="0"/>
              </a:spcBef>
              <a:spcAft>
                <a:spcPts val="0"/>
              </a:spcAft>
              <a:buClr>
                <a:schemeClr val="lt2"/>
              </a:buClr>
              <a:buSzPts val="2100"/>
              <a:buChar char="●"/>
            </a:pPr>
            <a:r>
              <a:rPr lang="en" sz="2100">
                <a:solidFill>
                  <a:schemeClr val="lt2"/>
                </a:solidFill>
              </a:rPr>
              <a:t>The user can also choose to get regular updates regarding vaccination dates</a:t>
            </a:r>
            <a:r>
              <a:rPr lang="en" sz="2100">
                <a:solidFill>
                  <a:schemeClr val="lt2"/>
                </a:solidFill>
              </a:rPr>
              <a:t>,</a:t>
            </a:r>
            <a:r>
              <a:rPr lang="en" sz="2100">
                <a:solidFill>
                  <a:schemeClr val="lt2"/>
                </a:solidFill>
              </a:rPr>
              <a:t> if they add in the medical history of their infants.</a:t>
            </a:r>
            <a:endParaRPr sz="210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ph type="title"/>
          </p:nvPr>
        </p:nvSpPr>
        <p:spPr>
          <a:xfrm>
            <a:off x="1912175" y="421700"/>
            <a:ext cx="48168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 Care About Your Health</a:t>
            </a:r>
            <a:endParaRPr/>
          </a:p>
        </p:txBody>
      </p:sp>
      <p:sp>
        <p:nvSpPr>
          <p:cNvPr id="200" name="Google Shape;200;p20"/>
          <p:cNvSpPr/>
          <p:nvPr/>
        </p:nvSpPr>
        <p:spPr>
          <a:xfrm>
            <a:off x="556700" y="1858650"/>
            <a:ext cx="2611800" cy="1626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Trebuchet MS"/>
                <a:ea typeface="Trebuchet MS"/>
                <a:cs typeface="Trebuchet MS"/>
                <a:sym typeface="Trebuchet MS"/>
              </a:rPr>
              <a:t>Register Online and Access your Medical History Anytime You Want, Anywhere You Want.</a:t>
            </a:r>
            <a:endParaRPr b="1">
              <a:latin typeface="Trebuchet MS"/>
              <a:ea typeface="Trebuchet MS"/>
              <a:cs typeface="Trebuchet MS"/>
              <a:sym typeface="Trebuchet MS"/>
            </a:endParaRPr>
          </a:p>
        </p:txBody>
      </p:sp>
      <p:sp>
        <p:nvSpPr>
          <p:cNvPr id="201" name="Google Shape;201;p20"/>
          <p:cNvSpPr/>
          <p:nvPr/>
        </p:nvSpPr>
        <p:spPr>
          <a:xfrm>
            <a:off x="3559500" y="1858650"/>
            <a:ext cx="2257500" cy="152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Trebuchet MS"/>
                <a:ea typeface="Trebuchet MS"/>
                <a:cs typeface="Trebuchet MS"/>
                <a:sym typeface="Trebuchet MS"/>
              </a:rPr>
              <a:t>Consult a Doctor. </a:t>
            </a:r>
            <a:endParaRPr b="1">
              <a:latin typeface="Trebuchet MS"/>
              <a:ea typeface="Trebuchet MS"/>
              <a:cs typeface="Trebuchet MS"/>
              <a:sym typeface="Trebuchet MS"/>
            </a:endParaRPr>
          </a:p>
        </p:txBody>
      </p:sp>
      <p:sp>
        <p:nvSpPr>
          <p:cNvPr id="202" name="Google Shape;202;p20"/>
          <p:cNvSpPr/>
          <p:nvPr/>
        </p:nvSpPr>
        <p:spPr>
          <a:xfrm>
            <a:off x="6207850" y="1758750"/>
            <a:ext cx="2420400" cy="1626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Trebuchet MS"/>
                <a:ea typeface="Trebuchet MS"/>
                <a:cs typeface="Trebuchet MS"/>
                <a:sym typeface="Trebuchet MS"/>
              </a:rPr>
              <a:t>Get Regular Updates About Vaccination Dates and Medications.</a:t>
            </a:r>
            <a:endParaRPr b="1">
              <a:latin typeface="Trebuchet MS"/>
              <a:ea typeface="Trebuchet MS"/>
              <a:cs typeface="Trebuchet MS"/>
              <a:sym typeface="Trebuchet MS"/>
            </a:endParaRPr>
          </a:p>
        </p:txBody>
      </p:sp>
      <p:pic>
        <p:nvPicPr>
          <p:cNvPr id="203" name="Google Shape;203;p20"/>
          <p:cNvPicPr preferRelativeResize="0"/>
          <p:nvPr/>
        </p:nvPicPr>
        <p:blipFill>
          <a:blip r:embed="rId3">
            <a:alphaModFix/>
          </a:blip>
          <a:stretch>
            <a:fillRect/>
          </a:stretch>
        </p:blipFill>
        <p:spPr>
          <a:xfrm>
            <a:off x="4025550" y="3565025"/>
            <a:ext cx="1219200" cy="1219200"/>
          </a:xfrm>
          <a:prstGeom prst="rect">
            <a:avLst/>
          </a:prstGeom>
          <a:noFill/>
          <a:ln>
            <a:noFill/>
          </a:ln>
        </p:spPr>
      </p:pic>
      <p:pic>
        <p:nvPicPr>
          <p:cNvPr id="204" name="Google Shape;204;p20"/>
          <p:cNvPicPr preferRelativeResize="0"/>
          <p:nvPr/>
        </p:nvPicPr>
        <p:blipFill>
          <a:blip r:embed="rId4">
            <a:alphaModFix/>
          </a:blip>
          <a:stretch>
            <a:fillRect/>
          </a:stretch>
        </p:blipFill>
        <p:spPr>
          <a:xfrm>
            <a:off x="6702450" y="3627275"/>
            <a:ext cx="1219200" cy="1219200"/>
          </a:xfrm>
          <a:prstGeom prst="rect">
            <a:avLst/>
          </a:prstGeom>
          <a:noFill/>
          <a:ln>
            <a:noFill/>
          </a:ln>
        </p:spPr>
      </p:pic>
      <p:pic>
        <p:nvPicPr>
          <p:cNvPr id="205" name="Google Shape;205;p20"/>
          <p:cNvPicPr preferRelativeResize="0"/>
          <p:nvPr/>
        </p:nvPicPr>
        <p:blipFill>
          <a:blip r:embed="rId5">
            <a:alphaModFix/>
          </a:blip>
          <a:stretch>
            <a:fillRect/>
          </a:stretch>
        </p:blipFill>
        <p:spPr>
          <a:xfrm>
            <a:off x="918600" y="3627275"/>
            <a:ext cx="1219200" cy="1219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sp>
        <p:nvSpPr>
          <p:cNvPr id="210" name="Google Shape;210;p21"/>
          <p:cNvSpPr txBox="1"/>
          <p:nvPr/>
        </p:nvSpPr>
        <p:spPr>
          <a:xfrm>
            <a:off x="290450" y="484100"/>
            <a:ext cx="8496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Montserrat"/>
                <a:ea typeface="Montserrat"/>
                <a:cs typeface="Montserrat"/>
                <a:sym typeface="Montserrat"/>
              </a:rPr>
              <a:t>Working</a:t>
            </a:r>
            <a:endParaRPr sz="3000">
              <a:solidFill>
                <a:schemeClr val="dk1"/>
              </a:solidFill>
              <a:latin typeface="Montserrat"/>
              <a:ea typeface="Montserrat"/>
              <a:cs typeface="Montserrat"/>
              <a:sym typeface="Montserrat"/>
            </a:endParaRPr>
          </a:p>
        </p:txBody>
      </p:sp>
      <p:sp>
        <p:nvSpPr>
          <p:cNvPr id="211" name="Google Shape;211;p21"/>
          <p:cNvSpPr txBox="1"/>
          <p:nvPr/>
        </p:nvSpPr>
        <p:spPr>
          <a:xfrm>
            <a:off x="387275" y="1597500"/>
            <a:ext cx="5542800" cy="1800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lt2"/>
              </a:buClr>
              <a:buSzPts val="2100"/>
              <a:buChar char="●"/>
            </a:pPr>
            <a:r>
              <a:rPr lang="en" sz="2100">
                <a:solidFill>
                  <a:schemeClr val="lt2"/>
                </a:solidFill>
              </a:rPr>
              <a:t>If the user chooses to login as a doctor, they are asked to fill in basic details about themselves.</a:t>
            </a:r>
            <a:endParaRPr sz="2100">
              <a:solidFill>
                <a:schemeClr val="lt2"/>
              </a:solidFill>
            </a:endParaRPr>
          </a:p>
          <a:p>
            <a:pPr indent="-361950" lvl="0" marL="457200" rtl="0" algn="l">
              <a:spcBef>
                <a:spcPts val="0"/>
              </a:spcBef>
              <a:spcAft>
                <a:spcPts val="0"/>
              </a:spcAft>
              <a:buClr>
                <a:schemeClr val="lt2"/>
              </a:buClr>
              <a:buSzPts val="2100"/>
              <a:buChar char="●"/>
            </a:pPr>
            <a:r>
              <a:rPr lang="en" sz="2100">
                <a:solidFill>
                  <a:schemeClr val="lt2"/>
                </a:solidFill>
              </a:rPr>
              <a:t>They can add and view medical reports of their patients.</a:t>
            </a:r>
            <a:endParaRPr sz="2100">
              <a:solidFill>
                <a:schemeClr val="lt2"/>
              </a:solidFill>
            </a:endParaRPr>
          </a:p>
        </p:txBody>
      </p:sp>
      <p:grpSp>
        <p:nvGrpSpPr>
          <p:cNvPr id="212" name="Google Shape;212;p21"/>
          <p:cNvGrpSpPr/>
          <p:nvPr/>
        </p:nvGrpSpPr>
        <p:grpSpPr>
          <a:xfrm>
            <a:off x="7137417" y="1258078"/>
            <a:ext cx="1508737" cy="3576647"/>
            <a:chOff x="1881425" y="573100"/>
            <a:chExt cx="840475" cy="1992450"/>
          </a:xfrm>
        </p:grpSpPr>
        <p:sp>
          <p:nvSpPr>
            <p:cNvPr id="213" name="Google Shape;213;p21"/>
            <p:cNvSpPr/>
            <p:nvPr/>
          </p:nvSpPr>
          <p:spPr>
            <a:xfrm>
              <a:off x="2334075" y="2465775"/>
              <a:ext cx="238700" cy="74250"/>
            </a:xfrm>
            <a:custGeom>
              <a:rect b="b" l="l" r="r" t="t"/>
              <a:pathLst>
                <a:path extrusionOk="0" h="2970" w="9548">
                  <a:moveTo>
                    <a:pt x="637" y="0"/>
                  </a:moveTo>
                  <a:lnTo>
                    <a:pt x="1" y="2856"/>
                  </a:lnTo>
                  <a:lnTo>
                    <a:pt x="9548" y="2970"/>
                  </a:lnTo>
                  <a:lnTo>
                    <a:pt x="9548" y="2970"/>
                  </a:lnTo>
                  <a:lnTo>
                    <a:pt x="3995" y="0"/>
                  </a:ln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1"/>
            <p:cNvSpPr/>
            <p:nvPr/>
          </p:nvSpPr>
          <p:spPr>
            <a:xfrm>
              <a:off x="2333250" y="2537150"/>
              <a:ext cx="239525" cy="28400"/>
            </a:xfrm>
            <a:custGeom>
              <a:rect b="b" l="l" r="r" t="t"/>
              <a:pathLst>
                <a:path extrusionOk="0" h="1136" w="9581">
                  <a:moveTo>
                    <a:pt x="34" y="1"/>
                  </a:moveTo>
                  <a:lnTo>
                    <a:pt x="0" y="1022"/>
                  </a:lnTo>
                  <a:lnTo>
                    <a:pt x="1798" y="1041"/>
                  </a:lnTo>
                  <a:cubicBezTo>
                    <a:pt x="1805" y="714"/>
                    <a:pt x="2060" y="451"/>
                    <a:pt x="2376" y="451"/>
                  </a:cubicBezTo>
                  <a:cubicBezTo>
                    <a:pt x="2695" y="451"/>
                    <a:pt x="2953" y="720"/>
                    <a:pt x="2953" y="1054"/>
                  </a:cubicBezTo>
                  <a:lnTo>
                    <a:pt x="2953" y="1055"/>
                  </a:lnTo>
                  <a:lnTo>
                    <a:pt x="9547" y="1135"/>
                  </a:lnTo>
                  <a:lnTo>
                    <a:pt x="9581" y="116"/>
                  </a:lnTo>
                  <a:lnTo>
                    <a:pt x="34" y="1"/>
                  </a:ln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1"/>
            <p:cNvSpPr/>
            <p:nvPr/>
          </p:nvSpPr>
          <p:spPr>
            <a:xfrm>
              <a:off x="2464450" y="2493125"/>
              <a:ext cx="27550" cy="7525"/>
            </a:xfrm>
            <a:custGeom>
              <a:rect b="b" l="l" r="r" t="t"/>
              <a:pathLst>
                <a:path extrusionOk="0" fill="none" h="301" w="1102">
                  <a:moveTo>
                    <a:pt x="1101" y="0"/>
                  </a:moveTo>
                  <a:lnTo>
                    <a:pt x="1" y="300"/>
                  </a:lnTo>
                </a:path>
              </a:pathLst>
            </a:custGeom>
            <a:solidFill>
              <a:srgbClr val="FFFCF2"/>
            </a:solidFill>
            <a:ln cap="flat" cmpd="sng" w="5750">
              <a:solidFill>
                <a:srgbClr val="FFFFFF"/>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1"/>
            <p:cNvSpPr/>
            <p:nvPr/>
          </p:nvSpPr>
          <p:spPr>
            <a:xfrm>
              <a:off x="2437575" y="2479300"/>
              <a:ext cx="27550" cy="7550"/>
            </a:xfrm>
            <a:custGeom>
              <a:rect b="b" l="l" r="r" t="t"/>
              <a:pathLst>
                <a:path extrusionOk="0" fill="none" h="302" w="1102">
                  <a:moveTo>
                    <a:pt x="1101" y="1"/>
                  </a:moveTo>
                  <a:lnTo>
                    <a:pt x="0" y="301"/>
                  </a:lnTo>
                </a:path>
              </a:pathLst>
            </a:custGeom>
            <a:solidFill>
              <a:srgbClr val="FFFCF2"/>
            </a:solidFill>
            <a:ln cap="flat" cmpd="sng" w="5750">
              <a:solidFill>
                <a:srgbClr val="FFFFFF"/>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1"/>
            <p:cNvSpPr/>
            <p:nvPr/>
          </p:nvSpPr>
          <p:spPr>
            <a:xfrm>
              <a:off x="2350000" y="2347400"/>
              <a:ext cx="85600" cy="118375"/>
            </a:xfrm>
            <a:custGeom>
              <a:rect b="b" l="l" r="r" t="t"/>
              <a:pathLst>
                <a:path extrusionOk="0" h="4735" w="3424">
                  <a:moveTo>
                    <a:pt x="0" y="0"/>
                  </a:moveTo>
                  <a:lnTo>
                    <a:pt x="0" y="4734"/>
                  </a:lnTo>
                  <a:lnTo>
                    <a:pt x="3423" y="4734"/>
                  </a:lnTo>
                  <a:lnTo>
                    <a:pt x="3423" y="0"/>
                  </a:ln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1"/>
            <p:cNvSpPr/>
            <p:nvPr/>
          </p:nvSpPr>
          <p:spPr>
            <a:xfrm>
              <a:off x="1886675" y="2465775"/>
              <a:ext cx="238700" cy="74250"/>
            </a:xfrm>
            <a:custGeom>
              <a:rect b="b" l="l" r="r" t="t"/>
              <a:pathLst>
                <a:path extrusionOk="0" h="2970" w="9548">
                  <a:moveTo>
                    <a:pt x="5553" y="0"/>
                  </a:moveTo>
                  <a:lnTo>
                    <a:pt x="0" y="2970"/>
                  </a:lnTo>
                  <a:lnTo>
                    <a:pt x="9548" y="2856"/>
                  </a:lnTo>
                  <a:lnTo>
                    <a:pt x="8911" y="0"/>
                  </a:ln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1"/>
            <p:cNvSpPr/>
            <p:nvPr/>
          </p:nvSpPr>
          <p:spPr>
            <a:xfrm>
              <a:off x="1886675" y="2537150"/>
              <a:ext cx="239550" cy="28400"/>
            </a:xfrm>
            <a:custGeom>
              <a:rect b="b" l="l" r="r" t="t"/>
              <a:pathLst>
                <a:path extrusionOk="0" h="1136" w="9582">
                  <a:moveTo>
                    <a:pt x="9548" y="1"/>
                  </a:moveTo>
                  <a:lnTo>
                    <a:pt x="0" y="116"/>
                  </a:lnTo>
                  <a:lnTo>
                    <a:pt x="34" y="1135"/>
                  </a:lnTo>
                  <a:lnTo>
                    <a:pt x="6628" y="1055"/>
                  </a:lnTo>
                  <a:lnTo>
                    <a:pt x="6628" y="1054"/>
                  </a:lnTo>
                  <a:cubicBezTo>
                    <a:pt x="6628" y="720"/>
                    <a:pt x="6887" y="451"/>
                    <a:pt x="7206" y="451"/>
                  </a:cubicBezTo>
                  <a:lnTo>
                    <a:pt x="7207" y="451"/>
                  </a:lnTo>
                  <a:cubicBezTo>
                    <a:pt x="7521" y="451"/>
                    <a:pt x="7776" y="714"/>
                    <a:pt x="7783" y="1041"/>
                  </a:cubicBezTo>
                  <a:lnTo>
                    <a:pt x="9581" y="1022"/>
                  </a:lnTo>
                  <a:lnTo>
                    <a:pt x="9548" y="1"/>
                  </a:ln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
            <p:cNvSpPr/>
            <p:nvPr/>
          </p:nvSpPr>
          <p:spPr>
            <a:xfrm>
              <a:off x="1994375" y="2479300"/>
              <a:ext cx="18950" cy="7550"/>
            </a:xfrm>
            <a:custGeom>
              <a:rect b="b" l="l" r="r" t="t"/>
              <a:pathLst>
                <a:path extrusionOk="0" fill="none" h="302" w="758">
                  <a:moveTo>
                    <a:pt x="0" y="1"/>
                  </a:moveTo>
                  <a:lnTo>
                    <a:pt x="758" y="301"/>
                  </a:lnTo>
                </a:path>
              </a:pathLst>
            </a:custGeom>
            <a:solidFill>
              <a:srgbClr val="FFFCF2"/>
            </a:solidFill>
            <a:ln cap="flat" cmpd="sng" w="5750">
              <a:solidFill>
                <a:srgbClr val="FFFFFF"/>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1"/>
            <p:cNvSpPr/>
            <p:nvPr/>
          </p:nvSpPr>
          <p:spPr>
            <a:xfrm>
              <a:off x="2023900" y="2347425"/>
              <a:ext cx="94725" cy="118375"/>
            </a:xfrm>
            <a:custGeom>
              <a:rect b="b" l="l" r="r" t="t"/>
              <a:pathLst>
                <a:path extrusionOk="0" h="4735" w="3789">
                  <a:moveTo>
                    <a:pt x="365" y="1"/>
                  </a:moveTo>
                  <a:lnTo>
                    <a:pt x="0" y="4734"/>
                  </a:lnTo>
                  <a:lnTo>
                    <a:pt x="3422" y="4734"/>
                  </a:lnTo>
                  <a:lnTo>
                    <a:pt x="3788" y="1"/>
                  </a:ln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1"/>
            <p:cNvSpPr/>
            <p:nvPr/>
          </p:nvSpPr>
          <p:spPr>
            <a:xfrm>
              <a:off x="2005400" y="1403600"/>
              <a:ext cx="456000" cy="1028025"/>
            </a:xfrm>
            <a:custGeom>
              <a:rect b="b" l="l" r="r" t="t"/>
              <a:pathLst>
                <a:path extrusionOk="0" h="41121" w="18240">
                  <a:moveTo>
                    <a:pt x="5889" y="1"/>
                  </a:moveTo>
                  <a:cubicBezTo>
                    <a:pt x="5631" y="2746"/>
                    <a:pt x="0" y="41121"/>
                    <a:pt x="0" y="41121"/>
                  </a:cubicBezTo>
                  <a:lnTo>
                    <a:pt x="5343" y="41121"/>
                  </a:lnTo>
                  <a:lnTo>
                    <a:pt x="11258" y="6807"/>
                  </a:lnTo>
                  <a:lnTo>
                    <a:pt x="12221" y="6825"/>
                  </a:lnTo>
                  <a:lnTo>
                    <a:pt x="12844" y="41121"/>
                  </a:lnTo>
                  <a:lnTo>
                    <a:pt x="17949" y="41121"/>
                  </a:lnTo>
                  <a:cubicBezTo>
                    <a:pt x="17949" y="41121"/>
                    <a:pt x="18240" y="5367"/>
                    <a:pt x="17929" y="85"/>
                  </a:cubicBezTo>
                  <a:lnTo>
                    <a:pt x="5889" y="1"/>
                  </a:lnTo>
                  <a:close/>
                </a:path>
              </a:pathLst>
            </a:custGeom>
            <a:solidFill>
              <a:srgbClr val="C0D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1"/>
            <p:cNvSpPr/>
            <p:nvPr/>
          </p:nvSpPr>
          <p:spPr>
            <a:xfrm>
              <a:off x="2242150" y="1574350"/>
              <a:ext cx="107125" cy="25"/>
            </a:xfrm>
            <a:custGeom>
              <a:rect b="b" l="l" r="r" t="t"/>
              <a:pathLst>
                <a:path extrusionOk="0" fill="none" h="1" w="4285">
                  <a:moveTo>
                    <a:pt x="4284" y="0"/>
                  </a:moveTo>
                  <a:lnTo>
                    <a:pt x="1" y="0"/>
                  </a:lnTo>
                </a:path>
              </a:pathLst>
            </a:custGeom>
            <a:solidFill>
              <a:srgbClr val="191919"/>
            </a:solidFill>
            <a:ln cap="rnd" cmpd="sng" w="2875">
              <a:solidFill>
                <a:srgbClr val="1D000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1"/>
            <p:cNvSpPr/>
            <p:nvPr/>
          </p:nvSpPr>
          <p:spPr>
            <a:xfrm>
              <a:off x="2150000" y="947550"/>
              <a:ext cx="272225" cy="496525"/>
            </a:xfrm>
            <a:custGeom>
              <a:rect b="b" l="l" r="r" t="t"/>
              <a:pathLst>
                <a:path extrusionOk="0" h="19861" w="10889">
                  <a:moveTo>
                    <a:pt x="3363" y="0"/>
                  </a:moveTo>
                  <a:lnTo>
                    <a:pt x="1" y="19861"/>
                  </a:lnTo>
                  <a:lnTo>
                    <a:pt x="10889" y="19861"/>
                  </a:lnTo>
                  <a:lnTo>
                    <a:pt x="8848" y="0"/>
                  </a:lnTo>
                  <a:close/>
                </a:path>
              </a:pathLst>
            </a:custGeom>
            <a:solidFill>
              <a:srgbClr val="C0D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1"/>
            <p:cNvSpPr/>
            <p:nvPr/>
          </p:nvSpPr>
          <p:spPr>
            <a:xfrm>
              <a:off x="2234075" y="923700"/>
              <a:ext cx="137150" cy="60025"/>
            </a:xfrm>
            <a:custGeom>
              <a:rect b="b" l="l" r="r" t="t"/>
              <a:pathLst>
                <a:path extrusionOk="0" h="2401" w="5486">
                  <a:moveTo>
                    <a:pt x="2761" y="1"/>
                  </a:moveTo>
                  <a:lnTo>
                    <a:pt x="0" y="954"/>
                  </a:lnTo>
                  <a:cubicBezTo>
                    <a:pt x="0" y="954"/>
                    <a:pt x="88" y="2401"/>
                    <a:pt x="2761" y="2401"/>
                  </a:cubicBezTo>
                  <a:cubicBezTo>
                    <a:pt x="5432" y="2401"/>
                    <a:pt x="5485" y="954"/>
                    <a:pt x="5485" y="954"/>
                  </a:cubicBezTo>
                  <a:lnTo>
                    <a:pt x="2761" y="1"/>
                  </a:lnTo>
                  <a:close/>
                </a:path>
              </a:pathLst>
            </a:custGeom>
            <a:solidFill>
              <a:srgbClr val="E6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1"/>
            <p:cNvSpPr/>
            <p:nvPr/>
          </p:nvSpPr>
          <p:spPr>
            <a:xfrm>
              <a:off x="2085375" y="947550"/>
              <a:ext cx="148725" cy="744775"/>
            </a:xfrm>
            <a:custGeom>
              <a:rect b="b" l="l" r="r" t="t"/>
              <a:pathLst>
                <a:path extrusionOk="0" h="29791" w="5949">
                  <a:moveTo>
                    <a:pt x="5948" y="0"/>
                  </a:moveTo>
                  <a:lnTo>
                    <a:pt x="5948" y="0"/>
                  </a:lnTo>
                  <a:cubicBezTo>
                    <a:pt x="3188" y="953"/>
                    <a:pt x="1682" y="1961"/>
                    <a:pt x="1682" y="1961"/>
                  </a:cubicBezTo>
                  <a:lnTo>
                    <a:pt x="0" y="29791"/>
                  </a:lnTo>
                  <a:lnTo>
                    <a:pt x="4752" y="29581"/>
                  </a:lnTo>
                  <a:lnTo>
                    <a:pt x="5948" y="0"/>
                  </a:ln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1"/>
            <p:cNvSpPr/>
            <p:nvPr/>
          </p:nvSpPr>
          <p:spPr>
            <a:xfrm>
              <a:off x="2170550" y="949075"/>
              <a:ext cx="62600" cy="330925"/>
            </a:xfrm>
            <a:custGeom>
              <a:rect b="b" l="l" r="r" t="t"/>
              <a:pathLst>
                <a:path extrusionOk="0" fill="none" h="13237" w="2504">
                  <a:moveTo>
                    <a:pt x="2504" y="1"/>
                  </a:moveTo>
                  <a:lnTo>
                    <a:pt x="14" y="2868"/>
                  </a:lnTo>
                  <a:lnTo>
                    <a:pt x="1278" y="5181"/>
                  </a:lnTo>
                  <a:lnTo>
                    <a:pt x="1" y="6091"/>
                  </a:lnTo>
                  <a:lnTo>
                    <a:pt x="1983" y="13237"/>
                  </a:lnTo>
                </a:path>
              </a:pathLst>
            </a:custGeom>
            <a:solidFill>
              <a:srgbClr val="191919"/>
            </a:solidFill>
            <a:ln cap="flat" cmpd="sng" w="4475">
              <a:solidFill>
                <a:srgbClr val="1E0A03"/>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1"/>
            <p:cNvSpPr/>
            <p:nvPr/>
          </p:nvSpPr>
          <p:spPr>
            <a:xfrm>
              <a:off x="2371200" y="947550"/>
              <a:ext cx="127875" cy="744775"/>
            </a:xfrm>
            <a:custGeom>
              <a:rect b="b" l="l" r="r" t="t"/>
              <a:pathLst>
                <a:path extrusionOk="0" h="29791" w="5115">
                  <a:moveTo>
                    <a:pt x="0" y="0"/>
                  </a:moveTo>
                  <a:lnTo>
                    <a:pt x="363" y="29581"/>
                  </a:lnTo>
                  <a:lnTo>
                    <a:pt x="5114" y="29791"/>
                  </a:lnTo>
                  <a:lnTo>
                    <a:pt x="4265" y="1961"/>
                  </a:lnTo>
                  <a:cubicBezTo>
                    <a:pt x="4265" y="1961"/>
                    <a:pt x="2760" y="953"/>
                    <a:pt x="0" y="0"/>
                  </a:cubicBez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1"/>
            <p:cNvSpPr/>
            <p:nvPr/>
          </p:nvSpPr>
          <p:spPr>
            <a:xfrm>
              <a:off x="2372525" y="949075"/>
              <a:ext cx="62600" cy="330925"/>
            </a:xfrm>
            <a:custGeom>
              <a:rect b="b" l="l" r="r" t="t"/>
              <a:pathLst>
                <a:path extrusionOk="0" fill="none" h="13237" w="2504">
                  <a:moveTo>
                    <a:pt x="1" y="1"/>
                  </a:moveTo>
                  <a:lnTo>
                    <a:pt x="2492" y="2868"/>
                  </a:lnTo>
                  <a:lnTo>
                    <a:pt x="1228" y="5181"/>
                  </a:lnTo>
                  <a:lnTo>
                    <a:pt x="2504" y="6091"/>
                  </a:lnTo>
                  <a:lnTo>
                    <a:pt x="206" y="13237"/>
                  </a:lnTo>
                </a:path>
              </a:pathLst>
            </a:custGeom>
            <a:solidFill>
              <a:srgbClr val="191919"/>
            </a:solidFill>
            <a:ln cap="flat" cmpd="sng" w="4475">
              <a:solidFill>
                <a:srgbClr val="1E0A03"/>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1"/>
            <p:cNvSpPr/>
            <p:nvPr/>
          </p:nvSpPr>
          <p:spPr>
            <a:xfrm>
              <a:off x="2434750" y="974450"/>
              <a:ext cx="266725" cy="330425"/>
            </a:xfrm>
            <a:custGeom>
              <a:rect b="b" l="l" r="r" t="t"/>
              <a:pathLst>
                <a:path extrusionOk="0" h="13217" w="10669">
                  <a:moveTo>
                    <a:pt x="1" y="1"/>
                  </a:moveTo>
                  <a:lnTo>
                    <a:pt x="558" y="6389"/>
                  </a:lnTo>
                  <a:lnTo>
                    <a:pt x="7254" y="13217"/>
                  </a:lnTo>
                  <a:lnTo>
                    <a:pt x="10669" y="10406"/>
                  </a:lnTo>
                  <a:cubicBezTo>
                    <a:pt x="3410" y="551"/>
                    <a:pt x="1" y="1"/>
                    <a:pt x="1" y="1"/>
                  </a:cubicBez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1"/>
            <p:cNvSpPr/>
            <p:nvPr/>
          </p:nvSpPr>
          <p:spPr>
            <a:xfrm>
              <a:off x="2292450" y="1109075"/>
              <a:ext cx="276025" cy="341850"/>
            </a:xfrm>
            <a:custGeom>
              <a:rect b="b" l="l" r="r" t="t"/>
              <a:pathLst>
                <a:path extrusionOk="0" h="13674" w="11041">
                  <a:moveTo>
                    <a:pt x="7839" y="0"/>
                  </a:moveTo>
                  <a:lnTo>
                    <a:pt x="0" y="2057"/>
                  </a:lnTo>
                  <a:lnTo>
                    <a:pt x="3277" y="13673"/>
                  </a:lnTo>
                  <a:lnTo>
                    <a:pt x="11040" y="11808"/>
                  </a:lnTo>
                  <a:lnTo>
                    <a:pt x="7839" y="0"/>
                  </a:lnTo>
                  <a:close/>
                </a:path>
              </a:pathLst>
            </a:custGeom>
            <a:solidFill>
              <a:srgbClr val="FF7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1"/>
            <p:cNvSpPr/>
            <p:nvPr/>
          </p:nvSpPr>
          <p:spPr>
            <a:xfrm>
              <a:off x="2407450" y="1256675"/>
              <a:ext cx="159625" cy="109825"/>
            </a:xfrm>
            <a:custGeom>
              <a:rect b="b" l="l" r="r" t="t"/>
              <a:pathLst>
                <a:path extrusionOk="0" h="4393" w="6385">
                  <a:moveTo>
                    <a:pt x="5955" y="0"/>
                  </a:moveTo>
                  <a:lnTo>
                    <a:pt x="0" y="2162"/>
                  </a:lnTo>
                  <a:lnTo>
                    <a:pt x="297" y="4393"/>
                  </a:lnTo>
                  <a:lnTo>
                    <a:pt x="6384" y="3255"/>
                  </a:lnTo>
                  <a:lnTo>
                    <a:pt x="5955" y="0"/>
                  </a:lnTo>
                  <a:close/>
                </a:path>
              </a:pathLst>
            </a:custGeom>
            <a:solidFill>
              <a:srgbClr val="E6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1"/>
            <p:cNvSpPr/>
            <p:nvPr/>
          </p:nvSpPr>
          <p:spPr>
            <a:xfrm>
              <a:off x="2309750" y="1297375"/>
              <a:ext cx="105150" cy="95200"/>
            </a:xfrm>
            <a:custGeom>
              <a:rect b="b" l="l" r="r" t="t"/>
              <a:pathLst>
                <a:path extrusionOk="0" h="3808" w="4206">
                  <a:moveTo>
                    <a:pt x="1196" y="1"/>
                  </a:moveTo>
                  <a:cubicBezTo>
                    <a:pt x="565" y="1"/>
                    <a:pt x="68" y="164"/>
                    <a:pt x="46" y="673"/>
                  </a:cubicBezTo>
                  <a:cubicBezTo>
                    <a:pt x="1" y="1712"/>
                    <a:pt x="99" y="3808"/>
                    <a:pt x="1703" y="3808"/>
                  </a:cubicBezTo>
                  <a:cubicBezTo>
                    <a:pt x="2303" y="3808"/>
                    <a:pt x="3113" y="3515"/>
                    <a:pt x="4205" y="2765"/>
                  </a:cubicBezTo>
                  <a:lnTo>
                    <a:pt x="3908" y="534"/>
                  </a:lnTo>
                  <a:cubicBezTo>
                    <a:pt x="3908" y="534"/>
                    <a:pt x="2334" y="1"/>
                    <a:pt x="1196" y="1"/>
                  </a:cubicBezTo>
                  <a:close/>
                </a:path>
              </a:pathLst>
            </a:custGeom>
            <a:solidFill>
              <a:srgbClr val="E6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1"/>
            <p:cNvSpPr/>
            <p:nvPr/>
          </p:nvSpPr>
          <p:spPr>
            <a:xfrm>
              <a:off x="2337475" y="1270150"/>
              <a:ext cx="72600" cy="45050"/>
            </a:xfrm>
            <a:custGeom>
              <a:rect b="b" l="l" r="r" t="t"/>
              <a:pathLst>
                <a:path extrusionOk="0" h="1802" w="2904">
                  <a:moveTo>
                    <a:pt x="482" y="1"/>
                  </a:moveTo>
                  <a:cubicBezTo>
                    <a:pt x="343" y="1"/>
                    <a:pt x="209" y="68"/>
                    <a:pt x="126" y="187"/>
                  </a:cubicBezTo>
                  <a:cubicBezTo>
                    <a:pt x="0" y="367"/>
                    <a:pt x="29" y="612"/>
                    <a:pt x="193" y="758"/>
                  </a:cubicBezTo>
                  <a:lnTo>
                    <a:pt x="1240" y="1698"/>
                  </a:lnTo>
                  <a:lnTo>
                    <a:pt x="2904" y="1802"/>
                  </a:lnTo>
                  <a:lnTo>
                    <a:pt x="2459" y="1157"/>
                  </a:lnTo>
                  <a:cubicBezTo>
                    <a:pt x="2203" y="785"/>
                    <a:pt x="1840" y="498"/>
                    <a:pt x="1419" y="333"/>
                  </a:cubicBezTo>
                  <a:lnTo>
                    <a:pt x="640" y="31"/>
                  </a:lnTo>
                  <a:cubicBezTo>
                    <a:pt x="588" y="11"/>
                    <a:pt x="535" y="1"/>
                    <a:pt x="482" y="1"/>
                  </a:cubicBezTo>
                  <a:close/>
                </a:path>
              </a:pathLst>
            </a:custGeom>
            <a:solidFill>
              <a:srgbClr val="E6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1"/>
            <p:cNvSpPr/>
            <p:nvPr/>
          </p:nvSpPr>
          <p:spPr>
            <a:xfrm>
              <a:off x="2438425" y="1212725"/>
              <a:ext cx="283475" cy="165950"/>
            </a:xfrm>
            <a:custGeom>
              <a:rect b="b" l="l" r="r" t="t"/>
              <a:pathLst>
                <a:path extrusionOk="0" h="6638" w="11339">
                  <a:moveTo>
                    <a:pt x="8670" y="0"/>
                  </a:moveTo>
                  <a:cubicBezTo>
                    <a:pt x="8351" y="0"/>
                    <a:pt x="8028" y="67"/>
                    <a:pt x="7719" y="207"/>
                  </a:cubicBezTo>
                  <a:lnTo>
                    <a:pt x="0" y="2709"/>
                  </a:lnTo>
                  <a:lnTo>
                    <a:pt x="715" y="6638"/>
                  </a:lnTo>
                  <a:lnTo>
                    <a:pt x="9330" y="4486"/>
                  </a:lnTo>
                  <a:cubicBezTo>
                    <a:pt x="10669" y="4084"/>
                    <a:pt x="11338" y="2589"/>
                    <a:pt x="10748" y="1322"/>
                  </a:cubicBezTo>
                  <a:cubicBezTo>
                    <a:pt x="10359" y="490"/>
                    <a:pt x="9533" y="0"/>
                    <a:pt x="8670" y="0"/>
                  </a:cubicBez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1"/>
            <p:cNvSpPr/>
            <p:nvPr/>
          </p:nvSpPr>
          <p:spPr>
            <a:xfrm>
              <a:off x="2555075" y="1225500"/>
              <a:ext cx="52925" cy="17150"/>
            </a:xfrm>
            <a:custGeom>
              <a:rect b="b" l="l" r="r" t="t"/>
              <a:pathLst>
                <a:path extrusionOk="0" fill="none" h="686" w="2117">
                  <a:moveTo>
                    <a:pt x="0" y="686"/>
                  </a:moveTo>
                  <a:lnTo>
                    <a:pt x="2116" y="0"/>
                  </a:lnTo>
                </a:path>
              </a:pathLst>
            </a:custGeom>
            <a:solidFill>
              <a:srgbClr val="191919"/>
            </a:solidFill>
            <a:ln cap="flat" cmpd="sng" w="4475">
              <a:solidFill>
                <a:srgbClr val="1E0A03"/>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
            <p:cNvSpPr/>
            <p:nvPr/>
          </p:nvSpPr>
          <p:spPr>
            <a:xfrm>
              <a:off x="1901325" y="974450"/>
              <a:ext cx="266700" cy="330425"/>
            </a:xfrm>
            <a:custGeom>
              <a:rect b="b" l="l" r="r" t="t"/>
              <a:pathLst>
                <a:path extrusionOk="0" h="13217" w="10668">
                  <a:moveTo>
                    <a:pt x="10668" y="1"/>
                  </a:moveTo>
                  <a:cubicBezTo>
                    <a:pt x="10668" y="1"/>
                    <a:pt x="7953" y="306"/>
                    <a:pt x="0" y="10406"/>
                  </a:cubicBezTo>
                  <a:lnTo>
                    <a:pt x="3415" y="13217"/>
                  </a:lnTo>
                  <a:lnTo>
                    <a:pt x="10336" y="6159"/>
                  </a:lnTo>
                  <a:lnTo>
                    <a:pt x="10668" y="1"/>
                  </a:ln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1"/>
            <p:cNvSpPr/>
            <p:nvPr/>
          </p:nvSpPr>
          <p:spPr>
            <a:xfrm>
              <a:off x="2116800" y="1117150"/>
              <a:ext cx="3650" cy="55050"/>
            </a:xfrm>
            <a:custGeom>
              <a:rect b="b" l="l" r="r" t="t"/>
              <a:pathLst>
                <a:path extrusionOk="0" fill="none" h="2202" w="146">
                  <a:moveTo>
                    <a:pt x="0" y="2201"/>
                  </a:moveTo>
                  <a:lnTo>
                    <a:pt x="145" y="1"/>
                  </a:lnTo>
                </a:path>
              </a:pathLst>
            </a:custGeom>
            <a:solidFill>
              <a:srgbClr val="191919"/>
            </a:solidFill>
            <a:ln cap="flat" cmpd="sng" w="4475">
              <a:solidFill>
                <a:srgbClr val="1E0A03"/>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1"/>
            <p:cNvSpPr/>
            <p:nvPr/>
          </p:nvSpPr>
          <p:spPr>
            <a:xfrm>
              <a:off x="2054250" y="1358250"/>
              <a:ext cx="87625" cy="140150"/>
            </a:xfrm>
            <a:custGeom>
              <a:rect b="b" l="l" r="r" t="t"/>
              <a:pathLst>
                <a:path extrusionOk="0" h="5606" w="3505">
                  <a:moveTo>
                    <a:pt x="802" y="0"/>
                  </a:moveTo>
                  <a:lnTo>
                    <a:pt x="0" y="1972"/>
                  </a:lnTo>
                  <a:lnTo>
                    <a:pt x="1842" y="3477"/>
                  </a:lnTo>
                  <a:lnTo>
                    <a:pt x="2729" y="5605"/>
                  </a:lnTo>
                  <a:lnTo>
                    <a:pt x="3505" y="2403"/>
                  </a:lnTo>
                  <a:lnTo>
                    <a:pt x="802" y="0"/>
                  </a:lnTo>
                  <a:close/>
                </a:path>
              </a:pathLst>
            </a:custGeom>
            <a:solidFill>
              <a:srgbClr val="E6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1"/>
            <p:cNvSpPr/>
            <p:nvPr/>
          </p:nvSpPr>
          <p:spPr>
            <a:xfrm>
              <a:off x="2119375" y="1386925"/>
              <a:ext cx="31325" cy="123875"/>
            </a:xfrm>
            <a:custGeom>
              <a:rect b="b" l="l" r="r" t="t"/>
              <a:pathLst>
                <a:path extrusionOk="0" fill="none" h="4955" w="1253">
                  <a:moveTo>
                    <a:pt x="1" y="4955"/>
                  </a:moveTo>
                  <a:lnTo>
                    <a:pt x="1252" y="1"/>
                  </a:lnTo>
                </a:path>
              </a:pathLst>
            </a:custGeom>
            <a:solidFill>
              <a:srgbClr val="191919"/>
            </a:solidFill>
            <a:ln cap="flat" cmpd="sng" w="4475">
              <a:solidFill>
                <a:srgbClr val="1E0A03"/>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1"/>
            <p:cNvSpPr/>
            <p:nvPr/>
          </p:nvSpPr>
          <p:spPr>
            <a:xfrm>
              <a:off x="1881425" y="1214500"/>
              <a:ext cx="230750" cy="236425"/>
            </a:xfrm>
            <a:custGeom>
              <a:rect b="b" l="l" r="r" t="t"/>
              <a:pathLst>
                <a:path extrusionOk="0" h="9457" w="9230">
                  <a:moveTo>
                    <a:pt x="2484" y="1"/>
                  </a:moveTo>
                  <a:cubicBezTo>
                    <a:pt x="2041" y="1"/>
                    <a:pt x="1595" y="136"/>
                    <a:pt x="1209" y="415"/>
                  </a:cubicBezTo>
                  <a:cubicBezTo>
                    <a:pt x="134" y="1193"/>
                    <a:pt x="0" y="2744"/>
                    <a:pt x="926" y="3695"/>
                  </a:cubicBezTo>
                  <a:lnTo>
                    <a:pt x="7087" y="9456"/>
                  </a:lnTo>
                  <a:lnTo>
                    <a:pt x="9230" y="6844"/>
                  </a:lnTo>
                  <a:lnTo>
                    <a:pt x="4236" y="886"/>
                  </a:lnTo>
                  <a:cubicBezTo>
                    <a:pt x="3810" y="307"/>
                    <a:pt x="3151" y="1"/>
                    <a:pt x="2484" y="1"/>
                  </a:cubicBez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1"/>
            <p:cNvSpPr/>
            <p:nvPr/>
          </p:nvSpPr>
          <p:spPr>
            <a:xfrm>
              <a:off x="1987325" y="1236625"/>
              <a:ext cx="30550" cy="36475"/>
            </a:xfrm>
            <a:custGeom>
              <a:rect b="b" l="l" r="r" t="t"/>
              <a:pathLst>
                <a:path extrusionOk="0" fill="none" h="1459" w="1222">
                  <a:moveTo>
                    <a:pt x="1222" y="1459"/>
                  </a:moveTo>
                  <a:lnTo>
                    <a:pt x="0" y="1"/>
                  </a:lnTo>
                </a:path>
              </a:pathLst>
            </a:custGeom>
            <a:solidFill>
              <a:srgbClr val="191919"/>
            </a:solidFill>
            <a:ln cap="flat" cmpd="sng" w="4475">
              <a:solidFill>
                <a:srgbClr val="1E0A03"/>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1"/>
            <p:cNvSpPr/>
            <p:nvPr/>
          </p:nvSpPr>
          <p:spPr>
            <a:xfrm>
              <a:off x="2359125" y="730250"/>
              <a:ext cx="63500" cy="62675"/>
            </a:xfrm>
            <a:custGeom>
              <a:rect b="b" l="l" r="r" t="t"/>
              <a:pathLst>
                <a:path extrusionOk="0" h="2507" w="2540">
                  <a:moveTo>
                    <a:pt x="1269" y="1"/>
                  </a:moveTo>
                  <a:cubicBezTo>
                    <a:pt x="592" y="1"/>
                    <a:pt x="34" y="542"/>
                    <a:pt x="18" y="1223"/>
                  </a:cubicBezTo>
                  <a:cubicBezTo>
                    <a:pt x="1" y="1915"/>
                    <a:pt x="547" y="2489"/>
                    <a:pt x="1240" y="2507"/>
                  </a:cubicBezTo>
                  <a:cubicBezTo>
                    <a:pt x="1250" y="2507"/>
                    <a:pt x="1261" y="2507"/>
                    <a:pt x="1272" y="2507"/>
                  </a:cubicBezTo>
                  <a:cubicBezTo>
                    <a:pt x="1949" y="2507"/>
                    <a:pt x="2507" y="1966"/>
                    <a:pt x="2524" y="1285"/>
                  </a:cubicBezTo>
                  <a:cubicBezTo>
                    <a:pt x="2540" y="593"/>
                    <a:pt x="1994" y="19"/>
                    <a:pt x="1301" y="1"/>
                  </a:cubicBezTo>
                  <a:cubicBezTo>
                    <a:pt x="1290" y="1"/>
                    <a:pt x="1280" y="1"/>
                    <a:pt x="1269" y="1"/>
                  </a:cubicBezTo>
                  <a:close/>
                </a:path>
              </a:pathLst>
            </a:custGeom>
            <a:solidFill>
              <a:srgbClr val="E6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
            <p:cNvSpPr/>
            <p:nvPr/>
          </p:nvSpPr>
          <p:spPr>
            <a:xfrm>
              <a:off x="2384350" y="751075"/>
              <a:ext cx="24325" cy="21725"/>
            </a:xfrm>
            <a:custGeom>
              <a:rect b="b" l="l" r="r" t="t"/>
              <a:pathLst>
                <a:path extrusionOk="0" fill="none" h="869" w="973">
                  <a:moveTo>
                    <a:pt x="973" y="242"/>
                  </a:moveTo>
                  <a:cubicBezTo>
                    <a:pt x="973" y="242"/>
                    <a:pt x="473" y="1"/>
                    <a:pt x="1" y="869"/>
                  </a:cubicBezTo>
                </a:path>
              </a:pathLst>
            </a:custGeom>
            <a:solidFill>
              <a:srgbClr val="191919"/>
            </a:solidFill>
            <a:ln cap="rnd" cmpd="sng" w="2875">
              <a:solidFill>
                <a:srgbClr val="1D000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1"/>
            <p:cNvSpPr/>
            <p:nvPr/>
          </p:nvSpPr>
          <p:spPr>
            <a:xfrm>
              <a:off x="2182450" y="730875"/>
              <a:ext cx="62800" cy="62700"/>
            </a:xfrm>
            <a:custGeom>
              <a:rect b="b" l="l" r="r" t="t"/>
              <a:pathLst>
                <a:path extrusionOk="0" h="2508" w="2512">
                  <a:moveTo>
                    <a:pt x="1256" y="1"/>
                  </a:moveTo>
                  <a:cubicBezTo>
                    <a:pt x="1255" y="1"/>
                    <a:pt x="1253" y="1"/>
                    <a:pt x="1252" y="1"/>
                  </a:cubicBezTo>
                  <a:cubicBezTo>
                    <a:pt x="560" y="3"/>
                    <a:pt x="0" y="567"/>
                    <a:pt x="3" y="1258"/>
                  </a:cubicBezTo>
                  <a:cubicBezTo>
                    <a:pt x="5" y="1949"/>
                    <a:pt x="566" y="2507"/>
                    <a:pt x="1256" y="2507"/>
                  </a:cubicBezTo>
                  <a:cubicBezTo>
                    <a:pt x="1257" y="2507"/>
                    <a:pt x="1259" y="2507"/>
                    <a:pt x="1260" y="2507"/>
                  </a:cubicBezTo>
                  <a:cubicBezTo>
                    <a:pt x="1953" y="2505"/>
                    <a:pt x="2512" y="1942"/>
                    <a:pt x="2509" y="1250"/>
                  </a:cubicBezTo>
                  <a:cubicBezTo>
                    <a:pt x="2507" y="559"/>
                    <a:pt x="1947" y="1"/>
                    <a:pt x="1256" y="1"/>
                  </a:cubicBezTo>
                  <a:close/>
                </a:path>
              </a:pathLst>
            </a:custGeom>
            <a:solidFill>
              <a:srgbClr val="E6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1"/>
            <p:cNvSpPr/>
            <p:nvPr/>
          </p:nvSpPr>
          <p:spPr>
            <a:xfrm>
              <a:off x="2196175" y="751600"/>
              <a:ext cx="23975" cy="21975"/>
            </a:xfrm>
            <a:custGeom>
              <a:rect b="b" l="l" r="r" t="t"/>
              <a:pathLst>
                <a:path extrusionOk="0" fill="none" h="879" w="959">
                  <a:moveTo>
                    <a:pt x="0" y="232"/>
                  </a:moveTo>
                  <a:cubicBezTo>
                    <a:pt x="0" y="232"/>
                    <a:pt x="505" y="1"/>
                    <a:pt x="958" y="879"/>
                  </a:cubicBezTo>
                </a:path>
              </a:pathLst>
            </a:custGeom>
            <a:solidFill>
              <a:srgbClr val="191919"/>
            </a:solidFill>
            <a:ln cap="rnd" cmpd="sng" w="2875">
              <a:solidFill>
                <a:srgbClr val="1D000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1"/>
            <p:cNvSpPr/>
            <p:nvPr/>
          </p:nvSpPr>
          <p:spPr>
            <a:xfrm>
              <a:off x="2150000" y="573100"/>
              <a:ext cx="219250" cy="158675"/>
            </a:xfrm>
            <a:custGeom>
              <a:rect b="b" l="l" r="r" t="t"/>
              <a:pathLst>
                <a:path extrusionOk="0" h="6347" w="8770">
                  <a:moveTo>
                    <a:pt x="5718" y="1"/>
                  </a:moveTo>
                  <a:cubicBezTo>
                    <a:pt x="5439" y="1"/>
                    <a:pt x="5138" y="30"/>
                    <a:pt x="4813" y="97"/>
                  </a:cubicBezTo>
                  <a:cubicBezTo>
                    <a:pt x="1" y="1077"/>
                    <a:pt x="2385" y="6346"/>
                    <a:pt x="2385" y="6346"/>
                  </a:cubicBezTo>
                  <a:lnTo>
                    <a:pt x="2789" y="4350"/>
                  </a:lnTo>
                  <a:lnTo>
                    <a:pt x="4768" y="3115"/>
                  </a:lnTo>
                  <a:lnTo>
                    <a:pt x="8769" y="1978"/>
                  </a:lnTo>
                  <a:cubicBezTo>
                    <a:pt x="8769" y="1978"/>
                    <a:pt x="7998" y="1"/>
                    <a:pt x="5718" y="1"/>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1"/>
            <p:cNvSpPr/>
            <p:nvPr/>
          </p:nvSpPr>
          <p:spPr>
            <a:xfrm>
              <a:off x="2356025" y="613025"/>
              <a:ext cx="84425" cy="158350"/>
            </a:xfrm>
            <a:custGeom>
              <a:rect b="b" l="l" r="r" t="t"/>
              <a:pathLst>
                <a:path extrusionOk="0" h="6334" w="3377">
                  <a:moveTo>
                    <a:pt x="459" y="1"/>
                  </a:moveTo>
                  <a:cubicBezTo>
                    <a:pt x="185" y="1"/>
                    <a:pt x="1" y="62"/>
                    <a:pt x="1" y="62"/>
                  </a:cubicBezTo>
                  <a:lnTo>
                    <a:pt x="808" y="6334"/>
                  </a:lnTo>
                  <a:cubicBezTo>
                    <a:pt x="808" y="6334"/>
                    <a:pt x="3376" y="2973"/>
                    <a:pt x="2105" y="984"/>
                  </a:cubicBezTo>
                  <a:cubicBezTo>
                    <a:pt x="1578" y="159"/>
                    <a:pt x="901" y="1"/>
                    <a:pt x="459" y="1"/>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1"/>
            <p:cNvSpPr/>
            <p:nvPr/>
          </p:nvSpPr>
          <p:spPr>
            <a:xfrm>
              <a:off x="2195225" y="605225"/>
              <a:ext cx="207700" cy="198025"/>
            </a:xfrm>
            <a:custGeom>
              <a:rect b="b" l="l" r="r" t="t"/>
              <a:pathLst>
                <a:path extrusionOk="0" h="7921" w="8308">
                  <a:moveTo>
                    <a:pt x="4348" y="1"/>
                  </a:moveTo>
                  <a:cubicBezTo>
                    <a:pt x="3334" y="1"/>
                    <a:pt x="2321" y="387"/>
                    <a:pt x="1547" y="1161"/>
                  </a:cubicBezTo>
                  <a:cubicBezTo>
                    <a:pt x="1" y="2707"/>
                    <a:pt x="1" y="5214"/>
                    <a:pt x="1547" y="6761"/>
                  </a:cubicBezTo>
                  <a:cubicBezTo>
                    <a:pt x="2291" y="7503"/>
                    <a:pt x="3297" y="7921"/>
                    <a:pt x="4347" y="7921"/>
                  </a:cubicBezTo>
                  <a:cubicBezTo>
                    <a:pt x="5398" y="7921"/>
                    <a:pt x="6405" y="7503"/>
                    <a:pt x="7147" y="6761"/>
                  </a:cubicBezTo>
                  <a:cubicBezTo>
                    <a:pt x="7890" y="6018"/>
                    <a:pt x="8307" y="5010"/>
                    <a:pt x="8307" y="3961"/>
                  </a:cubicBezTo>
                  <a:cubicBezTo>
                    <a:pt x="8307" y="2911"/>
                    <a:pt x="7890" y="1903"/>
                    <a:pt x="7147" y="1161"/>
                  </a:cubicBezTo>
                  <a:cubicBezTo>
                    <a:pt x="6374" y="387"/>
                    <a:pt x="5361" y="1"/>
                    <a:pt x="4348" y="1"/>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1"/>
            <p:cNvSpPr/>
            <p:nvPr/>
          </p:nvSpPr>
          <p:spPr>
            <a:xfrm>
              <a:off x="2256800" y="826075"/>
              <a:ext cx="93950" cy="121475"/>
            </a:xfrm>
            <a:custGeom>
              <a:rect b="b" l="l" r="r" t="t"/>
              <a:pathLst>
                <a:path extrusionOk="0" h="4859" w="3758">
                  <a:moveTo>
                    <a:pt x="3449" y="1"/>
                  </a:moveTo>
                  <a:cubicBezTo>
                    <a:pt x="3449" y="1"/>
                    <a:pt x="2863" y="679"/>
                    <a:pt x="2855" y="684"/>
                  </a:cubicBezTo>
                  <a:cubicBezTo>
                    <a:pt x="2848" y="688"/>
                    <a:pt x="2383" y="967"/>
                    <a:pt x="1842" y="967"/>
                  </a:cubicBezTo>
                  <a:cubicBezTo>
                    <a:pt x="1756" y="967"/>
                    <a:pt x="1667" y="960"/>
                    <a:pt x="1578" y="944"/>
                  </a:cubicBezTo>
                  <a:cubicBezTo>
                    <a:pt x="934" y="823"/>
                    <a:pt x="401" y="133"/>
                    <a:pt x="401" y="133"/>
                  </a:cubicBezTo>
                  <a:lnTo>
                    <a:pt x="0" y="4836"/>
                  </a:lnTo>
                  <a:lnTo>
                    <a:pt x="3757" y="4858"/>
                  </a:lnTo>
                  <a:lnTo>
                    <a:pt x="3449" y="1"/>
                  </a:lnTo>
                  <a:close/>
                </a:path>
              </a:pathLst>
            </a:custGeom>
            <a:solidFill>
              <a:srgbClr val="E6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
            <p:cNvSpPr/>
            <p:nvPr/>
          </p:nvSpPr>
          <p:spPr>
            <a:xfrm>
              <a:off x="2261700" y="829375"/>
              <a:ext cx="76700" cy="60025"/>
            </a:xfrm>
            <a:custGeom>
              <a:rect b="b" l="l" r="r" t="t"/>
              <a:pathLst>
                <a:path extrusionOk="0" h="2401" w="3068">
                  <a:moveTo>
                    <a:pt x="205" y="1"/>
                  </a:moveTo>
                  <a:lnTo>
                    <a:pt x="1" y="2401"/>
                  </a:lnTo>
                  <a:lnTo>
                    <a:pt x="3067" y="684"/>
                  </a:lnTo>
                  <a:lnTo>
                    <a:pt x="205" y="1"/>
                  </a:lnTo>
                  <a:close/>
                </a:path>
              </a:pathLst>
            </a:custGeom>
            <a:solidFill>
              <a:srgbClr val="ED6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1"/>
            <p:cNvSpPr/>
            <p:nvPr/>
          </p:nvSpPr>
          <p:spPr>
            <a:xfrm>
              <a:off x="2208150" y="613700"/>
              <a:ext cx="192225" cy="241675"/>
            </a:xfrm>
            <a:custGeom>
              <a:rect b="b" l="l" r="r" t="t"/>
              <a:pathLst>
                <a:path extrusionOk="0" h="9667" w="7689">
                  <a:moveTo>
                    <a:pt x="3995" y="0"/>
                  </a:moveTo>
                  <a:cubicBezTo>
                    <a:pt x="0" y="0"/>
                    <a:pt x="377" y="3758"/>
                    <a:pt x="377" y="3758"/>
                  </a:cubicBezTo>
                  <a:cubicBezTo>
                    <a:pt x="375" y="5176"/>
                    <a:pt x="575" y="6398"/>
                    <a:pt x="776" y="7266"/>
                  </a:cubicBezTo>
                  <a:cubicBezTo>
                    <a:pt x="973" y="8116"/>
                    <a:pt x="1529" y="8710"/>
                    <a:pt x="2314" y="9189"/>
                  </a:cubicBezTo>
                  <a:lnTo>
                    <a:pt x="2457" y="9276"/>
                  </a:lnTo>
                  <a:cubicBezTo>
                    <a:pt x="2883" y="9536"/>
                    <a:pt x="3373" y="9666"/>
                    <a:pt x="3863" y="9666"/>
                  </a:cubicBezTo>
                  <a:cubicBezTo>
                    <a:pt x="4330" y="9666"/>
                    <a:pt x="4797" y="9548"/>
                    <a:pt x="5209" y="9311"/>
                  </a:cubicBezTo>
                  <a:cubicBezTo>
                    <a:pt x="6062" y="8820"/>
                    <a:pt x="6659" y="8174"/>
                    <a:pt x="6845" y="7263"/>
                  </a:cubicBezTo>
                  <a:cubicBezTo>
                    <a:pt x="7181" y="5605"/>
                    <a:pt x="7206" y="4150"/>
                    <a:pt x="7206" y="4150"/>
                  </a:cubicBezTo>
                  <a:cubicBezTo>
                    <a:pt x="7206" y="4150"/>
                    <a:pt x="7688" y="0"/>
                    <a:pt x="3997" y="0"/>
                  </a:cubicBezTo>
                  <a:cubicBezTo>
                    <a:pt x="3997" y="0"/>
                    <a:pt x="3996" y="0"/>
                    <a:pt x="3995" y="0"/>
                  </a:cubicBezTo>
                  <a:close/>
                </a:path>
              </a:pathLst>
            </a:custGeom>
            <a:solidFill>
              <a:srgbClr val="E6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1"/>
            <p:cNvSpPr/>
            <p:nvPr/>
          </p:nvSpPr>
          <p:spPr>
            <a:xfrm>
              <a:off x="2335550" y="733600"/>
              <a:ext cx="15000" cy="14950"/>
            </a:xfrm>
            <a:custGeom>
              <a:rect b="b" l="l" r="r" t="t"/>
              <a:pathLst>
                <a:path extrusionOk="0" h="598" w="600">
                  <a:moveTo>
                    <a:pt x="301" y="1"/>
                  </a:moveTo>
                  <a:cubicBezTo>
                    <a:pt x="300" y="1"/>
                    <a:pt x="300" y="1"/>
                    <a:pt x="299" y="1"/>
                  </a:cubicBezTo>
                  <a:cubicBezTo>
                    <a:pt x="133" y="1"/>
                    <a:pt x="1" y="135"/>
                    <a:pt x="1" y="300"/>
                  </a:cubicBezTo>
                  <a:cubicBezTo>
                    <a:pt x="2" y="465"/>
                    <a:pt x="135" y="598"/>
                    <a:pt x="300" y="598"/>
                  </a:cubicBezTo>
                  <a:cubicBezTo>
                    <a:pt x="466" y="597"/>
                    <a:pt x="599" y="462"/>
                    <a:pt x="598" y="297"/>
                  </a:cubicBezTo>
                  <a:cubicBezTo>
                    <a:pt x="598" y="133"/>
                    <a:pt x="465" y="1"/>
                    <a:pt x="301" y="1"/>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1"/>
            <p:cNvSpPr/>
            <p:nvPr/>
          </p:nvSpPr>
          <p:spPr>
            <a:xfrm>
              <a:off x="2262275" y="733850"/>
              <a:ext cx="15000" cy="14975"/>
            </a:xfrm>
            <a:custGeom>
              <a:rect b="b" l="l" r="r" t="t"/>
              <a:pathLst>
                <a:path extrusionOk="0" h="599" w="600">
                  <a:moveTo>
                    <a:pt x="301" y="1"/>
                  </a:moveTo>
                  <a:cubicBezTo>
                    <a:pt x="300" y="1"/>
                    <a:pt x="300" y="1"/>
                    <a:pt x="299" y="1"/>
                  </a:cubicBezTo>
                  <a:cubicBezTo>
                    <a:pt x="134" y="1"/>
                    <a:pt x="1" y="136"/>
                    <a:pt x="2" y="300"/>
                  </a:cubicBezTo>
                  <a:cubicBezTo>
                    <a:pt x="2" y="465"/>
                    <a:pt x="136" y="598"/>
                    <a:pt x="301" y="598"/>
                  </a:cubicBezTo>
                  <a:cubicBezTo>
                    <a:pt x="466" y="597"/>
                    <a:pt x="599" y="463"/>
                    <a:pt x="599" y="298"/>
                  </a:cubicBezTo>
                  <a:cubicBezTo>
                    <a:pt x="598" y="134"/>
                    <a:pt x="466" y="1"/>
                    <a:pt x="301" y="1"/>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1"/>
            <p:cNvSpPr/>
            <p:nvPr/>
          </p:nvSpPr>
          <p:spPr>
            <a:xfrm>
              <a:off x="2299975" y="753250"/>
              <a:ext cx="10725" cy="19500"/>
            </a:xfrm>
            <a:custGeom>
              <a:rect b="b" l="l" r="r" t="t"/>
              <a:pathLst>
                <a:path extrusionOk="0" fill="none" h="780" w="429">
                  <a:moveTo>
                    <a:pt x="393" y="1"/>
                  </a:moveTo>
                  <a:lnTo>
                    <a:pt x="429" y="777"/>
                  </a:lnTo>
                  <a:lnTo>
                    <a:pt x="1" y="779"/>
                  </a:lnTo>
                </a:path>
              </a:pathLst>
            </a:custGeom>
            <a:solidFill>
              <a:srgbClr val="191919"/>
            </a:solidFill>
            <a:ln cap="rnd" cmpd="sng" w="2875">
              <a:solidFill>
                <a:srgbClr val="1D000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1"/>
            <p:cNvSpPr/>
            <p:nvPr/>
          </p:nvSpPr>
          <p:spPr>
            <a:xfrm>
              <a:off x="2241625" y="680700"/>
              <a:ext cx="48150" cy="19100"/>
            </a:xfrm>
            <a:custGeom>
              <a:rect b="b" l="l" r="r" t="t"/>
              <a:pathLst>
                <a:path extrusionOk="0" h="764" w="1926">
                  <a:moveTo>
                    <a:pt x="1217" y="0"/>
                  </a:moveTo>
                  <a:cubicBezTo>
                    <a:pt x="1203" y="0"/>
                    <a:pt x="1188" y="0"/>
                    <a:pt x="1174" y="1"/>
                  </a:cubicBezTo>
                  <a:cubicBezTo>
                    <a:pt x="712" y="11"/>
                    <a:pt x="212" y="297"/>
                    <a:pt x="77" y="421"/>
                  </a:cubicBezTo>
                  <a:cubicBezTo>
                    <a:pt x="11" y="481"/>
                    <a:pt x="1" y="569"/>
                    <a:pt x="48" y="643"/>
                  </a:cubicBezTo>
                  <a:cubicBezTo>
                    <a:pt x="96" y="718"/>
                    <a:pt x="194" y="764"/>
                    <a:pt x="296" y="764"/>
                  </a:cubicBezTo>
                  <a:cubicBezTo>
                    <a:pt x="319" y="764"/>
                    <a:pt x="341" y="762"/>
                    <a:pt x="364" y="757"/>
                  </a:cubicBezTo>
                  <a:cubicBezTo>
                    <a:pt x="583" y="711"/>
                    <a:pt x="1046" y="611"/>
                    <a:pt x="1425" y="606"/>
                  </a:cubicBezTo>
                  <a:cubicBezTo>
                    <a:pt x="1925" y="599"/>
                    <a:pt x="1837" y="277"/>
                    <a:pt x="1837" y="277"/>
                  </a:cubicBezTo>
                  <a:lnTo>
                    <a:pt x="1837" y="277"/>
                  </a:lnTo>
                  <a:cubicBezTo>
                    <a:pt x="1837" y="277"/>
                    <a:pt x="1837" y="277"/>
                    <a:pt x="1837" y="277"/>
                  </a:cubicBezTo>
                  <a:cubicBezTo>
                    <a:pt x="1837" y="277"/>
                    <a:pt x="1769" y="0"/>
                    <a:pt x="1217" y="0"/>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1"/>
            <p:cNvSpPr/>
            <p:nvPr/>
          </p:nvSpPr>
          <p:spPr>
            <a:xfrm>
              <a:off x="2323525" y="680875"/>
              <a:ext cx="48125" cy="19125"/>
            </a:xfrm>
            <a:custGeom>
              <a:rect b="b" l="l" r="r" t="t"/>
              <a:pathLst>
                <a:path extrusionOk="0" h="765" w="1925">
                  <a:moveTo>
                    <a:pt x="711" y="0"/>
                  </a:moveTo>
                  <a:cubicBezTo>
                    <a:pt x="156" y="0"/>
                    <a:pt x="89" y="278"/>
                    <a:pt x="89" y="278"/>
                  </a:cubicBezTo>
                  <a:cubicBezTo>
                    <a:pt x="89" y="278"/>
                    <a:pt x="0" y="600"/>
                    <a:pt x="500" y="607"/>
                  </a:cubicBezTo>
                  <a:cubicBezTo>
                    <a:pt x="880" y="612"/>
                    <a:pt x="1342" y="711"/>
                    <a:pt x="1562" y="757"/>
                  </a:cubicBezTo>
                  <a:cubicBezTo>
                    <a:pt x="1585" y="762"/>
                    <a:pt x="1608" y="764"/>
                    <a:pt x="1632" y="764"/>
                  </a:cubicBezTo>
                  <a:cubicBezTo>
                    <a:pt x="1733" y="764"/>
                    <a:pt x="1830" y="719"/>
                    <a:pt x="1877" y="645"/>
                  </a:cubicBezTo>
                  <a:cubicBezTo>
                    <a:pt x="1925" y="570"/>
                    <a:pt x="1914" y="482"/>
                    <a:pt x="1848" y="421"/>
                  </a:cubicBezTo>
                  <a:cubicBezTo>
                    <a:pt x="1714" y="298"/>
                    <a:pt x="1214" y="12"/>
                    <a:pt x="752" y="1"/>
                  </a:cubicBezTo>
                  <a:cubicBezTo>
                    <a:pt x="738" y="0"/>
                    <a:pt x="725" y="0"/>
                    <a:pt x="711" y="0"/>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1"/>
            <p:cNvSpPr/>
            <p:nvPr/>
          </p:nvSpPr>
          <p:spPr>
            <a:xfrm>
              <a:off x="2293325" y="790650"/>
              <a:ext cx="36975" cy="13500"/>
            </a:xfrm>
            <a:custGeom>
              <a:rect b="b" l="l" r="r" t="t"/>
              <a:pathLst>
                <a:path extrusionOk="0" fill="none" h="540" w="1479">
                  <a:moveTo>
                    <a:pt x="1479" y="0"/>
                  </a:moveTo>
                  <a:cubicBezTo>
                    <a:pt x="1479" y="0"/>
                    <a:pt x="1038" y="539"/>
                    <a:pt x="1" y="229"/>
                  </a:cubicBezTo>
                </a:path>
              </a:pathLst>
            </a:custGeom>
            <a:solidFill>
              <a:srgbClr val="191919"/>
            </a:solidFill>
            <a:ln cap="rnd" cmpd="sng" w="2875">
              <a:solidFill>
                <a:srgbClr val="1D000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1"/>
            <p:cNvSpPr/>
            <p:nvPr/>
          </p:nvSpPr>
          <p:spPr>
            <a:xfrm>
              <a:off x="2314425" y="706725"/>
              <a:ext cx="72825" cy="72800"/>
            </a:xfrm>
            <a:custGeom>
              <a:rect b="b" l="l" r="r" t="t"/>
              <a:pathLst>
                <a:path extrusionOk="0" fill="none" h="2912" w="2913">
                  <a:moveTo>
                    <a:pt x="0" y="1456"/>
                  </a:moveTo>
                  <a:cubicBezTo>
                    <a:pt x="0" y="2260"/>
                    <a:pt x="652" y="2912"/>
                    <a:pt x="1456" y="2912"/>
                  </a:cubicBezTo>
                  <a:cubicBezTo>
                    <a:pt x="2261" y="2912"/>
                    <a:pt x="2913" y="2260"/>
                    <a:pt x="2913" y="1456"/>
                  </a:cubicBezTo>
                  <a:cubicBezTo>
                    <a:pt x="2913" y="652"/>
                    <a:pt x="2261" y="0"/>
                    <a:pt x="1456" y="0"/>
                  </a:cubicBezTo>
                  <a:cubicBezTo>
                    <a:pt x="652" y="0"/>
                    <a:pt x="0" y="652"/>
                    <a:pt x="0" y="1456"/>
                  </a:cubicBezTo>
                  <a:close/>
                </a:path>
              </a:pathLst>
            </a:custGeom>
            <a:solidFill>
              <a:srgbClr val="FF746E"/>
            </a:solidFill>
            <a:ln cap="flat" cmpd="sng" w="4900">
              <a:solidFill>
                <a:srgbClr val="FF746E"/>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1"/>
            <p:cNvSpPr/>
            <p:nvPr/>
          </p:nvSpPr>
          <p:spPr>
            <a:xfrm>
              <a:off x="2223425" y="706725"/>
              <a:ext cx="72825" cy="72800"/>
            </a:xfrm>
            <a:custGeom>
              <a:rect b="b" l="l" r="r" t="t"/>
              <a:pathLst>
                <a:path extrusionOk="0" fill="none" h="2912" w="2913">
                  <a:moveTo>
                    <a:pt x="0" y="1456"/>
                  </a:moveTo>
                  <a:cubicBezTo>
                    <a:pt x="0" y="2260"/>
                    <a:pt x="652" y="2912"/>
                    <a:pt x="1457" y="2912"/>
                  </a:cubicBezTo>
                  <a:cubicBezTo>
                    <a:pt x="2261" y="2912"/>
                    <a:pt x="2913" y="2260"/>
                    <a:pt x="2913" y="1456"/>
                  </a:cubicBezTo>
                  <a:cubicBezTo>
                    <a:pt x="2913" y="652"/>
                    <a:pt x="2261" y="0"/>
                    <a:pt x="1457" y="0"/>
                  </a:cubicBezTo>
                  <a:cubicBezTo>
                    <a:pt x="652" y="0"/>
                    <a:pt x="0" y="652"/>
                    <a:pt x="0" y="1456"/>
                  </a:cubicBezTo>
                  <a:close/>
                </a:path>
              </a:pathLst>
            </a:custGeom>
            <a:solidFill>
              <a:srgbClr val="FF746E"/>
            </a:solidFill>
            <a:ln cap="flat" cmpd="sng" w="4900">
              <a:solidFill>
                <a:srgbClr val="FF746E"/>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1"/>
            <p:cNvSpPr/>
            <p:nvPr/>
          </p:nvSpPr>
          <p:spPr>
            <a:xfrm>
              <a:off x="2296225" y="743125"/>
              <a:ext cx="18225" cy="25"/>
            </a:xfrm>
            <a:custGeom>
              <a:rect b="b" l="l" r="r" t="t"/>
              <a:pathLst>
                <a:path extrusionOk="0" fill="none" h="1" w="729">
                  <a:moveTo>
                    <a:pt x="1" y="0"/>
                  </a:moveTo>
                  <a:lnTo>
                    <a:pt x="728" y="0"/>
                  </a:lnTo>
                </a:path>
              </a:pathLst>
            </a:custGeom>
            <a:solidFill>
              <a:srgbClr val="FF746E"/>
            </a:solidFill>
            <a:ln cap="flat" cmpd="sng" w="4900">
              <a:solidFill>
                <a:srgbClr val="FF746E"/>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
            <p:cNvSpPr/>
            <p:nvPr/>
          </p:nvSpPr>
          <p:spPr>
            <a:xfrm>
              <a:off x="2213525" y="605225"/>
              <a:ext cx="155725" cy="81800"/>
            </a:xfrm>
            <a:custGeom>
              <a:rect b="b" l="l" r="r" t="t"/>
              <a:pathLst>
                <a:path extrusionOk="0" h="3272" w="6229">
                  <a:moveTo>
                    <a:pt x="3742" y="0"/>
                  </a:moveTo>
                  <a:cubicBezTo>
                    <a:pt x="631" y="0"/>
                    <a:pt x="1" y="3200"/>
                    <a:pt x="1" y="3200"/>
                  </a:cubicBezTo>
                  <a:cubicBezTo>
                    <a:pt x="394" y="3249"/>
                    <a:pt x="746" y="3271"/>
                    <a:pt x="1062" y="3271"/>
                  </a:cubicBezTo>
                  <a:cubicBezTo>
                    <a:pt x="3426" y="3271"/>
                    <a:pt x="3764" y="2043"/>
                    <a:pt x="3764" y="2043"/>
                  </a:cubicBezTo>
                  <a:cubicBezTo>
                    <a:pt x="3916" y="2506"/>
                    <a:pt x="3764" y="2976"/>
                    <a:pt x="3764" y="2976"/>
                  </a:cubicBezTo>
                  <a:cubicBezTo>
                    <a:pt x="6228" y="2440"/>
                    <a:pt x="5922" y="436"/>
                    <a:pt x="5922" y="436"/>
                  </a:cubicBezTo>
                  <a:cubicBezTo>
                    <a:pt x="5086" y="128"/>
                    <a:pt x="4365" y="0"/>
                    <a:pt x="3742" y="0"/>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1"/>
            <p:cNvSpPr/>
            <p:nvPr/>
          </p:nvSpPr>
          <p:spPr>
            <a:xfrm>
              <a:off x="2358725" y="629400"/>
              <a:ext cx="37050" cy="67775"/>
            </a:xfrm>
            <a:custGeom>
              <a:rect b="b" l="l" r="r" t="t"/>
              <a:pathLst>
                <a:path extrusionOk="0" h="2711" w="1482">
                  <a:moveTo>
                    <a:pt x="1" y="1"/>
                  </a:moveTo>
                  <a:cubicBezTo>
                    <a:pt x="1" y="1"/>
                    <a:pt x="150" y="1878"/>
                    <a:pt x="1399" y="2711"/>
                  </a:cubicBezTo>
                  <a:cubicBezTo>
                    <a:pt x="1399" y="2711"/>
                    <a:pt x="1482" y="170"/>
                    <a:pt x="1" y="1"/>
                  </a:cubicBezTo>
                  <a:close/>
                </a:path>
              </a:pathLst>
            </a:custGeom>
            <a:solidFill>
              <a:srgbClr val="1E0A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21"/>
          <p:cNvGrpSpPr/>
          <p:nvPr/>
        </p:nvGrpSpPr>
        <p:grpSpPr>
          <a:xfrm flipH="1" rot="217623">
            <a:off x="1583195" y="3433841"/>
            <a:ext cx="1171317" cy="1608530"/>
            <a:chOff x="3708300" y="1072800"/>
            <a:chExt cx="776725" cy="1066650"/>
          </a:xfrm>
        </p:grpSpPr>
        <p:sp>
          <p:nvSpPr>
            <p:cNvPr id="265" name="Google Shape;265;p21"/>
            <p:cNvSpPr/>
            <p:nvPr/>
          </p:nvSpPr>
          <p:spPr>
            <a:xfrm>
              <a:off x="3708300" y="1072800"/>
              <a:ext cx="776725" cy="1066650"/>
            </a:xfrm>
            <a:custGeom>
              <a:rect b="b" l="l" r="r" t="t"/>
              <a:pathLst>
                <a:path extrusionOk="0" h="42666" w="31069">
                  <a:moveTo>
                    <a:pt x="6830" y="1"/>
                  </a:moveTo>
                  <a:cubicBezTo>
                    <a:pt x="6707" y="1"/>
                    <a:pt x="6583" y="16"/>
                    <a:pt x="6456" y="50"/>
                  </a:cubicBezTo>
                  <a:cubicBezTo>
                    <a:pt x="5911" y="196"/>
                    <a:pt x="5497" y="669"/>
                    <a:pt x="5316" y="1177"/>
                  </a:cubicBezTo>
                  <a:cubicBezTo>
                    <a:pt x="5136" y="1688"/>
                    <a:pt x="5146" y="2228"/>
                    <a:pt x="5193" y="2751"/>
                  </a:cubicBezTo>
                  <a:cubicBezTo>
                    <a:pt x="5586" y="7042"/>
                    <a:pt x="8098" y="10770"/>
                    <a:pt x="10542" y="14321"/>
                  </a:cubicBezTo>
                  <a:cubicBezTo>
                    <a:pt x="9110" y="12451"/>
                    <a:pt x="7163" y="10945"/>
                    <a:pt x="4924" y="9980"/>
                  </a:cubicBezTo>
                  <a:cubicBezTo>
                    <a:pt x="4448" y="9775"/>
                    <a:pt x="3902" y="9600"/>
                    <a:pt x="3379" y="9600"/>
                  </a:cubicBezTo>
                  <a:cubicBezTo>
                    <a:pt x="3041" y="9600"/>
                    <a:pt x="2713" y="9673"/>
                    <a:pt x="2420" y="9858"/>
                  </a:cubicBezTo>
                  <a:cubicBezTo>
                    <a:pt x="1545" y="10409"/>
                    <a:pt x="1529" y="11597"/>
                    <a:pt x="1774" y="12523"/>
                  </a:cubicBezTo>
                  <a:cubicBezTo>
                    <a:pt x="2284" y="14472"/>
                    <a:pt x="3466" y="16190"/>
                    <a:pt x="4900" y="17646"/>
                  </a:cubicBezTo>
                  <a:cubicBezTo>
                    <a:pt x="6328" y="19099"/>
                    <a:pt x="8011" y="20316"/>
                    <a:pt x="9684" y="21521"/>
                  </a:cubicBezTo>
                  <a:cubicBezTo>
                    <a:pt x="8181" y="20795"/>
                    <a:pt x="6644" y="20055"/>
                    <a:pt x="4962" y="19720"/>
                  </a:cubicBezTo>
                  <a:cubicBezTo>
                    <a:pt x="4387" y="19606"/>
                    <a:pt x="3568" y="19384"/>
                    <a:pt x="2816" y="19384"/>
                  </a:cubicBezTo>
                  <a:cubicBezTo>
                    <a:pt x="2247" y="19384"/>
                    <a:pt x="1717" y="19512"/>
                    <a:pt x="1361" y="19910"/>
                  </a:cubicBezTo>
                  <a:cubicBezTo>
                    <a:pt x="0" y="21434"/>
                    <a:pt x="2318" y="23978"/>
                    <a:pt x="3407" y="24892"/>
                  </a:cubicBezTo>
                  <a:cubicBezTo>
                    <a:pt x="4591" y="25885"/>
                    <a:pt x="5945" y="26683"/>
                    <a:pt x="7129" y="27646"/>
                  </a:cubicBezTo>
                  <a:cubicBezTo>
                    <a:pt x="7866" y="28238"/>
                    <a:pt x="8703" y="28751"/>
                    <a:pt x="9480" y="29300"/>
                  </a:cubicBezTo>
                  <a:cubicBezTo>
                    <a:pt x="9908" y="29601"/>
                    <a:pt x="11356" y="30272"/>
                    <a:pt x="11520" y="30735"/>
                  </a:cubicBezTo>
                  <a:cubicBezTo>
                    <a:pt x="10718" y="30464"/>
                    <a:pt x="9895" y="30188"/>
                    <a:pt x="9034" y="30188"/>
                  </a:cubicBezTo>
                  <a:cubicBezTo>
                    <a:pt x="9011" y="30188"/>
                    <a:pt x="8989" y="30188"/>
                    <a:pt x="8966" y="30188"/>
                  </a:cubicBezTo>
                  <a:cubicBezTo>
                    <a:pt x="7503" y="30214"/>
                    <a:pt x="7381" y="31517"/>
                    <a:pt x="7779" y="32554"/>
                  </a:cubicBezTo>
                  <a:cubicBezTo>
                    <a:pt x="8158" y="33540"/>
                    <a:pt x="9313" y="34213"/>
                    <a:pt x="10199" y="34761"/>
                  </a:cubicBezTo>
                  <a:cubicBezTo>
                    <a:pt x="14401" y="37351"/>
                    <a:pt x="18718" y="39810"/>
                    <a:pt x="22860" y="42522"/>
                  </a:cubicBezTo>
                  <a:cubicBezTo>
                    <a:pt x="22939" y="42568"/>
                    <a:pt x="23012" y="42617"/>
                    <a:pt x="23087" y="42665"/>
                  </a:cubicBezTo>
                  <a:cubicBezTo>
                    <a:pt x="23091" y="42664"/>
                    <a:pt x="23120" y="42620"/>
                    <a:pt x="23163" y="42537"/>
                  </a:cubicBezTo>
                  <a:cubicBezTo>
                    <a:pt x="23567" y="41812"/>
                    <a:pt x="25460" y="38170"/>
                    <a:pt x="25630" y="37787"/>
                  </a:cubicBezTo>
                  <a:cubicBezTo>
                    <a:pt x="26395" y="36067"/>
                    <a:pt x="27045" y="34304"/>
                    <a:pt x="27576" y="32516"/>
                  </a:cubicBezTo>
                  <a:cubicBezTo>
                    <a:pt x="28200" y="30419"/>
                    <a:pt x="31069" y="24490"/>
                    <a:pt x="28106" y="23241"/>
                  </a:cubicBezTo>
                  <a:lnTo>
                    <a:pt x="28105" y="23241"/>
                  </a:lnTo>
                  <a:cubicBezTo>
                    <a:pt x="27861" y="23137"/>
                    <a:pt x="27601" y="23090"/>
                    <a:pt x="27336" y="23090"/>
                  </a:cubicBezTo>
                  <a:cubicBezTo>
                    <a:pt x="26562" y="23090"/>
                    <a:pt x="25749" y="23492"/>
                    <a:pt x="25199" y="24059"/>
                  </a:cubicBezTo>
                  <a:cubicBezTo>
                    <a:pt x="24457" y="24819"/>
                    <a:pt x="24084" y="25814"/>
                    <a:pt x="23726" y="26778"/>
                  </a:cubicBezTo>
                  <a:cubicBezTo>
                    <a:pt x="24043" y="25919"/>
                    <a:pt x="23891" y="24633"/>
                    <a:pt x="23991" y="23727"/>
                  </a:cubicBezTo>
                  <a:cubicBezTo>
                    <a:pt x="24115" y="22592"/>
                    <a:pt x="24261" y="21459"/>
                    <a:pt x="24394" y="20323"/>
                  </a:cubicBezTo>
                  <a:cubicBezTo>
                    <a:pt x="24648" y="18135"/>
                    <a:pt x="24866" y="15939"/>
                    <a:pt x="24779" y="13752"/>
                  </a:cubicBezTo>
                  <a:cubicBezTo>
                    <a:pt x="24740" y="12670"/>
                    <a:pt x="24822" y="10582"/>
                    <a:pt x="24158" y="9343"/>
                  </a:cubicBezTo>
                  <a:cubicBezTo>
                    <a:pt x="23943" y="8948"/>
                    <a:pt x="23651" y="8639"/>
                    <a:pt x="23253" y="8480"/>
                  </a:cubicBezTo>
                  <a:cubicBezTo>
                    <a:pt x="23053" y="8400"/>
                    <a:pt x="22860" y="8364"/>
                    <a:pt x="22674" y="8364"/>
                  </a:cubicBezTo>
                  <a:cubicBezTo>
                    <a:pt x="21476" y="8364"/>
                    <a:pt x="20582" y="9872"/>
                    <a:pt x="20081" y="10780"/>
                  </a:cubicBezTo>
                  <a:cubicBezTo>
                    <a:pt x="19353" y="12109"/>
                    <a:pt x="19148" y="13337"/>
                    <a:pt x="18967" y="14655"/>
                  </a:cubicBezTo>
                  <a:cubicBezTo>
                    <a:pt x="19271" y="12310"/>
                    <a:pt x="19377" y="9955"/>
                    <a:pt x="19286" y="7612"/>
                  </a:cubicBezTo>
                  <a:cubicBezTo>
                    <a:pt x="19211" y="5571"/>
                    <a:pt x="18961" y="3466"/>
                    <a:pt x="17833" y="1770"/>
                  </a:cubicBezTo>
                  <a:cubicBezTo>
                    <a:pt x="17666" y="1518"/>
                    <a:pt x="17433" y="1252"/>
                    <a:pt x="17108" y="1252"/>
                  </a:cubicBezTo>
                  <a:cubicBezTo>
                    <a:pt x="16896" y="1252"/>
                    <a:pt x="16698" y="1371"/>
                    <a:pt x="16527" y="1495"/>
                  </a:cubicBezTo>
                  <a:cubicBezTo>
                    <a:pt x="15130" y="2518"/>
                    <a:pt x="14559" y="4230"/>
                    <a:pt x="14250" y="5840"/>
                  </a:cubicBezTo>
                  <a:cubicBezTo>
                    <a:pt x="13882" y="7743"/>
                    <a:pt x="13757" y="9675"/>
                    <a:pt x="13874" y="11580"/>
                  </a:cubicBezTo>
                  <a:cubicBezTo>
                    <a:pt x="12343" y="7957"/>
                    <a:pt x="11366" y="4185"/>
                    <a:pt x="8707" y="1114"/>
                  </a:cubicBezTo>
                  <a:cubicBezTo>
                    <a:pt x="8230" y="560"/>
                    <a:pt x="7567" y="1"/>
                    <a:pt x="6830" y="1"/>
                  </a:cubicBezTo>
                  <a:close/>
                </a:path>
              </a:pathLst>
            </a:custGeom>
            <a:solidFill>
              <a:srgbClr val="CDDC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
            <p:cNvSpPr/>
            <p:nvPr/>
          </p:nvSpPr>
          <p:spPr>
            <a:xfrm>
              <a:off x="3808850" y="1173650"/>
              <a:ext cx="565500" cy="965800"/>
            </a:xfrm>
            <a:custGeom>
              <a:rect b="b" l="l" r="r" t="t"/>
              <a:pathLst>
                <a:path extrusionOk="0" h="38632" w="22620">
                  <a:moveTo>
                    <a:pt x="3964" y="0"/>
                  </a:moveTo>
                  <a:cubicBezTo>
                    <a:pt x="3939" y="0"/>
                    <a:pt x="3913" y="6"/>
                    <a:pt x="3889" y="19"/>
                  </a:cubicBezTo>
                  <a:cubicBezTo>
                    <a:pt x="3822" y="58"/>
                    <a:pt x="3795" y="143"/>
                    <a:pt x="3832" y="204"/>
                  </a:cubicBezTo>
                  <a:cubicBezTo>
                    <a:pt x="7240" y="5902"/>
                    <a:pt x="9536" y="12032"/>
                    <a:pt x="11335" y="17279"/>
                  </a:cubicBezTo>
                  <a:cubicBezTo>
                    <a:pt x="11591" y="18016"/>
                    <a:pt x="11853" y="18753"/>
                    <a:pt x="12120" y="19490"/>
                  </a:cubicBezTo>
                  <a:cubicBezTo>
                    <a:pt x="8736" y="15289"/>
                    <a:pt x="4748" y="11561"/>
                    <a:pt x="248" y="8406"/>
                  </a:cubicBezTo>
                  <a:cubicBezTo>
                    <a:pt x="225" y="8389"/>
                    <a:pt x="197" y="8381"/>
                    <a:pt x="169" y="8381"/>
                  </a:cubicBezTo>
                  <a:cubicBezTo>
                    <a:pt x="125" y="8381"/>
                    <a:pt x="79" y="8401"/>
                    <a:pt x="48" y="8440"/>
                  </a:cubicBezTo>
                  <a:cubicBezTo>
                    <a:pt x="1" y="8498"/>
                    <a:pt x="10" y="8581"/>
                    <a:pt x="69" y="8623"/>
                  </a:cubicBezTo>
                  <a:cubicBezTo>
                    <a:pt x="4791" y="11932"/>
                    <a:pt x="8947" y="15870"/>
                    <a:pt x="12427" y="20330"/>
                  </a:cubicBezTo>
                  <a:cubicBezTo>
                    <a:pt x="12932" y="21704"/>
                    <a:pt x="13449" y="23065"/>
                    <a:pt x="13958" y="24404"/>
                  </a:cubicBezTo>
                  <a:cubicBezTo>
                    <a:pt x="12552" y="22980"/>
                    <a:pt x="10613" y="22023"/>
                    <a:pt x="8577" y="21104"/>
                  </a:cubicBezTo>
                  <a:cubicBezTo>
                    <a:pt x="6125" y="20000"/>
                    <a:pt x="3709" y="18958"/>
                    <a:pt x="1095" y="18392"/>
                  </a:cubicBezTo>
                  <a:cubicBezTo>
                    <a:pt x="1085" y="18390"/>
                    <a:pt x="1076" y="18389"/>
                    <a:pt x="1066" y="18389"/>
                  </a:cubicBezTo>
                  <a:cubicBezTo>
                    <a:pt x="1001" y="18389"/>
                    <a:pt x="939" y="18430"/>
                    <a:pt x="918" y="18493"/>
                  </a:cubicBezTo>
                  <a:cubicBezTo>
                    <a:pt x="900" y="18564"/>
                    <a:pt x="941" y="18638"/>
                    <a:pt x="1017" y="18653"/>
                  </a:cubicBezTo>
                  <a:cubicBezTo>
                    <a:pt x="3603" y="19213"/>
                    <a:pt x="6006" y="20246"/>
                    <a:pt x="8444" y="21348"/>
                  </a:cubicBezTo>
                  <a:cubicBezTo>
                    <a:pt x="10703" y="22369"/>
                    <a:pt x="12847" y="23430"/>
                    <a:pt x="14239" y="25136"/>
                  </a:cubicBezTo>
                  <a:cubicBezTo>
                    <a:pt x="15358" y="28062"/>
                    <a:pt x="16501" y="31077"/>
                    <a:pt x="17480" y="34112"/>
                  </a:cubicBezTo>
                  <a:cubicBezTo>
                    <a:pt x="14416" y="31413"/>
                    <a:pt x="10677" y="29343"/>
                    <a:pt x="6642" y="28111"/>
                  </a:cubicBezTo>
                  <a:cubicBezTo>
                    <a:pt x="6628" y="28107"/>
                    <a:pt x="6614" y="28105"/>
                    <a:pt x="6600" y="28105"/>
                  </a:cubicBezTo>
                  <a:cubicBezTo>
                    <a:pt x="6538" y="28105"/>
                    <a:pt x="6481" y="28142"/>
                    <a:pt x="6458" y="28199"/>
                  </a:cubicBezTo>
                  <a:cubicBezTo>
                    <a:pt x="6430" y="28270"/>
                    <a:pt x="6465" y="28346"/>
                    <a:pt x="6543" y="28369"/>
                  </a:cubicBezTo>
                  <a:cubicBezTo>
                    <a:pt x="10672" y="29626"/>
                    <a:pt x="14492" y="31774"/>
                    <a:pt x="17585" y="34578"/>
                  </a:cubicBezTo>
                  <a:cubicBezTo>
                    <a:pt x="17598" y="34591"/>
                    <a:pt x="17616" y="34600"/>
                    <a:pt x="17638" y="34603"/>
                  </a:cubicBezTo>
                  <a:cubicBezTo>
                    <a:pt x="18048" y="35891"/>
                    <a:pt x="18453" y="37187"/>
                    <a:pt x="18838" y="38488"/>
                  </a:cubicBezTo>
                  <a:cubicBezTo>
                    <a:pt x="18917" y="38534"/>
                    <a:pt x="18991" y="38583"/>
                    <a:pt x="19065" y="38631"/>
                  </a:cubicBezTo>
                  <a:cubicBezTo>
                    <a:pt x="19069" y="38630"/>
                    <a:pt x="19098" y="38586"/>
                    <a:pt x="19142" y="38503"/>
                  </a:cubicBezTo>
                  <a:cubicBezTo>
                    <a:pt x="18731" y="37122"/>
                    <a:pt x="18305" y="35743"/>
                    <a:pt x="17867" y="34376"/>
                  </a:cubicBezTo>
                  <a:cubicBezTo>
                    <a:pt x="19151" y="30246"/>
                    <a:pt x="20738" y="26146"/>
                    <a:pt x="22588" y="22190"/>
                  </a:cubicBezTo>
                  <a:cubicBezTo>
                    <a:pt x="22619" y="22119"/>
                    <a:pt x="22588" y="22043"/>
                    <a:pt x="22517" y="22017"/>
                  </a:cubicBezTo>
                  <a:cubicBezTo>
                    <a:pt x="22500" y="22011"/>
                    <a:pt x="22482" y="22008"/>
                    <a:pt x="22465" y="22008"/>
                  </a:cubicBezTo>
                  <a:cubicBezTo>
                    <a:pt x="22407" y="22008"/>
                    <a:pt x="22353" y="22039"/>
                    <a:pt x="22328" y="22091"/>
                  </a:cubicBezTo>
                  <a:cubicBezTo>
                    <a:pt x="20532" y="25935"/>
                    <a:pt x="18986" y="29910"/>
                    <a:pt x="17720" y="33918"/>
                  </a:cubicBezTo>
                  <a:cubicBezTo>
                    <a:pt x="16785" y="31028"/>
                    <a:pt x="15703" y="28161"/>
                    <a:pt x="14637" y="25374"/>
                  </a:cubicBezTo>
                  <a:cubicBezTo>
                    <a:pt x="14657" y="25352"/>
                    <a:pt x="14674" y="25327"/>
                    <a:pt x="14680" y="25298"/>
                  </a:cubicBezTo>
                  <a:cubicBezTo>
                    <a:pt x="15570" y="20077"/>
                    <a:pt x="16496" y="14679"/>
                    <a:pt x="19105" y="9803"/>
                  </a:cubicBezTo>
                  <a:cubicBezTo>
                    <a:pt x="19138" y="9739"/>
                    <a:pt x="19114" y="9658"/>
                    <a:pt x="19042" y="9627"/>
                  </a:cubicBezTo>
                  <a:cubicBezTo>
                    <a:pt x="19024" y="9618"/>
                    <a:pt x="19004" y="9614"/>
                    <a:pt x="18984" y="9614"/>
                  </a:cubicBezTo>
                  <a:cubicBezTo>
                    <a:pt x="18931" y="9614"/>
                    <a:pt x="18877" y="9644"/>
                    <a:pt x="18851" y="9695"/>
                  </a:cubicBezTo>
                  <a:cubicBezTo>
                    <a:pt x="16280" y="14497"/>
                    <a:pt x="15338" y="19780"/>
                    <a:pt x="14460" y="24911"/>
                  </a:cubicBezTo>
                  <a:cubicBezTo>
                    <a:pt x="14431" y="24831"/>
                    <a:pt x="14401" y="24755"/>
                    <a:pt x="14373" y="24679"/>
                  </a:cubicBezTo>
                  <a:cubicBezTo>
                    <a:pt x="13808" y="23207"/>
                    <a:pt x="13238" y="21707"/>
                    <a:pt x="12684" y="20197"/>
                  </a:cubicBezTo>
                  <a:cubicBezTo>
                    <a:pt x="12586" y="19613"/>
                    <a:pt x="10621" y="7583"/>
                    <a:pt x="13058" y="1023"/>
                  </a:cubicBezTo>
                  <a:cubicBezTo>
                    <a:pt x="13086" y="954"/>
                    <a:pt x="13046" y="877"/>
                    <a:pt x="12970" y="856"/>
                  </a:cubicBezTo>
                  <a:cubicBezTo>
                    <a:pt x="12958" y="853"/>
                    <a:pt x="12945" y="851"/>
                    <a:pt x="12932" y="851"/>
                  </a:cubicBezTo>
                  <a:cubicBezTo>
                    <a:pt x="12871" y="851"/>
                    <a:pt x="12810" y="889"/>
                    <a:pt x="12790" y="947"/>
                  </a:cubicBezTo>
                  <a:cubicBezTo>
                    <a:pt x="10783" y="6347"/>
                    <a:pt x="11725" y="15380"/>
                    <a:pt x="12196" y="18859"/>
                  </a:cubicBezTo>
                  <a:cubicBezTo>
                    <a:pt x="11997" y="18299"/>
                    <a:pt x="11798" y="17744"/>
                    <a:pt x="11608" y="17185"/>
                  </a:cubicBezTo>
                  <a:cubicBezTo>
                    <a:pt x="9804" y="11925"/>
                    <a:pt x="7503" y="5781"/>
                    <a:pt x="4083" y="62"/>
                  </a:cubicBezTo>
                  <a:cubicBezTo>
                    <a:pt x="4058" y="22"/>
                    <a:pt x="4012" y="0"/>
                    <a:pt x="3964" y="0"/>
                  </a:cubicBez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21"/>
          <p:cNvSpPr/>
          <p:nvPr/>
        </p:nvSpPr>
        <p:spPr>
          <a:xfrm flipH="1" rot="1092056">
            <a:off x="844425" y="3823843"/>
            <a:ext cx="1206051" cy="993665"/>
          </a:xfrm>
          <a:custGeom>
            <a:rect b="b" l="l" r="r" t="t"/>
            <a:pathLst>
              <a:path extrusionOk="0" h="29503" w="35809">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rgbClr val="CDDC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