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7D49-5807-EACC-DAB3-71FA9524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1C879-E4E4-BF06-D2CA-DEC3D712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E776-0B4C-14AE-48E8-F5F1E715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5194-2E52-1A81-3F06-CC775526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EC09-F47B-116F-AE9A-5C83FB1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2D34-06AB-7857-5821-170444C5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B1B83-31B2-0418-9278-26B86839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B520-EB64-EEC4-AE37-D2E78245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2C25-FA16-B0B4-C06B-17C20835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7C34-AB7B-22E0-A946-78DB893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F5B1-F628-2905-356D-D3A73FBB7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1DCEC-C0E5-1F4D-18BF-30FEE53D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9BE4-C226-D7BF-B540-C9E12491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F1DB-88DE-5458-A507-AFE0A18E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11FE-9618-B890-5165-164C003A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216-3F7E-F4CC-3EDC-193FB66F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6645-02BE-52DA-70F9-552AB4FD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915C-CA96-16D2-1DA8-40A5334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9AEC-6EAC-3C19-CAED-242AB5D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B5E2-1509-DB23-FC4F-F9A598F7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9B8B-5D86-CA9B-415D-D3A8A4FE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6E73F-EF93-33DA-9354-34B638EB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EF4A-586E-67A6-A2CE-1FBFF43D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91F-73DD-9707-8B04-14700EF9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D83B-7B55-AAE1-349B-A41D7204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F90-156D-04A9-64F2-637AA71C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573F-ED0C-59CA-A1DA-CFB31FC4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F4F1-588E-4B27-407E-E1F9EE2C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39B8-4F8F-F2D1-A1C5-6A43241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87F62-7FF8-775C-0ED7-20DEB244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3436-34E4-D20C-2D59-8CA71C9A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2BC0-4B45-98E5-F4EB-C24BBAA4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AB9D-02CF-B5B0-EC2E-2F22B69A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0D59-4C31-F661-4E2F-21CD733AD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C10D-B57C-55FF-814A-D75DB701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3DDD5-39E8-C663-DC76-496ACC45F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45A00-E818-368C-6EAB-B9CBD5F3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CDB74-4DD2-39D3-6383-9597E5A5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881C-8E35-7E6B-C8E6-84C037A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79A8-61BD-1B5C-EC6C-96C75B0E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7821A-6970-6812-CF0D-1636A8F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519A-6862-8F22-A865-5E5366B5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07FA3-C06D-D952-3D5D-9B989B27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1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958-DBDF-A1C9-E6AE-30D8372E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196ED-24A0-AE69-E4ED-237B977B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A920-996C-FCD4-CD52-9FF5069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8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54B9-6D4E-C737-1984-BA2E28E5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75FB-430E-5E8A-06E4-8E33CAA0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8676D-69E9-2631-7FF2-F6FC959B3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D7C02-9126-1E7D-F605-9AD15A6F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574A-3E85-4454-129D-477A5A09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451A-7A12-CB25-1D9A-1664FC9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1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B324-A5F2-417D-86F3-7F91BE47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5B7DF-2258-2D84-A70A-17587C20F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FB3B-77A0-FD3C-9DFC-3CCDB876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36794-6145-74E2-5138-393EE32D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B577-118B-5537-C96B-FF1AC3D5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BEF0-3699-D18E-6B66-9CF60ED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2F464-2639-4F07-95B3-793B3171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50E1-F9AC-CFB6-1EED-B33F3AC7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60AC-28E7-3FE9-2C0B-4E0DAA1D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5735-98E1-4627-B331-E13F1224AB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093B-C49D-4411-9B69-03566D38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5ADF-2D38-AE0F-6943-1B4C67A6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018B-F3D7-4070-9B91-FC2C075BF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Free Download">
            <a:extLst>
              <a:ext uri="{FF2B5EF4-FFF2-40B4-BE49-F238E27FC236}">
                <a16:creationId xmlns:a16="http://schemas.microsoft.com/office/drawing/2014/main" id="{C9EDF765-1CD5-07D8-1297-DA2E3814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90625"/>
            <a:ext cx="509821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Angular Material How to disable an svg icon - Stack Overflow">
            <a:extLst>
              <a:ext uri="{FF2B5EF4-FFF2-40B4-BE49-F238E27FC236}">
                <a16:creationId xmlns:a16="http://schemas.microsoft.com/office/drawing/2014/main" id="{4FA106DF-4087-2CA2-AEC8-5D2C2E9C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778" l="400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06" y="1456748"/>
            <a:ext cx="468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7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Free Download">
            <a:extLst>
              <a:ext uri="{FF2B5EF4-FFF2-40B4-BE49-F238E27FC236}">
                <a16:creationId xmlns:a16="http://schemas.microsoft.com/office/drawing/2014/main" id="{C9EDF765-1CD5-07D8-1297-DA2E3814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90625"/>
            <a:ext cx="509821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B80667-4CB8-794D-F694-43BD8678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42" y="1089000"/>
            <a:ext cx="409180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1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dhanalakota</dc:creator>
  <cp:lastModifiedBy>sairam dhanalakota</cp:lastModifiedBy>
  <cp:revision>4</cp:revision>
  <dcterms:created xsi:type="dcterms:W3CDTF">2023-04-06T14:33:23Z</dcterms:created>
  <dcterms:modified xsi:type="dcterms:W3CDTF">2023-04-06T15:33:21Z</dcterms:modified>
</cp:coreProperties>
</file>