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BA9D-B469-2926-522C-39B1E19B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EE1A5-668A-B4A8-1138-A8147167C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BA28-332F-7256-BC3E-59F41DE7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3905-E5C9-FC41-21B9-15BDC5F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B55B-9092-E713-AFC9-B90C4362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4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2DDE-96FD-C229-74A2-D51D45A4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649FD-EEA1-2445-E44C-79FDC985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1A0E-F9E8-1A01-E414-30E709D7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90EA-56DE-8189-2D44-4EC2E2B0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F96E-DC6D-B5BF-62AC-5DD538FB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9983A-DF62-D263-6873-0C9841650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2965D-738F-9F7D-663B-E3F5C34A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FBFF-574F-D0D5-846D-1D73FAD9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5528-113F-5897-FA64-094EFFC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0270-2180-C67F-43B7-855FB968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BB6C-A836-EE3D-6A69-B98CC824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E467-10E9-1BE7-6F8F-D8F0825E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EDC1-64B1-7A5A-0BFB-633FE6BC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2289-FFD0-C068-9A33-B53F635C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BC9D-0E40-29FA-3BDF-CF45D9EC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E805-18E1-C60A-70C0-D92CC220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2D7C9-3ABF-59B3-0635-C4EB416E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77ED-FF31-3221-4860-A2815B7B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86F1-4399-FE66-7F50-4D46F40E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6E0-1E7A-2525-9477-2CA1CB8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200F-5320-C497-B411-8C4B6A96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3D95-6063-D75F-F703-8444F064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14720-5BE2-0BDF-D1D8-10A3DED1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96E6-87A8-6495-64A8-34DD601F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D7E7C-6A90-BD8E-11A2-5BC21C0D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74326-3655-E0D5-E288-801949B1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190-E15A-7DB1-8607-C5B77821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AEBD-9699-D3F5-7E55-976D91F9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11606-5653-48B0-B847-8656F0577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1803A-F8E0-0D50-6AB1-AFE9C7269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C329D-96ED-5F8B-900F-DEFCD7CC4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1FD05-6E51-0328-4B52-2A2155D6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56761-B66A-7442-24D4-43FF64F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556D5-F5F3-CDE8-7634-D4B9708F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9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BBE9-1314-95B9-D79B-35A365CC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C2A9C-7493-A85E-F6B3-15749147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E72F0-183A-CF6E-096A-1212D10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211E0-B5BA-E9E3-76A6-99DF41D3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2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3F50D-A441-8972-7AC0-ADDC8149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DFAC1-5D8C-5365-B24F-6E5A671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D51F-813E-4277-1363-1FC7513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5A78-776B-9BAA-A7DB-9E7CA30D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3B93-9CA0-19C5-5C7F-42BED06A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489A8-0B9F-379E-1ECE-2196A1DE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E9AEB-6D49-2C17-1C56-4B558A7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B45D-C2AE-2D31-A746-B2D20605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1D8B5-B4F2-57E7-9EBD-9BB2F96F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8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7D71-910D-D9EC-09CA-C80E1896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C127D-D1B1-25A9-5771-E4D0CDB6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0F224-3FA9-9310-0B99-B9F477084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4E894-DAB5-4114-0E1A-0FEEF39B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CDFF-6D7C-7F91-7E3E-541E76E3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C1A15-2F12-1DE5-906F-3447B9E8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9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83E43-397C-456A-0296-9785F667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359E-CCAC-6715-B872-0D46DAC0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2A07-B5EC-4EDD-7A9D-722DF423F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A150-B993-4503-AE15-D3339334185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AFDB-E004-AE51-B670-1217FA1B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A15A-0F51-BB90-7518-209B00346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6E27-D4F3-4393-A7AB-08DE212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6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9B34F9-7A25-9A53-D6A6-331AB6139240}"/>
              </a:ext>
            </a:extLst>
          </p:cNvPr>
          <p:cNvGrpSpPr/>
          <p:nvPr/>
        </p:nvGrpSpPr>
        <p:grpSpPr>
          <a:xfrm>
            <a:off x="269032" y="2152554"/>
            <a:ext cx="11790964" cy="2046223"/>
            <a:chOff x="269032" y="2152554"/>
            <a:chExt cx="11790964" cy="204622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390292F-810E-3E1D-D3C5-261BC09C8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32" y="2152554"/>
              <a:ext cx="4027894" cy="204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12F631C-69B0-5517-4396-0D04C7DA6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927" y="2152555"/>
              <a:ext cx="4027894" cy="204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13DBED7-0BDA-DC52-5508-DE86DACC6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102" y="2152554"/>
              <a:ext cx="4027894" cy="204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6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EAD45A-EF28-30FB-6F68-2081AB6F574C}"/>
              </a:ext>
            </a:extLst>
          </p:cNvPr>
          <p:cNvGrpSpPr/>
          <p:nvPr/>
        </p:nvGrpSpPr>
        <p:grpSpPr>
          <a:xfrm>
            <a:off x="567189" y="2056533"/>
            <a:ext cx="10656411" cy="2744933"/>
            <a:chOff x="1136356" y="2056533"/>
            <a:chExt cx="10656411" cy="274493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27919AB-1AC7-FFF5-D392-3F9969A02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356" y="2056533"/>
              <a:ext cx="5403273" cy="2744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9868762-1089-096D-483B-3C00168AB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494" y="2056534"/>
              <a:ext cx="5403273" cy="2744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26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175676-01E4-11A9-1DE8-41064866A7CA}"/>
              </a:ext>
            </a:extLst>
          </p:cNvPr>
          <p:cNvGrpSpPr/>
          <p:nvPr/>
        </p:nvGrpSpPr>
        <p:grpSpPr>
          <a:xfrm>
            <a:off x="1825592" y="481790"/>
            <a:ext cx="7757044" cy="5972175"/>
            <a:chOff x="1825592" y="481790"/>
            <a:chExt cx="7757044" cy="597217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F1D5630-7374-30B2-8055-BFC627D1A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593" y="481790"/>
              <a:ext cx="3819525" cy="307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AA1E85C4-C6BF-90CF-6AB9-E9D314F0D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111" y="481790"/>
              <a:ext cx="3819525" cy="280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5029974-8A76-A0FD-3785-586E3BDED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592" y="3558365"/>
              <a:ext cx="3819525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5785C09-8103-C9E8-C59A-0C8700EB2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111" y="3558365"/>
              <a:ext cx="3819525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89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99E47B-8430-4046-C50B-385FAE51A619}"/>
              </a:ext>
            </a:extLst>
          </p:cNvPr>
          <p:cNvGrpSpPr/>
          <p:nvPr/>
        </p:nvGrpSpPr>
        <p:grpSpPr>
          <a:xfrm>
            <a:off x="1555005" y="857250"/>
            <a:ext cx="7934325" cy="5605171"/>
            <a:chOff x="1555005" y="857250"/>
            <a:chExt cx="7934325" cy="5605171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1AFAFAD-ADE3-ECD9-8163-619A01F79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005" y="857250"/>
              <a:ext cx="3819525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16C62C6D-E302-33AE-A7C7-D2854AC77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805" y="857250"/>
              <a:ext cx="3819525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8A851523-DBC8-AD69-46A6-B35249B61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130" y="3623971"/>
              <a:ext cx="3819525" cy="2838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C24615FA-7009-6006-C7DA-7D66EFD5A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804" y="3733800"/>
              <a:ext cx="3819525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25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2B835B-0EE1-B156-6925-11BF24FCFEB3}"/>
              </a:ext>
            </a:extLst>
          </p:cNvPr>
          <p:cNvGrpSpPr/>
          <p:nvPr/>
        </p:nvGrpSpPr>
        <p:grpSpPr>
          <a:xfrm>
            <a:off x="1029672" y="1573957"/>
            <a:ext cx="7342803" cy="2571750"/>
            <a:chOff x="1029672" y="1573957"/>
            <a:chExt cx="7342803" cy="25717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1BDF645-DC1A-F20F-A0C1-F877E4F52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672" y="1573957"/>
              <a:ext cx="363855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4EB0FC-D088-3ECC-01CF-B4E4C28BD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573957"/>
              <a:ext cx="363855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3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0C7F4-A384-8891-8D47-4E74E95F7916}"/>
              </a:ext>
            </a:extLst>
          </p:cNvPr>
          <p:cNvGrpSpPr/>
          <p:nvPr/>
        </p:nvGrpSpPr>
        <p:grpSpPr>
          <a:xfrm>
            <a:off x="1322323" y="594243"/>
            <a:ext cx="7547105" cy="5148165"/>
            <a:chOff x="1322323" y="594243"/>
            <a:chExt cx="7547105" cy="514816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C053F2A-86C5-1884-991E-26B09B683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323" y="594243"/>
              <a:ext cx="3762375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545A002-B136-AC32-195E-26A4ED23C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788" y="594243"/>
              <a:ext cx="3705225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838A54F-F94F-11EA-FCCE-869C6D9BE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048" y="3170658"/>
              <a:ext cx="367665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6C9336A7-262D-DB84-C4D8-F28675440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878" y="3165993"/>
              <a:ext cx="363855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193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2758CD-1BD3-CCE9-2C40-D03499C295E8}"/>
              </a:ext>
            </a:extLst>
          </p:cNvPr>
          <p:cNvGrpSpPr/>
          <p:nvPr/>
        </p:nvGrpSpPr>
        <p:grpSpPr>
          <a:xfrm>
            <a:off x="1067772" y="829745"/>
            <a:ext cx="11124228" cy="5991225"/>
            <a:chOff x="1067772" y="829745"/>
            <a:chExt cx="11124228" cy="599122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7818984-6970-D8FB-1B20-2DB3C48BE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016" y="829745"/>
              <a:ext cx="3562350" cy="309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608D07F7-C93C-EFD4-7D46-465FF44AF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772" y="3925370"/>
              <a:ext cx="3562350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8A44A5C3-DBB8-0F02-17B4-BD1CB5F9C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016" y="3925370"/>
              <a:ext cx="3562350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273122F1-E1FA-2E11-5468-150ADD167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650" y="953569"/>
              <a:ext cx="3562350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4971D41C-9C58-FA1C-96A2-EE2DEDA22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366" y="3925370"/>
              <a:ext cx="3562350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4B68AC-4B3A-2A8D-5F33-41706EF85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922" y="829745"/>
              <a:ext cx="35052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674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F99F502-544D-2370-EF5F-057BA5F8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14538"/>
            <a:ext cx="35052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dhanalakota</dc:creator>
  <cp:lastModifiedBy>sairam dhanalakota</cp:lastModifiedBy>
  <cp:revision>6</cp:revision>
  <dcterms:created xsi:type="dcterms:W3CDTF">2023-02-13T06:40:01Z</dcterms:created>
  <dcterms:modified xsi:type="dcterms:W3CDTF">2023-02-14T04:44:40Z</dcterms:modified>
</cp:coreProperties>
</file>