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6"/>
  </p:notesMasterIdLst>
  <p:handoutMasterIdLst>
    <p:handoutMasterId r:id="rId17"/>
  </p:handoutMasterIdLst>
  <p:sldIdLst>
    <p:sldId id="256" r:id="rId2"/>
    <p:sldId id="381" r:id="rId3"/>
    <p:sldId id="327" r:id="rId4"/>
    <p:sldId id="382" r:id="rId5"/>
    <p:sldId id="333" r:id="rId6"/>
    <p:sldId id="362" r:id="rId7"/>
    <p:sldId id="371" r:id="rId8"/>
    <p:sldId id="372" r:id="rId9"/>
    <p:sldId id="374" r:id="rId10"/>
    <p:sldId id="377" r:id="rId11"/>
    <p:sldId id="378" r:id="rId12"/>
    <p:sldId id="379" r:id="rId13"/>
    <p:sldId id="380" r:id="rId14"/>
    <p:sldId id="339" r:id="rId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521415D9-36F7-43E2-AB2F-B90AF26B5E84}">
      <p14:sectionLst xmlns:p14="http://schemas.microsoft.com/office/powerpoint/2010/main">
        <p14:section name="Default Section" id="{7FA880ED-1FBD-4EEB-BE4C-AD78BA05629D}">
          <p14:sldIdLst>
            <p14:sldId id="256"/>
            <p14:sldId id="381"/>
            <p14:sldId id="327"/>
            <p14:sldId id="382"/>
            <p14:sldId id="333"/>
            <p14:sldId id="362"/>
            <p14:sldId id="371"/>
            <p14:sldId id="372"/>
            <p14:sldId id="374"/>
            <p14:sldId id="377"/>
            <p14:sldId id="378"/>
            <p14:sldId id="379"/>
            <p14:sldId id="380"/>
          </p14:sldIdLst>
        </p14:section>
        <p14:section name="Untitled Section" id="{C4F8EFD7-018B-4479-BD04-DDE800278865}">
          <p14:sldIdLst>
            <p14:sldId id="339"/>
          </p14:sldIdLst>
        </p14:section>
      </p14:sectionLst>
    </p:ext>
    <p:ext uri="{EFAFB233-063F-42B5-8137-9DF3F51BA10A}">
      <p15:sldGuideLst xmlns:p15="http://schemas.microsoft.com/office/powerpoint/2012/main">
        <p15:guide id="1" orient="horz" pos="2160" userDrawn="1">
          <p15:clr>
            <a:srgbClr val="A4A3A4"/>
          </p15:clr>
        </p15:guide>
        <p15:guide id="2" pos="29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659A7-AF41-3782-FB66-7181FD84B0CB}" v="711" dt="2025-04-20T19:25:47.531"/>
    <p1510:client id="{461260B6-E676-9F82-6CCF-561C1620738A}" v="384" dt="2025-04-21T03:36:20.536"/>
    <p1510:client id="{65212B18-8E56-65B3-DEF4-8F32E3DC362B}" v="21" dt="2025-04-21T04:57:38.614"/>
    <p1510:client id="{F618A8D8-A9E3-1E5E-FDAD-20D91878D809}" v="62" dt="2025-04-21T04:51:52.720"/>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904"/>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21881A66B5" userId="S::ravulasaisiddarth21csaiml@student.vardhaman.org::bcd9be78-7098-47b9-9469-14d349e384db" providerId="AD" clId="Web-{461260B6-E676-9F82-6CCF-561C1620738A}"/>
    <pc:docChg chg="addSld delSld modSld modSection">
      <pc:chgData name="21881A66B5" userId="S::ravulasaisiddarth21csaiml@student.vardhaman.org::bcd9be78-7098-47b9-9469-14d349e384db" providerId="AD" clId="Web-{461260B6-E676-9F82-6CCF-561C1620738A}" dt="2025-04-21T03:36:20.223" v="253" actId="20577"/>
      <pc:docMkLst>
        <pc:docMk/>
      </pc:docMkLst>
      <pc:sldChg chg="addSp delSp modSp add del">
        <pc:chgData name="21881A66B5" userId="S::ravulasaisiddarth21csaiml@student.vardhaman.org::bcd9be78-7098-47b9-9469-14d349e384db" providerId="AD" clId="Web-{461260B6-E676-9F82-6CCF-561C1620738A}" dt="2025-04-21T03:23:55.036" v="40"/>
        <pc:sldMkLst>
          <pc:docMk/>
          <pc:sldMk cId="0" sldId="327"/>
        </pc:sldMkLst>
        <pc:spChg chg="del">
          <ac:chgData name="21881A66B5" userId="S::ravulasaisiddarth21csaiml@student.vardhaman.org::bcd9be78-7098-47b9-9469-14d349e384db" providerId="AD" clId="Web-{461260B6-E676-9F82-6CCF-561C1620738A}" dt="2025-04-21T03:22:55.036" v="31"/>
          <ac:spMkLst>
            <pc:docMk/>
            <pc:sldMk cId="0" sldId="327"/>
            <ac:spMk id="3" creationId="{00000000-0000-0000-0000-000000000000}"/>
          </ac:spMkLst>
        </pc:spChg>
        <pc:spChg chg="add mod">
          <ac:chgData name="21881A66B5" userId="S::ravulasaisiddarth21csaiml@student.vardhaman.org::bcd9be78-7098-47b9-9469-14d349e384db" providerId="AD" clId="Web-{461260B6-E676-9F82-6CCF-561C1620738A}" dt="2025-04-21T03:22:50.879" v="30"/>
          <ac:spMkLst>
            <pc:docMk/>
            <pc:sldMk cId="0" sldId="327"/>
            <ac:spMk id="5" creationId="{A97007E4-22C7-B644-2C03-2F72C45EDCE8}"/>
          </ac:spMkLst>
        </pc:spChg>
        <pc:spChg chg="add del mod">
          <ac:chgData name="21881A66B5" userId="S::ravulasaisiddarth21csaiml@student.vardhaman.org::bcd9be78-7098-47b9-9469-14d349e384db" providerId="AD" clId="Web-{461260B6-E676-9F82-6CCF-561C1620738A}" dt="2025-04-21T03:23:55.036" v="40"/>
          <ac:spMkLst>
            <pc:docMk/>
            <pc:sldMk cId="0" sldId="327"/>
            <ac:spMk id="8" creationId="{38F6EFFB-7717-F280-D6AF-DBC465149ABC}"/>
          </ac:spMkLst>
        </pc:spChg>
      </pc:sldChg>
      <pc:sldChg chg="addSp modSp">
        <pc:chgData name="21881A66B5" userId="S::ravulasaisiddarth21csaiml@student.vardhaman.org::bcd9be78-7098-47b9-9469-14d349e384db" providerId="AD" clId="Web-{461260B6-E676-9F82-6CCF-561C1620738A}" dt="2025-04-21T03:23:00.192" v="32"/>
        <pc:sldMkLst>
          <pc:docMk/>
          <pc:sldMk cId="0" sldId="333"/>
        </pc:sldMkLst>
        <pc:spChg chg="add mod">
          <ac:chgData name="21881A66B5" userId="S::ravulasaisiddarth21csaiml@student.vardhaman.org::bcd9be78-7098-47b9-9469-14d349e384db" providerId="AD" clId="Web-{461260B6-E676-9F82-6CCF-561C1620738A}" dt="2025-04-21T03:23:00.192" v="32"/>
          <ac:spMkLst>
            <pc:docMk/>
            <pc:sldMk cId="0" sldId="333"/>
            <ac:spMk id="4" creationId="{51BEAD0C-C85E-4F75-7DD6-63372426A2CD}"/>
          </ac:spMkLst>
        </pc:spChg>
      </pc:sldChg>
      <pc:sldChg chg="addSp modSp">
        <pc:chgData name="21881A66B5" userId="S::ravulasaisiddarth21csaiml@student.vardhaman.org::bcd9be78-7098-47b9-9469-14d349e384db" providerId="AD" clId="Web-{461260B6-E676-9F82-6CCF-561C1620738A}" dt="2025-04-21T03:23:19.520" v="35" actId="1076"/>
        <pc:sldMkLst>
          <pc:docMk/>
          <pc:sldMk cId="2973347432" sldId="362"/>
        </pc:sldMkLst>
        <pc:spChg chg="mod">
          <ac:chgData name="21881A66B5" userId="S::ravulasaisiddarth21csaiml@student.vardhaman.org::bcd9be78-7098-47b9-9469-14d349e384db" providerId="AD" clId="Web-{461260B6-E676-9F82-6CCF-561C1620738A}" dt="2025-04-21T03:23:13.755" v="34" actId="1076"/>
          <ac:spMkLst>
            <pc:docMk/>
            <pc:sldMk cId="2973347432" sldId="362"/>
            <ac:spMk id="4" creationId="{00000000-0000-0000-0000-000000000000}"/>
          </ac:spMkLst>
        </pc:spChg>
        <pc:spChg chg="add mod">
          <ac:chgData name="21881A66B5" userId="S::ravulasaisiddarth21csaiml@student.vardhaman.org::bcd9be78-7098-47b9-9469-14d349e384db" providerId="AD" clId="Web-{461260B6-E676-9F82-6CCF-561C1620738A}" dt="2025-04-21T03:23:19.520" v="35" actId="1076"/>
          <ac:spMkLst>
            <pc:docMk/>
            <pc:sldMk cId="2973347432" sldId="362"/>
            <ac:spMk id="5" creationId="{368E9163-847B-5EF7-4449-A9E215A9675F}"/>
          </ac:spMkLst>
        </pc:spChg>
      </pc:sldChg>
      <pc:sldChg chg="addSp delSp modSp">
        <pc:chgData name="21881A66B5" userId="S::ravulasaisiddarth21csaiml@student.vardhaman.org::bcd9be78-7098-47b9-9469-14d349e384db" providerId="AD" clId="Web-{461260B6-E676-9F82-6CCF-561C1620738A}" dt="2025-04-21T03:23:43.380" v="39"/>
        <pc:sldMkLst>
          <pc:docMk/>
          <pc:sldMk cId="1942612188" sldId="371"/>
        </pc:sldMkLst>
        <pc:spChg chg="add del mod">
          <ac:chgData name="21881A66B5" userId="S::ravulasaisiddarth21csaiml@student.vardhaman.org::bcd9be78-7098-47b9-9469-14d349e384db" providerId="AD" clId="Web-{461260B6-E676-9F82-6CCF-561C1620738A}" dt="2025-04-21T03:23:43.380" v="39"/>
          <ac:spMkLst>
            <pc:docMk/>
            <pc:sldMk cId="1942612188" sldId="371"/>
            <ac:spMk id="4" creationId="{A24AA862-FAF7-E7C2-340E-9B06E4C38B9A}"/>
          </ac:spMkLst>
        </pc:spChg>
      </pc:sldChg>
      <pc:sldChg chg="modSp">
        <pc:chgData name="21881A66B5" userId="S::ravulasaisiddarth21csaiml@student.vardhaman.org::bcd9be78-7098-47b9-9469-14d349e384db" providerId="AD" clId="Web-{461260B6-E676-9F82-6CCF-561C1620738A}" dt="2025-04-21T03:22:35.910" v="29" actId="20577"/>
        <pc:sldMkLst>
          <pc:docMk/>
          <pc:sldMk cId="585631263" sldId="377"/>
        </pc:sldMkLst>
        <pc:spChg chg="mod">
          <ac:chgData name="21881A66B5" userId="S::ravulasaisiddarth21csaiml@student.vardhaman.org::bcd9be78-7098-47b9-9469-14d349e384db" providerId="AD" clId="Web-{461260B6-E676-9F82-6CCF-561C1620738A}" dt="2025-04-21T03:22:35.910" v="29" actId="20577"/>
          <ac:spMkLst>
            <pc:docMk/>
            <pc:sldMk cId="585631263" sldId="377"/>
            <ac:spMk id="4" creationId="{0A1DEB6F-5A1C-1FF4-FA77-CB452C4AB3D1}"/>
          </ac:spMkLst>
        </pc:spChg>
        <pc:spChg chg="mod">
          <ac:chgData name="21881A66B5" userId="S::ravulasaisiddarth21csaiml@student.vardhaman.org::bcd9be78-7098-47b9-9469-14d349e384db" providerId="AD" clId="Web-{461260B6-E676-9F82-6CCF-561C1620738A}" dt="2025-04-21T03:20:24.518" v="6" actId="1076"/>
          <ac:spMkLst>
            <pc:docMk/>
            <pc:sldMk cId="585631263" sldId="377"/>
            <ac:spMk id="19" creationId="{C528C666-987E-4478-3698-1A1C19EA9F3B}"/>
          </ac:spMkLst>
        </pc:spChg>
        <pc:spChg chg="mod">
          <ac:chgData name="21881A66B5" userId="S::ravulasaisiddarth21csaiml@student.vardhaman.org::bcd9be78-7098-47b9-9469-14d349e384db" providerId="AD" clId="Web-{461260B6-E676-9F82-6CCF-561C1620738A}" dt="2025-04-21T03:21:36.644" v="15" actId="1076"/>
          <ac:spMkLst>
            <pc:docMk/>
            <pc:sldMk cId="585631263" sldId="377"/>
            <ac:spMk id="23" creationId="{51246DDA-E85A-61C7-F4EE-203BC4703846}"/>
          </ac:spMkLst>
        </pc:spChg>
      </pc:sldChg>
      <pc:sldChg chg="modSp add replId">
        <pc:chgData name="21881A66B5" userId="S::ravulasaisiddarth21csaiml@student.vardhaman.org::bcd9be78-7098-47b9-9469-14d349e384db" providerId="AD" clId="Web-{461260B6-E676-9F82-6CCF-561C1620738A}" dt="2025-04-21T03:32:28.032" v="215" actId="20577"/>
        <pc:sldMkLst>
          <pc:docMk/>
          <pc:sldMk cId="3324448244" sldId="381"/>
        </pc:sldMkLst>
        <pc:spChg chg="mod">
          <ac:chgData name="21881A66B5" userId="S::ravulasaisiddarth21csaiml@student.vardhaman.org::bcd9be78-7098-47b9-9469-14d349e384db" providerId="AD" clId="Web-{461260B6-E676-9F82-6CCF-561C1620738A}" dt="2025-04-21T03:27:18.180" v="48" actId="20577"/>
          <ac:spMkLst>
            <pc:docMk/>
            <pc:sldMk cId="3324448244" sldId="381"/>
            <ac:spMk id="2" creationId="{A66C79F5-A861-8E2F-DB28-4EB74607E9E8}"/>
          </ac:spMkLst>
        </pc:spChg>
        <pc:spChg chg="mod">
          <ac:chgData name="21881A66B5" userId="S::ravulasaisiddarth21csaiml@student.vardhaman.org::bcd9be78-7098-47b9-9469-14d349e384db" providerId="AD" clId="Web-{461260B6-E676-9F82-6CCF-561C1620738A}" dt="2025-04-21T03:32:28.032" v="215" actId="20577"/>
          <ac:spMkLst>
            <pc:docMk/>
            <pc:sldMk cId="3324448244" sldId="381"/>
            <ac:spMk id="5" creationId="{BC17516B-B06F-2177-025B-92CB2CFAAFAA}"/>
          </ac:spMkLst>
        </pc:spChg>
      </pc:sldChg>
      <pc:sldChg chg="modSp add replId">
        <pc:chgData name="21881A66B5" userId="S::ravulasaisiddarth21csaiml@student.vardhaman.org::bcd9be78-7098-47b9-9469-14d349e384db" providerId="AD" clId="Web-{461260B6-E676-9F82-6CCF-561C1620738A}" dt="2025-04-21T03:36:20.223" v="253" actId="20577"/>
        <pc:sldMkLst>
          <pc:docMk/>
          <pc:sldMk cId="3186656792" sldId="382"/>
        </pc:sldMkLst>
        <pc:spChg chg="mod">
          <ac:chgData name="21881A66B5" userId="S::ravulasaisiddarth21csaiml@student.vardhaman.org::bcd9be78-7098-47b9-9469-14d349e384db" providerId="AD" clId="Web-{461260B6-E676-9F82-6CCF-561C1620738A}" dt="2025-04-21T03:32:53.782" v="224" actId="20577"/>
          <ac:spMkLst>
            <pc:docMk/>
            <pc:sldMk cId="3186656792" sldId="382"/>
            <ac:spMk id="2" creationId="{D871D0C6-E1B6-07A9-D987-0F6C2B2E3723}"/>
          </ac:spMkLst>
        </pc:spChg>
        <pc:spChg chg="mod">
          <ac:chgData name="21881A66B5" userId="S::ravulasaisiddarth21csaiml@student.vardhaman.org::bcd9be78-7098-47b9-9469-14d349e384db" providerId="AD" clId="Web-{461260B6-E676-9F82-6CCF-561C1620738A}" dt="2025-04-21T03:36:20.223" v="253" actId="20577"/>
          <ac:spMkLst>
            <pc:docMk/>
            <pc:sldMk cId="3186656792" sldId="382"/>
            <ac:spMk id="6" creationId="{67EDAC9F-55F7-8378-EA43-D13FAA8900F8}"/>
          </ac:spMkLst>
        </pc:spChg>
      </pc:sldChg>
    </pc:docChg>
  </pc:docChgLst>
  <pc:docChgLst>
    <pc:chgData name="21881A66B5" userId="S::ravulasaisiddarth21csaiml@student.vardhaman.org::bcd9be78-7098-47b9-9469-14d349e384db" providerId="AD" clId="Web-{65212B18-8E56-65B3-DEF4-8F32E3DC362B}"/>
    <pc:docChg chg="modSld">
      <pc:chgData name="21881A66B5" userId="S::ravulasaisiddarth21csaiml@student.vardhaman.org::bcd9be78-7098-47b9-9469-14d349e384db" providerId="AD" clId="Web-{65212B18-8E56-65B3-DEF4-8F32E3DC362B}" dt="2025-04-21T04:57:38.223" v="11" actId="20577"/>
      <pc:docMkLst>
        <pc:docMk/>
      </pc:docMkLst>
      <pc:sldChg chg="modSp">
        <pc:chgData name="21881A66B5" userId="S::ravulasaisiddarth21csaiml@student.vardhaman.org::bcd9be78-7098-47b9-9469-14d349e384db" providerId="AD" clId="Web-{65212B18-8E56-65B3-DEF4-8F32E3DC362B}" dt="2025-04-21T04:57:38.223" v="11" actId="20577"/>
        <pc:sldMkLst>
          <pc:docMk/>
          <pc:sldMk cId="0" sldId="327"/>
        </pc:sldMkLst>
        <pc:spChg chg="mod">
          <ac:chgData name="21881A66B5" userId="S::ravulasaisiddarth21csaiml@student.vardhaman.org::bcd9be78-7098-47b9-9469-14d349e384db" providerId="AD" clId="Web-{65212B18-8E56-65B3-DEF4-8F32E3DC362B}" dt="2025-04-21T04:57:38.223" v="11" actId="20577"/>
          <ac:spMkLst>
            <pc:docMk/>
            <pc:sldMk cId="0" sldId="327"/>
            <ac:spMk id="6" creationId="{00000000-0000-0000-0000-000000000000}"/>
          </ac:spMkLst>
        </pc:spChg>
      </pc:sldChg>
    </pc:docChg>
  </pc:docChgLst>
  <pc:docChgLst>
    <pc:chgData name="21881A66B5" userId="S::ravulasaisiddarth21csaiml@student.vardhaman.org::bcd9be78-7098-47b9-9469-14d349e384db" providerId="AD" clId="Web-{DFC8F1D3-C670-703E-BAFA-15EABD1960AB}"/>
    <pc:docChg chg="modSld">
      <pc:chgData name="21881A66B5" userId="S::ravulasaisiddarth21csaiml@student.vardhaman.org::bcd9be78-7098-47b9-9469-14d349e384db" providerId="AD" clId="Web-{DFC8F1D3-C670-703E-BAFA-15EABD1960AB}" dt="2025-04-11T07:14:00.679" v="0" actId="1076"/>
      <pc:docMkLst>
        <pc:docMk/>
      </pc:docMkLst>
      <pc:sldChg chg="modSp">
        <pc:chgData name="21881A66B5" userId="S::ravulasaisiddarth21csaiml@student.vardhaman.org::bcd9be78-7098-47b9-9469-14d349e384db" providerId="AD" clId="Web-{DFC8F1D3-C670-703E-BAFA-15EABD1960AB}" dt="2025-04-11T07:14:00.679" v="0" actId="1076"/>
        <pc:sldMkLst>
          <pc:docMk/>
          <pc:sldMk cId="0" sldId="256"/>
        </pc:sldMkLst>
        <pc:spChg chg="mod">
          <ac:chgData name="21881A66B5" userId="S::ravulasaisiddarth21csaiml@student.vardhaman.org::bcd9be78-7098-47b9-9469-14d349e384db" providerId="AD" clId="Web-{DFC8F1D3-C670-703E-BAFA-15EABD1960AB}" dt="2025-04-11T07:14:00.679" v="0" actId="1076"/>
          <ac:spMkLst>
            <pc:docMk/>
            <pc:sldMk cId="0" sldId="256"/>
            <ac:spMk id="4" creationId="{00000000-0000-0000-0000-000000000000}"/>
          </ac:spMkLst>
        </pc:spChg>
      </pc:sldChg>
    </pc:docChg>
  </pc:docChgLst>
  <pc:docChgLst>
    <pc:chgData name="21881A66B5" userId="S::ravulasaisiddarth21csaiml@student.vardhaman.org::bcd9be78-7098-47b9-9469-14d349e384db" providerId="AD" clId="Web-{26E659A7-AF41-3782-FB66-7181FD84B0CB}"/>
    <pc:docChg chg="addSld delSld modSld modSection">
      <pc:chgData name="21881A66B5" userId="S::ravulasaisiddarth21csaiml@student.vardhaman.org::bcd9be78-7098-47b9-9469-14d349e384db" providerId="AD" clId="Web-{26E659A7-AF41-3782-FB66-7181FD84B0CB}" dt="2025-04-20T19:25:47.531" v="610" actId="1076"/>
      <pc:docMkLst>
        <pc:docMk/>
      </pc:docMkLst>
      <pc:sldChg chg="modSp">
        <pc:chgData name="21881A66B5" userId="S::ravulasaisiddarth21csaiml@student.vardhaman.org::bcd9be78-7098-47b9-9469-14d349e384db" providerId="AD" clId="Web-{26E659A7-AF41-3782-FB66-7181FD84B0CB}" dt="2025-04-20T19:25:47.531" v="610" actId="1076"/>
        <pc:sldMkLst>
          <pc:docMk/>
          <pc:sldMk cId="0" sldId="256"/>
        </pc:sldMkLst>
        <pc:spChg chg="mod">
          <ac:chgData name="21881A66B5" userId="S::ravulasaisiddarth21csaiml@student.vardhaman.org::bcd9be78-7098-47b9-9469-14d349e384db" providerId="AD" clId="Web-{26E659A7-AF41-3782-FB66-7181FD84B0CB}" dt="2025-04-20T19:25:47.531" v="610" actId="1076"/>
          <ac:spMkLst>
            <pc:docMk/>
            <pc:sldMk cId="0" sldId="256"/>
            <ac:spMk id="2" creationId="{00000000-0000-0000-0000-000000000000}"/>
          </ac:spMkLst>
        </pc:spChg>
        <pc:spChg chg="mod">
          <ac:chgData name="21881A66B5" userId="S::ravulasaisiddarth21csaiml@student.vardhaman.org::bcd9be78-7098-47b9-9469-14d349e384db" providerId="AD" clId="Web-{26E659A7-AF41-3782-FB66-7181FD84B0CB}" dt="2025-04-20T19:25:08.390" v="607" actId="14100"/>
          <ac:spMkLst>
            <pc:docMk/>
            <pc:sldMk cId="0" sldId="256"/>
            <ac:spMk id="7" creationId="{00000000-0000-0000-0000-000000000000}"/>
          </ac:spMkLst>
        </pc:spChg>
        <pc:spChg chg="mod">
          <ac:chgData name="21881A66B5" userId="S::ravulasaisiddarth21csaiml@student.vardhaman.org::bcd9be78-7098-47b9-9469-14d349e384db" providerId="AD" clId="Web-{26E659A7-AF41-3782-FB66-7181FD84B0CB}" dt="2025-04-20T19:24:02.780" v="595" actId="1076"/>
          <ac:spMkLst>
            <pc:docMk/>
            <pc:sldMk cId="0" sldId="256"/>
            <ac:spMk id="9" creationId="{00000000-0000-0000-0000-000000000000}"/>
          </ac:spMkLst>
        </pc:spChg>
        <pc:spChg chg="mod">
          <ac:chgData name="21881A66B5" userId="S::ravulasaisiddarth21csaiml@student.vardhaman.org::bcd9be78-7098-47b9-9469-14d349e384db" providerId="AD" clId="Web-{26E659A7-AF41-3782-FB66-7181FD84B0CB}" dt="2025-04-20T19:25:41.828" v="609" actId="1076"/>
          <ac:spMkLst>
            <pc:docMk/>
            <pc:sldMk cId="0" sldId="256"/>
            <ac:spMk id="10" creationId="{00000000-0000-0000-0000-000000000000}"/>
          </ac:spMkLst>
        </pc:spChg>
        <pc:graphicFrameChg chg="mod">
          <ac:chgData name="21881A66B5" userId="S::ravulasaisiddarth21csaiml@student.vardhaman.org::bcd9be78-7098-47b9-9469-14d349e384db" providerId="AD" clId="Web-{26E659A7-AF41-3782-FB66-7181FD84B0CB}" dt="2025-04-20T19:23:58.608" v="594" actId="1076"/>
          <ac:graphicFrameMkLst>
            <pc:docMk/>
            <pc:sldMk cId="0" sldId="256"/>
            <ac:graphicFrameMk id="12" creationId="{00000000-0000-0000-0000-000000000000}"/>
          </ac:graphicFrameMkLst>
        </pc:graphicFrameChg>
      </pc:sldChg>
      <pc:sldChg chg="addSp delSp modSp">
        <pc:chgData name="21881A66B5" userId="S::ravulasaisiddarth21csaiml@student.vardhaman.org::bcd9be78-7098-47b9-9469-14d349e384db" providerId="AD" clId="Web-{26E659A7-AF41-3782-FB66-7181FD84B0CB}" dt="2025-04-20T19:06:01.810" v="469" actId="1076"/>
        <pc:sldMkLst>
          <pc:docMk/>
          <pc:sldMk cId="2747633511" sldId="372"/>
        </pc:sldMkLst>
        <pc:spChg chg="del mod">
          <ac:chgData name="21881A66B5" userId="S::ravulasaisiddarth21csaiml@student.vardhaman.org::bcd9be78-7098-47b9-9469-14d349e384db" providerId="AD" clId="Web-{26E659A7-AF41-3782-FB66-7181FD84B0CB}" dt="2025-04-20T19:05:12.309" v="460"/>
          <ac:spMkLst>
            <pc:docMk/>
            <pc:sldMk cId="2747633511" sldId="372"/>
            <ac:spMk id="2" creationId="{00000000-0000-0000-0000-000000000000}"/>
          </ac:spMkLst>
        </pc:spChg>
        <pc:spChg chg="add mod">
          <ac:chgData name="21881A66B5" userId="S::ravulasaisiddarth21csaiml@student.vardhaman.org::bcd9be78-7098-47b9-9469-14d349e384db" providerId="AD" clId="Web-{26E659A7-AF41-3782-FB66-7181FD84B0CB}" dt="2025-04-20T18:37:56.415" v="33" actId="1076"/>
          <ac:spMkLst>
            <pc:docMk/>
            <pc:sldMk cId="2747633511" sldId="372"/>
            <ac:spMk id="3" creationId="{B14B43EF-D5BA-5F59-DA7E-3D48B17A0BAB}"/>
          </ac:spMkLst>
        </pc:spChg>
        <pc:spChg chg="add mod">
          <ac:chgData name="21881A66B5" userId="S::ravulasaisiddarth21csaiml@student.vardhaman.org::bcd9be78-7098-47b9-9469-14d349e384db" providerId="AD" clId="Web-{26E659A7-AF41-3782-FB66-7181FD84B0CB}" dt="2025-04-20T19:06:01.810" v="469" actId="1076"/>
          <ac:spMkLst>
            <pc:docMk/>
            <pc:sldMk cId="2747633511" sldId="372"/>
            <ac:spMk id="7" creationId="{71822DEE-16CC-E471-9AF3-417AAB70F029}"/>
          </ac:spMkLst>
        </pc:spChg>
        <pc:spChg chg="add del mod">
          <ac:chgData name="21881A66B5" userId="S::ravulasaisiddarth21csaiml@student.vardhaman.org::bcd9be78-7098-47b9-9469-14d349e384db" providerId="AD" clId="Web-{26E659A7-AF41-3782-FB66-7181FD84B0CB}" dt="2025-04-20T19:05:24.028" v="461"/>
          <ac:spMkLst>
            <pc:docMk/>
            <pc:sldMk cId="2747633511" sldId="372"/>
            <ac:spMk id="10" creationId="{A33CCBE8-E243-7C3D-1403-26DF80DF9A4A}"/>
          </ac:spMkLst>
        </pc:spChg>
        <pc:picChg chg="mod">
          <ac:chgData name="21881A66B5" userId="S::ravulasaisiddarth21csaiml@student.vardhaman.org::bcd9be78-7098-47b9-9469-14d349e384db" providerId="AD" clId="Web-{26E659A7-AF41-3782-FB66-7181FD84B0CB}" dt="2025-04-20T18:38:05.837" v="34" actId="1076"/>
          <ac:picMkLst>
            <pc:docMk/>
            <pc:sldMk cId="2747633511" sldId="372"/>
            <ac:picMk id="12" creationId="{FD37DDED-7784-4888-161A-517BACD53845}"/>
          </ac:picMkLst>
        </pc:picChg>
      </pc:sldChg>
      <pc:sldChg chg="modSp new del">
        <pc:chgData name="21881A66B5" userId="S::ravulasaisiddarth21csaiml@student.vardhaman.org::bcd9be78-7098-47b9-9469-14d349e384db" providerId="AD" clId="Web-{26E659A7-AF41-3782-FB66-7181FD84B0CB}" dt="2025-04-20T18:40:01.635" v="43"/>
        <pc:sldMkLst>
          <pc:docMk/>
          <pc:sldMk cId="316516076" sldId="373"/>
        </pc:sldMkLst>
        <pc:spChg chg="mod">
          <ac:chgData name="21881A66B5" userId="S::ravulasaisiddarth21csaiml@student.vardhaman.org::bcd9be78-7098-47b9-9469-14d349e384db" providerId="AD" clId="Web-{26E659A7-AF41-3782-FB66-7181FD84B0CB}" dt="2025-04-20T18:38:49.509" v="41" actId="20577"/>
          <ac:spMkLst>
            <pc:docMk/>
            <pc:sldMk cId="316516076" sldId="373"/>
            <ac:spMk id="2" creationId="{4A399AFC-E151-70B0-FD56-362D452711F3}"/>
          </ac:spMkLst>
        </pc:spChg>
      </pc:sldChg>
      <pc:sldChg chg="addSp delSp modSp add replId">
        <pc:chgData name="21881A66B5" userId="S::ravulasaisiddarth21csaiml@student.vardhaman.org::bcd9be78-7098-47b9-9469-14d349e384db" providerId="AD" clId="Web-{26E659A7-AF41-3782-FB66-7181FD84B0CB}" dt="2025-04-20T19:06:35.779" v="476" actId="20577"/>
        <pc:sldMkLst>
          <pc:docMk/>
          <pc:sldMk cId="2359771401" sldId="374"/>
        </pc:sldMkLst>
        <pc:spChg chg="del mod">
          <ac:chgData name="21881A66B5" userId="S::ravulasaisiddarth21csaiml@student.vardhaman.org::bcd9be78-7098-47b9-9469-14d349e384db" providerId="AD" clId="Web-{26E659A7-AF41-3782-FB66-7181FD84B0CB}" dt="2025-04-20T19:06:17.794" v="472"/>
          <ac:spMkLst>
            <pc:docMk/>
            <pc:sldMk cId="2359771401" sldId="374"/>
            <ac:spMk id="2" creationId="{3A73FA77-E711-22C3-ED2A-A522E1CA46F4}"/>
          </ac:spMkLst>
        </pc:spChg>
        <pc:spChg chg="del mod">
          <ac:chgData name="21881A66B5" userId="S::ravulasaisiddarth21csaiml@student.vardhaman.org::bcd9be78-7098-47b9-9469-14d349e384db" providerId="AD" clId="Web-{26E659A7-AF41-3782-FB66-7181FD84B0CB}" dt="2025-04-20T18:40:30.323" v="57"/>
          <ac:spMkLst>
            <pc:docMk/>
            <pc:sldMk cId="2359771401" sldId="374"/>
            <ac:spMk id="3" creationId="{73219C74-F210-929F-BE6C-5A6F3AC03C5B}"/>
          </ac:spMkLst>
        </pc:spChg>
        <pc:spChg chg="add mod">
          <ac:chgData name="21881A66B5" userId="S::ravulasaisiddarth21csaiml@student.vardhaman.org::bcd9be78-7098-47b9-9469-14d349e384db" providerId="AD" clId="Web-{26E659A7-AF41-3782-FB66-7181FD84B0CB}" dt="2025-04-20T18:48:50.454" v="135" actId="1076"/>
          <ac:spMkLst>
            <pc:docMk/>
            <pc:sldMk cId="2359771401" sldId="374"/>
            <ac:spMk id="9" creationId="{A9D7640C-206A-C86A-398E-704A288045C4}"/>
          </ac:spMkLst>
        </pc:spChg>
        <pc:spChg chg="add mod">
          <ac:chgData name="21881A66B5" userId="S::ravulasaisiddarth21csaiml@student.vardhaman.org::bcd9be78-7098-47b9-9469-14d349e384db" providerId="AD" clId="Web-{26E659A7-AF41-3782-FB66-7181FD84B0CB}" dt="2025-04-20T18:48:57.064" v="136" actId="1076"/>
          <ac:spMkLst>
            <pc:docMk/>
            <pc:sldMk cId="2359771401" sldId="374"/>
            <ac:spMk id="10" creationId="{84EC3B83-86E2-34FB-A7AD-9A61DB2005FB}"/>
          </ac:spMkLst>
        </pc:spChg>
        <pc:spChg chg="add mod">
          <ac:chgData name="21881A66B5" userId="S::ravulasaisiddarth21csaiml@student.vardhaman.org::bcd9be78-7098-47b9-9469-14d349e384db" providerId="AD" clId="Web-{26E659A7-AF41-3782-FB66-7181FD84B0CB}" dt="2025-04-20T18:47:49.016" v="125" actId="1076"/>
          <ac:spMkLst>
            <pc:docMk/>
            <pc:sldMk cId="2359771401" sldId="374"/>
            <ac:spMk id="11" creationId="{CD33DEAD-DBB1-63B1-F944-7B3A35874F60}"/>
          </ac:spMkLst>
        </pc:spChg>
        <pc:spChg chg="add mod">
          <ac:chgData name="21881A66B5" userId="S::ravulasaisiddarth21csaiml@student.vardhaman.org::bcd9be78-7098-47b9-9469-14d349e384db" providerId="AD" clId="Web-{26E659A7-AF41-3782-FB66-7181FD84B0CB}" dt="2025-04-20T18:47:25.922" v="124" actId="20577"/>
          <ac:spMkLst>
            <pc:docMk/>
            <pc:sldMk cId="2359771401" sldId="374"/>
            <ac:spMk id="13" creationId="{7092EDB8-0410-9BF9-CD0C-F99EEC8F817C}"/>
          </ac:spMkLst>
        </pc:spChg>
        <pc:spChg chg="add del mod">
          <ac:chgData name="21881A66B5" userId="S::ravulasaisiddarth21csaiml@student.vardhaman.org::bcd9be78-7098-47b9-9469-14d349e384db" providerId="AD" clId="Web-{26E659A7-AF41-3782-FB66-7181FD84B0CB}" dt="2025-04-20T19:05:50.872" v="468"/>
          <ac:spMkLst>
            <pc:docMk/>
            <pc:sldMk cId="2359771401" sldId="374"/>
            <ac:spMk id="14" creationId="{DA7D4870-FEBC-61B5-F65C-824E7D627D20}"/>
          </ac:spMkLst>
        </pc:spChg>
        <pc:spChg chg="add mod">
          <ac:chgData name="21881A66B5" userId="S::ravulasaisiddarth21csaiml@student.vardhaman.org::bcd9be78-7098-47b9-9469-14d349e384db" providerId="AD" clId="Web-{26E659A7-AF41-3782-FB66-7181FD84B0CB}" dt="2025-04-20T19:06:35.779" v="476" actId="20577"/>
          <ac:spMkLst>
            <pc:docMk/>
            <pc:sldMk cId="2359771401" sldId="374"/>
            <ac:spMk id="16" creationId="{A2F14DE4-FECB-6B06-262C-0124738A329C}"/>
          </ac:spMkLst>
        </pc:spChg>
        <pc:spChg chg="add del mod">
          <ac:chgData name="21881A66B5" userId="S::ravulasaisiddarth21csaiml@student.vardhaman.org::bcd9be78-7098-47b9-9469-14d349e384db" providerId="AD" clId="Web-{26E659A7-AF41-3782-FB66-7181FD84B0CB}" dt="2025-04-20T19:06:25.825" v="474"/>
          <ac:spMkLst>
            <pc:docMk/>
            <pc:sldMk cId="2359771401" sldId="374"/>
            <ac:spMk id="18" creationId="{8795927C-997B-445F-32E1-4AEA4251F35C}"/>
          </ac:spMkLst>
        </pc:spChg>
        <pc:picChg chg="add mod modCrop">
          <ac:chgData name="21881A66B5" userId="S::ravulasaisiddarth21csaiml@student.vardhaman.org::bcd9be78-7098-47b9-9469-14d349e384db" providerId="AD" clId="Web-{26E659A7-AF41-3782-FB66-7181FD84B0CB}" dt="2025-04-20T18:49:01.595" v="138" actId="1076"/>
          <ac:picMkLst>
            <pc:docMk/>
            <pc:sldMk cId="2359771401" sldId="374"/>
            <ac:picMk id="6" creationId="{8AB6C7F9-04AC-744F-0630-36F8A8A686D5}"/>
          </ac:picMkLst>
        </pc:picChg>
        <pc:picChg chg="add mod modCrop">
          <ac:chgData name="21881A66B5" userId="S::ravulasaisiddarth21csaiml@student.vardhaman.org::bcd9be78-7098-47b9-9469-14d349e384db" providerId="AD" clId="Web-{26E659A7-AF41-3782-FB66-7181FD84B0CB}" dt="2025-04-20T18:48:39.126" v="132" actId="1076"/>
          <ac:picMkLst>
            <pc:docMk/>
            <pc:sldMk cId="2359771401" sldId="374"/>
            <ac:picMk id="7" creationId="{9DE7DBD2-7744-F6B0-8903-BE89759F2250}"/>
          </ac:picMkLst>
        </pc:picChg>
        <pc:picChg chg="del">
          <ac:chgData name="21881A66B5" userId="S::ravulasaisiddarth21csaiml@student.vardhaman.org::bcd9be78-7098-47b9-9469-14d349e384db" providerId="AD" clId="Web-{26E659A7-AF41-3782-FB66-7181FD84B0CB}" dt="2025-04-20T18:40:23.495" v="54"/>
          <ac:picMkLst>
            <pc:docMk/>
            <pc:sldMk cId="2359771401" sldId="374"/>
            <ac:picMk id="12" creationId="{D0E57EAE-1FCA-0CCC-06A3-18CC23A5194F}"/>
          </ac:picMkLst>
        </pc:picChg>
      </pc:sldChg>
      <pc:sldChg chg="addSp delSp modSp new del">
        <pc:chgData name="21881A66B5" userId="S::ravulasaisiddarth21csaiml@student.vardhaman.org::bcd9be78-7098-47b9-9469-14d349e384db" providerId="AD" clId="Web-{26E659A7-AF41-3782-FB66-7181FD84B0CB}" dt="2025-04-20T19:07:21.123" v="484"/>
        <pc:sldMkLst>
          <pc:docMk/>
          <pc:sldMk cId="2067515618" sldId="375"/>
        </pc:sldMkLst>
        <pc:spChg chg="del">
          <ac:chgData name="21881A66B5" userId="S::ravulasaisiddarth21csaiml@student.vardhaman.org::bcd9be78-7098-47b9-9469-14d349e384db" providerId="AD" clId="Web-{26E659A7-AF41-3782-FB66-7181FD84B0CB}" dt="2025-04-20T18:49:40.814" v="140"/>
          <ac:spMkLst>
            <pc:docMk/>
            <pc:sldMk cId="2067515618" sldId="375"/>
            <ac:spMk id="2" creationId="{A7CDE073-7359-A9B4-7517-6A1B0465EA59}"/>
          </ac:spMkLst>
        </pc:spChg>
        <pc:spChg chg="del">
          <ac:chgData name="21881A66B5" userId="S::ravulasaisiddarth21csaiml@student.vardhaman.org::bcd9be78-7098-47b9-9469-14d349e384db" providerId="AD" clId="Web-{26E659A7-AF41-3782-FB66-7181FD84B0CB}" dt="2025-04-20T18:49:43.721" v="141"/>
          <ac:spMkLst>
            <pc:docMk/>
            <pc:sldMk cId="2067515618" sldId="375"/>
            <ac:spMk id="3" creationId="{38971FC9-5839-409B-1922-8FDF3F269E75}"/>
          </ac:spMkLst>
        </pc:spChg>
        <pc:spChg chg="add mod">
          <ac:chgData name="21881A66B5" userId="S::ravulasaisiddarth21csaiml@student.vardhaman.org::bcd9be78-7098-47b9-9469-14d349e384db" providerId="AD" clId="Web-{26E659A7-AF41-3782-FB66-7181FD84B0CB}" dt="2025-04-20T18:52:05.035" v="158" actId="1076"/>
          <ac:spMkLst>
            <pc:docMk/>
            <pc:sldMk cId="2067515618" sldId="375"/>
            <ac:spMk id="6" creationId="{8C3D92DA-2BAA-AA5D-6782-77FD7AC868C3}"/>
          </ac:spMkLst>
        </pc:spChg>
        <pc:spChg chg="add mod">
          <ac:chgData name="21881A66B5" userId="S::ravulasaisiddarth21csaiml@student.vardhaman.org::bcd9be78-7098-47b9-9469-14d349e384db" providerId="AD" clId="Web-{26E659A7-AF41-3782-FB66-7181FD84B0CB}" dt="2025-04-20T19:02:34.854" v="423" actId="20577"/>
          <ac:spMkLst>
            <pc:docMk/>
            <pc:sldMk cId="2067515618" sldId="375"/>
            <ac:spMk id="9" creationId="{6394C9A4-78C4-D1F8-8F11-D253933F5488}"/>
          </ac:spMkLst>
        </pc:spChg>
        <pc:graphicFrameChg chg="add mod modGraphic">
          <ac:chgData name="21881A66B5" userId="S::ravulasaisiddarth21csaiml@student.vardhaman.org::bcd9be78-7098-47b9-9469-14d349e384db" providerId="AD" clId="Web-{26E659A7-AF41-3782-FB66-7181FD84B0CB}" dt="2025-04-20T18:58:42.227" v="396" actId="1076"/>
          <ac:graphicFrameMkLst>
            <pc:docMk/>
            <pc:sldMk cId="2067515618" sldId="375"/>
            <ac:graphicFrameMk id="8" creationId="{253419AC-8488-ED22-A6A3-051DD20B83FA}"/>
          </ac:graphicFrameMkLst>
        </pc:graphicFrameChg>
        <pc:picChg chg="add del mod">
          <ac:chgData name="21881A66B5" userId="S::ravulasaisiddarth21csaiml@student.vardhaman.org::bcd9be78-7098-47b9-9469-14d349e384db" providerId="AD" clId="Web-{26E659A7-AF41-3782-FB66-7181FD84B0CB}" dt="2025-04-20T18:57:57.445" v="383"/>
          <ac:picMkLst>
            <pc:docMk/>
            <pc:sldMk cId="2067515618" sldId="375"/>
            <ac:picMk id="7" creationId="{19390BEF-114C-3038-FE4F-7D5F5F5CEE4A}"/>
          </ac:picMkLst>
        </pc:picChg>
      </pc:sldChg>
      <pc:sldChg chg="modSp new del">
        <pc:chgData name="21881A66B5" userId="S::ravulasaisiddarth21csaiml@student.vardhaman.org::bcd9be78-7098-47b9-9469-14d349e384db" providerId="AD" clId="Web-{26E659A7-AF41-3782-FB66-7181FD84B0CB}" dt="2025-04-20T19:07:23.857" v="485"/>
        <pc:sldMkLst>
          <pc:docMk/>
          <pc:sldMk cId="1758733173" sldId="376"/>
        </pc:sldMkLst>
        <pc:spChg chg="mod">
          <ac:chgData name="21881A66B5" userId="S::ravulasaisiddarth21csaiml@student.vardhaman.org::bcd9be78-7098-47b9-9469-14d349e384db" providerId="AD" clId="Web-{26E659A7-AF41-3782-FB66-7181FD84B0CB}" dt="2025-04-20T19:03:24.323" v="429" actId="20577"/>
          <ac:spMkLst>
            <pc:docMk/>
            <pc:sldMk cId="1758733173" sldId="376"/>
            <ac:spMk id="2" creationId="{1BDF65A7-D6D6-380E-7305-886C4504DEF7}"/>
          </ac:spMkLst>
        </pc:spChg>
      </pc:sldChg>
      <pc:sldChg chg="addSp delSp new del">
        <pc:chgData name="21881A66B5" userId="S::ravulasaisiddarth21csaiml@student.vardhaman.org::bcd9be78-7098-47b9-9469-14d349e384db" providerId="AD" clId="Web-{26E659A7-AF41-3782-FB66-7181FD84B0CB}" dt="2025-04-20T19:02:53.026" v="427"/>
        <pc:sldMkLst>
          <pc:docMk/>
          <pc:sldMk cId="2242391809" sldId="376"/>
        </pc:sldMkLst>
        <pc:spChg chg="del">
          <ac:chgData name="21881A66B5" userId="S::ravulasaisiddarth21csaiml@student.vardhaman.org::bcd9be78-7098-47b9-9469-14d349e384db" providerId="AD" clId="Web-{26E659A7-AF41-3782-FB66-7181FD84B0CB}" dt="2025-04-20T19:02:20.588" v="418"/>
          <ac:spMkLst>
            <pc:docMk/>
            <pc:sldMk cId="2242391809" sldId="376"/>
            <ac:spMk id="2" creationId="{356EC1AC-F9BA-A455-F08A-17E58B63825A}"/>
          </ac:spMkLst>
        </pc:spChg>
        <pc:spChg chg="del">
          <ac:chgData name="21881A66B5" userId="S::ravulasaisiddarth21csaiml@student.vardhaman.org::bcd9be78-7098-47b9-9469-14d349e384db" providerId="AD" clId="Web-{26E659A7-AF41-3782-FB66-7181FD84B0CB}" dt="2025-04-20T19:02:23.526" v="419"/>
          <ac:spMkLst>
            <pc:docMk/>
            <pc:sldMk cId="2242391809" sldId="376"/>
            <ac:spMk id="3" creationId="{54DCEBE4-19CD-AA97-61FB-259FA5D1CA46}"/>
          </ac:spMkLst>
        </pc:spChg>
        <pc:spChg chg="add del">
          <ac:chgData name="21881A66B5" userId="S::ravulasaisiddarth21csaiml@student.vardhaman.org::bcd9be78-7098-47b9-9469-14d349e384db" providerId="AD" clId="Web-{26E659A7-AF41-3782-FB66-7181FD84B0CB}" dt="2025-04-20T19:02:51.167" v="426"/>
          <ac:spMkLst>
            <pc:docMk/>
            <pc:sldMk cId="2242391809" sldId="376"/>
            <ac:spMk id="6" creationId="{8F1D6D1C-0C77-EE21-BD8F-44D7A60A3BC7}"/>
          </ac:spMkLst>
        </pc:spChg>
      </pc:sldChg>
      <pc:sldChg chg="addSp delSp modSp add replId">
        <pc:chgData name="21881A66B5" userId="S::ravulasaisiddarth21csaiml@student.vardhaman.org::bcd9be78-7098-47b9-9469-14d349e384db" providerId="AD" clId="Web-{26E659A7-AF41-3782-FB66-7181FD84B0CB}" dt="2025-04-20T19:07:04.357" v="481" actId="1076"/>
        <pc:sldMkLst>
          <pc:docMk/>
          <pc:sldMk cId="585631263" sldId="377"/>
        </pc:sldMkLst>
        <pc:spChg chg="del">
          <ac:chgData name="21881A66B5" userId="S::ravulasaisiddarth21csaiml@student.vardhaman.org::bcd9be78-7098-47b9-9469-14d349e384db" providerId="AD" clId="Web-{26E659A7-AF41-3782-FB66-7181FD84B0CB}" dt="2025-04-20T19:06:46.966" v="477"/>
          <ac:spMkLst>
            <pc:docMk/>
            <pc:sldMk cId="585631263" sldId="377"/>
            <ac:spMk id="2" creationId="{A774976A-E548-2DFE-B1FC-7B35B6E6BB1E}"/>
          </ac:spMkLst>
        </pc:spChg>
        <pc:spChg chg="del">
          <ac:chgData name="21881A66B5" userId="S::ravulasaisiddarth21csaiml@student.vardhaman.org::bcd9be78-7098-47b9-9469-14d349e384db" providerId="AD" clId="Web-{26E659A7-AF41-3782-FB66-7181FD84B0CB}" dt="2025-04-20T19:04:14.308" v="442"/>
          <ac:spMkLst>
            <pc:docMk/>
            <pc:sldMk cId="585631263" sldId="377"/>
            <ac:spMk id="9" creationId="{0794B75E-D807-317B-80EE-5D051D28B7BB}"/>
          </ac:spMkLst>
        </pc:spChg>
        <pc:spChg chg="del">
          <ac:chgData name="21881A66B5" userId="S::ravulasaisiddarth21csaiml@student.vardhaman.org::bcd9be78-7098-47b9-9469-14d349e384db" providerId="AD" clId="Web-{26E659A7-AF41-3782-FB66-7181FD84B0CB}" dt="2025-04-20T19:04:14.308" v="441"/>
          <ac:spMkLst>
            <pc:docMk/>
            <pc:sldMk cId="585631263" sldId="377"/>
            <ac:spMk id="10" creationId="{962405A9-3442-91BF-7D3D-4F78776EACB1}"/>
          </ac:spMkLst>
        </pc:spChg>
        <pc:spChg chg="del">
          <ac:chgData name="21881A66B5" userId="S::ravulasaisiddarth21csaiml@student.vardhaman.org::bcd9be78-7098-47b9-9469-14d349e384db" providerId="AD" clId="Web-{26E659A7-AF41-3782-FB66-7181FD84B0CB}" dt="2025-04-20T19:04:14.308" v="440"/>
          <ac:spMkLst>
            <pc:docMk/>
            <pc:sldMk cId="585631263" sldId="377"/>
            <ac:spMk id="11" creationId="{63BD27A4-A216-75FC-353C-F1C8FDDF1271}"/>
          </ac:spMkLst>
        </pc:spChg>
        <pc:spChg chg="add del">
          <ac:chgData name="21881A66B5" userId="S::ravulasaisiddarth21csaiml@student.vardhaman.org::bcd9be78-7098-47b9-9469-14d349e384db" providerId="AD" clId="Web-{26E659A7-AF41-3782-FB66-7181FD84B0CB}" dt="2025-04-20T19:04:12.543" v="438"/>
          <ac:spMkLst>
            <pc:docMk/>
            <pc:sldMk cId="585631263" sldId="377"/>
            <ac:spMk id="12" creationId="{E2D254E5-38F6-F373-4E1B-8F831CF13F2A}"/>
          </ac:spMkLst>
        </pc:spChg>
        <pc:spChg chg="del">
          <ac:chgData name="21881A66B5" userId="S::ravulasaisiddarth21csaiml@student.vardhaman.org::bcd9be78-7098-47b9-9469-14d349e384db" providerId="AD" clId="Web-{26E659A7-AF41-3782-FB66-7181FD84B0CB}" dt="2025-04-20T19:04:14.308" v="439"/>
          <ac:spMkLst>
            <pc:docMk/>
            <pc:sldMk cId="585631263" sldId="377"/>
            <ac:spMk id="13" creationId="{81C871A0-EAA1-1923-44E9-D28F3D033D80}"/>
          </ac:spMkLst>
        </pc:spChg>
        <pc:spChg chg="add del">
          <ac:chgData name="21881A66B5" userId="S::ravulasaisiddarth21csaiml@student.vardhaman.org::bcd9be78-7098-47b9-9469-14d349e384db" providerId="AD" clId="Web-{26E659A7-AF41-3782-FB66-7181FD84B0CB}" dt="2025-04-20T19:04:12.527" v="436"/>
          <ac:spMkLst>
            <pc:docMk/>
            <pc:sldMk cId="585631263" sldId="377"/>
            <ac:spMk id="17" creationId="{545DA024-69AC-2655-1CC3-C72671FB5612}"/>
          </ac:spMkLst>
        </pc:spChg>
        <pc:spChg chg="add mod">
          <ac:chgData name="21881A66B5" userId="S::ravulasaisiddarth21csaiml@student.vardhaman.org::bcd9be78-7098-47b9-9469-14d349e384db" providerId="AD" clId="Web-{26E659A7-AF41-3782-FB66-7181FD84B0CB}" dt="2025-04-20T19:04:30.824" v="451" actId="1076"/>
          <ac:spMkLst>
            <pc:docMk/>
            <pc:sldMk cId="585631263" sldId="377"/>
            <ac:spMk id="19" creationId="{C528C666-987E-4478-3698-1A1C19EA9F3B}"/>
          </ac:spMkLst>
        </pc:spChg>
        <pc:spChg chg="add mod">
          <ac:chgData name="21881A66B5" userId="S::ravulasaisiddarth21csaiml@student.vardhaman.org::bcd9be78-7098-47b9-9469-14d349e384db" providerId="AD" clId="Web-{26E659A7-AF41-3782-FB66-7181FD84B0CB}" dt="2025-04-20T19:04:22.465" v="450" actId="1076"/>
          <ac:spMkLst>
            <pc:docMk/>
            <pc:sldMk cId="585631263" sldId="377"/>
            <ac:spMk id="23" creationId="{51246DDA-E85A-61C7-F4EE-203BC4703846}"/>
          </ac:spMkLst>
        </pc:spChg>
        <pc:spChg chg="add del mod">
          <ac:chgData name="21881A66B5" userId="S::ravulasaisiddarth21csaiml@student.vardhaman.org::bcd9be78-7098-47b9-9469-14d349e384db" providerId="AD" clId="Web-{26E659A7-AF41-3782-FB66-7181FD84B0CB}" dt="2025-04-20T19:06:56.123" v="478"/>
          <ac:spMkLst>
            <pc:docMk/>
            <pc:sldMk cId="585631263" sldId="377"/>
            <ac:spMk id="25" creationId="{0323D115-CFAA-C345-C324-4EDB69A7196A}"/>
          </ac:spMkLst>
        </pc:spChg>
        <pc:spChg chg="add mod">
          <ac:chgData name="21881A66B5" userId="S::ravulasaisiddarth21csaiml@student.vardhaman.org::bcd9be78-7098-47b9-9469-14d349e384db" providerId="AD" clId="Web-{26E659A7-AF41-3782-FB66-7181FD84B0CB}" dt="2025-04-20T19:07:04.357" v="481" actId="1076"/>
          <ac:spMkLst>
            <pc:docMk/>
            <pc:sldMk cId="585631263" sldId="377"/>
            <ac:spMk id="27" creationId="{1C4B3EE3-C806-DC24-434E-8E70F6B2262E}"/>
          </ac:spMkLst>
        </pc:spChg>
        <pc:graphicFrameChg chg="add del">
          <ac:chgData name="21881A66B5" userId="S::ravulasaisiddarth21csaiml@student.vardhaman.org::bcd9be78-7098-47b9-9469-14d349e384db" providerId="AD" clId="Web-{26E659A7-AF41-3782-FB66-7181FD84B0CB}" dt="2025-04-20T19:04:12.543" v="437"/>
          <ac:graphicFrameMkLst>
            <pc:docMk/>
            <pc:sldMk cId="585631263" sldId="377"/>
            <ac:graphicFrameMk id="15" creationId="{A5E9A195-2C44-1181-DF40-53157D100CF3}"/>
          </ac:graphicFrameMkLst>
        </pc:graphicFrameChg>
        <pc:graphicFrameChg chg="add mod">
          <ac:chgData name="21881A66B5" userId="S::ravulasaisiddarth21csaiml@student.vardhaman.org::bcd9be78-7098-47b9-9469-14d349e384db" providerId="AD" clId="Web-{26E659A7-AF41-3782-FB66-7181FD84B0CB}" dt="2025-04-20T19:04:22.433" v="449" actId="1076"/>
          <ac:graphicFrameMkLst>
            <pc:docMk/>
            <pc:sldMk cId="585631263" sldId="377"/>
            <ac:graphicFrameMk id="21" creationId="{8ED3F85E-B9B9-1262-AA2F-3C7271428C0A}"/>
          </ac:graphicFrameMkLst>
        </pc:graphicFrameChg>
        <pc:picChg chg="del">
          <ac:chgData name="21881A66B5" userId="S::ravulasaisiddarth21csaiml@student.vardhaman.org::bcd9be78-7098-47b9-9469-14d349e384db" providerId="AD" clId="Web-{26E659A7-AF41-3782-FB66-7181FD84B0CB}" dt="2025-04-20T19:04:14.308" v="444"/>
          <ac:picMkLst>
            <pc:docMk/>
            <pc:sldMk cId="585631263" sldId="377"/>
            <ac:picMk id="6" creationId="{F0239922-7F35-D06A-5A25-F04562C8745C}"/>
          </ac:picMkLst>
        </pc:picChg>
        <pc:picChg chg="del">
          <ac:chgData name="21881A66B5" userId="S::ravulasaisiddarth21csaiml@student.vardhaman.org::bcd9be78-7098-47b9-9469-14d349e384db" providerId="AD" clId="Web-{26E659A7-AF41-3782-FB66-7181FD84B0CB}" dt="2025-04-20T19:04:14.308" v="443"/>
          <ac:picMkLst>
            <pc:docMk/>
            <pc:sldMk cId="585631263" sldId="377"/>
            <ac:picMk id="7" creationId="{9E0188AB-EEB1-02EC-3FA9-27C66EFAA78C}"/>
          </ac:picMkLst>
        </pc:picChg>
      </pc:sldChg>
      <pc:sldChg chg="new del">
        <pc:chgData name="21881A66B5" userId="S::ravulasaisiddarth21csaiml@student.vardhaman.org::bcd9be78-7098-47b9-9469-14d349e384db" providerId="AD" clId="Web-{26E659A7-AF41-3782-FB66-7181FD84B0CB}" dt="2025-04-20T19:02:39.760" v="424"/>
        <pc:sldMkLst>
          <pc:docMk/>
          <pc:sldMk cId="2164449755" sldId="377"/>
        </pc:sldMkLst>
      </pc:sldChg>
      <pc:sldChg chg="addSp delSp modSp add replId">
        <pc:chgData name="21881A66B5" userId="S::ravulasaisiddarth21csaiml@student.vardhaman.org::bcd9be78-7098-47b9-9469-14d349e384db" providerId="AD" clId="Web-{26E659A7-AF41-3782-FB66-7181FD84B0CB}" dt="2025-04-20T19:11:26.079" v="560" actId="1076"/>
        <pc:sldMkLst>
          <pc:docMk/>
          <pc:sldMk cId="2593396227" sldId="378"/>
        </pc:sldMkLst>
        <pc:spChg chg="add mod">
          <ac:chgData name="21881A66B5" userId="S::ravulasaisiddarth21csaiml@student.vardhaman.org::bcd9be78-7098-47b9-9469-14d349e384db" providerId="AD" clId="Web-{26E659A7-AF41-3782-FB66-7181FD84B0CB}" dt="2025-04-20T19:11:26.079" v="560" actId="1076"/>
          <ac:spMkLst>
            <pc:docMk/>
            <pc:sldMk cId="2593396227" sldId="378"/>
            <ac:spMk id="2" creationId="{BDC1FF2F-1025-42DD-1223-2D5AC4CDA054}"/>
          </ac:spMkLst>
        </pc:spChg>
        <pc:spChg chg="del">
          <ac:chgData name="21881A66B5" userId="S::ravulasaisiddarth21csaiml@student.vardhaman.org::bcd9be78-7098-47b9-9469-14d349e384db" providerId="AD" clId="Web-{26E659A7-AF41-3782-FB66-7181FD84B0CB}" dt="2025-04-20T19:07:49.826" v="503"/>
          <ac:spMkLst>
            <pc:docMk/>
            <pc:sldMk cId="2593396227" sldId="378"/>
            <ac:spMk id="9" creationId="{302A671C-E12D-0EF5-AABE-93D3788CC6FA}"/>
          </ac:spMkLst>
        </pc:spChg>
        <pc:spChg chg="del">
          <ac:chgData name="21881A66B5" userId="S::ravulasaisiddarth21csaiml@student.vardhaman.org::bcd9be78-7098-47b9-9469-14d349e384db" providerId="AD" clId="Web-{26E659A7-AF41-3782-FB66-7181FD84B0CB}" dt="2025-04-20T19:07:49.826" v="502"/>
          <ac:spMkLst>
            <pc:docMk/>
            <pc:sldMk cId="2593396227" sldId="378"/>
            <ac:spMk id="10" creationId="{33AD4080-26B5-EB24-5A75-5C89E5CC1FF1}"/>
          </ac:spMkLst>
        </pc:spChg>
        <pc:spChg chg="del">
          <ac:chgData name="21881A66B5" userId="S::ravulasaisiddarth21csaiml@student.vardhaman.org::bcd9be78-7098-47b9-9469-14d349e384db" providerId="AD" clId="Web-{26E659A7-AF41-3782-FB66-7181FD84B0CB}" dt="2025-04-20T19:07:49.826" v="501"/>
          <ac:spMkLst>
            <pc:docMk/>
            <pc:sldMk cId="2593396227" sldId="378"/>
            <ac:spMk id="11" creationId="{6C3D1BF7-DCAF-DE0B-93F8-643C46BC88E9}"/>
          </ac:spMkLst>
        </pc:spChg>
        <pc:spChg chg="del">
          <ac:chgData name="21881A66B5" userId="S::ravulasaisiddarth21csaiml@student.vardhaman.org::bcd9be78-7098-47b9-9469-14d349e384db" providerId="AD" clId="Web-{26E659A7-AF41-3782-FB66-7181FD84B0CB}" dt="2025-04-20T19:07:45.967" v="500"/>
          <ac:spMkLst>
            <pc:docMk/>
            <pc:sldMk cId="2593396227" sldId="378"/>
            <ac:spMk id="13" creationId="{D98CE60D-B551-9004-79F0-C0A5DC03C564}"/>
          </ac:spMkLst>
        </pc:spChg>
        <pc:spChg chg="mod">
          <ac:chgData name="21881A66B5" userId="S::ravulasaisiddarth21csaiml@student.vardhaman.org::bcd9be78-7098-47b9-9469-14d349e384db" providerId="AD" clId="Web-{26E659A7-AF41-3782-FB66-7181FD84B0CB}" dt="2025-04-20T19:07:39.717" v="499" actId="20577"/>
          <ac:spMkLst>
            <pc:docMk/>
            <pc:sldMk cId="2593396227" sldId="378"/>
            <ac:spMk id="16" creationId="{97AB42F4-8263-C36D-E6D1-AA40CA9EC0C9}"/>
          </ac:spMkLst>
        </pc:spChg>
        <pc:picChg chg="del">
          <ac:chgData name="21881A66B5" userId="S::ravulasaisiddarth21csaiml@student.vardhaman.org::bcd9be78-7098-47b9-9469-14d349e384db" providerId="AD" clId="Web-{26E659A7-AF41-3782-FB66-7181FD84B0CB}" dt="2025-04-20T19:07:49.826" v="505"/>
          <ac:picMkLst>
            <pc:docMk/>
            <pc:sldMk cId="2593396227" sldId="378"/>
            <ac:picMk id="6" creationId="{1EB9F510-2040-8069-CDF0-A121F4879889}"/>
          </ac:picMkLst>
        </pc:picChg>
        <pc:picChg chg="del">
          <ac:chgData name="21881A66B5" userId="S::ravulasaisiddarth21csaiml@student.vardhaman.org::bcd9be78-7098-47b9-9469-14d349e384db" providerId="AD" clId="Web-{26E659A7-AF41-3782-FB66-7181FD84B0CB}" dt="2025-04-20T19:07:49.826" v="504"/>
          <ac:picMkLst>
            <pc:docMk/>
            <pc:sldMk cId="2593396227" sldId="378"/>
            <ac:picMk id="7" creationId="{630033B3-4CB9-E538-50BC-E9AAE3A8CE3A}"/>
          </ac:picMkLst>
        </pc:picChg>
      </pc:sldChg>
      <pc:sldChg chg="delSp add del replId">
        <pc:chgData name="21881A66B5" userId="S::ravulasaisiddarth21csaiml@student.vardhaman.org::bcd9be78-7098-47b9-9469-14d349e384db" providerId="AD" clId="Web-{26E659A7-AF41-3782-FB66-7181FD84B0CB}" dt="2025-04-20T19:07:17.607" v="482"/>
        <pc:sldMkLst>
          <pc:docMk/>
          <pc:sldMk cId="3059886249" sldId="378"/>
        </pc:sldMkLst>
        <pc:spChg chg="del">
          <ac:chgData name="21881A66B5" userId="S::ravulasaisiddarth21csaiml@student.vardhaman.org::bcd9be78-7098-47b9-9469-14d349e384db" providerId="AD" clId="Web-{26E659A7-AF41-3782-FB66-7181FD84B0CB}" dt="2025-04-20T19:04:43.027" v="455"/>
          <ac:spMkLst>
            <pc:docMk/>
            <pc:sldMk cId="3059886249" sldId="378"/>
            <ac:spMk id="9" creationId="{5F6405A9-EC5E-56F5-1FE5-0CBF8BA7E121}"/>
          </ac:spMkLst>
        </pc:spChg>
        <pc:spChg chg="del">
          <ac:chgData name="21881A66B5" userId="S::ravulasaisiddarth21csaiml@student.vardhaman.org::bcd9be78-7098-47b9-9469-14d349e384db" providerId="AD" clId="Web-{26E659A7-AF41-3782-FB66-7181FD84B0CB}" dt="2025-04-20T19:04:43.027" v="454"/>
          <ac:spMkLst>
            <pc:docMk/>
            <pc:sldMk cId="3059886249" sldId="378"/>
            <ac:spMk id="10" creationId="{83B209D8-8315-D5C0-FDAC-6FC530285D71}"/>
          </ac:spMkLst>
        </pc:spChg>
        <pc:spChg chg="del">
          <ac:chgData name="21881A66B5" userId="S::ravulasaisiddarth21csaiml@student.vardhaman.org::bcd9be78-7098-47b9-9469-14d349e384db" providerId="AD" clId="Web-{26E659A7-AF41-3782-FB66-7181FD84B0CB}" dt="2025-04-20T19:04:43.027" v="453"/>
          <ac:spMkLst>
            <pc:docMk/>
            <pc:sldMk cId="3059886249" sldId="378"/>
            <ac:spMk id="11" creationId="{360E96B4-96F9-8E49-01EF-52947757B90E}"/>
          </ac:spMkLst>
        </pc:spChg>
        <pc:spChg chg="del">
          <ac:chgData name="21881A66B5" userId="S::ravulasaisiddarth21csaiml@student.vardhaman.org::bcd9be78-7098-47b9-9469-14d349e384db" providerId="AD" clId="Web-{26E659A7-AF41-3782-FB66-7181FD84B0CB}" dt="2025-04-20T19:04:43.027" v="452"/>
          <ac:spMkLst>
            <pc:docMk/>
            <pc:sldMk cId="3059886249" sldId="378"/>
            <ac:spMk id="13" creationId="{FE762AD5-A20A-1E32-F4AC-44019BB050F8}"/>
          </ac:spMkLst>
        </pc:spChg>
        <pc:picChg chg="del">
          <ac:chgData name="21881A66B5" userId="S::ravulasaisiddarth21csaiml@student.vardhaman.org::bcd9be78-7098-47b9-9469-14d349e384db" providerId="AD" clId="Web-{26E659A7-AF41-3782-FB66-7181FD84B0CB}" dt="2025-04-20T19:04:43.027" v="457"/>
          <ac:picMkLst>
            <pc:docMk/>
            <pc:sldMk cId="3059886249" sldId="378"/>
            <ac:picMk id="6" creationId="{D22458FF-D7CC-D8D6-8C44-64DD08FF39D9}"/>
          </ac:picMkLst>
        </pc:picChg>
        <pc:picChg chg="del">
          <ac:chgData name="21881A66B5" userId="S::ravulasaisiddarth21csaiml@student.vardhaman.org::bcd9be78-7098-47b9-9469-14d349e384db" providerId="AD" clId="Web-{26E659A7-AF41-3782-FB66-7181FD84B0CB}" dt="2025-04-20T19:04:43.027" v="456"/>
          <ac:picMkLst>
            <pc:docMk/>
            <pc:sldMk cId="3059886249" sldId="378"/>
            <ac:picMk id="7" creationId="{5D96A675-7089-D7F4-04E4-E3083D084150}"/>
          </ac:picMkLst>
        </pc:picChg>
      </pc:sldChg>
      <pc:sldChg chg="add del replId">
        <pc:chgData name="21881A66B5" userId="S::ravulasaisiddarth21csaiml@student.vardhaman.org::bcd9be78-7098-47b9-9469-14d349e384db" providerId="AD" clId="Web-{26E659A7-AF41-3782-FB66-7181FD84B0CB}" dt="2025-04-20T19:07:19.670" v="483"/>
        <pc:sldMkLst>
          <pc:docMk/>
          <pc:sldMk cId="2599703646" sldId="379"/>
        </pc:sldMkLst>
      </pc:sldChg>
      <pc:sldChg chg="addSp delSp modSp add replId">
        <pc:chgData name="21881A66B5" userId="S::ravulasaisiddarth21csaiml@student.vardhaman.org::bcd9be78-7098-47b9-9469-14d349e384db" providerId="AD" clId="Web-{26E659A7-AF41-3782-FB66-7181FD84B0CB}" dt="2025-04-20T19:19:56.933" v="591" actId="20577"/>
        <pc:sldMkLst>
          <pc:docMk/>
          <pc:sldMk cId="3353837804" sldId="379"/>
        </pc:sldMkLst>
        <pc:spChg chg="del mod">
          <ac:chgData name="21881A66B5" userId="S::ravulasaisiddarth21csaiml@student.vardhaman.org::bcd9be78-7098-47b9-9469-14d349e384db" providerId="AD" clId="Web-{26E659A7-AF41-3782-FB66-7181FD84B0CB}" dt="2025-04-20T19:12:38.751" v="569"/>
          <ac:spMkLst>
            <pc:docMk/>
            <pc:sldMk cId="3353837804" sldId="379"/>
            <ac:spMk id="2" creationId="{A4C019BF-8798-60FB-EDC7-3FABD02B29F0}"/>
          </ac:spMkLst>
        </pc:spChg>
        <pc:spChg chg="add mod">
          <ac:chgData name="21881A66B5" userId="S::ravulasaisiddarth21csaiml@student.vardhaman.org::bcd9be78-7098-47b9-9469-14d349e384db" providerId="AD" clId="Web-{26E659A7-AF41-3782-FB66-7181FD84B0CB}" dt="2025-04-20T19:19:56.933" v="591" actId="20577"/>
          <ac:spMkLst>
            <pc:docMk/>
            <pc:sldMk cId="3353837804" sldId="379"/>
            <ac:spMk id="3" creationId="{BACA1003-98F1-A25F-2314-482F6F780716}"/>
          </ac:spMkLst>
        </pc:spChg>
        <pc:spChg chg="mod">
          <ac:chgData name="21881A66B5" userId="S::ravulasaisiddarth21csaiml@student.vardhaman.org::bcd9be78-7098-47b9-9469-14d349e384db" providerId="AD" clId="Web-{26E659A7-AF41-3782-FB66-7181FD84B0CB}" dt="2025-04-20T19:11:56.517" v="565" actId="20577"/>
          <ac:spMkLst>
            <pc:docMk/>
            <pc:sldMk cId="3353837804" sldId="379"/>
            <ac:spMk id="16" creationId="{C6245863-A216-50CA-1D9C-73C87D0846C7}"/>
          </ac:spMkLst>
        </pc:spChg>
      </pc:sldChg>
      <pc:sldChg chg="modSp add replId">
        <pc:chgData name="21881A66B5" userId="S::ravulasaisiddarth21csaiml@student.vardhaman.org::bcd9be78-7098-47b9-9469-14d349e384db" providerId="AD" clId="Web-{26E659A7-AF41-3782-FB66-7181FD84B0CB}" dt="2025-04-20T19:20:30.215" v="593" actId="20577"/>
        <pc:sldMkLst>
          <pc:docMk/>
          <pc:sldMk cId="4214553977" sldId="380"/>
        </pc:sldMkLst>
        <pc:spChg chg="mod">
          <ac:chgData name="21881A66B5" userId="S::ravulasaisiddarth21csaiml@student.vardhaman.org::bcd9be78-7098-47b9-9469-14d349e384db" providerId="AD" clId="Web-{26E659A7-AF41-3782-FB66-7181FD84B0CB}" dt="2025-04-20T19:20:30.215" v="593" actId="20577"/>
          <ac:spMkLst>
            <pc:docMk/>
            <pc:sldMk cId="4214553977" sldId="380"/>
            <ac:spMk id="3" creationId="{F0C9987A-0464-AE31-8B88-D7D0E73BDFAC}"/>
          </ac:spMkLst>
        </pc:spChg>
        <pc:spChg chg="mod">
          <ac:chgData name="21881A66B5" userId="S::ravulasaisiddarth21csaiml@student.vardhaman.org::bcd9be78-7098-47b9-9469-14d349e384db" providerId="AD" clId="Web-{26E659A7-AF41-3782-FB66-7181FD84B0CB}" dt="2025-04-20T19:15:33.868" v="589" actId="20577"/>
          <ac:spMkLst>
            <pc:docMk/>
            <pc:sldMk cId="4214553977" sldId="380"/>
            <ac:spMk id="16" creationId="{137950DF-E6F7-3EF6-60CE-BA8BB4FBDD80}"/>
          </ac:spMkLst>
        </pc:spChg>
      </pc:sldChg>
    </pc:docChg>
  </pc:docChgLst>
  <pc:docChgLst>
    <pc:chgData name="21881A66B5" userId="S::ravulasaisiddarth21csaiml@student.vardhaman.org::bcd9be78-7098-47b9-9469-14d349e384db" providerId="AD" clId="Web-{F618A8D8-A9E3-1E5E-FDAD-20D91878D809}"/>
    <pc:docChg chg="modSld">
      <pc:chgData name="21881A66B5" userId="S::ravulasaisiddarth21csaiml@student.vardhaman.org::bcd9be78-7098-47b9-9469-14d349e384db" providerId="AD" clId="Web-{F618A8D8-A9E3-1E5E-FDAD-20D91878D809}" dt="2025-04-21T04:51:52.141" v="52" actId="20577"/>
      <pc:docMkLst>
        <pc:docMk/>
      </pc:docMkLst>
      <pc:sldChg chg="addSp delSp modSp">
        <pc:chgData name="21881A66B5" userId="S::ravulasaisiddarth21csaiml@student.vardhaman.org::bcd9be78-7098-47b9-9469-14d349e384db" providerId="AD" clId="Web-{F618A8D8-A9E3-1E5E-FDAD-20D91878D809}" dt="2025-04-21T04:51:52.141" v="52" actId="20577"/>
        <pc:sldMkLst>
          <pc:docMk/>
          <pc:sldMk cId="0" sldId="256"/>
        </pc:sldMkLst>
        <pc:spChg chg="add del">
          <ac:chgData name="21881A66B5" userId="S::ravulasaisiddarth21csaiml@student.vardhaman.org::bcd9be78-7098-47b9-9469-14d349e384db" providerId="AD" clId="Web-{F618A8D8-A9E3-1E5E-FDAD-20D91878D809}" dt="2025-04-21T04:50:59.797" v="9"/>
          <ac:spMkLst>
            <pc:docMk/>
            <pc:sldMk cId="0" sldId="256"/>
            <ac:spMk id="3" creationId="{7C898865-AA13-1777-A501-57D5D3B30D39}"/>
          </ac:spMkLst>
        </pc:spChg>
        <pc:spChg chg="mod">
          <ac:chgData name="21881A66B5" userId="S::ravulasaisiddarth21csaiml@student.vardhaman.org::bcd9be78-7098-47b9-9469-14d349e384db" providerId="AD" clId="Web-{F618A8D8-A9E3-1E5E-FDAD-20D91878D809}" dt="2025-04-21T04:51:52.141" v="52" actId="20577"/>
          <ac:spMkLst>
            <pc:docMk/>
            <pc:sldMk cId="0" sldId="256"/>
            <ac:spMk id="7" creationId="{00000000-0000-0000-0000-000000000000}"/>
          </ac:spMkLst>
        </pc:spChg>
      </pc:sldChg>
      <pc:sldChg chg="modSp">
        <pc:chgData name="21881A66B5" userId="S::ravulasaisiddarth21csaiml@student.vardhaman.org::bcd9be78-7098-47b9-9469-14d349e384db" providerId="AD" clId="Web-{F618A8D8-A9E3-1E5E-FDAD-20D91878D809}" dt="2025-04-21T04:49:11.170" v="7"/>
        <pc:sldMkLst>
          <pc:docMk/>
          <pc:sldMk cId="585631263" sldId="377"/>
        </pc:sldMkLst>
        <pc:graphicFrameChg chg="mod modGraphic">
          <ac:chgData name="21881A66B5" userId="S::ravulasaisiddarth21csaiml@student.vardhaman.org::bcd9be78-7098-47b9-9469-14d349e384db" providerId="AD" clId="Web-{F618A8D8-A9E3-1E5E-FDAD-20D91878D809}" dt="2025-04-21T04:49:11.170" v="7"/>
          <ac:graphicFrameMkLst>
            <pc:docMk/>
            <pc:sldMk cId="585631263" sldId="377"/>
            <ac:graphicFrameMk id="21" creationId="{8ED3F85E-B9B9-1262-AA2F-3C7271428C0A}"/>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12210ED-B1CF-3444-BC33-973D25619692}" type="datetimeFigureOut">
              <a:rPr lang="en-US"/>
              <a:t>4/20/2025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fontAlgn="auto" hangingPunct="1">
              <a:spcBef>
                <a:spcPts val="0"/>
              </a:spcBef>
              <a:spcAft>
                <a:spcPts val="0"/>
              </a:spcAft>
              <a:defRPr sz="1200">
                <a:latin typeface="Calibri" panose="020F0502020204030204" pitchFamily="34" charset="0"/>
              </a:defRPr>
            </a:lvl1pPr>
          </a:lstStyle>
          <a:p>
            <a:pPr>
              <a:defRPr/>
            </a:pPr>
            <a:fld id="{168926C7-D4C0-E442-95D5-D4F6878ACC1F}"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6A40FE05-DF68-EE48-9BD6-EB950DB9B0A8}" type="datetimeFigureOut">
              <a:rPr lang="en-US"/>
              <a:t>4/20/2025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fontAlgn="auto" hangingPunct="1">
              <a:spcBef>
                <a:spcPts val="0"/>
              </a:spcBef>
              <a:spcAft>
                <a:spcPts val="0"/>
              </a:spcAft>
              <a:defRPr sz="1200">
                <a:latin typeface="Calibri" panose="020F0502020204030204" pitchFamily="34" charset="0"/>
              </a:defRPr>
            </a:lvl1pPr>
          </a:lstStyle>
          <a:p>
            <a:pPr>
              <a:defRPr/>
            </a:pPr>
            <a:fld id="{AEB7530B-FADF-3841-BF0D-A65637F84C05}"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pPr>
              <a:defRPr/>
            </a:pPr>
            <a:fld id="{AEB7530B-FADF-3841-BF0D-A65637F84C05}" type="slidenum">
              <a:rPr lang="en-US" altLang="en-US" smtClean="0"/>
              <a:t>7</a:t>
            </a:fld>
            <a:endParaRPr lang="en-US" altLang="en-US"/>
          </a:p>
        </p:txBody>
      </p:sp>
    </p:spTree>
    <p:extLst>
      <p:ext uri="{BB962C8B-B14F-4D97-AF65-F5344CB8AC3E}">
        <p14:creationId xmlns:p14="http://schemas.microsoft.com/office/powerpoint/2010/main" val="2936545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1B310D6E-CCE1-A149-B54A-E4CD6CA0323C}" type="datetime1">
              <a:rPr lang="en-US"/>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p:cNvSpPr>
            <a:spLocks noGrp="1"/>
          </p:cNvSpPr>
          <p:nvPr>
            <p:ph type="sldNum" sz="quarter" idx="12"/>
          </p:nvPr>
        </p:nvSpPr>
        <p:spPr/>
        <p:txBody>
          <a:bodyPr/>
          <a:lstStyle>
            <a:lvl1pPr>
              <a:defRPr/>
            </a:lvl1pPr>
          </a:lstStyle>
          <a:p>
            <a:pPr>
              <a:defRPr/>
            </a:pPr>
            <a:fld id="{FDA5DD7C-245B-454D-BBB8-61B545296645}" type="slidenum">
              <a:rPr lang="en-US" altLang="en-US"/>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ED810BD-6EE7-5845-8542-38485BD727BE}" type="datetime1">
              <a:rPr lang="en-US"/>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p:cNvSpPr>
            <a:spLocks noGrp="1"/>
          </p:cNvSpPr>
          <p:nvPr>
            <p:ph type="sldNum" sz="quarter" idx="12"/>
          </p:nvPr>
        </p:nvSpPr>
        <p:spPr/>
        <p:txBody>
          <a:bodyPr/>
          <a:lstStyle>
            <a:lvl1pPr>
              <a:defRPr/>
            </a:lvl1pPr>
          </a:lstStyle>
          <a:p>
            <a:pPr>
              <a:defRPr/>
            </a:pPr>
            <a:fld id="{38AC9A59-4DA6-9048-85E2-5E94805EA4EE}" type="slidenum">
              <a:rPr lang="en-US" altLang="en-US"/>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048D4257-1B16-3D4F-9BA0-F984EC6F75CF}" type="datetime1">
              <a:rPr lang="en-US"/>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p:cNvSpPr>
            <a:spLocks noGrp="1"/>
          </p:cNvSpPr>
          <p:nvPr>
            <p:ph type="sldNum" sz="quarter" idx="12"/>
          </p:nvPr>
        </p:nvSpPr>
        <p:spPr/>
        <p:txBody>
          <a:bodyPr/>
          <a:lstStyle>
            <a:lvl1pPr>
              <a:defRPr/>
            </a:lvl1pPr>
          </a:lstStyle>
          <a:p>
            <a:pPr>
              <a:defRPr/>
            </a:pPr>
            <a:fld id="{A0F8CC7D-DBF4-BC43-B794-63258C44871F}" type="slidenum">
              <a:rPr lang="en-US" altLang="en-US"/>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22FDA1DB-7280-434A-B189-E8E1FBF4E1B4}" type="datetime1">
              <a:rPr lang="en-US"/>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p:cNvSpPr>
            <a:spLocks noGrp="1"/>
          </p:cNvSpPr>
          <p:nvPr>
            <p:ph type="sldNum" sz="quarter" idx="12"/>
          </p:nvPr>
        </p:nvSpPr>
        <p:spPr/>
        <p:txBody>
          <a:bodyPr/>
          <a:lstStyle>
            <a:lvl1pPr>
              <a:defRPr/>
            </a:lvl1pPr>
          </a:lstStyle>
          <a:p>
            <a:pPr>
              <a:defRPr/>
            </a:pPr>
            <a:fld id="{58696073-0439-0442-AC0F-3387FBE4863F}" type="slidenum">
              <a:rPr lang="en-US" altLang="en-US"/>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4F6A084-0035-2F43-A06A-54F3E1AF4003}" type="datetime1">
              <a:rPr lang="en-US"/>
              <a:t>4/20/2025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6" name="Slide Number Placeholder 5"/>
          <p:cNvSpPr>
            <a:spLocks noGrp="1"/>
          </p:cNvSpPr>
          <p:nvPr>
            <p:ph type="sldNum" sz="quarter" idx="12"/>
          </p:nvPr>
        </p:nvSpPr>
        <p:spPr/>
        <p:txBody>
          <a:bodyPr/>
          <a:lstStyle>
            <a:lvl1pPr>
              <a:defRPr/>
            </a:lvl1pPr>
          </a:lstStyle>
          <a:p>
            <a:pPr>
              <a:defRPr/>
            </a:pPr>
            <a:fld id="{5F64754A-C814-C347-830D-F0FDDA2AE726}" type="slidenum">
              <a:rPr lang="en-US" altLang="en-US"/>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347B47F5-CE2C-254D-A586-3AB1D5A07357}" type="datetime1">
              <a:rPr lang="en-US"/>
              <a:t>4/20/2025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7" name="Slide Number Placeholder 5"/>
          <p:cNvSpPr>
            <a:spLocks noGrp="1"/>
          </p:cNvSpPr>
          <p:nvPr>
            <p:ph type="sldNum" sz="quarter" idx="12"/>
          </p:nvPr>
        </p:nvSpPr>
        <p:spPr/>
        <p:txBody>
          <a:bodyPr/>
          <a:lstStyle>
            <a:lvl1pPr>
              <a:defRPr/>
            </a:lvl1pPr>
          </a:lstStyle>
          <a:p>
            <a:pPr>
              <a:defRPr/>
            </a:pPr>
            <a:fld id="{1E983558-648C-4647-929A-D401D85615A1}" type="slidenum">
              <a:rPr lang="en-US" altLang="en-US"/>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138A6FD5-96EF-F944-AD30-1C298BA7907F}" type="datetime1">
              <a:rPr lang="en-US"/>
              <a:t>4/20/2025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9" name="Slide Number Placeholder 5"/>
          <p:cNvSpPr>
            <a:spLocks noGrp="1"/>
          </p:cNvSpPr>
          <p:nvPr>
            <p:ph type="sldNum" sz="quarter" idx="12"/>
          </p:nvPr>
        </p:nvSpPr>
        <p:spPr/>
        <p:txBody>
          <a:bodyPr/>
          <a:lstStyle>
            <a:lvl1pPr>
              <a:defRPr/>
            </a:lvl1pPr>
          </a:lstStyle>
          <a:p>
            <a:pPr>
              <a:defRPr/>
            </a:pPr>
            <a:fld id="{FF18FF40-D1C3-454C-97EE-D1AEBADCD4C1}" type="slidenum">
              <a:rPr lang="en-US" altLang="en-US"/>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ADACE05A-4825-4A4C-988E-F1C0BEF4DB57}" type="datetime1">
              <a:rPr lang="en-US"/>
              <a:t>4/20/2025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5" name="Slide Number Placeholder 5"/>
          <p:cNvSpPr>
            <a:spLocks noGrp="1"/>
          </p:cNvSpPr>
          <p:nvPr>
            <p:ph type="sldNum" sz="quarter" idx="12"/>
          </p:nvPr>
        </p:nvSpPr>
        <p:spPr/>
        <p:txBody>
          <a:bodyPr/>
          <a:lstStyle>
            <a:lvl1pPr>
              <a:defRPr/>
            </a:lvl1pPr>
          </a:lstStyle>
          <a:p>
            <a:pPr>
              <a:defRPr/>
            </a:pPr>
            <a:fld id="{FF922116-F8A8-A244-9026-EC4C3B96A0B2}" type="slidenum">
              <a:rPr lang="en-US" altLang="en-US"/>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675B63E2-2B32-7544-A97F-C4883F27DB3D}" type="datetime1">
              <a:rPr lang="en-US"/>
              <a:t>4/20/2025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4" name="Slide Number Placeholder 5"/>
          <p:cNvSpPr>
            <a:spLocks noGrp="1"/>
          </p:cNvSpPr>
          <p:nvPr>
            <p:ph type="sldNum" sz="quarter" idx="12"/>
          </p:nvPr>
        </p:nvSpPr>
        <p:spPr/>
        <p:txBody>
          <a:bodyPr/>
          <a:lstStyle>
            <a:lvl1pPr>
              <a:defRPr/>
            </a:lvl1pPr>
          </a:lstStyle>
          <a:p>
            <a:pPr>
              <a:defRPr/>
            </a:pPr>
            <a:fld id="{13986CB4-0795-EF46-9C01-0365489928FE}" type="slidenum">
              <a:rPr lang="en-US" altLang="en-US"/>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AF8733E-5D60-5D4C-9D54-3E192EB015C9}" type="datetime1">
              <a:rPr lang="en-US"/>
              <a:t>4/20/2025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7" name="Slide Number Placeholder 5"/>
          <p:cNvSpPr>
            <a:spLocks noGrp="1"/>
          </p:cNvSpPr>
          <p:nvPr>
            <p:ph type="sldNum" sz="quarter" idx="12"/>
          </p:nvPr>
        </p:nvSpPr>
        <p:spPr/>
        <p:txBody>
          <a:bodyPr/>
          <a:lstStyle>
            <a:lvl1pPr>
              <a:defRPr/>
            </a:lvl1pPr>
          </a:lstStyle>
          <a:p>
            <a:pPr>
              <a:defRPr/>
            </a:pPr>
            <a:fld id="{762C36DF-6C11-FF46-914C-2A5CEA1D13F3}" type="slidenum">
              <a:rPr lang="en-US" altLang="en-US"/>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IN"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490F8A4-712A-7A48-BA15-9381D7937D33}" type="datetime1">
              <a:rPr lang="en-US"/>
              <a:t>4/20/2025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DEPARTMENT OF IT PROJECT WORK PHASE-1 REVIEW-1</a:t>
            </a:r>
          </a:p>
        </p:txBody>
      </p:sp>
      <p:sp>
        <p:nvSpPr>
          <p:cNvPr id="7" name="Slide Number Placeholder 5"/>
          <p:cNvSpPr>
            <a:spLocks noGrp="1"/>
          </p:cNvSpPr>
          <p:nvPr>
            <p:ph type="sldNum" sz="quarter" idx="12"/>
          </p:nvPr>
        </p:nvSpPr>
        <p:spPr/>
        <p:txBody>
          <a:bodyPr/>
          <a:lstStyle>
            <a:lvl1pPr>
              <a:defRPr/>
            </a:lvl1pPr>
          </a:lstStyle>
          <a:p>
            <a:pPr>
              <a:defRPr/>
            </a:pPr>
            <a:fld id="{0EB9BC72-568A-CF40-9380-7AC683B4E9F7}" type="slidenum">
              <a:rPr lang="en-US" altLang="en-US"/>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eaLnBrk="1" fontAlgn="auto" hangingPunct="1">
              <a:spcBef>
                <a:spcPts val="0"/>
              </a:spcBef>
              <a:spcAft>
                <a:spcPts val="0"/>
              </a:spcAft>
              <a:defRPr sz="900">
                <a:solidFill>
                  <a:schemeClr val="tx1">
                    <a:tint val="75000"/>
                  </a:schemeClr>
                </a:solidFill>
                <a:latin typeface="+mn-lt"/>
              </a:defRPr>
            </a:lvl1pPr>
          </a:lstStyle>
          <a:p>
            <a:pPr>
              <a:defRPr/>
            </a:pPr>
            <a:fld id="{AE1FFBDB-6FD4-0044-8794-42ECC3E2BB97}" type="datetime1">
              <a:rPr lang="en-US"/>
              <a:t>4/20/2025</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eaLnBrk="1" fontAlgn="auto" hangingPunct="1">
              <a:spcBef>
                <a:spcPts val="0"/>
              </a:spcBef>
              <a:spcAft>
                <a:spcPts val="0"/>
              </a:spcAft>
              <a:defRPr sz="900">
                <a:solidFill>
                  <a:schemeClr val="tx1">
                    <a:tint val="75000"/>
                  </a:schemeClr>
                </a:solidFill>
                <a:latin typeface="+mn-lt"/>
              </a:defRPr>
            </a:lvl1pPr>
          </a:lstStyle>
          <a:p>
            <a:pPr>
              <a:defRPr/>
            </a:pPr>
            <a:r>
              <a:rPr lang="en-US"/>
              <a:t>DEPARTMENT OF IT PROJECT WORK PHASE-1 REVIEW-1</a:t>
            </a: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eaLnBrk="1" fontAlgn="auto" hangingPunct="1">
              <a:spcBef>
                <a:spcPts val="0"/>
              </a:spcBef>
              <a:spcAft>
                <a:spcPts val="0"/>
              </a:spcAft>
              <a:defRPr sz="900">
                <a:solidFill>
                  <a:schemeClr val="tx1">
                    <a:tint val="75000"/>
                  </a:schemeClr>
                </a:solidFill>
                <a:latin typeface="+mn-lt"/>
              </a:defRPr>
            </a:lvl1pPr>
          </a:lstStyle>
          <a:p>
            <a:pPr>
              <a:defRPr/>
            </a:pPr>
            <a:fld id="{E8672C8F-734D-9C42-B8A2-07C063D17BF6}" type="slidenum">
              <a:rPr lang="en-US" altLang="en-US"/>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81155" y="146230"/>
            <a:ext cx="8839200" cy="6664325"/>
          </a:xfrm>
          <a:prstGeom prst="rect">
            <a:avLst/>
          </a:prstGeom>
        </p:spPr>
        <p:style>
          <a:lnRef idx="2">
            <a:schemeClr val="accent6"/>
          </a:lnRef>
          <a:fillRef idx="1">
            <a:schemeClr val="lt1"/>
          </a:fillRef>
          <a:effectRef idx="0">
            <a:schemeClr val="accent6"/>
          </a:effectRef>
          <a:fontRef idx="minor">
            <a:schemeClr val="dk1"/>
          </a:fontRef>
        </p:style>
        <p:txBody>
          <a:bodyPr anchor="ctr">
            <a:normAutofit/>
          </a:bodyPr>
          <a:lstStyle/>
          <a:p>
            <a:pPr algn="ctr" eaLnBrk="1" fontAlgn="auto" hangingPunct="1">
              <a:spcBef>
                <a:spcPts val="0"/>
              </a:spcBef>
              <a:spcAft>
                <a:spcPts val="0"/>
              </a:spcAft>
              <a:defRPr/>
            </a:pPr>
            <a:endParaRPr lang="en-US" sz="4400">
              <a:solidFill>
                <a:schemeClr val="tx1"/>
              </a:solidFill>
              <a:latin typeface="+mj-lt"/>
              <a:ea typeface="+mj-ea"/>
              <a:cs typeface="+mj-cs"/>
            </a:endParaRPr>
          </a:p>
        </p:txBody>
      </p:sp>
      <p:sp>
        <p:nvSpPr>
          <p:cNvPr id="2" name="Title 1"/>
          <p:cNvSpPr>
            <a:spLocks noGrp="1"/>
          </p:cNvSpPr>
          <p:nvPr>
            <p:ph type="ctrTitle"/>
          </p:nvPr>
        </p:nvSpPr>
        <p:spPr>
          <a:xfrm>
            <a:off x="914400" y="744747"/>
            <a:ext cx="7315200" cy="838200"/>
          </a:xfrm>
        </p:spPr>
        <p:txBody>
          <a:bodyPr rtlCol="0">
            <a:normAutofit fontScale="90000"/>
          </a:bodyPr>
          <a:lstStyle/>
          <a:p>
            <a:pPr eaLnBrk="1" fontAlgn="auto" hangingPunct="1">
              <a:spcAft>
                <a:spcPts val="0"/>
              </a:spcAft>
              <a:defRPr/>
            </a:pPr>
            <a:r>
              <a:rPr lang="en-US" sz="2900" b="1">
                <a:latin typeface="Bahamas" panose="020B0800000000000000" pitchFamily="34" charset="0"/>
              </a:rPr>
              <a:t>   </a:t>
            </a:r>
            <a:r>
              <a:rPr lang="en-US" sz="2400" b="1">
                <a:solidFill>
                  <a:srgbClr val="C00000"/>
                </a:solidFill>
                <a:latin typeface="Bahamas" panose="020B0800000000000000" pitchFamily="34" charset="0"/>
              </a:rPr>
              <a:t>VARDHAMAN COLLEGE OF ENGINEERING, HYDERABAD</a:t>
            </a:r>
            <a:br>
              <a:rPr lang="en-US" sz="2900" b="1">
                <a:latin typeface="Bahamas" panose="020B0800000000000000" pitchFamily="34" charset="0"/>
              </a:rPr>
            </a:br>
            <a:r>
              <a:rPr lang="en-US" sz="2400" b="1"/>
              <a:t>Autonomous institute affiliated to JNTUH </a:t>
            </a:r>
            <a:br>
              <a:rPr lang="en-US" sz="2400"/>
            </a:br>
            <a:r>
              <a:rPr lang="en-US" sz="2400" b="1">
                <a:solidFill>
                  <a:srgbClr val="FF0000"/>
                </a:solidFill>
              </a:rPr>
              <a:t>DEPARTMENT OF CSE(AI&amp;ML)</a:t>
            </a:r>
            <a:endParaRPr lang="en-US" sz="3600" b="1"/>
          </a:p>
        </p:txBody>
      </p:sp>
      <p:pic>
        <p:nvPicPr>
          <p:cNvPr id="4100" name="Picture 2" descr="C:\Users\VenuGS\Desktop\Logo_VME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9575" y="347816"/>
            <a:ext cx="8858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Subtitle 2"/>
          <p:cNvSpPr txBox="1"/>
          <p:nvPr/>
        </p:nvSpPr>
        <p:spPr>
          <a:xfrm>
            <a:off x="171091" y="5181600"/>
            <a:ext cx="8744309" cy="1213450"/>
          </a:xfrm>
          <a:prstGeom prst="rect">
            <a:avLst/>
          </a:prstGeom>
        </p:spPr>
        <p:style>
          <a:lnRef idx="2">
            <a:schemeClr val="accent2"/>
          </a:lnRef>
          <a:fillRef idx="1">
            <a:schemeClr val="lt1"/>
          </a:fillRef>
          <a:effectRef idx="0">
            <a:schemeClr val="accent2"/>
          </a:effectRef>
          <a:fontRef idx="minor">
            <a:schemeClr val="dk1"/>
          </a:fontRef>
        </p:style>
        <p:txBody>
          <a:bodyPr lIns="91440" tIns="45720" rIns="91440" bIns="45720" anchor="t">
            <a:normAutofit lnSpcReduction="10000"/>
          </a:bodyPr>
          <a:lstStyle/>
          <a:p>
            <a:pPr algn="ctr">
              <a:lnSpc>
                <a:spcPct val="80000"/>
              </a:lnSpc>
              <a:spcBef>
                <a:spcPts val="600"/>
              </a:spcBef>
              <a:spcAft>
                <a:spcPts val="0"/>
              </a:spcAft>
              <a:defRPr/>
            </a:pPr>
            <a:r>
              <a:rPr lang="en-US" sz="2500" b="1" u="sng">
                <a:solidFill>
                  <a:srgbClr val="FF0000"/>
                </a:solidFill>
                <a:ea typeface="+mn-lt"/>
                <a:cs typeface="+mn-lt"/>
              </a:rPr>
              <a:t>Supervisor</a:t>
            </a:r>
            <a:endParaRPr lang="en-US" sz="2500">
              <a:solidFill>
                <a:srgbClr val="000000"/>
              </a:solidFill>
              <a:ea typeface="+mn-lt"/>
              <a:cs typeface="+mn-lt"/>
            </a:endParaRPr>
          </a:p>
          <a:p>
            <a:pPr algn="ctr">
              <a:lnSpc>
                <a:spcPct val="80000"/>
              </a:lnSpc>
              <a:spcBef>
                <a:spcPts val="500"/>
              </a:spcBef>
              <a:spcAft>
                <a:spcPts val="0"/>
              </a:spcAft>
              <a:defRPr/>
            </a:pPr>
            <a:r>
              <a:rPr lang="en-US" sz="2400" b="1">
                <a:solidFill>
                  <a:srgbClr val="002060"/>
                </a:solidFill>
                <a:ea typeface="+mn-lt"/>
                <a:cs typeface="+mn-lt"/>
              </a:rPr>
              <a:t>Dr. M.A. Jabbar</a:t>
            </a:r>
          </a:p>
          <a:p>
            <a:pPr algn="ctr">
              <a:lnSpc>
                <a:spcPct val="80000"/>
              </a:lnSpc>
              <a:spcBef>
                <a:spcPts val="400"/>
              </a:spcBef>
              <a:spcAft>
                <a:spcPts val="0"/>
              </a:spcAft>
              <a:defRPr/>
            </a:pPr>
            <a:r>
              <a:rPr lang="en-US" sz="1700" b="1">
                <a:solidFill>
                  <a:srgbClr val="002060"/>
                </a:solidFill>
                <a:ea typeface="+mn-lt"/>
                <a:cs typeface="+mn-lt"/>
              </a:rPr>
              <a:t>Professor &amp; Head</a:t>
            </a:r>
            <a:endParaRPr lang="en-US" sz="1700">
              <a:solidFill>
                <a:srgbClr val="000000"/>
              </a:solidFill>
              <a:ea typeface="+mn-lt"/>
              <a:cs typeface="+mn-lt"/>
            </a:endParaRPr>
          </a:p>
          <a:p>
            <a:pPr algn="ctr">
              <a:lnSpc>
                <a:spcPct val="80000"/>
              </a:lnSpc>
              <a:spcBef>
                <a:spcPts val="400"/>
              </a:spcBef>
              <a:spcAft>
                <a:spcPts val="0"/>
              </a:spcAft>
              <a:defRPr/>
            </a:pPr>
            <a:r>
              <a:rPr lang="en-US" sz="1700" b="1">
                <a:solidFill>
                  <a:srgbClr val="002060"/>
                </a:solidFill>
                <a:ea typeface="+mn-lt"/>
                <a:cs typeface="+mn-lt"/>
              </a:rPr>
              <a:t>Department of CSE AI &amp; ML</a:t>
            </a:r>
            <a:endParaRPr lang="en-US" sz="1700">
              <a:solidFill>
                <a:srgbClr val="000000"/>
              </a:solidFill>
              <a:ea typeface="+mn-lt"/>
              <a:cs typeface="+mn-lt"/>
            </a:endParaRPr>
          </a:p>
          <a:p>
            <a:pPr algn="ctr">
              <a:spcBef>
                <a:spcPct val="20000"/>
              </a:spcBef>
              <a:spcAft>
                <a:spcPts val="0"/>
              </a:spcAft>
              <a:buFont typeface="Arial" panose="020B0604020202020204" pitchFamily="34" charset="0"/>
              <a:defRPr/>
            </a:pPr>
            <a:endParaRPr lang="en-US" sz="2000" b="1">
              <a:solidFill>
                <a:srgbClr val="002060"/>
              </a:solidFill>
              <a:ea typeface="Calibri"/>
              <a:cs typeface="Calibri"/>
            </a:endParaRPr>
          </a:p>
          <a:p>
            <a:pPr eaLnBrk="1" fontAlgn="auto" hangingPunct="1">
              <a:spcBef>
                <a:spcPct val="20000"/>
              </a:spcBef>
              <a:spcAft>
                <a:spcPts val="0"/>
              </a:spcAft>
              <a:buFont typeface="Arial" panose="020B0604020202020204" pitchFamily="34" charset="0"/>
              <a:buNone/>
              <a:defRPr/>
            </a:pPr>
            <a:endParaRPr lang="en-US" sz="3200">
              <a:solidFill>
                <a:schemeClr val="tx1">
                  <a:tint val="75000"/>
                </a:schemeClr>
              </a:solidFill>
            </a:endParaRPr>
          </a:p>
        </p:txBody>
      </p:sp>
      <p:sp>
        <p:nvSpPr>
          <p:cNvPr id="9" name="Title 1"/>
          <p:cNvSpPr txBox="1"/>
          <p:nvPr/>
        </p:nvSpPr>
        <p:spPr>
          <a:xfrm>
            <a:off x="2786332" y="2472906"/>
            <a:ext cx="3657600" cy="533400"/>
          </a:xfrm>
          <a:prstGeom prst="rect">
            <a:avLst/>
          </a:prstGeom>
        </p:spPr>
        <p:style>
          <a:lnRef idx="2">
            <a:schemeClr val="accent1"/>
          </a:lnRef>
          <a:fillRef idx="1">
            <a:schemeClr val="lt1"/>
          </a:fillRef>
          <a:effectRef idx="0">
            <a:schemeClr val="accent1"/>
          </a:effectRef>
          <a:fontRef idx="minor">
            <a:schemeClr val="dk1"/>
          </a:fontRef>
        </p:style>
        <p:txBody>
          <a:bodyPr anchor="ctr">
            <a:normAutofit/>
          </a:bodyPr>
          <a:lstStyle/>
          <a:p>
            <a:pPr algn="ctr" eaLnBrk="1" fontAlgn="auto" hangingPunct="1">
              <a:spcBef>
                <a:spcPts val="0"/>
              </a:spcBef>
              <a:spcAft>
                <a:spcPts val="0"/>
              </a:spcAft>
              <a:defRPr/>
            </a:pPr>
            <a:r>
              <a:rPr lang="en-US" sz="2400" b="1">
                <a:solidFill>
                  <a:schemeClr val="tx1"/>
                </a:solidFill>
                <a:latin typeface="+mj-lt"/>
                <a:ea typeface="+mj-ea"/>
                <a:cs typeface="+mj-cs"/>
              </a:rPr>
              <a:t>BATCH ID : 33</a:t>
            </a:r>
          </a:p>
        </p:txBody>
      </p:sp>
      <p:sp>
        <p:nvSpPr>
          <p:cNvPr id="10" name="Title 1"/>
          <p:cNvSpPr txBox="1"/>
          <p:nvPr/>
        </p:nvSpPr>
        <p:spPr>
          <a:xfrm>
            <a:off x="304800" y="1682151"/>
            <a:ext cx="8610600"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anchor="ctr">
            <a:normAutofit fontScale="92500"/>
          </a:bodyPr>
          <a:lstStyle/>
          <a:p>
            <a:pPr algn="ctr" eaLnBrk="1" fontAlgn="auto" hangingPunct="1">
              <a:spcBef>
                <a:spcPts val="0"/>
              </a:spcBef>
              <a:spcAft>
                <a:spcPts val="0"/>
              </a:spcAft>
              <a:defRPr/>
            </a:pPr>
            <a:r>
              <a:rPr lang="en-US" sz="3600" b="1">
                <a:solidFill>
                  <a:schemeClr val="tx1"/>
                </a:solidFill>
                <a:latin typeface="+mj-lt"/>
                <a:ea typeface="+mj-ea"/>
                <a:cs typeface="+mj-cs"/>
              </a:rPr>
              <a:t>TITLE: </a:t>
            </a:r>
            <a:r>
              <a:rPr lang="en-US" sz="3500" b="1">
                <a:solidFill>
                  <a:schemeClr val="tx1"/>
                </a:solidFill>
                <a:latin typeface="+mj-lt"/>
                <a:ea typeface="+mj-ea"/>
                <a:cs typeface="+mj-cs"/>
              </a:rPr>
              <a:t>Predicting Employee Retention Using Cloud</a:t>
            </a:r>
          </a:p>
        </p:txBody>
      </p:sp>
      <p:graphicFrame>
        <p:nvGraphicFramePr>
          <p:cNvPr id="12" name="Table 11"/>
          <p:cNvGraphicFramePr>
            <a:graphicFrameLocks noGrp="1"/>
          </p:cNvGraphicFramePr>
          <p:nvPr>
            <p:extLst>
              <p:ext uri="{D42A27DB-BD31-4B8C-83A1-F6EECF244321}">
                <p14:modId xmlns:p14="http://schemas.microsoft.com/office/powerpoint/2010/main" val="3263539125"/>
              </p:ext>
            </p:extLst>
          </p:nvPr>
        </p:nvGraphicFramePr>
        <p:xfrm>
          <a:off x="1291087" y="3273725"/>
          <a:ext cx="6934200" cy="1584960"/>
        </p:xfrm>
        <a:graphic>
          <a:graphicData uri="http://schemas.openxmlformats.org/drawingml/2006/table">
            <a:tbl>
              <a:tblPr firstRow="1" bandRow="1">
                <a:tableStyleId>{00A15C55-8517-42AA-B614-E9B94910E393}</a:tableStyleId>
              </a:tblPr>
              <a:tblGrid>
                <a:gridCol w="780098">
                  <a:extLst>
                    <a:ext uri="{9D8B030D-6E8A-4147-A177-3AD203B41FA5}">
                      <a16:colId xmlns:a16="http://schemas.microsoft.com/office/drawing/2014/main" val="20000"/>
                    </a:ext>
                  </a:extLst>
                </a:gridCol>
                <a:gridCol w="1839489">
                  <a:extLst>
                    <a:ext uri="{9D8B030D-6E8A-4147-A177-3AD203B41FA5}">
                      <a16:colId xmlns:a16="http://schemas.microsoft.com/office/drawing/2014/main" val="20001"/>
                    </a:ext>
                  </a:extLst>
                </a:gridCol>
                <a:gridCol w="4314613">
                  <a:extLst>
                    <a:ext uri="{9D8B030D-6E8A-4147-A177-3AD203B41FA5}">
                      <a16:colId xmlns:a16="http://schemas.microsoft.com/office/drawing/2014/main" val="20002"/>
                    </a:ext>
                  </a:extLst>
                </a:gridCol>
              </a:tblGrid>
              <a:tr h="370840">
                <a:tc>
                  <a:txBody>
                    <a:bodyPr/>
                    <a:lstStyle/>
                    <a:p>
                      <a:pPr algn="ctr"/>
                      <a:r>
                        <a:rPr lang="en-US" sz="2000" b="1"/>
                        <a:t>S.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a:t>Roll. 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b="1"/>
                        <a:t>Student Name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000" b="1"/>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a:t>21881A66B1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a:t>P. Vignesh Reddy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algn="ctr"/>
                      <a:r>
                        <a:rPr lang="en-US" sz="2000" b="1"/>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a:t>21881A66B5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a:t>R. Sai Siddarth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algn="ctr"/>
                      <a:r>
                        <a:rPr lang="en-US" sz="2000" b="1"/>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a:t>21881A66B7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a:t>S. </a:t>
                      </a:r>
                      <a:r>
                        <a:rPr lang="en-US" sz="2000" b="1" err="1"/>
                        <a:t>Chikitha</a:t>
                      </a:r>
                      <a:r>
                        <a:rPr lang="en-US" sz="2000" b="1"/>
                        <a:t> Reddy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575" y="381000"/>
            <a:ext cx="885825" cy="8858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969AA-4422-124B-4A57-E2E85243F1BF}"/>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0A1DEB6F-5A1C-1FF4-FA77-CB452C4AB3D1}"/>
              </a:ext>
            </a:extLst>
          </p:cNvPr>
          <p:cNvSpPr>
            <a:spLocks noGrp="1"/>
          </p:cNvSpPr>
          <p:nvPr>
            <p:ph type="ftr" sz="quarter" idx="11"/>
          </p:nvPr>
        </p:nvSpPr>
        <p:spPr/>
        <p:txBody>
          <a:bodyPr/>
          <a:lstStyle/>
          <a:p>
            <a:pPr>
              <a:defRPr/>
            </a:pPr>
            <a:r>
              <a:rPr lang="en-US"/>
              <a:t>DEPARTMENT OF CSE(AI&amp;ML) PROJECT WORK PHASE-2 </a:t>
            </a:r>
            <a:endParaRPr lang="en-US">
              <a:ea typeface="Calibri"/>
              <a:cs typeface="Calibri"/>
            </a:endParaRPr>
          </a:p>
        </p:txBody>
      </p:sp>
      <p:sp>
        <p:nvSpPr>
          <p:cNvPr id="5" name="Slide Number Placeholder 4">
            <a:extLst>
              <a:ext uri="{FF2B5EF4-FFF2-40B4-BE49-F238E27FC236}">
                <a16:creationId xmlns:a16="http://schemas.microsoft.com/office/drawing/2014/main" id="{DC5A9901-5B0C-1B0D-E0FE-7DEADA431320}"/>
              </a:ext>
            </a:extLst>
          </p:cNvPr>
          <p:cNvSpPr>
            <a:spLocks noGrp="1"/>
          </p:cNvSpPr>
          <p:nvPr>
            <p:ph type="sldNum" sz="quarter" idx="12"/>
          </p:nvPr>
        </p:nvSpPr>
        <p:spPr/>
        <p:txBody>
          <a:bodyPr/>
          <a:lstStyle/>
          <a:p>
            <a:pPr>
              <a:defRPr/>
            </a:pPr>
            <a:fld id="{58696073-0439-0442-AC0F-3387FBE4863F}" type="slidenum">
              <a:rPr lang="en-US" altLang="en-US" smtClean="0"/>
              <a:t>10</a:t>
            </a:fld>
            <a:endParaRPr lang="en-US" altLang="en-US"/>
          </a:p>
        </p:txBody>
      </p:sp>
      <p:pic>
        <p:nvPicPr>
          <p:cNvPr id="8" name="Picture 2" descr="C:\Users\VenuGS\Desktop\Logo_VMEG.jpg">
            <a:extLst>
              <a:ext uri="{FF2B5EF4-FFF2-40B4-BE49-F238E27FC236}">
                <a16:creationId xmlns:a16="http://schemas.microsoft.com/office/drawing/2014/main" id="{2EF7FA3F-E5FC-8F41-26AA-D6A3B5E8C7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962" y="26646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TextBox 18">
            <a:extLst>
              <a:ext uri="{FF2B5EF4-FFF2-40B4-BE49-F238E27FC236}">
                <a16:creationId xmlns:a16="http://schemas.microsoft.com/office/drawing/2014/main" id="{C528C666-987E-4478-3698-1A1C19EA9F3B}"/>
              </a:ext>
            </a:extLst>
          </p:cNvPr>
          <p:cNvSpPr txBox="1"/>
          <p:nvPr/>
        </p:nvSpPr>
        <p:spPr>
          <a:xfrm>
            <a:off x="193102" y="889661"/>
            <a:ext cx="2758965"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600" b="1" u="sng">
                <a:latin typeface="Calibri"/>
                <a:ea typeface="Calibri"/>
                <a:cs typeface="Calibri"/>
              </a:rPr>
              <a:t>Evaluation :</a:t>
            </a:r>
            <a:endParaRPr lang="en-US" sz="2600" b="1" u="sng"/>
          </a:p>
        </p:txBody>
      </p:sp>
      <p:graphicFrame>
        <p:nvGraphicFramePr>
          <p:cNvPr id="21" name="Table 20">
            <a:extLst>
              <a:ext uri="{FF2B5EF4-FFF2-40B4-BE49-F238E27FC236}">
                <a16:creationId xmlns:a16="http://schemas.microsoft.com/office/drawing/2014/main" id="{8ED3F85E-B9B9-1262-AA2F-3C7271428C0A}"/>
              </a:ext>
            </a:extLst>
          </p:cNvPr>
          <p:cNvGraphicFramePr>
            <a:graphicFrameLocks noGrp="1"/>
          </p:cNvGraphicFramePr>
          <p:nvPr>
            <p:extLst>
              <p:ext uri="{D42A27DB-BD31-4B8C-83A1-F6EECF244321}">
                <p14:modId xmlns:p14="http://schemas.microsoft.com/office/powerpoint/2010/main" val="2113299140"/>
              </p:ext>
            </p:extLst>
          </p:nvPr>
        </p:nvGraphicFramePr>
        <p:xfrm>
          <a:off x="4399471" y="1754037"/>
          <a:ext cx="4108990" cy="3937650"/>
        </p:xfrm>
        <a:graphic>
          <a:graphicData uri="http://schemas.openxmlformats.org/drawingml/2006/table">
            <a:tbl>
              <a:tblPr firstRow="1" bandRow="1">
                <a:tableStyleId>{073A0DAA-6AF3-43AB-8588-CEC1D06C72B9}</a:tableStyleId>
              </a:tblPr>
              <a:tblGrid>
                <a:gridCol w="2054495">
                  <a:extLst>
                    <a:ext uri="{9D8B030D-6E8A-4147-A177-3AD203B41FA5}">
                      <a16:colId xmlns:a16="http://schemas.microsoft.com/office/drawing/2014/main" val="1610694152"/>
                    </a:ext>
                  </a:extLst>
                </a:gridCol>
                <a:gridCol w="2054495">
                  <a:extLst>
                    <a:ext uri="{9D8B030D-6E8A-4147-A177-3AD203B41FA5}">
                      <a16:colId xmlns:a16="http://schemas.microsoft.com/office/drawing/2014/main" val="225381484"/>
                    </a:ext>
                  </a:extLst>
                </a:gridCol>
              </a:tblGrid>
              <a:tr h="656275">
                <a:tc>
                  <a:txBody>
                    <a:bodyPr/>
                    <a:lstStyle/>
                    <a:p>
                      <a:pPr lvl="0" algn="ctr">
                        <a:buNone/>
                      </a:pPr>
                      <a:r>
                        <a:rPr lang="en-US"/>
                        <a:t>Metric</a:t>
                      </a:r>
                    </a:p>
                  </a:txBody>
                  <a:tcPr/>
                </a:tc>
                <a:tc>
                  <a:txBody>
                    <a:bodyPr/>
                    <a:lstStyle/>
                    <a:p>
                      <a:pPr algn="ctr"/>
                      <a:r>
                        <a:rPr lang="en-US"/>
                        <a:t>Result</a:t>
                      </a:r>
                    </a:p>
                  </a:txBody>
                  <a:tcPr/>
                </a:tc>
                <a:extLst>
                  <a:ext uri="{0D108BD9-81ED-4DB2-BD59-A6C34878D82A}">
                    <a16:rowId xmlns:a16="http://schemas.microsoft.com/office/drawing/2014/main" val="4224404285"/>
                  </a:ext>
                </a:extLst>
              </a:tr>
              <a:tr h="656275">
                <a:tc>
                  <a:txBody>
                    <a:bodyPr/>
                    <a:lstStyle/>
                    <a:p>
                      <a:pPr algn="ctr"/>
                      <a:r>
                        <a:rPr lang="en-US"/>
                        <a:t>Accuracy</a:t>
                      </a:r>
                    </a:p>
                  </a:txBody>
                  <a:tcPr/>
                </a:tc>
                <a:tc>
                  <a:txBody>
                    <a:bodyPr/>
                    <a:lstStyle/>
                    <a:p>
                      <a:pPr algn="ctr"/>
                      <a:r>
                        <a:rPr lang="en-US"/>
                        <a:t>86.7%</a:t>
                      </a:r>
                    </a:p>
                  </a:txBody>
                  <a:tcPr/>
                </a:tc>
                <a:extLst>
                  <a:ext uri="{0D108BD9-81ED-4DB2-BD59-A6C34878D82A}">
                    <a16:rowId xmlns:a16="http://schemas.microsoft.com/office/drawing/2014/main" val="1213573328"/>
                  </a:ext>
                </a:extLst>
              </a:tr>
              <a:tr h="656275">
                <a:tc>
                  <a:txBody>
                    <a:bodyPr/>
                    <a:lstStyle/>
                    <a:p>
                      <a:pPr algn="ctr"/>
                      <a:r>
                        <a:rPr lang="en-US"/>
                        <a:t>Precession</a:t>
                      </a:r>
                    </a:p>
                  </a:txBody>
                  <a:tcPr/>
                </a:tc>
                <a:tc>
                  <a:txBody>
                    <a:bodyPr/>
                    <a:lstStyle/>
                    <a:p>
                      <a:pPr algn="ctr"/>
                      <a:r>
                        <a:rPr lang="en-US"/>
                        <a:t>50.0%</a:t>
                      </a:r>
                    </a:p>
                  </a:txBody>
                  <a:tcPr/>
                </a:tc>
                <a:extLst>
                  <a:ext uri="{0D108BD9-81ED-4DB2-BD59-A6C34878D82A}">
                    <a16:rowId xmlns:a16="http://schemas.microsoft.com/office/drawing/2014/main" val="2279356625"/>
                  </a:ext>
                </a:extLst>
              </a:tr>
              <a:tr h="656275">
                <a:tc>
                  <a:txBody>
                    <a:bodyPr/>
                    <a:lstStyle/>
                    <a:p>
                      <a:pPr algn="ctr"/>
                      <a:r>
                        <a:rPr lang="en-US"/>
                        <a:t>Recall</a:t>
                      </a:r>
                    </a:p>
                  </a:txBody>
                  <a:tcPr/>
                </a:tc>
                <a:tc>
                  <a:txBody>
                    <a:bodyPr/>
                    <a:lstStyle/>
                    <a:p>
                      <a:pPr algn="ctr"/>
                      <a:r>
                        <a:rPr lang="en-US"/>
                        <a:t>12.8%</a:t>
                      </a:r>
                    </a:p>
                  </a:txBody>
                  <a:tcPr/>
                </a:tc>
                <a:extLst>
                  <a:ext uri="{0D108BD9-81ED-4DB2-BD59-A6C34878D82A}">
                    <a16:rowId xmlns:a16="http://schemas.microsoft.com/office/drawing/2014/main" val="2979604617"/>
                  </a:ext>
                </a:extLst>
              </a:tr>
              <a:tr h="656275">
                <a:tc>
                  <a:txBody>
                    <a:bodyPr/>
                    <a:lstStyle/>
                    <a:p>
                      <a:pPr algn="ctr"/>
                      <a:r>
                        <a:rPr lang="en-US"/>
                        <a:t>F1-Score</a:t>
                      </a:r>
                    </a:p>
                  </a:txBody>
                  <a:tcPr/>
                </a:tc>
                <a:tc>
                  <a:txBody>
                    <a:bodyPr/>
                    <a:lstStyle/>
                    <a:p>
                      <a:pPr algn="ctr"/>
                      <a:r>
                        <a:rPr lang="en-US"/>
                        <a:t>20.0%</a:t>
                      </a:r>
                    </a:p>
                  </a:txBody>
                  <a:tcPr/>
                </a:tc>
                <a:extLst>
                  <a:ext uri="{0D108BD9-81ED-4DB2-BD59-A6C34878D82A}">
                    <a16:rowId xmlns:a16="http://schemas.microsoft.com/office/drawing/2014/main" val="2506730092"/>
                  </a:ext>
                </a:extLst>
              </a:tr>
              <a:tr h="656275">
                <a:tc>
                  <a:txBody>
                    <a:bodyPr/>
                    <a:lstStyle/>
                    <a:p>
                      <a:pPr algn="ctr"/>
                      <a:r>
                        <a:rPr lang="en-US"/>
                        <a:t>Confusion Matrix</a:t>
                      </a:r>
                    </a:p>
                  </a:txBody>
                  <a:tcPr/>
                </a:tc>
                <a:tc>
                  <a:txBody>
                    <a:bodyPr/>
                    <a:lstStyle/>
                    <a:p>
                      <a:pPr algn="ctr"/>
                      <a:r>
                        <a:rPr lang="en-US"/>
                        <a:t>TP:5, FP:5, TN: 250, FN:34</a:t>
                      </a:r>
                    </a:p>
                  </a:txBody>
                  <a:tcPr/>
                </a:tc>
                <a:extLst>
                  <a:ext uri="{0D108BD9-81ED-4DB2-BD59-A6C34878D82A}">
                    <a16:rowId xmlns:a16="http://schemas.microsoft.com/office/drawing/2014/main" val="2278114205"/>
                  </a:ext>
                </a:extLst>
              </a:tr>
            </a:tbl>
          </a:graphicData>
        </a:graphic>
      </p:graphicFrame>
      <p:sp>
        <p:nvSpPr>
          <p:cNvPr id="23" name="TextBox 22">
            <a:extLst>
              <a:ext uri="{FF2B5EF4-FFF2-40B4-BE49-F238E27FC236}">
                <a16:creationId xmlns:a16="http://schemas.microsoft.com/office/drawing/2014/main" id="{51246DDA-E85A-61C7-F4EE-203BC4703846}"/>
              </a:ext>
            </a:extLst>
          </p:cNvPr>
          <p:cNvSpPr txBox="1"/>
          <p:nvPr/>
        </p:nvSpPr>
        <p:spPr>
          <a:xfrm>
            <a:off x="182444" y="1881451"/>
            <a:ext cx="398748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Multiple standard metrics for model assessment were calculated through the test data to evaluate model effectiveness. </a:t>
            </a:r>
            <a:endParaRPr lang="en-US">
              <a:ea typeface="Calibri"/>
              <a:cs typeface="Calibri"/>
            </a:endParaRPr>
          </a:p>
          <a:p>
            <a:r>
              <a:rPr lang="en-US" b="1">
                <a:latin typeface="Calibri"/>
                <a:ea typeface="Calibri"/>
                <a:cs typeface="Calibri"/>
              </a:rPr>
              <a:t>Accuracy Score: </a:t>
            </a:r>
            <a:r>
              <a:rPr lang="en-US">
                <a:latin typeface="Calibri"/>
                <a:ea typeface="Calibri"/>
                <a:cs typeface="Calibri"/>
              </a:rPr>
              <a:t>Measures the overall prediction correctness.</a:t>
            </a:r>
            <a:endParaRPr lang="en-US">
              <a:ea typeface="Calibri"/>
              <a:cs typeface="Calibri"/>
            </a:endParaRPr>
          </a:p>
          <a:p>
            <a:r>
              <a:rPr lang="en-US" b="1">
                <a:latin typeface="Calibri"/>
                <a:ea typeface="Calibri"/>
                <a:cs typeface="Calibri"/>
              </a:rPr>
              <a:t>Confusion Matrix:</a:t>
            </a:r>
            <a:r>
              <a:rPr lang="en-US">
                <a:latin typeface="Calibri"/>
                <a:ea typeface="Calibri"/>
                <a:cs typeface="Calibri"/>
              </a:rPr>
              <a:t> It will provide the detailed insight into true positives, true negatives, false negatives and false positives.</a:t>
            </a:r>
            <a:endParaRPr lang="en-US">
              <a:ea typeface="Calibri"/>
              <a:cs typeface="Calibri"/>
            </a:endParaRPr>
          </a:p>
          <a:p>
            <a:r>
              <a:rPr lang="en-US" b="1">
                <a:latin typeface="Calibri"/>
                <a:ea typeface="Calibri"/>
                <a:cs typeface="Calibri"/>
              </a:rPr>
              <a:t>Precision, Recall, and F1-Score: </a:t>
            </a:r>
            <a:r>
              <a:rPr lang="en-US">
                <a:latin typeface="Calibri"/>
                <a:ea typeface="Calibri"/>
                <a:cs typeface="Calibri"/>
              </a:rPr>
              <a:t>These metrics will offer the deep understanding of model performance. </a:t>
            </a:r>
            <a:endParaRPr lang="en-US">
              <a:ea typeface="Calibri"/>
              <a:cs typeface="Calibri"/>
            </a:endParaRPr>
          </a:p>
        </p:txBody>
      </p:sp>
      <p:sp>
        <p:nvSpPr>
          <p:cNvPr id="27" name="Title 1">
            <a:extLst>
              <a:ext uri="{FF2B5EF4-FFF2-40B4-BE49-F238E27FC236}">
                <a16:creationId xmlns:a16="http://schemas.microsoft.com/office/drawing/2014/main" id="{1C4B3EE3-C806-DC24-434E-8E70F6B2262E}"/>
              </a:ext>
            </a:extLst>
          </p:cNvPr>
          <p:cNvSpPr txBox="1">
            <a:spLocks/>
          </p:cNvSpPr>
          <p:nvPr/>
        </p:nvSpPr>
        <p:spPr bwMode="auto">
          <a:xfrm rot="10800000" flipV="1">
            <a:off x="188634" y="261994"/>
            <a:ext cx="7391400" cy="633714"/>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3300" kern="1200">
                <a:solidFill>
                  <a:schemeClr val="dk1"/>
                </a:solidFill>
                <a:latin typeface="+mn-lt"/>
                <a:ea typeface="+mn-ea"/>
                <a:cs typeface="+mn-cs"/>
              </a:defRPr>
            </a:lvl1pPr>
            <a:lvl2pPr algn="l" defTabSz="685800" rtl="0" eaLnBrk="0" fontAlgn="base" hangingPunct="0">
              <a:lnSpc>
                <a:spcPct val="90000"/>
              </a:lnSpc>
              <a:spcBef>
                <a:spcPct val="0"/>
              </a:spcBef>
              <a:spcAft>
                <a:spcPct val="0"/>
              </a:spcAft>
              <a:defRPr sz="3300">
                <a:solidFill>
                  <a:schemeClr val="dk1"/>
                </a:solidFill>
                <a:latin typeface="+mn-lt"/>
                <a:ea typeface="+mn-ea"/>
                <a:cs typeface="+mn-cs"/>
              </a:defRPr>
            </a:lvl2pPr>
            <a:lvl3pPr algn="l" defTabSz="685800" rtl="0" eaLnBrk="0" fontAlgn="base" hangingPunct="0">
              <a:lnSpc>
                <a:spcPct val="90000"/>
              </a:lnSpc>
              <a:spcBef>
                <a:spcPct val="0"/>
              </a:spcBef>
              <a:spcAft>
                <a:spcPct val="0"/>
              </a:spcAft>
              <a:defRPr sz="3300">
                <a:solidFill>
                  <a:schemeClr val="dk1"/>
                </a:solidFill>
                <a:latin typeface="+mn-lt"/>
                <a:ea typeface="+mn-ea"/>
                <a:cs typeface="+mn-cs"/>
              </a:defRPr>
            </a:lvl3pPr>
            <a:lvl4pPr algn="l" defTabSz="685800" rtl="0" eaLnBrk="0" fontAlgn="base" hangingPunct="0">
              <a:lnSpc>
                <a:spcPct val="90000"/>
              </a:lnSpc>
              <a:spcBef>
                <a:spcPct val="0"/>
              </a:spcBef>
              <a:spcAft>
                <a:spcPct val="0"/>
              </a:spcAft>
              <a:defRPr sz="3300">
                <a:solidFill>
                  <a:schemeClr val="dk1"/>
                </a:solidFill>
                <a:latin typeface="+mn-lt"/>
                <a:ea typeface="+mn-ea"/>
                <a:cs typeface="+mn-cs"/>
              </a:defRPr>
            </a:lvl4pPr>
            <a:lvl5pPr algn="l" defTabSz="685800" rtl="0" eaLnBrk="0" fontAlgn="base" hangingPunct="0">
              <a:lnSpc>
                <a:spcPct val="90000"/>
              </a:lnSpc>
              <a:spcBef>
                <a:spcPct val="0"/>
              </a:spcBef>
              <a:spcAft>
                <a:spcPct val="0"/>
              </a:spcAft>
              <a:defRPr sz="3300">
                <a:solidFill>
                  <a:schemeClr val="dk1"/>
                </a:solidFill>
                <a:latin typeface="+mn-lt"/>
                <a:ea typeface="+mn-ea"/>
                <a:cs typeface="+mn-cs"/>
              </a:defRPr>
            </a:lvl5pPr>
            <a:lvl6pPr marL="457200" algn="l" defTabSz="685800" rtl="0" fontAlgn="base">
              <a:lnSpc>
                <a:spcPct val="90000"/>
              </a:lnSpc>
              <a:spcBef>
                <a:spcPct val="0"/>
              </a:spcBef>
              <a:spcAft>
                <a:spcPct val="0"/>
              </a:spcAft>
              <a:defRPr sz="3300">
                <a:solidFill>
                  <a:schemeClr val="dk1"/>
                </a:solidFill>
                <a:latin typeface="+mn-lt"/>
                <a:ea typeface="+mn-ea"/>
                <a:cs typeface="+mn-cs"/>
              </a:defRPr>
            </a:lvl6pPr>
            <a:lvl7pPr marL="914400" algn="l" defTabSz="685800" rtl="0" fontAlgn="base">
              <a:lnSpc>
                <a:spcPct val="90000"/>
              </a:lnSpc>
              <a:spcBef>
                <a:spcPct val="0"/>
              </a:spcBef>
              <a:spcAft>
                <a:spcPct val="0"/>
              </a:spcAft>
              <a:defRPr sz="3300">
                <a:solidFill>
                  <a:schemeClr val="dk1"/>
                </a:solidFill>
                <a:latin typeface="+mn-lt"/>
                <a:ea typeface="+mn-ea"/>
                <a:cs typeface="+mn-cs"/>
              </a:defRPr>
            </a:lvl7pPr>
            <a:lvl8pPr marL="1371600" algn="l" defTabSz="685800" rtl="0" fontAlgn="base">
              <a:lnSpc>
                <a:spcPct val="90000"/>
              </a:lnSpc>
              <a:spcBef>
                <a:spcPct val="0"/>
              </a:spcBef>
              <a:spcAft>
                <a:spcPct val="0"/>
              </a:spcAft>
              <a:defRPr sz="3300">
                <a:solidFill>
                  <a:schemeClr val="dk1"/>
                </a:solidFill>
                <a:latin typeface="+mn-lt"/>
                <a:ea typeface="+mn-ea"/>
                <a:cs typeface="+mn-cs"/>
              </a:defRPr>
            </a:lvl8pPr>
            <a:lvl9pPr marL="1828800" algn="l" defTabSz="685800" rtl="0" fontAlgn="base">
              <a:lnSpc>
                <a:spcPct val="90000"/>
              </a:lnSpc>
              <a:spcBef>
                <a:spcPct val="0"/>
              </a:spcBef>
              <a:spcAft>
                <a:spcPct val="0"/>
              </a:spcAft>
              <a:defRPr sz="3300">
                <a:solidFill>
                  <a:schemeClr val="dk1"/>
                </a:solidFill>
                <a:latin typeface="+mn-lt"/>
                <a:ea typeface="+mn-ea"/>
                <a:cs typeface="+mn-cs"/>
              </a:defRPr>
            </a:lvl9pPr>
          </a:lstStyle>
          <a:p>
            <a:pPr algn="ctr">
              <a:lnSpc>
                <a:spcPct val="110000"/>
              </a:lnSpc>
              <a:spcBef>
                <a:spcPts val="1200"/>
              </a:spcBef>
              <a:spcAft>
                <a:spcPts val="0"/>
              </a:spcAft>
              <a:defRPr/>
            </a:pPr>
            <a:r>
              <a:rPr lang="en-IN" b="1">
                <a:solidFill>
                  <a:schemeClr val="tx1"/>
                </a:solidFill>
                <a:latin typeface="Calibri Light"/>
                <a:ea typeface="Calibri Light"/>
                <a:cs typeface="Calibri Light"/>
              </a:rPr>
              <a:t>Results and Evalution</a:t>
            </a:r>
            <a:endParaRPr lang="en-US"/>
          </a:p>
        </p:txBody>
      </p:sp>
    </p:spTree>
    <p:extLst>
      <p:ext uri="{BB962C8B-B14F-4D97-AF65-F5344CB8AC3E}">
        <p14:creationId xmlns:p14="http://schemas.microsoft.com/office/powerpoint/2010/main" val="58563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B11FB-B045-050E-D5D5-15FDB07E45D4}"/>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35ABB20B-EDA4-7173-D31F-EF736F88969B}"/>
              </a:ext>
            </a:extLst>
          </p:cNvPr>
          <p:cNvSpPr>
            <a:spLocks noGrp="1"/>
          </p:cNvSpPr>
          <p:nvPr>
            <p:ph type="ftr" sz="quarter" idx="11"/>
          </p:nvPr>
        </p:nvSpPr>
        <p:spPr/>
        <p:txBody>
          <a:bodyPr/>
          <a:lstStyle/>
          <a:p>
            <a:pPr>
              <a:defRPr/>
            </a:pPr>
            <a:r>
              <a:rPr lang="en-US"/>
              <a:t>DEPARTMENT OF IT PROJECT WORK PHASE-1 REVIEW-1</a:t>
            </a:r>
          </a:p>
        </p:txBody>
      </p:sp>
      <p:sp>
        <p:nvSpPr>
          <p:cNvPr id="5" name="Slide Number Placeholder 4">
            <a:extLst>
              <a:ext uri="{FF2B5EF4-FFF2-40B4-BE49-F238E27FC236}">
                <a16:creationId xmlns:a16="http://schemas.microsoft.com/office/drawing/2014/main" id="{B4685652-70D4-CF43-C3DE-D6CDB2660688}"/>
              </a:ext>
            </a:extLst>
          </p:cNvPr>
          <p:cNvSpPr>
            <a:spLocks noGrp="1"/>
          </p:cNvSpPr>
          <p:nvPr>
            <p:ph type="sldNum" sz="quarter" idx="12"/>
          </p:nvPr>
        </p:nvSpPr>
        <p:spPr/>
        <p:txBody>
          <a:bodyPr/>
          <a:lstStyle/>
          <a:p>
            <a:pPr>
              <a:defRPr/>
            </a:pPr>
            <a:fld id="{58696073-0439-0442-AC0F-3387FBE4863F}" type="slidenum">
              <a:rPr lang="en-US" altLang="en-US" smtClean="0"/>
              <a:t>11</a:t>
            </a:fld>
            <a:endParaRPr lang="en-US" altLang="en-US"/>
          </a:p>
        </p:txBody>
      </p:sp>
      <p:pic>
        <p:nvPicPr>
          <p:cNvPr id="8" name="Picture 2" descr="C:\Users\VenuGS\Desktop\Logo_VMEG.jpg">
            <a:extLst>
              <a:ext uri="{FF2B5EF4-FFF2-40B4-BE49-F238E27FC236}">
                <a16:creationId xmlns:a16="http://schemas.microsoft.com/office/drawing/2014/main" id="{31A011DD-9896-2F0F-431A-65E47E471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962" y="26646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a:extLst>
              <a:ext uri="{FF2B5EF4-FFF2-40B4-BE49-F238E27FC236}">
                <a16:creationId xmlns:a16="http://schemas.microsoft.com/office/drawing/2014/main" id="{97AB42F4-8263-C36D-E6D1-AA40CA9EC0C9}"/>
              </a:ext>
            </a:extLst>
          </p:cNvPr>
          <p:cNvSpPr txBox="1">
            <a:spLocks/>
          </p:cNvSpPr>
          <p:nvPr/>
        </p:nvSpPr>
        <p:spPr bwMode="auto">
          <a:xfrm rot="10800000" flipV="1">
            <a:off x="217389" y="333881"/>
            <a:ext cx="7391400" cy="633714"/>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3300" kern="1200">
                <a:solidFill>
                  <a:schemeClr val="dk1"/>
                </a:solidFill>
                <a:latin typeface="+mn-lt"/>
                <a:ea typeface="+mn-ea"/>
                <a:cs typeface="+mn-cs"/>
              </a:defRPr>
            </a:lvl1pPr>
            <a:lvl2pPr algn="l" defTabSz="685800" rtl="0" eaLnBrk="0" fontAlgn="base" hangingPunct="0">
              <a:lnSpc>
                <a:spcPct val="90000"/>
              </a:lnSpc>
              <a:spcBef>
                <a:spcPct val="0"/>
              </a:spcBef>
              <a:spcAft>
                <a:spcPct val="0"/>
              </a:spcAft>
              <a:defRPr sz="3300">
                <a:solidFill>
                  <a:schemeClr val="dk1"/>
                </a:solidFill>
                <a:latin typeface="+mn-lt"/>
                <a:ea typeface="+mn-ea"/>
                <a:cs typeface="+mn-cs"/>
              </a:defRPr>
            </a:lvl2pPr>
            <a:lvl3pPr algn="l" defTabSz="685800" rtl="0" eaLnBrk="0" fontAlgn="base" hangingPunct="0">
              <a:lnSpc>
                <a:spcPct val="90000"/>
              </a:lnSpc>
              <a:spcBef>
                <a:spcPct val="0"/>
              </a:spcBef>
              <a:spcAft>
                <a:spcPct val="0"/>
              </a:spcAft>
              <a:defRPr sz="3300">
                <a:solidFill>
                  <a:schemeClr val="dk1"/>
                </a:solidFill>
                <a:latin typeface="+mn-lt"/>
                <a:ea typeface="+mn-ea"/>
                <a:cs typeface="+mn-cs"/>
              </a:defRPr>
            </a:lvl3pPr>
            <a:lvl4pPr algn="l" defTabSz="685800" rtl="0" eaLnBrk="0" fontAlgn="base" hangingPunct="0">
              <a:lnSpc>
                <a:spcPct val="90000"/>
              </a:lnSpc>
              <a:spcBef>
                <a:spcPct val="0"/>
              </a:spcBef>
              <a:spcAft>
                <a:spcPct val="0"/>
              </a:spcAft>
              <a:defRPr sz="3300">
                <a:solidFill>
                  <a:schemeClr val="dk1"/>
                </a:solidFill>
                <a:latin typeface="+mn-lt"/>
                <a:ea typeface="+mn-ea"/>
                <a:cs typeface="+mn-cs"/>
              </a:defRPr>
            </a:lvl4pPr>
            <a:lvl5pPr algn="l" defTabSz="685800" rtl="0" eaLnBrk="0" fontAlgn="base" hangingPunct="0">
              <a:lnSpc>
                <a:spcPct val="90000"/>
              </a:lnSpc>
              <a:spcBef>
                <a:spcPct val="0"/>
              </a:spcBef>
              <a:spcAft>
                <a:spcPct val="0"/>
              </a:spcAft>
              <a:defRPr sz="3300">
                <a:solidFill>
                  <a:schemeClr val="dk1"/>
                </a:solidFill>
                <a:latin typeface="+mn-lt"/>
                <a:ea typeface="+mn-ea"/>
                <a:cs typeface="+mn-cs"/>
              </a:defRPr>
            </a:lvl5pPr>
            <a:lvl6pPr marL="457200" algn="l" defTabSz="685800" rtl="0" fontAlgn="base">
              <a:lnSpc>
                <a:spcPct val="90000"/>
              </a:lnSpc>
              <a:spcBef>
                <a:spcPct val="0"/>
              </a:spcBef>
              <a:spcAft>
                <a:spcPct val="0"/>
              </a:spcAft>
              <a:defRPr sz="3300">
                <a:solidFill>
                  <a:schemeClr val="dk1"/>
                </a:solidFill>
                <a:latin typeface="+mn-lt"/>
                <a:ea typeface="+mn-ea"/>
                <a:cs typeface="+mn-cs"/>
              </a:defRPr>
            </a:lvl6pPr>
            <a:lvl7pPr marL="914400" algn="l" defTabSz="685800" rtl="0" fontAlgn="base">
              <a:lnSpc>
                <a:spcPct val="90000"/>
              </a:lnSpc>
              <a:spcBef>
                <a:spcPct val="0"/>
              </a:spcBef>
              <a:spcAft>
                <a:spcPct val="0"/>
              </a:spcAft>
              <a:defRPr sz="3300">
                <a:solidFill>
                  <a:schemeClr val="dk1"/>
                </a:solidFill>
                <a:latin typeface="+mn-lt"/>
                <a:ea typeface="+mn-ea"/>
                <a:cs typeface="+mn-cs"/>
              </a:defRPr>
            </a:lvl7pPr>
            <a:lvl8pPr marL="1371600" algn="l" defTabSz="685800" rtl="0" fontAlgn="base">
              <a:lnSpc>
                <a:spcPct val="90000"/>
              </a:lnSpc>
              <a:spcBef>
                <a:spcPct val="0"/>
              </a:spcBef>
              <a:spcAft>
                <a:spcPct val="0"/>
              </a:spcAft>
              <a:defRPr sz="3300">
                <a:solidFill>
                  <a:schemeClr val="dk1"/>
                </a:solidFill>
                <a:latin typeface="+mn-lt"/>
                <a:ea typeface="+mn-ea"/>
                <a:cs typeface="+mn-cs"/>
              </a:defRPr>
            </a:lvl8pPr>
            <a:lvl9pPr marL="1828800" algn="l" defTabSz="685800" rtl="0" fontAlgn="base">
              <a:lnSpc>
                <a:spcPct val="90000"/>
              </a:lnSpc>
              <a:spcBef>
                <a:spcPct val="0"/>
              </a:spcBef>
              <a:spcAft>
                <a:spcPct val="0"/>
              </a:spcAft>
              <a:defRPr sz="3300">
                <a:solidFill>
                  <a:schemeClr val="dk1"/>
                </a:solidFill>
                <a:latin typeface="+mn-lt"/>
                <a:ea typeface="+mn-ea"/>
                <a:cs typeface="+mn-cs"/>
              </a:defRPr>
            </a:lvl9pPr>
          </a:lstStyle>
          <a:p>
            <a:pPr algn="ctr">
              <a:lnSpc>
                <a:spcPct val="110000"/>
              </a:lnSpc>
              <a:spcBef>
                <a:spcPts val="1200"/>
              </a:spcBef>
              <a:spcAft>
                <a:spcPts val="0"/>
              </a:spcAft>
              <a:defRPr/>
            </a:pPr>
            <a:r>
              <a:rPr lang="en-IN" b="1">
                <a:solidFill>
                  <a:schemeClr val="tx1"/>
                </a:solidFill>
                <a:latin typeface="Calibri Light"/>
                <a:ea typeface="Calibri Light"/>
                <a:cs typeface="Calibri Light"/>
              </a:rPr>
              <a:t>Challenges and Limitations</a:t>
            </a:r>
            <a:endParaRPr lang="en-US"/>
          </a:p>
        </p:txBody>
      </p:sp>
      <p:sp>
        <p:nvSpPr>
          <p:cNvPr id="2" name="TextBox 1">
            <a:extLst>
              <a:ext uri="{FF2B5EF4-FFF2-40B4-BE49-F238E27FC236}">
                <a16:creationId xmlns:a16="http://schemas.microsoft.com/office/drawing/2014/main" id="{BDC1FF2F-1025-42DD-1223-2D5AC4CDA054}"/>
              </a:ext>
            </a:extLst>
          </p:cNvPr>
          <p:cNvSpPr txBox="1"/>
          <p:nvPr/>
        </p:nvSpPr>
        <p:spPr>
          <a:xfrm>
            <a:off x="459827" y="1462125"/>
            <a:ext cx="7817068" cy="34163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marL="285750" indent="-285750">
              <a:buFont typeface="Wingdings"/>
              <a:buChar char="Ø"/>
            </a:pPr>
            <a:r>
              <a:rPr lang="en-US">
                <a:ea typeface="Calibri" panose="020F0502020204030204" pitchFamily="34" charset="0"/>
                <a:cs typeface="Calibri" panose="020F0502020204030204" pitchFamily="34" charset="0"/>
              </a:rPr>
              <a:t>Data Limitation</a:t>
            </a:r>
            <a:endParaRPr lang="en-US"/>
          </a:p>
          <a:p>
            <a:endParaRPr lang="en-US">
              <a:latin typeface="Calibri"/>
              <a:ea typeface="Calibri"/>
              <a:cs typeface="Calibri"/>
            </a:endParaRPr>
          </a:p>
          <a:p>
            <a:pPr marL="285750" indent="-285750">
              <a:buFont typeface="Wingdings"/>
              <a:buChar char="Ø"/>
            </a:pPr>
            <a:r>
              <a:rPr lang="en-US">
                <a:latin typeface="Calibri"/>
                <a:ea typeface="Calibri"/>
                <a:cs typeface="Calibri"/>
              </a:rPr>
              <a:t>Cloud Infrastructure and Security</a:t>
            </a:r>
          </a:p>
          <a:p>
            <a:endParaRPr lang="en-US">
              <a:latin typeface="Calibri"/>
              <a:ea typeface="Calibri"/>
              <a:cs typeface="Calibri"/>
            </a:endParaRPr>
          </a:p>
          <a:p>
            <a:pPr marL="285750" indent="-285750">
              <a:buFont typeface="Wingdings"/>
              <a:buChar char="Ø"/>
            </a:pPr>
            <a:r>
              <a:rPr lang="en-US">
                <a:ea typeface="Calibri" panose="020F0502020204030204" pitchFamily="34" charset="0"/>
                <a:cs typeface="Calibri" panose="020F0502020204030204" pitchFamily="34" charset="0"/>
              </a:rPr>
              <a:t>Class Imbalance </a:t>
            </a:r>
          </a:p>
          <a:p>
            <a:endParaRPr lang="en-US">
              <a:latin typeface="Calibri"/>
              <a:ea typeface="Calibri"/>
              <a:cs typeface="Calibri"/>
            </a:endParaRPr>
          </a:p>
          <a:p>
            <a:pPr marL="285750" indent="-285750">
              <a:buFont typeface="Wingdings"/>
              <a:buChar char="Ø"/>
            </a:pPr>
            <a:r>
              <a:rPr lang="en-US">
                <a:ea typeface="Calibri" panose="020F0502020204030204" pitchFamily="34" charset="0"/>
                <a:cs typeface="Calibri" panose="020F0502020204030204" pitchFamily="34" charset="0"/>
              </a:rPr>
              <a:t>Model Generalization</a:t>
            </a:r>
          </a:p>
          <a:p>
            <a:endParaRPr lang="en-US">
              <a:latin typeface="Calibri"/>
              <a:ea typeface="Calibri"/>
              <a:cs typeface="Calibri"/>
            </a:endParaRPr>
          </a:p>
          <a:p>
            <a:pPr marL="285750" indent="-285750">
              <a:buFont typeface="Wingdings"/>
              <a:buChar char="Ø"/>
            </a:pPr>
            <a:r>
              <a:rPr lang="en-US">
                <a:ea typeface="Calibri" panose="020F0502020204030204" pitchFamily="34" charset="0"/>
                <a:cs typeface="Calibri" panose="020F0502020204030204" pitchFamily="34" charset="0"/>
              </a:rPr>
              <a:t>Feature Interpretability</a:t>
            </a:r>
          </a:p>
          <a:p>
            <a:endParaRPr lang="en-US">
              <a:latin typeface="Calibri"/>
              <a:ea typeface="Calibri"/>
              <a:cs typeface="Calibri"/>
            </a:endParaRPr>
          </a:p>
          <a:p>
            <a:pPr marL="285750" indent="-285750">
              <a:buFont typeface="Wingdings"/>
              <a:buChar char="Ø"/>
            </a:pPr>
            <a:r>
              <a:rPr lang="en-US">
                <a:ea typeface="Calibri" panose="020F0502020204030204" pitchFamily="34" charset="0"/>
                <a:cs typeface="Calibri" panose="020F0502020204030204" pitchFamily="34" charset="0"/>
              </a:rPr>
              <a:t>Interface and Usability Constraints</a:t>
            </a:r>
          </a:p>
          <a:p>
            <a:pPr marL="285750" indent="-285750">
              <a:buFont typeface="Wingdings"/>
              <a:buChar char="Ø"/>
            </a:pPr>
            <a:endParaRPr lang="en-US">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3396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20948-9AE8-AB70-928D-CB469E36B054}"/>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E28B5199-E529-B221-E168-FC79C81E8F35}"/>
              </a:ext>
            </a:extLst>
          </p:cNvPr>
          <p:cNvSpPr>
            <a:spLocks noGrp="1"/>
          </p:cNvSpPr>
          <p:nvPr>
            <p:ph type="ftr" sz="quarter" idx="11"/>
          </p:nvPr>
        </p:nvSpPr>
        <p:spPr/>
        <p:txBody>
          <a:bodyPr/>
          <a:lstStyle/>
          <a:p>
            <a:pPr>
              <a:defRPr/>
            </a:pPr>
            <a:r>
              <a:rPr lang="en-US"/>
              <a:t>DEPARTMENT OF IT PROJECT WORK PHASE-1 REVIEW-1</a:t>
            </a:r>
          </a:p>
        </p:txBody>
      </p:sp>
      <p:sp>
        <p:nvSpPr>
          <p:cNvPr id="5" name="Slide Number Placeholder 4">
            <a:extLst>
              <a:ext uri="{FF2B5EF4-FFF2-40B4-BE49-F238E27FC236}">
                <a16:creationId xmlns:a16="http://schemas.microsoft.com/office/drawing/2014/main" id="{6AAB3293-A68B-D522-347C-8948D0C63D0D}"/>
              </a:ext>
            </a:extLst>
          </p:cNvPr>
          <p:cNvSpPr>
            <a:spLocks noGrp="1"/>
          </p:cNvSpPr>
          <p:nvPr>
            <p:ph type="sldNum" sz="quarter" idx="12"/>
          </p:nvPr>
        </p:nvSpPr>
        <p:spPr/>
        <p:txBody>
          <a:bodyPr/>
          <a:lstStyle/>
          <a:p>
            <a:pPr>
              <a:defRPr/>
            </a:pPr>
            <a:fld id="{58696073-0439-0442-AC0F-3387FBE4863F}" type="slidenum">
              <a:rPr lang="en-US" altLang="en-US" smtClean="0"/>
              <a:t>12</a:t>
            </a:fld>
            <a:endParaRPr lang="en-US" altLang="en-US"/>
          </a:p>
        </p:txBody>
      </p:sp>
      <p:pic>
        <p:nvPicPr>
          <p:cNvPr id="8" name="Picture 2" descr="C:\Users\VenuGS\Desktop\Logo_VMEG.jpg">
            <a:extLst>
              <a:ext uri="{FF2B5EF4-FFF2-40B4-BE49-F238E27FC236}">
                <a16:creationId xmlns:a16="http://schemas.microsoft.com/office/drawing/2014/main" id="{F30357C4-4E42-1BB1-6239-B8067E2CB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962" y="26646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a:extLst>
              <a:ext uri="{FF2B5EF4-FFF2-40B4-BE49-F238E27FC236}">
                <a16:creationId xmlns:a16="http://schemas.microsoft.com/office/drawing/2014/main" id="{C6245863-A216-50CA-1D9C-73C87D0846C7}"/>
              </a:ext>
            </a:extLst>
          </p:cNvPr>
          <p:cNvSpPr txBox="1">
            <a:spLocks/>
          </p:cNvSpPr>
          <p:nvPr/>
        </p:nvSpPr>
        <p:spPr bwMode="auto">
          <a:xfrm rot="10800000" flipV="1">
            <a:off x="217389" y="333881"/>
            <a:ext cx="7391400" cy="633714"/>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3300" kern="1200">
                <a:solidFill>
                  <a:schemeClr val="dk1"/>
                </a:solidFill>
                <a:latin typeface="+mn-lt"/>
                <a:ea typeface="+mn-ea"/>
                <a:cs typeface="+mn-cs"/>
              </a:defRPr>
            </a:lvl1pPr>
            <a:lvl2pPr algn="l" defTabSz="685800" rtl="0" eaLnBrk="0" fontAlgn="base" hangingPunct="0">
              <a:lnSpc>
                <a:spcPct val="90000"/>
              </a:lnSpc>
              <a:spcBef>
                <a:spcPct val="0"/>
              </a:spcBef>
              <a:spcAft>
                <a:spcPct val="0"/>
              </a:spcAft>
              <a:defRPr sz="3300">
                <a:solidFill>
                  <a:schemeClr val="dk1"/>
                </a:solidFill>
                <a:latin typeface="+mn-lt"/>
                <a:ea typeface="+mn-ea"/>
                <a:cs typeface="+mn-cs"/>
              </a:defRPr>
            </a:lvl2pPr>
            <a:lvl3pPr algn="l" defTabSz="685800" rtl="0" eaLnBrk="0" fontAlgn="base" hangingPunct="0">
              <a:lnSpc>
                <a:spcPct val="90000"/>
              </a:lnSpc>
              <a:spcBef>
                <a:spcPct val="0"/>
              </a:spcBef>
              <a:spcAft>
                <a:spcPct val="0"/>
              </a:spcAft>
              <a:defRPr sz="3300">
                <a:solidFill>
                  <a:schemeClr val="dk1"/>
                </a:solidFill>
                <a:latin typeface="+mn-lt"/>
                <a:ea typeface="+mn-ea"/>
                <a:cs typeface="+mn-cs"/>
              </a:defRPr>
            </a:lvl3pPr>
            <a:lvl4pPr algn="l" defTabSz="685800" rtl="0" eaLnBrk="0" fontAlgn="base" hangingPunct="0">
              <a:lnSpc>
                <a:spcPct val="90000"/>
              </a:lnSpc>
              <a:spcBef>
                <a:spcPct val="0"/>
              </a:spcBef>
              <a:spcAft>
                <a:spcPct val="0"/>
              </a:spcAft>
              <a:defRPr sz="3300">
                <a:solidFill>
                  <a:schemeClr val="dk1"/>
                </a:solidFill>
                <a:latin typeface="+mn-lt"/>
                <a:ea typeface="+mn-ea"/>
                <a:cs typeface="+mn-cs"/>
              </a:defRPr>
            </a:lvl4pPr>
            <a:lvl5pPr algn="l" defTabSz="685800" rtl="0" eaLnBrk="0" fontAlgn="base" hangingPunct="0">
              <a:lnSpc>
                <a:spcPct val="90000"/>
              </a:lnSpc>
              <a:spcBef>
                <a:spcPct val="0"/>
              </a:spcBef>
              <a:spcAft>
                <a:spcPct val="0"/>
              </a:spcAft>
              <a:defRPr sz="3300">
                <a:solidFill>
                  <a:schemeClr val="dk1"/>
                </a:solidFill>
                <a:latin typeface="+mn-lt"/>
                <a:ea typeface="+mn-ea"/>
                <a:cs typeface="+mn-cs"/>
              </a:defRPr>
            </a:lvl5pPr>
            <a:lvl6pPr marL="457200" algn="l" defTabSz="685800" rtl="0" fontAlgn="base">
              <a:lnSpc>
                <a:spcPct val="90000"/>
              </a:lnSpc>
              <a:spcBef>
                <a:spcPct val="0"/>
              </a:spcBef>
              <a:spcAft>
                <a:spcPct val="0"/>
              </a:spcAft>
              <a:defRPr sz="3300">
                <a:solidFill>
                  <a:schemeClr val="dk1"/>
                </a:solidFill>
                <a:latin typeface="+mn-lt"/>
                <a:ea typeface="+mn-ea"/>
                <a:cs typeface="+mn-cs"/>
              </a:defRPr>
            </a:lvl6pPr>
            <a:lvl7pPr marL="914400" algn="l" defTabSz="685800" rtl="0" fontAlgn="base">
              <a:lnSpc>
                <a:spcPct val="90000"/>
              </a:lnSpc>
              <a:spcBef>
                <a:spcPct val="0"/>
              </a:spcBef>
              <a:spcAft>
                <a:spcPct val="0"/>
              </a:spcAft>
              <a:defRPr sz="3300">
                <a:solidFill>
                  <a:schemeClr val="dk1"/>
                </a:solidFill>
                <a:latin typeface="+mn-lt"/>
                <a:ea typeface="+mn-ea"/>
                <a:cs typeface="+mn-cs"/>
              </a:defRPr>
            </a:lvl7pPr>
            <a:lvl8pPr marL="1371600" algn="l" defTabSz="685800" rtl="0" fontAlgn="base">
              <a:lnSpc>
                <a:spcPct val="90000"/>
              </a:lnSpc>
              <a:spcBef>
                <a:spcPct val="0"/>
              </a:spcBef>
              <a:spcAft>
                <a:spcPct val="0"/>
              </a:spcAft>
              <a:defRPr sz="3300">
                <a:solidFill>
                  <a:schemeClr val="dk1"/>
                </a:solidFill>
                <a:latin typeface="+mn-lt"/>
                <a:ea typeface="+mn-ea"/>
                <a:cs typeface="+mn-cs"/>
              </a:defRPr>
            </a:lvl8pPr>
            <a:lvl9pPr marL="1828800" algn="l" defTabSz="685800" rtl="0" fontAlgn="base">
              <a:lnSpc>
                <a:spcPct val="90000"/>
              </a:lnSpc>
              <a:spcBef>
                <a:spcPct val="0"/>
              </a:spcBef>
              <a:spcAft>
                <a:spcPct val="0"/>
              </a:spcAft>
              <a:defRPr sz="3300">
                <a:solidFill>
                  <a:schemeClr val="dk1"/>
                </a:solidFill>
                <a:latin typeface="+mn-lt"/>
                <a:ea typeface="+mn-ea"/>
                <a:cs typeface="+mn-cs"/>
              </a:defRPr>
            </a:lvl9pPr>
          </a:lstStyle>
          <a:p>
            <a:pPr algn="ctr">
              <a:lnSpc>
                <a:spcPct val="110000"/>
              </a:lnSpc>
              <a:spcBef>
                <a:spcPts val="1200"/>
              </a:spcBef>
              <a:spcAft>
                <a:spcPts val="0"/>
              </a:spcAft>
              <a:defRPr/>
            </a:pPr>
            <a:r>
              <a:rPr lang="en-IN" b="1">
                <a:solidFill>
                  <a:schemeClr val="tx1"/>
                </a:solidFill>
                <a:latin typeface="Calibri Light"/>
                <a:ea typeface="Calibri Light"/>
                <a:cs typeface="Calibri Light"/>
              </a:rPr>
              <a:t>Future scope</a:t>
            </a:r>
            <a:endParaRPr lang="en-US"/>
          </a:p>
        </p:txBody>
      </p:sp>
      <p:sp>
        <p:nvSpPr>
          <p:cNvPr id="3" name="TextBox 2">
            <a:extLst>
              <a:ext uri="{FF2B5EF4-FFF2-40B4-BE49-F238E27FC236}">
                <a16:creationId xmlns:a16="http://schemas.microsoft.com/office/drawing/2014/main" id="{BACA1003-98F1-A25F-2314-482F6F780716}"/>
              </a:ext>
            </a:extLst>
          </p:cNvPr>
          <p:cNvSpPr txBox="1"/>
          <p:nvPr/>
        </p:nvSpPr>
        <p:spPr>
          <a:xfrm>
            <a:off x="394138" y="1418896"/>
            <a:ext cx="763313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Despite our project fulfilling the primary goal of predicting employee turnover through a Random Forest Classifier on AWS Cloud, there is much room for further development and improvement. </a:t>
            </a:r>
          </a:p>
          <a:p>
            <a:r>
              <a:rPr lang="en-US">
                <a:latin typeface="Calibri"/>
                <a:ea typeface="Calibri"/>
                <a:cs typeface="Calibri"/>
              </a:rPr>
              <a:t>What we observed is that with a greater and more extensive dataset, the model could potentially be even more precise and practical for various companies or industries.Our dataset worked well for testing and training, but real-time company data would give the results more nuance. </a:t>
            </a:r>
          </a:p>
          <a:p>
            <a:r>
              <a:rPr lang="en-US">
                <a:latin typeface="Calibri"/>
                <a:ea typeface="Calibri"/>
                <a:cs typeface="Calibri"/>
              </a:rPr>
              <a:t>Making this an in-real-time prediction system is another aspect that could be improved. While we work with static data at the moment, companies could be able to respond more quickly to attrition signals if this were combined with live HR systems. </a:t>
            </a:r>
          </a:p>
          <a:p>
            <a:r>
              <a:rPr lang="en-US">
                <a:ea typeface="Calibri"/>
                <a:cs typeface="Calibri"/>
              </a:rPr>
              <a:t>On the side of the user, an easy and uncluttered interface or dashboard would make it easier for HR teams with no technical background to use the system.It would be very helpful to have something interactive and visual.</a:t>
            </a:r>
            <a:endParaRPr lang="en-US"/>
          </a:p>
        </p:txBody>
      </p:sp>
    </p:spTree>
    <p:extLst>
      <p:ext uri="{BB962C8B-B14F-4D97-AF65-F5344CB8AC3E}">
        <p14:creationId xmlns:p14="http://schemas.microsoft.com/office/powerpoint/2010/main" val="33538378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B1E70-E0C3-6DF0-7FEE-C75761479353}"/>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45C5E8BC-DB4A-E562-19DF-221D411E368C}"/>
              </a:ext>
            </a:extLst>
          </p:cNvPr>
          <p:cNvSpPr>
            <a:spLocks noGrp="1"/>
          </p:cNvSpPr>
          <p:nvPr>
            <p:ph type="ftr" sz="quarter" idx="11"/>
          </p:nvPr>
        </p:nvSpPr>
        <p:spPr/>
        <p:txBody>
          <a:bodyPr/>
          <a:lstStyle/>
          <a:p>
            <a:pPr>
              <a:defRPr/>
            </a:pPr>
            <a:r>
              <a:rPr lang="en-US"/>
              <a:t>DEPARTMENT OF IT PROJECT WORK PHASE-1 REVIEW-1</a:t>
            </a:r>
          </a:p>
        </p:txBody>
      </p:sp>
      <p:sp>
        <p:nvSpPr>
          <p:cNvPr id="5" name="Slide Number Placeholder 4">
            <a:extLst>
              <a:ext uri="{FF2B5EF4-FFF2-40B4-BE49-F238E27FC236}">
                <a16:creationId xmlns:a16="http://schemas.microsoft.com/office/drawing/2014/main" id="{3BB7F35C-920C-C5DB-1815-C5345014877B}"/>
              </a:ext>
            </a:extLst>
          </p:cNvPr>
          <p:cNvSpPr>
            <a:spLocks noGrp="1"/>
          </p:cNvSpPr>
          <p:nvPr>
            <p:ph type="sldNum" sz="quarter" idx="12"/>
          </p:nvPr>
        </p:nvSpPr>
        <p:spPr/>
        <p:txBody>
          <a:bodyPr/>
          <a:lstStyle/>
          <a:p>
            <a:pPr>
              <a:defRPr/>
            </a:pPr>
            <a:fld id="{58696073-0439-0442-AC0F-3387FBE4863F}" type="slidenum">
              <a:rPr lang="en-US" altLang="en-US" smtClean="0"/>
              <a:t>13</a:t>
            </a:fld>
            <a:endParaRPr lang="en-US" altLang="en-US"/>
          </a:p>
        </p:txBody>
      </p:sp>
      <p:pic>
        <p:nvPicPr>
          <p:cNvPr id="8" name="Picture 2" descr="C:\Users\VenuGS\Desktop\Logo_VMEG.jpg">
            <a:extLst>
              <a:ext uri="{FF2B5EF4-FFF2-40B4-BE49-F238E27FC236}">
                <a16:creationId xmlns:a16="http://schemas.microsoft.com/office/drawing/2014/main" id="{FCD8BC73-5AC9-A42E-D111-A02E10158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962" y="26646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itle 1">
            <a:extLst>
              <a:ext uri="{FF2B5EF4-FFF2-40B4-BE49-F238E27FC236}">
                <a16:creationId xmlns:a16="http://schemas.microsoft.com/office/drawing/2014/main" id="{137950DF-E6F7-3EF6-60CE-BA8BB4FBDD80}"/>
              </a:ext>
            </a:extLst>
          </p:cNvPr>
          <p:cNvSpPr txBox="1">
            <a:spLocks/>
          </p:cNvSpPr>
          <p:nvPr/>
        </p:nvSpPr>
        <p:spPr bwMode="auto">
          <a:xfrm rot="10800000" flipV="1">
            <a:off x="217389" y="333881"/>
            <a:ext cx="7391400" cy="633714"/>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3300" kern="1200">
                <a:solidFill>
                  <a:schemeClr val="dk1"/>
                </a:solidFill>
                <a:latin typeface="+mn-lt"/>
                <a:ea typeface="+mn-ea"/>
                <a:cs typeface="+mn-cs"/>
              </a:defRPr>
            </a:lvl1pPr>
            <a:lvl2pPr algn="l" defTabSz="685800" rtl="0" eaLnBrk="0" fontAlgn="base" hangingPunct="0">
              <a:lnSpc>
                <a:spcPct val="90000"/>
              </a:lnSpc>
              <a:spcBef>
                <a:spcPct val="0"/>
              </a:spcBef>
              <a:spcAft>
                <a:spcPct val="0"/>
              </a:spcAft>
              <a:defRPr sz="3300">
                <a:solidFill>
                  <a:schemeClr val="dk1"/>
                </a:solidFill>
                <a:latin typeface="+mn-lt"/>
                <a:ea typeface="+mn-ea"/>
                <a:cs typeface="+mn-cs"/>
              </a:defRPr>
            </a:lvl2pPr>
            <a:lvl3pPr algn="l" defTabSz="685800" rtl="0" eaLnBrk="0" fontAlgn="base" hangingPunct="0">
              <a:lnSpc>
                <a:spcPct val="90000"/>
              </a:lnSpc>
              <a:spcBef>
                <a:spcPct val="0"/>
              </a:spcBef>
              <a:spcAft>
                <a:spcPct val="0"/>
              </a:spcAft>
              <a:defRPr sz="3300">
                <a:solidFill>
                  <a:schemeClr val="dk1"/>
                </a:solidFill>
                <a:latin typeface="+mn-lt"/>
                <a:ea typeface="+mn-ea"/>
                <a:cs typeface="+mn-cs"/>
              </a:defRPr>
            </a:lvl3pPr>
            <a:lvl4pPr algn="l" defTabSz="685800" rtl="0" eaLnBrk="0" fontAlgn="base" hangingPunct="0">
              <a:lnSpc>
                <a:spcPct val="90000"/>
              </a:lnSpc>
              <a:spcBef>
                <a:spcPct val="0"/>
              </a:spcBef>
              <a:spcAft>
                <a:spcPct val="0"/>
              </a:spcAft>
              <a:defRPr sz="3300">
                <a:solidFill>
                  <a:schemeClr val="dk1"/>
                </a:solidFill>
                <a:latin typeface="+mn-lt"/>
                <a:ea typeface="+mn-ea"/>
                <a:cs typeface="+mn-cs"/>
              </a:defRPr>
            </a:lvl4pPr>
            <a:lvl5pPr algn="l" defTabSz="685800" rtl="0" eaLnBrk="0" fontAlgn="base" hangingPunct="0">
              <a:lnSpc>
                <a:spcPct val="90000"/>
              </a:lnSpc>
              <a:spcBef>
                <a:spcPct val="0"/>
              </a:spcBef>
              <a:spcAft>
                <a:spcPct val="0"/>
              </a:spcAft>
              <a:defRPr sz="3300">
                <a:solidFill>
                  <a:schemeClr val="dk1"/>
                </a:solidFill>
                <a:latin typeface="+mn-lt"/>
                <a:ea typeface="+mn-ea"/>
                <a:cs typeface="+mn-cs"/>
              </a:defRPr>
            </a:lvl5pPr>
            <a:lvl6pPr marL="457200" algn="l" defTabSz="685800" rtl="0" fontAlgn="base">
              <a:lnSpc>
                <a:spcPct val="90000"/>
              </a:lnSpc>
              <a:spcBef>
                <a:spcPct val="0"/>
              </a:spcBef>
              <a:spcAft>
                <a:spcPct val="0"/>
              </a:spcAft>
              <a:defRPr sz="3300">
                <a:solidFill>
                  <a:schemeClr val="dk1"/>
                </a:solidFill>
                <a:latin typeface="+mn-lt"/>
                <a:ea typeface="+mn-ea"/>
                <a:cs typeface="+mn-cs"/>
              </a:defRPr>
            </a:lvl6pPr>
            <a:lvl7pPr marL="914400" algn="l" defTabSz="685800" rtl="0" fontAlgn="base">
              <a:lnSpc>
                <a:spcPct val="90000"/>
              </a:lnSpc>
              <a:spcBef>
                <a:spcPct val="0"/>
              </a:spcBef>
              <a:spcAft>
                <a:spcPct val="0"/>
              </a:spcAft>
              <a:defRPr sz="3300">
                <a:solidFill>
                  <a:schemeClr val="dk1"/>
                </a:solidFill>
                <a:latin typeface="+mn-lt"/>
                <a:ea typeface="+mn-ea"/>
                <a:cs typeface="+mn-cs"/>
              </a:defRPr>
            </a:lvl7pPr>
            <a:lvl8pPr marL="1371600" algn="l" defTabSz="685800" rtl="0" fontAlgn="base">
              <a:lnSpc>
                <a:spcPct val="90000"/>
              </a:lnSpc>
              <a:spcBef>
                <a:spcPct val="0"/>
              </a:spcBef>
              <a:spcAft>
                <a:spcPct val="0"/>
              </a:spcAft>
              <a:defRPr sz="3300">
                <a:solidFill>
                  <a:schemeClr val="dk1"/>
                </a:solidFill>
                <a:latin typeface="+mn-lt"/>
                <a:ea typeface="+mn-ea"/>
                <a:cs typeface="+mn-cs"/>
              </a:defRPr>
            </a:lvl8pPr>
            <a:lvl9pPr marL="1828800" algn="l" defTabSz="685800" rtl="0" fontAlgn="base">
              <a:lnSpc>
                <a:spcPct val="90000"/>
              </a:lnSpc>
              <a:spcBef>
                <a:spcPct val="0"/>
              </a:spcBef>
              <a:spcAft>
                <a:spcPct val="0"/>
              </a:spcAft>
              <a:defRPr sz="3300">
                <a:solidFill>
                  <a:schemeClr val="dk1"/>
                </a:solidFill>
                <a:latin typeface="+mn-lt"/>
                <a:ea typeface="+mn-ea"/>
                <a:cs typeface="+mn-cs"/>
              </a:defRPr>
            </a:lvl9pPr>
          </a:lstStyle>
          <a:p>
            <a:pPr algn="ctr">
              <a:lnSpc>
                <a:spcPct val="110000"/>
              </a:lnSpc>
              <a:spcBef>
                <a:spcPts val="1200"/>
              </a:spcBef>
              <a:spcAft>
                <a:spcPts val="0"/>
              </a:spcAft>
              <a:defRPr/>
            </a:pPr>
            <a:r>
              <a:rPr lang="en-IN" b="1">
                <a:solidFill>
                  <a:schemeClr val="tx1"/>
                </a:solidFill>
                <a:latin typeface="Calibri Light"/>
                <a:ea typeface="Calibri Light"/>
                <a:cs typeface="Calibri Light"/>
              </a:rPr>
              <a:t>Summary</a:t>
            </a:r>
          </a:p>
        </p:txBody>
      </p:sp>
      <p:sp>
        <p:nvSpPr>
          <p:cNvPr id="3" name="TextBox 2">
            <a:extLst>
              <a:ext uri="{FF2B5EF4-FFF2-40B4-BE49-F238E27FC236}">
                <a16:creationId xmlns:a16="http://schemas.microsoft.com/office/drawing/2014/main" id="{F0C9987A-0464-AE31-8B88-D7D0E73BDFAC}"/>
              </a:ext>
            </a:extLst>
          </p:cNvPr>
          <p:cNvSpPr txBox="1"/>
          <p:nvPr/>
        </p:nvSpPr>
        <p:spPr>
          <a:xfrm>
            <a:off x="394138" y="1418896"/>
            <a:ext cx="7633137"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The application of Random Forest algorithm from machine learning successfully predicts employee attrition based on the IBM HR Analytics dataset during this research. The solution uses effective data cleaning combined with model training and evaluation tests and minimal cloud framework implementation to develop predictive capabilities that also provide interpretability. The data classification analysis achieved high accuracy in worker retention and established that pay levels and worktime duration along with occupation duration determine employee departures.</a:t>
            </a:r>
            <a:endParaRPr lang="en-US">
              <a:latin typeface="Calibri"/>
            </a:endParaRPr>
          </a:p>
        </p:txBody>
      </p:sp>
    </p:spTree>
    <p:extLst>
      <p:ext uri="{BB962C8B-B14F-4D97-AF65-F5344CB8AC3E}">
        <p14:creationId xmlns:p14="http://schemas.microsoft.com/office/powerpoint/2010/main" val="4214553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5562600"/>
          </a:xfrm>
        </p:spPr>
        <p:style>
          <a:lnRef idx="2">
            <a:schemeClr val="accent6"/>
          </a:lnRef>
          <a:fillRef idx="1">
            <a:schemeClr val="lt1"/>
          </a:fillRef>
          <a:effectRef idx="0">
            <a:schemeClr val="accent6"/>
          </a:effectRef>
          <a:fontRef idx="minor">
            <a:schemeClr val="dk1"/>
          </a:fontRef>
        </p:style>
        <p:txBody>
          <a:bodyPr rtlCol="0">
            <a:normAutofit/>
          </a:bodyPr>
          <a:lstStyle/>
          <a:p>
            <a:pPr marL="514350" indent="-514350" eaLnBrk="1" fontAlgn="auto" hangingPunct="1">
              <a:spcAft>
                <a:spcPts val="0"/>
              </a:spcAft>
              <a:buFont typeface="Arial" panose="020B0604020202020204" pitchFamily="34" charset="0"/>
              <a:buNone/>
              <a:defRPr/>
            </a:pPr>
            <a:endParaRPr lang="en-US" sz="3600" b="1"/>
          </a:p>
          <a:p>
            <a:pPr marL="514350" indent="-514350" eaLnBrk="1" fontAlgn="auto" hangingPunct="1">
              <a:spcAft>
                <a:spcPts val="0"/>
              </a:spcAft>
              <a:buFont typeface="Arial" panose="020B0604020202020204" pitchFamily="34" charset="0"/>
              <a:buNone/>
              <a:defRPr/>
            </a:pPr>
            <a:endParaRPr lang="en-US" sz="2800" b="1"/>
          </a:p>
          <a:p>
            <a:pPr marL="514350" indent="-514350" eaLnBrk="1" fontAlgn="auto" hangingPunct="1">
              <a:spcAft>
                <a:spcPts val="0"/>
              </a:spcAft>
              <a:buFont typeface="Arial" panose="020B0604020202020204" pitchFamily="34" charset="0"/>
              <a:buNone/>
              <a:defRPr/>
            </a:pPr>
            <a:endParaRPr lang="en-US" sz="2800" b="1"/>
          </a:p>
          <a:p>
            <a:pPr marL="514350" indent="-514350" algn="ctr" eaLnBrk="1" fontAlgn="auto" hangingPunct="1">
              <a:spcAft>
                <a:spcPts val="0"/>
              </a:spcAft>
              <a:buFont typeface="Arial" panose="020B0604020202020204" pitchFamily="34" charset="0"/>
              <a:buNone/>
              <a:defRPr/>
            </a:pPr>
            <a:endParaRPr lang="en-US" b="1"/>
          </a:p>
          <a:p>
            <a:pPr marL="514350" indent="-514350" eaLnBrk="1" fontAlgn="auto" hangingPunct="1">
              <a:spcAft>
                <a:spcPts val="0"/>
              </a:spcAft>
              <a:buFont typeface="Arial" panose="020B0604020202020204" pitchFamily="34" charset="0"/>
              <a:buNone/>
              <a:defRPr/>
            </a:pPr>
            <a:endParaRPr lang="en-US" sz="2800" b="1"/>
          </a:p>
        </p:txBody>
      </p:sp>
      <p:sp>
        <p:nvSpPr>
          <p:cNvPr id="14340"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ABEDEFEE-79E3-4247-B13F-BA9161CED57F}" type="slidenum">
              <a:rPr lang="en-US" altLang="en-US" smtClean="0">
                <a:solidFill>
                  <a:srgbClr val="898989"/>
                </a:solidFill>
                <a:cs typeface="Arial" panose="020B0604020202020204" pitchFamily="34" charset="0"/>
              </a:rPr>
              <a:t>14</a:t>
            </a:fld>
            <a:endParaRPr lang="en-US" altLang="en-US">
              <a:solidFill>
                <a:srgbClr val="898989"/>
              </a:solidFill>
              <a:cs typeface="Arial" panose="020B0604020202020204" pitchFamily="34" charset="0"/>
            </a:endParaRPr>
          </a:p>
        </p:txBody>
      </p:sp>
      <p:pic>
        <p:nvPicPr>
          <p:cNvPr id="14341" name="Picture 2" descr="C:\Users\VenuGS\Desktop\Logo_VME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stretch>
            <a:fillRect/>
          </a:stretch>
        </p:blipFill>
        <p:spPr>
          <a:xfrm>
            <a:off x="1447800" y="1752600"/>
            <a:ext cx="6330013" cy="35668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0272F-E7D7-741A-F05F-4C9278C97F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6C79F5-A861-8E2F-DB28-4EB74607E9E8}"/>
              </a:ext>
            </a:extLst>
          </p:cNvPr>
          <p:cNvSpPr>
            <a:spLocks noGrp="1"/>
          </p:cNvSpPr>
          <p:nvPr>
            <p:ph type="title"/>
          </p:nvPr>
        </p:nvSpPr>
        <p:spPr>
          <a:xfrm>
            <a:off x="228600" y="215003"/>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algn="ctr" eaLnBrk="1" fontAlgn="auto" hangingPunct="1">
              <a:lnSpc>
                <a:spcPct val="110000"/>
              </a:lnSpc>
              <a:spcBef>
                <a:spcPts val="1200"/>
              </a:spcBef>
              <a:spcAft>
                <a:spcPts val="0"/>
              </a:spcAft>
              <a:defRPr/>
            </a:pPr>
            <a:r>
              <a:rPr lang="en-US" sz="2800" b="1">
                <a:solidFill>
                  <a:schemeClr val="tx1"/>
                </a:solidFill>
                <a:latin typeface="Cambria"/>
                <a:ea typeface="Cambria"/>
              </a:rPr>
              <a:t>OUTLINE</a:t>
            </a:r>
            <a:endParaRPr lang="en-US">
              <a:solidFill>
                <a:schemeClr val="tx1"/>
              </a:solidFill>
            </a:endParaRPr>
          </a:p>
        </p:txBody>
      </p:sp>
      <p:sp>
        <p:nvSpPr>
          <p:cNvPr id="8197" name="Slide Number Placeholder 4">
            <a:extLst>
              <a:ext uri="{FF2B5EF4-FFF2-40B4-BE49-F238E27FC236}">
                <a16:creationId xmlns:a16="http://schemas.microsoft.com/office/drawing/2014/main" id="{875E951D-62C5-A490-B383-D8916201E59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DA0EF8-0E81-7D49-BCA1-A831B702A60A}" type="slidenum">
              <a:rPr lang="en-US" altLang="en-US" smtClean="0">
                <a:solidFill>
                  <a:srgbClr val="898989"/>
                </a:solidFill>
                <a:cs typeface="Arial" panose="020B0604020202020204" pitchFamily="34" charset="0"/>
              </a:rPr>
              <a:t>2</a:t>
            </a:fld>
            <a:endParaRPr lang="en-US" altLang="en-US">
              <a:solidFill>
                <a:srgbClr val="898989"/>
              </a:solidFill>
              <a:cs typeface="Arial" panose="020B0604020202020204" pitchFamily="34" charset="0"/>
            </a:endParaRPr>
          </a:p>
        </p:txBody>
      </p:sp>
      <p:pic>
        <p:nvPicPr>
          <p:cNvPr id="8198" name="Picture 2" descr="C:\Users\VenuGS\Desktop\Logo_VMEG.jpg">
            <a:extLst>
              <a:ext uri="{FF2B5EF4-FFF2-40B4-BE49-F238E27FC236}">
                <a16:creationId xmlns:a16="http://schemas.microsoft.com/office/drawing/2014/main" id="{CB415ADE-CF59-129D-23FF-E4B207D10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a:extLst>
              <a:ext uri="{FF2B5EF4-FFF2-40B4-BE49-F238E27FC236}">
                <a16:creationId xmlns:a16="http://schemas.microsoft.com/office/drawing/2014/main" id="{BC17516B-B06F-2177-025B-92CB2CFAAFAA}"/>
              </a:ext>
            </a:extLst>
          </p:cNvPr>
          <p:cNvSpPr>
            <a:spLocks noGrp="1" noChangeArrowheads="1"/>
          </p:cNvSpPr>
          <p:nvPr>
            <p:ph idx="1"/>
          </p:nvPr>
        </p:nvSpPr>
        <p:spPr bwMode="auto">
          <a:xfrm>
            <a:off x="228601" y="1555111"/>
            <a:ext cx="6763407"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a:lnSpc>
                <a:spcPct val="100000"/>
              </a:lnSpc>
              <a:spcBef>
                <a:spcPct val="0"/>
              </a:spcBef>
            </a:pPr>
            <a:r>
              <a:rPr lang="en-US" altLang="en-US" sz="2400">
                <a:solidFill>
                  <a:schemeClr val="accent2">
                    <a:lumMod val="49000"/>
                  </a:schemeClr>
                </a:solidFill>
                <a:latin typeface="Calibri"/>
                <a:ea typeface="Calibri"/>
                <a:cs typeface="Calibri"/>
              </a:rPr>
              <a:t>Abstract</a:t>
            </a:r>
          </a:p>
          <a:p>
            <a:pPr defTabSz="914400">
              <a:lnSpc>
                <a:spcPct val="100000"/>
              </a:lnSpc>
              <a:spcBef>
                <a:spcPct val="0"/>
              </a:spcBef>
            </a:pPr>
            <a:r>
              <a:rPr lang="en-US" altLang="en-US" sz="2400">
                <a:solidFill>
                  <a:schemeClr val="accent2">
                    <a:lumMod val="49000"/>
                  </a:schemeClr>
                </a:solidFill>
                <a:latin typeface="Calibri"/>
                <a:ea typeface="Calibri"/>
                <a:cs typeface="Calibri"/>
              </a:rPr>
              <a:t>Objective</a:t>
            </a:r>
          </a:p>
          <a:p>
            <a:pPr defTabSz="914400">
              <a:lnSpc>
                <a:spcPct val="100000"/>
              </a:lnSpc>
              <a:spcBef>
                <a:spcPct val="0"/>
              </a:spcBef>
            </a:pPr>
            <a:r>
              <a:rPr lang="en-US" altLang="en-US" sz="2400">
                <a:solidFill>
                  <a:schemeClr val="accent2">
                    <a:lumMod val="49000"/>
                  </a:schemeClr>
                </a:solidFill>
                <a:latin typeface="Calibri"/>
                <a:ea typeface="Calibri"/>
                <a:cs typeface="Calibri"/>
              </a:rPr>
              <a:t>Dataset</a:t>
            </a:r>
          </a:p>
          <a:p>
            <a:pPr defTabSz="914400">
              <a:lnSpc>
                <a:spcPct val="100000"/>
              </a:lnSpc>
              <a:spcBef>
                <a:spcPct val="0"/>
              </a:spcBef>
            </a:pPr>
            <a:r>
              <a:rPr lang="en-US" altLang="en-US" sz="2400">
                <a:solidFill>
                  <a:schemeClr val="accent2">
                    <a:lumMod val="49000"/>
                  </a:schemeClr>
                </a:solidFill>
                <a:latin typeface="Calibri"/>
                <a:ea typeface="Calibri"/>
                <a:cs typeface="Calibri"/>
              </a:rPr>
              <a:t>Technologies</a:t>
            </a:r>
          </a:p>
          <a:p>
            <a:pPr defTabSz="914400">
              <a:lnSpc>
                <a:spcPct val="100000"/>
              </a:lnSpc>
              <a:spcBef>
                <a:spcPct val="0"/>
              </a:spcBef>
            </a:pPr>
            <a:r>
              <a:rPr lang="en-US" altLang="en-US" sz="2400">
                <a:solidFill>
                  <a:schemeClr val="accent2">
                    <a:lumMod val="49000"/>
                  </a:schemeClr>
                </a:solidFill>
                <a:latin typeface="Calibri"/>
                <a:ea typeface="Calibri"/>
                <a:cs typeface="Calibri"/>
              </a:rPr>
              <a:t>Proposed Flow Diagram</a:t>
            </a:r>
          </a:p>
          <a:p>
            <a:pPr defTabSz="914400">
              <a:lnSpc>
                <a:spcPct val="100000"/>
              </a:lnSpc>
              <a:spcBef>
                <a:spcPct val="0"/>
              </a:spcBef>
            </a:pPr>
            <a:r>
              <a:rPr lang="en-US" altLang="en-US" sz="2400">
                <a:solidFill>
                  <a:schemeClr val="accent2">
                    <a:lumMod val="49000"/>
                  </a:schemeClr>
                </a:solidFill>
                <a:latin typeface="Calibri"/>
                <a:ea typeface="Calibri"/>
                <a:cs typeface="Calibri"/>
              </a:rPr>
              <a:t>Model Interface</a:t>
            </a:r>
          </a:p>
          <a:p>
            <a:pPr defTabSz="914400">
              <a:lnSpc>
                <a:spcPct val="100000"/>
              </a:lnSpc>
              <a:spcBef>
                <a:spcPct val="0"/>
              </a:spcBef>
            </a:pPr>
            <a:r>
              <a:rPr lang="en-US" altLang="en-US" sz="2400">
                <a:solidFill>
                  <a:schemeClr val="accent2">
                    <a:lumMod val="49000"/>
                  </a:schemeClr>
                </a:solidFill>
                <a:latin typeface="Calibri"/>
                <a:ea typeface="Calibri"/>
                <a:cs typeface="Calibri"/>
              </a:rPr>
              <a:t>Results and Evalution</a:t>
            </a:r>
          </a:p>
          <a:p>
            <a:pPr defTabSz="914400">
              <a:lnSpc>
                <a:spcPct val="100000"/>
              </a:lnSpc>
              <a:spcBef>
                <a:spcPct val="0"/>
              </a:spcBef>
            </a:pPr>
            <a:r>
              <a:rPr lang="en-US" altLang="en-US" sz="2400">
                <a:solidFill>
                  <a:schemeClr val="accent2">
                    <a:lumMod val="49000"/>
                  </a:schemeClr>
                </a:solidFill>
                <a:latin typeface="Calibri"/>
                <a:ea typeface="Calibri"/>
                <a:cs typeface="Calibri"/>
              </a:rPr>
              <a:t>Challenges and Limitations</a:t>
            </a:r>
          </a:p>
          <a:p>
            <a:pPr defTabSz="914400">
              <a:lnSpc>
                <a:spcPct val="100000"/>
              </a:lnSpc>
              <a:spcBef>
                <a:spcPct val="0"/>
              </a:spcBef>
            </a:pPr>
            <a:r>
              <a:rPr lang="en-US" altLang="en-US" sz="2400">
                <a:solidFill>
                  <a:schemeClr val="accent2">
                    <a:lumMod val="49000"/>
                  </a:schemeClr>
                </a:solidFill>
                <a:latin typeface="Calibri"/>
                <a:ea typeface="Calibri"/>
                <a:cs typeface="Calibri"/>
              </a:rPr>
              <a:t>Future Scope</a:t>
            </a:r>
          </a:p>
          <a:p>
            <a:pPr defTabSz="914400">
              <a:lnSpc>
                <a:spcPct val="100000"/>
              </a:lnSpc>
              <a:spcBef>
                <a:spcPct val="0"/>
              </a:spcBef>
            </a:pPr>
            <a:r>
              <a:rPr lang="en-US" altLang="en-US" sz="2400">
                <a:solidFill>
                  <a:schemeClr val="accent2">
                    <a:lumMod val="49000"/>
                  </a:schemeClr>
                </a:solidFill>
                <a:latin typeface="Calibri"/>
                <a:ea typeface="Calibri"/>
                <a:cs typeface="Calibri"/>
              </a:rPr>
              <a:t>Summary</a:t>
            </a:r>
          </a:p>
        </p:txBody>
      </p:sp>
      <p:sp>
        <p:nvSpPr>
          <p:cNvPr id="4" name="Footer Placeholder 3">
            <a:extLst>
              <a:ext uri="{FF2B5EF4-FFF2-40B4-BE49-F238E27FC236}">
                <a16:creationId xmlns:a16="http://schemas.microsoft.com/office/drawing/2014/main" id="{91C1D5F5-10CC-3961-07CF-A7BA6335A033}"/>
              </a:ext>
            </a:extLst>
          </p:cNvPr>
          <p:cNvSpPr>
            <a:spLocks noGrp="1"/>
          </p:cNvSpPr>
          <p:nvPr>
            <p:ph type="ftr" sz="quarter" idx="11"/>
          </p:nvPr>
        </p:nvSpPr>
        <p:spPr>
          <a:xfrm>
            <a:off x="3028950" y="6356350"/>
            <a:ext cx="3086100" cy="365125"/>
          </a:xfrm>
        </p:spPr>
        <p:txBody>
          <a:bodyPr/>
          <a:lstStyle/>
          <a:p>
            <a:pPr>
              <a:defRPr/>
            </a:pPr>
            <a:r>
              <a:rPr lang="en-US"/>
              <a:t>DEPARTMENT OF IT PROJECT WORK PHASE-1 REVIEW-1</a:t>
            </a:r>
          </a:p>
        </p:txBody>
      </p:sp>
    </p:spTree>
    <p:extLst>
      <p:ext uri="{BB962C8B-B14F-4D97-AF65-F5344CB8AC3E}">
        <p14:creationId xmlns:p14="http://schemas.microsoft.com/office/powerpoint/2010/main" val="332444824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algn="ctr" eaLnBrk="1" fontAlgn="auto" hangingPunct="1">
              <a:lnSpc>
                <a:spcPct val="110000"/>
              </a:lnSpc>
              <a:spcBef>
                <a:spcPts val="1200"/>
              </a:spcBef>
              <a:spcAft>
                <a:spcPts val="0"/>
              </a:spcAft>
              <a:defRPr/>
            </a:pPr>
            <a:r>
              <a:rPr lang="en-US" sz="2800" b="1">
                <a:solidFill>
                  <a:schemeClr val="tx1"/>
                </a:solidFill>
                <a:latin typeface="Cambria" panose="02040503050406030204" pitchFamily="18" charset="0"/>
                <a:ea typeface="Cambria" panose="02040503050406030204" pitchFamily="18" charset="0"/>
              </a:rPr>
              <a:t>Abstract</a:t>
            </a:r>
          </a:p>
        </p:txBody>
      </p:sp>
      <p:sp>
        <p:nvSpPr>
          <p:cNvPr id="7173"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t>3</a:t>
            </a:fld>
            <a:endParaRPr lang="en-US" altLang="en-US">
              <a:solidFill>
                <a:srgbClr val="898989"/>
              </a:solidFill>
              <a:cs typeface="Arial" panose="020B0604020202020204" pitchFamily="34" charset="0"/>
            </a:endParaRPr>
          </a:p>
        </p:txBody>
      </p:sp>
      <p:pic>
        <p:nvPicPr>
          <p:cNvPr id="7174" name="Picture 2" descr="C:\Users\VenuGS\Desktop\Logo_VME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245165" y="1243043"/>
            <a:ext cx="827018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kumimoji="0" lang="en-US" altLang="en-US" sz="1600" i="0" u="none" strike="noStrike" cap="none" normalizeH="0" baseline="0" dirty="0">
                <a:ln>
                  <a:noFill/>
                </a:ln>
                <a:effectLst/>
                <a:latin typeface="+mn-lt"/>
              </a:rPr>
              <a:t>This study focuses on predicting employee </a:t>
            </a:r>
            <a:r>
              <a:rPr lang="en-US" altLang="en-US" sz="1600" dirty="0">
                <a:latin typeface="+mn-lt"/>
              </a:rPr>
              <a:t>retention </a:t>
            </a:r>
            <a:r>
              <a:rPr kumimoji="0" lang="en-US" altLang="en-US" sz="1600" i="0" u="none" strike="noStrike" cap="none" normalizeH="0" baseline="0" dirty="0">
                <a:ln>
                  <a:noFill/>
                </a:ln>
                <a:effectLst/>
                <a:latin typeface="+mn-lt"/>
              </a:rPr>
              <a:t>using advanced cloud-based machine learning tools, offering a scalable and efficient solution for contemporary HR analytics. By harnessing extensive datasets that encompass critical employee information such as demographics, job satisfaction levels, performance metrics, and tenure, we developed sophisticated predictive models hosted on cloud platforms. These models are meticulously trained to detect subtle patterns and warning signs that may indicate an employee’s likelihood of leaving the organization. With an impressive accuracy of 85%, these models provide HR teams with actionable insights, enabling them to intervene proactively and implement targeted retention strategies. The cloud-based approach not only ensures seamless data processing and model deployment but also facilitates continuous model enhancement through real-time data updates and integration. This dynamic methodology empowers organizations to significantly reduce turnover rates, mitigate associated costs, and cultivate a more stable and committed workforce, ultimately driving organizational success and employee satisfaction. Furthermore, the flexibility of cloud infrastructure supports scaling the solution as the organization grows, ensuring long-term efficacy and adaptability in an ever-evolving business landscape. </a:t>
            </a:r>
            <a:endParaRPr lang="en-US"/>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effectLst/>
                <a:latin typeface="+mn-lt"/>
              </a:rPr>
              <a:t>Keywords: Employee turnover prediction, Random Forest, machine learning, HR analytics, retention strategies, workforce stability, predictive modeling, model accuracy.</a:t>
            </a:r>
            <a:endParaRPr lang="en-US" altLang="en-US" sz="1600" i="0" u="none" strike="noStrike" cap="none" normalizeH="0" baseline="0" dirty="0">
              <a:ln>
                <a:noFill/>
              </a:ln>
              <a:effectLst/>
              <a:latin typeface="+mn-lt"/>
              <a:ea typeface="Calibri"/>
              <a:cs typeface="Calibri"/>
            </a:endParaRPr>
          </a:p>
        </p:txBody>
      </p:sp>
      <p:sp>
        <p:nvSpPr>
          <p:cNvPr id="5" name="Footer Placeholder 3">
            <a:extLst>
              <a:ext uri="{FF2B5EF4-FFF2-40B4-BE49-F238E27FC236}">
                <a16:creationId xmlns:a16="http://schemas.microsoft.com/office/drawing/2014/main" id="{A97007E4-22C7-B644-2C03-2F72C45EDCE8}"/>
              </a:ext>
            </a:extLst>
          </p:cNvPr>
          <p:cNvSpPr>
            <a:spLocks noGrp="1"/>
          </p:cNvSpPr>
          <p:nvPr>
            <p:ph type="ftr" sz="quarter" idx="11"/>
          </p:nvPr>
        </p:nvSpPr>
        <p:spPr>
          <a:xfrm>
            <a:off x="3028950" y="6356350"/>
            <a:ext cx="3086100" cy="365125"/>
          </a:xfrm>
        </p:spPr>
        <p:txBody>
          <a:bodyPr/>
          <a:lstStyle/>
          <a:p>
            <a:pPr>
              <a:defRPr/>
            </a:pPr>
            <a:r>
              <a:rPr lang="en-US"/>
              <a:t>DEPARTMENT OF IT PROJECT WORK PHASE-1 REVIEW-1</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9F5D6-3745-9176-379D-28DE47C93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71D0C6-E1B6-07A9-D987-0F6C2B2E3723}"/>
              </a:ext>
            </a:extLst>
          </p:cNvPr>
          <p:cNvSpPr>
            <a:spLocks noGrp="1"/>
          </p:cNvSpPr>
          <p:nvPr>
            <p:ph type="title"/>
          </p:nvPr>
        </p:nvSpPr>
        <p:spPr>
          <a:xfrm>
            <a:off x="228600" y="254000"/>
            <a:ext cx="7391400" cy="639763"/>
          </a:xfrm>
        </p:spPr>
        <p:style>
          <a:lnRef idx="2">
            <a:schemeClr val="accent5"/>
          </a:lnRef>
          <a:fillRef idx="1">
            <a:schemeClr val="lt1"/>
          </a:fillRef>
          <a:effectRef idx="0">
            <a:schemeClr val="accent5"/>
          </a:effectRef>
          <a:fontRef idx="minor">
            <a:schemeClr val="dk1"/>
          </a:fontRef>
        </p:style>
        <p:txBody>
          <a:bodyPr rtlCol="0">
            <a:normAutofit/>
          </a:bodyPr>
          <a:lstStyle/>
          <a:p>
            <a:pPr algn="ctr" eaLnBrk="1" fontAlgn="auto" hangingPunct="1">
              <a:lnSpc>
                <a:spcPct val="110000"/>
              </a:lnSpc>
              <a:spcBef>
                <a:spcPts val="1200"/>
              </a:spcBef>
              <a:spcAft>
                <a:spcPts val="0"/>
              </a:spcAft>
              <a:defRPr/>
            </a:pPr>
            <a:r>
              <a:rPr lang="en-US" sz="2800" b="1">
                <a:solidFill>
                  <a:schemeClr val="tx1"/>
                </a:solidFill>
                <a:latin typeface="Cambria"/>
                <a:ea typeface="Cambria"/>
              </a:rPr>
              <a:t>Objectives</a:t>
            </a:r>
            <a:endParaRPr lang="en-US" sz="2800" b="1">
              <a:solidFill>
                <a:schemeClr val="tx1"/>
              </a:solidFill>
              <a:latin typeface="Cambria" panose="02040503050406030204" pitchFamily="18" charset="0"/>
              <a:ea typeface="Cambria" panose="02040503050406030204" pitchFamily="18" charset="0"/>
            </a:endParaRPr>
          </a:p>
        </p:txBody>
      </p:sp>
      <p:sp>
        <p:nvSpPr>
          <p:cNvPr id="7173" name="Slide Number Placeholder 4">
            <a:extLst>
              <a:ext uri="{FF2B5EF4-FFF2-40B4-BE49-F238E27FC236}">
                <a16:creationId xmlns:a16="http://schemas.microsoft.com/office/drawing/2014/main" id="{4821653A-456D-4F6A-25AF-2579649C8B3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EE5103-700D-C248-920B-26408745AF96}" type="slidenum">
              <a:rPr lang="en-US" altLang="en-US" smtClean="0">
                <a:solidFill>
                  <a:srgbClr val="898989"/>
                </a:solidFill>
                <a:cs typeface="Arial" panose="020B0604020202020204" pitchFamily="34" charset="0"/>
              </a:rPr>
              <a:t>4</a:t>
            </a:fld>
            <a:endParaRPr lang="en-US" altLang="en-US">
              <a:solidFill>
                <a:srgbClr val="898989"/>
              </a:solidFill>
              <a:cs typeface="Arial" panose="020B0604020202020204" pitchFamily="34" charset="0"/>
            </a:endParaRPr>
          </a:p>
        </p:txBody>
      </p:sp>
      <p:pic>
        <p:nvPicPr>
          <p:cNvPr id="7174" name="Picture 2" descr="C:\Users\VenuGS\Desktop\Logo_VMEG.jpg">
            <a:extLst>
              <a:ext uri="{FF2B5EF4-FFF2-40B4-BE49-F238E27FC236}">
                <a16:creationId xmlns:a16="http://schemas.microsoft.com/office/drawing/2014/main" id="{61280BDC-0971-6139-56DC-3468F9206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67EDAC9F-55F7-8378-EA43-D13FAA8900F8}"/>
              </a:ext>
            </a:extLst>
          </p:cNvPr>
          <p:cNvSpPr>
            <a:spLocks noChangeArrowheads="1"/>
          </p:cNvSpPr>
          <p:nvPr/>
        </p:nvSpPr>
        <p:spPr bwMode="auto">
          <a:xfrm>
            <a:off x="245165" y="1735489"/>
            <a:ext cx="8270185"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Tx/>
              <a:buAutoNum type="arabicPeriod"/>
            </a:pPr>
            <a:r>
              <a:rPr lang="en-US" sz="1600">
                <a:latin typeface="+mn-lt"/>
              </a:rPr>
              <a:t>To evaluate </a:t>
            </a:r>
            <a:r>
              <a:rPr kumimoji="0" lang="en-US" sz="1600" i="0" u="none" strike="noStrike" cap="none" normalizeH="0" baseline="0">
                <a:ln>
                  <a:noFill/>
                </a:ln>
                <a:effectLst/>
                <a:latin typeface="+mn-lt"/>
              </a:rPr>
              <a:t>the employee </a:t>
            </a:r>
            <a:r>
              <a:rPr lang="en-US" sz="1600">
                <a:latin typeface="+mn-lt"/>
              </a:rPr>
              <a:t>attrition factors through assessment </a:t>
            </a:r>
            <a:r>
              <a:rPr kumimoji="0" lang="en-US" sz="1600" i="0" u="none" strike="noStrike" cap="none" normalizeH="0" baseline="0">
                <a:ln>
                  <a:noFill/>
                </a:ln>
                <a:effectLst/>
                <a:latin typeface="+mn-lt"/>
              </a:rPr>
              <a:t>of </a:t>
            </a:r>
            <a:r>
              <a:rPr lang="en-US" sz="1600">
                <a:latin typeface="+mn-lt"/>
              </a:rPr>
              <a:t>structured </a:t>
            </a:r>
            <a:r>
              <a:rPr kumimoji="0" lang="en-US" sz="1600" i="0" u="none" strike="noStrike" cap="none" normalizeH="0" baseline="0">
                <a:ln>
                  <a:noFill/>
                </a:ln>
                <a:effectLst/>
                <a:latin typeface="+mn-lt"/>
              </a:rPr>
              <a:t>HR </a:t>
            </a:r>
            <a:r>
              <a:rPr lang="en-US" sz="1600">
                <a:latin typeface="+mn-lt"/>
              </a:rPr>
              <a:t>data</a:t>
            </a:r>
            <a:r>
              <a:rPr kumimoji="0" lang="en-US" sz="1600" i="0" u="none" strike="noStrike" cap="none" normalizeH="0" baseline="0">
                <a:ln>
                  <a:noFill/>
                </a:ln>
                <a:effectLst/>
                <a:latin typeface="+mn-lt"/>
              </a:rPr>
              <a:t>.</a:t>
            </a:r>
          </a:p>
          <a:p>
            <a:pPr marL="342900" indent="-342900" algn="just">
              <a:buFontTx/>
              <a:buAutoNum type="arabicPeriod"/>
            </a:pPr>
            <a:r>
              <a:rPr lang="en-US" sz="1600">
                <a:latin typeface="Calibri"/>
                <a:ea typeface="Calibri"/>
                <a:cs typeface="Calibri"/>
              </a:rPr>
              <a:t>To create a machine learning model based on Random Forest methodology targets employee retention predictions.</a:t>
            </a:r>
          </a:p>
          <a:p>
            <a:pPr marL="342900" indent="-342900" algn="just">
              <a:buFontTx/>
              <a:buAutoNum type="arabicPeriod"/>
            </a:pPr>
            <a:r>
              <a:rPr lang="en-US" sz="1600">
                <a:latin typeface="Calibri"/>
                <a:ea typeface="Calibri"/>
                <a:cs typeface="Calibri"/>
              </a:rPr>
              <a:t>Training the model with essential features helps reach its best possible performance accuracy level.</a:t>
            </a:r>
          </a:p>
          <a:p>
            <a:pPr marL="342900" indent="-342900" algn="just">
              <a:buFontTx/>
              <a:buAutoNum type="arabicPeriod"/>
            </a:pPr>
            <a:r>
              <a:rPr lang="en-US" sz="1600">
                <a:ea typeface="Calibri" panose="020F0502020204030204" pitchFamily="34" charset="0"/>
                <a:cs typeface="Calibri" panose="020F0502020204030204" pitchFamily="34" charset="0"/>
              </a:rPr>
              <a:t>To evaluate the effectiveness of the model with the performance metrics, few of the performance metrics are accuracy, precision, recall and F1- score. </a:t>
            </a:r>
          </a:p>
          <a:p>
            <a:pPr marL="342900" indent="-342900" algn="just">
              <a:buFontTx/>
              <a:buAutoNum type="arabicPeriod"/>
            </a:pPr>
            <a:r>
              <a:rPr lang="en-US" sz="1600">
                <a:latin typeface="Calibri"/>
                <a:ea typeface="Calibri"/>
                <a:cs typeface="Calibri"/>
              </a:rPr>
              <a:t>The implementation of a predictive model into a cloud platform system demands both real-time functionality in addition to scalability to operate effectively in human resources management. </a:t>
            </a:r>
          </a:p>
          <a:p>
            <a:pPr marL="342900" indent="-342900" algn="just">
              <a:buFontTx/>
              <a:buAutoNum type="arabicPeriod"/>
            </a:pPr>
            <a:r>
              <a:rPr lang="en-US" sz="1600">
                <a:ea typeface="Calibri" panose="020F0502020204030204" pitchFamily="34" charset="0"/>
                <a:cs typeface="Calibri" panose="020F0502020204030204" pitchFamily="34" charset="0"/>
              </a:rPr>
              <a:t>HR professionals need specific information through the system to stop workers from exiting before departures occur. </a:t>
            </a:r>
          </a:p>
          <a:p>
            <a:pPr marL="342900" indent="-342900" algn="just">
              <a:buFontTx/>
              <a:buAutoNum type="arabicPeriod"/>
            </a:pPr>
            <a:r>
              <a:rPr lang="en-US" sz="1600">
                <a:latin typeface="Calibri"/>
                <a:ea typeface="Calibri"/>
                <a:cs typeface="Calibri"/>
              </a:rPr>
              <a:t>To verify how data-driven employee management systems perform in actual work environments to help maintain staff retention. </a:t>
            </a:r>
          </a:p>
        </p:txBody>
      </p:sp>
      <p:sp>
        <p:nvSpPr>
          <p:cNvPr id="5" name="Footer Placeholder 3">
            <a:extLst>
              <a:ext uri="{FF2B5EF4-FFF2-40B4-BE49-F238E27FC236}">
                <a16:creationId xmlns:a16="http://schemas.microsoft.com/office/drawing/2014/main" id="{C65F3727-3AA9-BE8B-0388-DB40069B8C06}"/>
              </a:ext>
            </a:extLst>
          </p:cNvPr>
          <p:cNvSpPr>
            <a:spLocks noGrp="1"/>
          </p:cNvSpPr>
          <p:nvPr>
            <p:ph type="ftr" sz="quarter" idx="11"/>
          </p:nvPr>
        </p:nvSpPr>
        <p:spPr>
          <a:xfrm>
            <a:off x="3028950" y="6356350"/>
            <a:ext cx="3086100" cy="365125"/>
          </a:xfrm>
        </p:spPr>
        <p:txBody>
          <a:bodyPr/>
          <a:lstStyle/>
          <a:p>
            <a:pPr>
              <a:defRPr/>
            </a:pPr>
            <a:r>
              <a:rPr lang="en-US"/>
              <a:t>DEPARTMENT OF IT PROJECT WORK PHASE-1 REVIEW-1</a:t>
            </a:r>
          </a:p>
        </p:txBody>
      </p:sp>
    </p:spTree>
    <p:extLst>
      <p:ext uri="{BB962C8B-B14F-4D97-AF65-F5344CB8AC3E}">
        <p14:creationId xmlns:p14="http://schemas.microsoft.com/office/powerpoint/2010/main" val="318665679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5003"/>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algn="ctr" eaLnBrk="1" fontAlgn="auto" hangingPunct="1">
              <a:lnSpc>
                <a:spcPct val="110000"/>
              </a:lnSpc>
              <a:spcBef>
                <a:spcPts val="1200"/>
              </a:spcBef>
              <a:spcAft>
                <a:spcPts val="0"/>
              </a:spcAft>
              <a:defRPr/>
            </a:pPr>
            <a:r>
              <a:rPr lang="en-US" sz="2800" b="1">
                <a:solidFill>
                  <a:schemeClr val="tx1"/>
                </a:solidFill>
                <a:latin typeface="Cambria" panose="02040503050406030204" pitchFamily="18" charset="0"/>
                <a:ea typeface="Cambria" panose="02040503050406030204" pitchFamily="18" charset="0"/>
              </a:rPr>
              <a:t>Dataset </a:t>
            </a:r>
          </a:p>
        </p:txBody>
      </p:sp>
      <p:sp>
        <p:nvSpPr>
          <p:cNvPr id="819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DA0EF8-0E81-7D49-BCA1-A831B702A60A}" type="slidenum">
              <a:rPr lang="en-US" altLang="en-US" smtClean="0">
                <a:solidFill>
                  <a:srgbClr val="898989"/>
                </a:solidFill>
                <a:cs typeface="Arial" panose="020B0604020202020204" pitchFamily="34" charset="0"/>
              </a:rPr>
              <a:t>5</a:t>
            </a:fld>
            <a:endParaRPr lang="en-US" altLang="en-US">
              <a:solidFill>
                <a:srgbClr val="898989"/>
              </a:solidFill>
              <a:cs typeface="Arial" panose="020B0604020202020204" pitchFamily="34" charset="0"/>
            </a:endParaRPr>
          </a:p>
        </p:txBody>
      </p:sp>
      <p:pic>
        <p:nvPicPr>
          <p:cNvPr id="8198" name="Picture 2" descr="C:\Users\VenuGS\Desktop\Logo_VME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
          <p:cNvSpPr>
            <a:spLocks noGrp="1" noChangeArrowheads="1"/>
          </p:cNvSpPr>
          <p:nvPr>
            <p:ph idx="1"/>
          </p:nvPr>
        </p:nvSpPr>
        <p:spPr bwMode="auto">
          <a:xfrm>
            <a:off x="228601" y="1354867"/>
            <a:ext cx="8458200"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a:lnSpc>
                <a:spcPct val="100000"/>
              </a:lnSpc>
              <a:spcBef>
                <a:spcPct val="0"/>
              </a:spcBef>
              <a:buNone/>
            </a:pPr>
            <a:r>
              <a:rPr lang="en-IN" sz="2000" b="1"/>
              <a:t>IBM Attrition Dataset</a:t>
            </a:r>
            <a:br>
              <a:rPr kumimoji="0" lang="en-US" altLang="en-US" sz="1800" b="0" i="0" u="none" strike="noStrike" cap="none" normalizeH="0" baseline="0">
                <a:ln>
                  <a:noFill/>
                </a:ln>
                <a:solidFill>
                  <a:schemeClr val="tx1"/>
                </a:solidFill>
                <a:effectLst/>
                <a:latin typeface="Arial" panose="020B0604020202020204" pitchFamily="34" charset="0"/>
              </a:rPr>
            </a:br>
            <a:r>
              <a:rPr kumimoji="0" lang="en-US" altLang="en-US" sz="1800" b="0" i="0" u="none" strike="noStrike" cap="none" normalizeH="0" baseline="0">
                <a:ln>
                  <a:noFill/>
                </a:ln>
                <a:solidFill>
                  <a:schemeClr val="tx1"/>
                </a:solidFill>
                <a:effectLst/>
              </a:rPr>
              <a:t>The IBM Attrition Dataset is a publicly available dataset on </a:t>
            </a:r>
            <a:r>
              <a:rPr kumimoji="0" lang="en-US" altLang="en-US" sz="1800" b="0" i="0" u="none" strike="noStrike" cap="none" normalizeH="0" baseline="0" err="1">
                <a:ln>
                  <a:noFill/>
                </a:ln>
                <a:solidFill>
                  <a:schemeClr val="tx1"/>
                </a:solidFill>
                <a:effectLst/>
              </a:rPr>
              <a:t>kaggle</a:t>
            </a:r>
            <a:r>
              <a:rPr kumimoji="0" lang="en-US" altLang="en-US" sz="1800" b="0" i="0" u="none" strike="noStrike" cap="none" normalizeH="0" baseline="0">
                <a:ln>
                  <a:noFill/>
                </a:ln>
                <a:solidFill>
                  <a:schemeClr val="tx1"/>
                </a:solidFill>
                <a:effectLst/>
              </a:rPr>
              <a:t> designed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rPr>
              <a:t>for training and evaluating AI models for prediction.</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rPr>
              <a:t>Key features of the dataset: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rPr>
              <a:t> </a:t>
            </a:r>
            <a:r>
              <a:rPr lang="en-US" altLang="en-US" sz="1800" b="1"/>
              <a:t>Total Entries</a:t>
            </a:r>
            <a:r>
              <a:rPr kumimoji="0" lang="en-US" altLang="en-US" sz="1800" b="0" i="0" u="none" strike="noStrike" cap="none" normalizeH="0" baseline="0">
                <a:ln>
                  <a:noFill/>
                </a:ln>
                <a:solidFill>
                  <a:schemeClr val="tx1"/>
                </a:solidFill>
                <a:effectLst/>
              </a:rPr>
              <a:t>: 1,470 employees.</a:t>
            </a:r>
          </a:p>
          <a:p>
            <a:pPr marL="0" marR="0" lvl="0" indent="0" defTabSz="914400" rtl="0" eaLnBrk="0" fontAlgn="base" latinLnBrk="0" hangingPunct="0">
              <a:lnSpc>
                <a:spcPct val="100000"/>
              </a:lnSpc>
              <a:spcBef>
                <a:spcPct val="0"/>
              </a:spcBef>
              <a:spcAft>
                <a:spcPct val="0"/>
              </a:spcAft>
              <a:buClrTx/>
              <a:buSzTx/>
              <a:buFontTx/>
              <a:buChar char="•"/>
              <a:tabLst/>
            </a:pPr>
            <a:r>
              <a:rPr lang="en-US" altLang="en-US" sz="1800" b="1"/>
              <a:t> Columns(16 total): </a:t>
            </a:r>
          </a:p>
          <a:p>
            <a:pPr marL="342900" lvl="1" indent="0" defTabSz="914400">
              <a:lnSpc>
                <a:spcPct val="100000"/>
              </a:lnSpc>
              <a:spcBef>
                <a:spcPct val="0"/>
              </a:spcBef>
              <a:buFontTx/>
              <a:buChar char="•"/>
            </a:pPr>
            <a:r>
              <a:rPr lang="en-US" altLang="en-US" b="1"/>
              <a:t>Numerical Features</a:t>
            </a:r>
            <a:r>
              <a:rPr lang="en-US" altLang="en-US"/>
              <a:t>: Monthly Income, Age, Total Working Years, Daily Rate, Hourly Rate, Monthly Rate, Distance from Home, Years at Company, Number of Companies Worked, Percent Salary Hike, Years with Current Manager.</a:t>
            </a:r>
          </a:p>
          <a:p>
            <a:pPr marL="342900" lvl="1" indent="0" defTabSz="914400">
              <a:lnSpc>
                <a:spcPct val="100000"/>
              </a:lnSpc>
              <a:spcBef>
                <a:spcPct val="0"/>
              </a:spcBef>
              <a:buFontTx/>
              <a:buChar char="•"/>
            </a:pPr>
            <a:endParaRPr lang="en-US" altLang="en-US" b="1"/>
          </a:p>
          <a:p>
            <a:pPr marL="342900" lvl="1" indent="0" defTabSz="914400">
              <a:lnSpc>
                <a:spcPct val="100000"/>
              </a:lnSpc>
              <a:spcBef>
                <a:spcPct val="0"/>
              </a:spcBef>
              <a:buFontTx/>
              <a:buChar char="•"/>
            </a:pPr>
            <a:r>
              <a:rPr lang="en-US" altLang="en-US" b="1"/>
              <a:t>Categorical Features: </a:t>
            </a:r>
            <a:r>
              <a:rPr lang="en-US" altLang="en-US" err="1"/>
              <a:t>OverTime</a:t>
            </a:r>
            <a:r>
              <a:rPr lang="en-US" altLang="en-US"/>
              <a:t> (Yes/No), Environment Satisfaction (Low, Medium, High, Very High), Job Role, Attrition (Yes/No).</a:t>
            </a:r>
          </a:p>
          <a:p>
            <a:pPr marL="0" indent="0" defTabSz="914400">
              <a:lnSpc>
                <a:spcPct val="100000"/>
              </a:lnSpc>
              <a:spcBef>
                <a:spcPct val="0"/>
              </a:spcBef>
              <a:buNone/>
            </a:pPr>
            <a:endParaRPr kumimoji="0" lang="en-US" altLang="en-US" sz="1800" b="1" i="0" u="none" strike="noStrike" cap="none" normalizeH="0" baseline="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lang="en-US" sz="1800" b="1"/>
              <a:t> Target Variable</a:t>
            </a:r>
            <a:r>
              <a:rPr lang="en-US" sz="1800"/>
              <a:t>: </a:t>
            </a:r>
            <a:r>
              <a:rPr lang="en-US" sz="1800" b="1"/>
              <a:t>Attrition</a:t>
            </a:r>
            <a:r>
              <a:rPr lang="en-US" sz="1800"/>
              <a:t> (indicates whether an employee has left the company).</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Footer Placeholder 3">
            <a:extLst>
              <a:ext uri="{FF2B5EF4-FFF2-40B4-BE49-F238E27FC236}">
                <a16:creationId xmlns:a16="http://schemas.microsoft.com/office/drawing/2014/main" id="{51BEAD0C-C85E-4F75-7DD6-63372426A2CD}"/>
              </a:ext>
            </a:extLst>
          </p:cNvPr>
          <p:cNvSpPr>
            <a:spLocks noGrp="1"/>
          </p:cNvSpPr>
          <p:nvPr>
            <p:ph type="ftr" sz="quarter" idx="11"/>
          </p:nvPr>
        </p:nvSpPr>
        <p:spPr>
          <a:xfrm>
            <a:off x="3028950" y="6356350"/>
            <a:ext cx="3086100" cy="365125"/>
          </a:xfrm>
        </p:spPr>
        <p:txBody>
          <a:bodyPr/>
          <a:lstStyle/>
          <a:p>
            <a:pPr>
              <a:defRPr/>
            </a:pPr>
            <a:r>
              <a:rPr lang="en-US"/>
              <a:t>DEPARTMENT OF IT PROJECT WORK PHASE-1 REVIEW-1</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15003"/>
            <a:ext cx="7391400" cy="639762"/>
          </a:xfrm>
        </p:spPr>
        <p:style>
          <a:lnRef idx="2">
            <a:schemeClr val="accent5"/>
          </a:lnRef>
          <a:fillRef idx="1">
            <a:schemeClr val="lt1"/>
          </a:fillRef>
          <a:effectRef idx="0">
            <a:schemeClr val="accent5"/>
          </a:effectRef>
          <a:fontRef idx="minor">
            <a:schemeClr val="dk1"/>
          </a:fontRef>
        </p:style>
        <p:txBody>
          <a:bodyPr rtlCol="0">
            <a:normAutofit/>
          </a:bodyPr>
          <a:lstStyle/>
          <a:p>
            <a:pPr algn="ctr" eaLnBrk="1" fontAlgn="auto" hangingPunct="1">
              <a:lnSpc>
                <a:spcPct val="110000"/>
              </a:lnSpc>
              <a:spcBef>
                <a:spcPts val="1200"/>
              </a:spcBef>
              <a:spcAft>
                <a:spcPts val="0"/>
              </a:spcAft>
              <a:defRPr/>
            </a:pPr>
            <a:r>
              <a:rPr lang="en-US" sz="2800" b="1">
                <a:solidFill>
                  <a:schemeClr val="tx1"/>
                </a:solidFill>
                <a:latin typeface="Cambria" panose="02040503050406030204" pitchFamily="18" charset="0"/>
                <a:ea typeface="Cambria" panose="02040503050406030204" pitchFamily="18" charset="0"/>
              </a:rPr>
              <a:t>Technologies</a:t>
            </a:r>
          </a:p>
        </p:txBody>
      </p:sp>
      <p:sp>
        <p:nvSpPr>
          <p:cNvPr id="819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DA0EF8-0E81-7D49-BCA1-A831B702A60A}" type="slidenum">
              <a:rPr lang="en-US" altLang="en-US" smtClean="0">
                <a:solidFill>
                  <a:srgbClr val="898989"/>
                </a:solidFill>
                <a:cs typeface="Arial" panose="020B0604020202020204" pitchFamily="34" charset="0"/>
              </a:rPr>
              <a:t>6</a:t>
            </a:fld>
            <a:endParaRPr lang="en-US" altLang="en-US">
              <a:solidFill>
                <a:srgbClr val="898989"/>
              </a:solidFill>
              <a:cs typeface="Arial" panose="020B0604020202020204" pitchFamily="34" charset="0"/>
            </a:endParaRPr>
          </a:p>
        </p:txBody>
      </p:sp>
      <p:pic>
        <p:nvPicPr>
          <p:cNvPr id="8198" name="Picture 2" descr="C:\Users\VenuGS\Desktop\Logo_VME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96200" y="22860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1"/>
          <p:cNvSpPr>
            <a:spLocks noGrp="1" noChangeArrowheads="1"/>
          </p:cNvSpPr>
          <p:nvPr>
            <p:ph idx="1"/>
          </p:nvPr>
        </p:nvSpPr>
        <p:spPr bwMode="auto">
          <a:xfrm>
            <a:off x="228600" y="861174"/>
            <a:ext cx="85344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rPr>
              <a:t>AWS S3 Bucket</a:t>
            </a:r>
          </a:p>
          <a:p>
            <a:pPr marL="0" marR="0" lvl="0" indent="0" algn="l" defTabSz="914400" rtl="0" eaLnBrk="0" fontAlgn="base" latinLnBrk="0" hangingPunct="0">
              <a:lnSpc>
                <a:spcPct val="100000"/>
              </a:lnSpc>
              <a:spcBef>
                <a:spcPct val="0"/>
              </a:spcBef>
              <a:spcAft>
                <a:spcPct val="0"/>
              </a:spcAft>
              <a:buClrTx/>
              <a:buSzTx/>
              <a:buFontTx/>
              <a:buNone/>
              <a:tabLst/>
            </a:pPr>
            <a:r>
              <a:rPr lang="en-US" sz="1800"/>
              <a:t>Amazon S3 is a scalable, high-speed, web-based cloud storage service offered by Amazon Web Services (AWS). It is designed to store and retrieve any amount of data, at any time, from anywhere on the web.</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err="1">
                <a:ln>
                  <a:noFill/>
                </a:ln>
                <a:solidFill>
                  <a:schemeClr val="tx1"/>
                </a:solidFill>
                <a:effectLst/>
              </a:rPr>
              <a:t>SageMaker</a:t>
            </a:r>
            <a:r>
              <a:rPr kumimoji="0" lang="en-US" altLang="en-US" sz="1800" b="1" i="0" u="none" strike="noStrike" cap="none" normalizeH="0" baseline="0">
                <a:ln>
                  <a:noFill/>
                </a:ln>
                <a:solidFill>
                  <a:schemeClr val="tx1"/>
                </a:solidFill>
                <a:effectLst/>
              </a:rPr>
              <a:t> AI</a:t>
            </a:r>
          </a:p>
          <a:p>
            <a:pPr marL="0" marR="0" lvl="0" indent="0" algn="l" defTabSz="914400" rtl="0" eaLnBrk="0" fontAlgn="base" latinLnBrk="0" hangingPunct="0">
              <a:lnSpc>
                <a:spcPct val="100000"/>
              </a:lnSpc>
              <a:spcBef>
                <a:spcPct val="0"/>
              </a:spcBef>
              <a:spcAft>
                <a:spcPct val="0"/>
              </a:spcAft>
              <a:buClrTx/>
              <a:buSzTx/>
              <a:buFontTx/>
              <a:buNone/>
              <a:tabLst/>
            </a:pPr>
            <a:r>
              <a:rPr lang="en-US" sz="1800"/>
              <a:t>Amazon </a:t>
            </a:r>
            <a:r>
              <a:rPr lang="en-US" sz="1800" err="1"/>
              <a:t>SageMaker</a:t>
            </a:r>
            <a:r>
              <a:rPr lang="en-US" sz="1800"/>
              <a:t> is a fully managed service by AWS designed to make it easier for developers and data scientists to build, train, and deploy machine learning (ML) models. It abstracts the complexity of setting up ML environments and provides integrated tools for every stage of the machine learning lifecycle.</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rPr>
              <a:t>Python</a:t>
            </a:r>
          </a:p>
          <a:p>
            <a:pPr marL="0" marR="0" lvl="0" indent="0" algn="l" defTabSz="914400" rtl="0" eaLnBrk="0" fontAlgn="base" latinLnBrk="0" hangingPunct="0">
              <a:lnSpc>
                <a:spcPct val="100000"/>
              </a:lnSpc>
              <a:spcBef>
                <a:spcPct val="0"/>
              </a:spcBef>
              <a:spcAft>
                <a:spcPct val="0"/>
              </a:spcAft>
              <a:buClrTx/>
              <a:buSzTx/>
              <a:buFontTx/>
              <a:buNone/>
              <a:tabLst/>
            </a:pPr>
            <a:r>
              <a:rPr lang="en-US" sz="1800"/>
              <a:t>Python is a high-level programming language known for its readability and ease of use. It's popular in fields like web development, data analysis, machine learning, scientific computing, and more.</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a:t>Jupiter Notebook</a:t>
            </a:r>
            <a:endParaRPr kumimoji="0" lang="en-US" altLang="en-US" sz="1800" b="1"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err="1"/>
              <a:t>Jupyter</a:t>
            </a:r>
            <a:r>
              <a:rPr lang="en-US" sz="1800"/>
              <a:t> Notebooks are open-source web applications that allow you to create and share documents that contain live code, equations, visualizations, and narrative text. It's widely used in data science and machine learning.</a:t>
            </a:r>
            <a:endParaRPr kumimoji="0" lang="en-US" altLang="en-US" sz="1800" b="0" i="0" u="none" strike="noStrike" cap="none" normalizeH="0" baseline="0">
              <a:ln>
                <a:noFill/>
              </a:ln>
              <a:solidFill>
                <a:schemeClr val="tx1"/>
              </a:solidFill>
              <a:effectLst/>
            </a:endParaRPr>
          </a:p>
        </p:txBody>
      </p:sp>
      <p:sp>
        <p:nvSpPr>
          <p:cNvPr id="5" name="Footer Placeholder 3">
            <a:extLst>
              <a:ext uri="{FF2B5EF4-FFF2-40B4-BE49-F238E27FC236}">
                <a16:creationId xmlns:a16="http://schemas.microsoft.com/office/drawing/2014/main" id="{368E9163-847B-5EF7-4449-A9E215A9675F}"/>
              </a:ext>
            </a:extLst>
          </p:cNvPr>
          <p:cNvSpPr>
            <a:spLocks noGrp="1"/>
          </p:cNvSpPr>
          <p:nvPr>
            <p:ph type="ftr" sz="quarter" idx="11"/>
          </p:nvPr>
        </p:nvSpPr>
        <p:spPr>
          <a:xfrm>
            <a:off x="3028950" y="6487729"/>
            <a:ext cx="3086100" cy="365125"/>
          </a:xfrm>
        </p:spPr>
        <p:txBody>
          <a:bodyPr/>
          <a:lstStyle/>
          <a:p>
            <a:pPr>
              <a:defRPr/>
            </a:pPr>
            <a:r>
              <a:rPr lang="en-US"/>
              <a:t>DEPARTMENT OF IT PROJECT WORK PHASE-1 REVIEW-1</a:t>
            </a:r>
          </a:p>
        </p:txBody>
      </p:sp>
    </p:spTree>
    <p:extLst>
      <p:ext uri="{BB962C8B-B14F-4D97-AF65-F5344CB8AC3E}">
        <p14:creationId xmlns:p14="http://schemas.microsoft.com/office/powerpoint/2010/main" val="297334743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10800000" flipV="1">
            <a:off x="274899" y="204486"/>
            <a:ext cx="7391400" cy="633714"/>
          </a:xfrm>
        </p:spPr>
        <p:style>
          <a:lnRef idx="2">
            <a:schemeClr val="accent5"/>
          </a:lnRef>
          <a:fillRef idx="1">
            <a:schemeClr val="lt1"/>
          </a:fillRef>
          <a:effectRef idx="0">
            <a:schemeClr val="accent5"/>
          </a:effectRef>
          <a:fontRef idx="minor">
            <a:schemeClr val="dk1"/>
          </a:fontRef>
        </p:style>
        <p:txBody>
          <a:bodyPr rtlCol="0">
            <a:normAutofit/>
          </a:bodyPr>
          <a:lstStyle/>
          <a:p>
            <a:pPr algn="ctr" eaLnBrk="1" fontAlgn="auto" hangingPunct="1">
              <a:lnSpc>
                <a:spcPct val="110000"/>
              </a:lnSpc>
              <a:spcBef>
                <a:spcPts val="1200"/>
              </a:spcBef>
              <a:spcAft>
                <a:spcPts val="0"/>
              </a:spcAft>
              <a:defRPr/>
            </a:pPr>
            <a:r>
              <a:rPr lang="en-US" sz="2800" b="1">
                <a:solidFill>
                  <a:schemeClr val="tx1"/>
                </a:solidFill>
                <a:latin typeface="Cambria" panose="02040503050406030204" pitchFamily="18" charset="0"/>
                <a:ea typeface="Cambria" panose="02040503050406030204" pitchFamily="18" charset="0"/>
              </a:rPr>
              <a:t>Proposed Flow Diagram </a:t>
            </a:r>
          </a:p>
        </p:txBody>
      </p:sp>
      <p:sp>
        <p:nvSpPr>
          <p:cNvPr id="8197" name="Slide Number Placeholder 4"/>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7DA0EF8-0E81-7D49-BCA1-A831B702A60A}" type="slidenum">
              <a:rPr lang="en-US" altLang="en-US" smtClean="0">
                <a:solidFill>
                  <a:srgbClr val="898989"/>
                </a:solidFill>
                <a:cs typeface="Arial" panose="020B0604020202020204" pitchFamily="34" charset="0"/>
              </a:rPr>
              <a:t>7</a:t>
            </a:fld>
            <a:endParaRPr lang="en-US" altLang="en-US">
              <a:solidFill>
                <a:srgbClr val="898989"/>
              </a:solidFill>
              <a:cs typeface="Arial" panose="020B0604020202020204" pitchFamily="34" charset="0"/>
            </a:endParaRPr>
          </a:p>
        </p:txBody>
      </p:sp>
      <p:pic>
        <p:nvPicPr>
          <p:cNvPr id="8198" name="Picture 2" descr="C:\Users\VenuGS\Desktop\Logo_VME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8607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976B7E83-4902-739E-73DB-7D053400715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1134489"/>
            <a:ext cx="1752600" cy="5018314"/>
          </a:xfrm>
          <a:prstGeom prst="rect">
            <a:avLst/>
          </a:prstGeom>
        </p:spPr>
      </p:pic>
      <p:sp>
        <p:nvSpPr>
          <p:cNvPr id="11" name="Rectangle 3">
            <a:extLst>
              <a:ext uri="{FF2B5EF4-FFF2-40B4-BE49-F238E27FC236}">
                <a16:creationId xmlns:a16="http://schemas.microsoft.com/office/drawing/2014/main" id="{8EC19F85-F3AF-C525-DEE0-CB782CA01262}"/>
              </a:ext>
            </a:extLst>
          </p:cNvPr>
          <p:cNvSpPr>
            <a:spLocks noChangeArrowheads="1"/>
          </p:cNvSpPr>
          <p:nvPr/>
        </p:nvSpPr>
        <p:spPr bwMode="auto">
          <a:xfrm>
            <a:off x="3138006" y="1178223"/>
            <a:ext cx="519071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a:buFont typeface="Arial" panose="020B0604020202020204" pitchFamily="34" charset="0"/>
              <a:buChar char="•"/>
            </a:pPr>
            <a:r>
              <a:rPr kumimoji="0" lang="en-US" altLang="en-US" sz="1600" b="0" i="0" u="none" strike="noStrike" cap="none" normalizeH="0" baseline="0">
                <a:ln>
                  <a:noFill/>
                </a:ln>
                <a:solidFill>
                  <a:schemeClr val="tx1"/>
                </a:solidFill>
                <a:effectLst/>
                <a:latin typeface="Arial" panose="020B0604020202020204" pitchFamily="34" charset="0"/>
              </a:rPr>
              <a:t>Connects to AWS S3 using </a:t>
            </a:r>
            <a:r>
              <a:rPr kumimoji="0" lang="en-US" altLang="en-US" sz="1600" b="0" i="0" u="none" strike="noStrike" cap="none" normalizeH="0" baseline="0">
                <a:ln>
                  <a:noFill/>
                </a:ln>
                <a:solidFill>
                  <a:schemeClr val="tx1"/>
                </a:solidFill>
                <a:effectLst/>
                <a:latin typeface="Arial Unicode MS"/>
              </a:rPr>
              <a:t>boto3</a:t>
            </a:r>
            <a:endParaRPr lang="en-US" altLang="en-US" sz="1600">
              <a:latin typeface="Arial Unicode MS"/>
            </a:endParaRPr>
          </a:p>
          <a:p>
            <a:pPr marL="285750" indent="-285750">
              <a:buFont typeface="Arial" panose="020B0604020202020204" pitchFamily="34" charset="0"/>
              <a:buChar char="•"/>
            </a:pPr>
            <a:r>
              <a:rPr lang="en-US" sz="1600"/>
              <a:t>Loads the IBM Attrition dataset into a Pandas </a:t>
            </a:r>
            <a:r>
              <a:rPr lang="en-US" sz="1600" err="1"/>
              <a:t>DataFrame</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85970B24-E85D-B7DE-307A-E42817249B17}"/>
              </a:ext>
            </a:extLst>
          </p:cNvPr>
          <p:cNvSpPr>
            <a:spLocks noChangeArrowheads="1"/>
          </p:cNvSpPr>
          <p:nvPr/>
        </p:nvSpPr>
        <p:spPr bwMode="auto">
          <a:xfrm>
            <a:off x="3110574" y="2243262"/>
            <a:ext cx="5728626" cy="2800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 Drops unnecessary columns (e.g., </a:t>
            </a:r>
            <a:r>
              <a:rPr kumimoji="0" lang="en-US" altLang="en-US" sz="1600" b="0" i="0" u="none" strike="noStrike" cap="none" normalizeH="0" baseline="0" err="1">
                <a:ln>
                  <a:noFill/>
                </a:ln>
                <a:solidFill>
                  <a:schemeClr val="tx1"/>
                </a:solidFill>
                <a:effectLst/>
                <a:latin typeface="Arial Unicode MS"/>
              </a:rPr>
              <a:t>EmployeeNumber</a:t>
            </a:r>
            <a:r>
              <a:rPr kumimoji="0" lang="en-US" altLang="en-US" sz="1600" b="0" i="0" u="none" strike="noStrike" cap="none" normalizeH="0" baseline="0">
                <a:ln>
                  <a:noFill/>
                </a:ln>
                <a:solidFill>
                  <a:schemeClr val="tx1"/>
                </a:solidFill>
                <a:effectLst/>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 Covert categorical Variables into numerical values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60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a:latin typeface="Arial" panose="020B0604020202020204" pitchFamily="34" charset="0"/>
              </a:rPr>
              <a:t> Split data into training and testing sets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 Applies standardi</a:t>
            </a:r>
            <a:r>
              <a:rPr lang="en-US" altLang="en-US" sz="1600">
                <a:latin typeface="Arial" panose="020B0604020202020204" pitchFamily="34" charset="0"/>
              </a:rPr>
              <a:t>zation with </a:t>
            </a:r>
            <a:r>
              <a:rPr lang="en-US" altLang="en-US" sz="1600" err="1">
                <a:latin typeface="Arial" panose="020B0604020202020204" pitchFamily="34" charset="0"/>
              </a:rPr>
              <a:t>standardScaler</a:t>
            </a:r>
            <a:endParaRPr lang="en-US" altLang="en-US" sz="160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 Trains a </a:t>
            </a:r>
            <a:r>
              <a:rPr kumimoji="0" lang="en-US" altLang="en-US" sz="1600" b="0" i="0" u="none" strike="noStrike" cap="none" normalizeH="0" baseline="0" err="1">
                <a:ln>
                  <a:noFill/>
                </a:ln>
                <a:solidFill>
                  <a:schemeClr val="tx1"/>
                </a:solidFill>
                <a:effectLst/>
                <a:latin typeface="Arial" panose="020B0604020202020204" pitchFamily="34" charset="0"/>
              </a:rPr>
              <a:t>Rando</a:t>
            </a:r>
            <a:r>
              <a:rPr lang="en-US" altLang="en-US" sz="1600" err="1">
                <a:latin typeface="Arial" panose="020B0604020202020204" pitchFamily="34" charset="0"/>
              </a:rPr>
              <a:t>mForestClassifier</a:t>
            </a:r>
            <a:endParaRPr lang="en-US" altLang="en-US" sz="160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600" b="0" i="0" u="none" strike="noStrike" cap="none" normalizeH="0" baseline="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endParaRPr lang="en-US" altLang="en-US" sz="160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600" b="0" i="0" u="none" strike="noStrike" cap="none" normalizeH="0" baseline="0">
                <a:ln>
                  <a:noFill/>
                </a:ln>
                <a:solidFill>
                  <a:schemeClr val="tx1"/>
                </a:solidFill>
                <a:effectLst/>
                <a:latin typeface="Arial" panose="020B0604020202020204" pitchFamily="34" charset="0"/>
              </a:rPr>
              <a:t> Predicts test data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600">
                <a:latin typeface="Arial" panose="020B0604020202020204" pitchFamily="34" charset="0"/>
              </a:rPr>
              <a:t> Computes performance metrics using </a:t>
            </a:r>
            <a:r>
              <a:rPr lang="en-US" altLang="en-US" sz="1600" err="1">
                <a:latin typeface="Arial" panose="020B0604020202020204" pitchFamily="34" charset="0"/>
              </a:rPr>
              <a:t>sklearn.metrics</a:t>
            </a:r>
            <a:endParaRPr kumimoji="0" lang="en-US" altLang="en-US" sz="1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261218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pPr>
              <a:defRPr/>
            </a:pPr>
            <a:r>
              <a:rPr lang="en-US"/>
              <a:t>DEPARTMENT OF IT PROJECT WORK PHASE-1 REVIEW-1</a:t>
            </a:r>
          </a:p>
        </p:txBody>
      </p:sp>
      <p:sp>
        <p:nvSpPr>
          <p:cNvPr id="5" name="Slide Number Placeholder 4"/>
          <p:cNvSpPr>
            <a:spLocks noGrp="1"/>
          </p:cNvSpPr>
          <p:nvPr>
            <p:ph type="sldNum" sz="quarter" idx="12"/>
          </p:nvPr>
        </p:nvSpPr>
        <p:spPr/>
        <p:txBody>
          <a:bodyPr/>
          <a:lstStyle/>
          <a:p>
            <a:pPr>
              <a:defRPr/>
            </a:pPr>
            <a:fld id="{58696073-0439-0442-AC0F-3387FBE4863F}" type="slidenum">
              <a:rPr lang="en-US" altLang="en-US" smtClean="0"/>
              <a:t>8</a:t>
            </a:fld>
            <a:endParaRPr lang="en-US" altLang="en-US"/>
          </a:p>
        </p:txBody>
      </p:sp>
      <p:pic>
        <p:nvPicPr>
          <p:cNvPr id="8" name="Picture 2" descr="C:\Users\VenuGS\Desktop\Logo_VME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962" y="26646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a:extLst>
              <a:ext uri="{FF2B5EF4-FFF2-40B4-BE49-F238E27FC236}">
                <a16:creationId xmlns:a16="http://schemas.microsoft.com/office/drawing/2014/main" id="{FD37DDED-7784-4888-161A-517BACD538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8160" y="1133476"/>
            <a:ext cx="3648075" cy="4836588"/>
          </a:xfrm>
          <a:prstGeom prst="rect">
            <a:avLst/>
          </a:prstGeom>
        </p:spPr>
      </p:pic>
      <p:sp>
        <p:nvSpPr>
          <p:cNvPr id="3" name="TextBox 2">
            <a:extLst>
              <a:ext uri="{FF2B5EF4-FFF2-40B4-BE49-F238E27FC236}">
                <a16:creationId xmlns:a16="http://schemas.microsoft.com/office/drawing/2014/main" id="{B14B43EF-D5BA-5F59-DA7E-3D48B17A0BAB}"/>
              </a:ext>
            </a:extLst>
          </p:cNvPr>
          <p:cNvSpPr txBox="1"/>
          <p:nvPr/>
        </p:nvSpPr>
        <p:spPr>
          <a:xfrm>
            <a:off x="4815174" y="1323461"/>
            <a:ext cx="3930719"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a:latin typeface="Calibri"/>
                <a:ea typeface="Calibri"/>
                <a:cs typeface="Calibri"/>
              </a:rPr>
              <a:t>An </a:t>
            </a:r>
            <a:r>
              <a:rPr lang="en-US" err="1">
                <a:latin typeface="Calibri"/>
                <a:ea typeface="Calibri"/>
                <a:cs typeface="Calibri"/>
              </a:rPr>
              <a:t>IPython</a:t>
            </a:r>
            <a:r>
              <a:rPr lang="en-US">
                <a:latin typeface="Calibri"/>
                <a:ea typeface="Calibri"/>
                <a:cs typeface="Calibri"/>
              </a:rPr>
              <a:t> widget interface operated inside the </a:t>
            </a:r>
            <a:r>
              <a:rPr lang="en-US" err="1">
                <a:latin typeface="Calibri"/>
                <a:ea typeface="Calibri"/>
                <a:cs typeface="Calibri"/>
              </a:rPr>
              <a:t>Jupyter</a:t>
            </a:r>
            <a:r>
              <a:rPr lang="en-US">
                <a:latin typeface="Calibri"/>
                <a:ea typeface="Calibri"/>
                <a:cs typeface="Calibri"/>
              </a:rPr>
              <a:t> Notebook environment.</a:t>
            </a:r>
            <a:endParaRPr lang="en-US">
              <a:ea typeface="Calibri" panose="020F0502020204030204" pitchFamily="34" charset="0"/>
              <a:cs typeface="Calibri" panose="020F0502020204030204" pitchFamily="34" charset="0"/>
            </a:endParaRPr>
          </a:p>
          <a:p>
            <a:pPr marL="285750" indent="-285750">
              <a:buFont typeface="Arial"/>
              <a:buChar char="•"/>
            </a:pPr>
            <a:r>
              <a:rPr lang="en-US">
                <a:latin typeface="Calibri"/>
                <a:ea typeface="Calibri"/>
                <a:cs typeface="Calibri"/>
              </a:rPr>
              <a:t>Users can access this interface to input variables describing employee attributes consisting of age, job role, income and overtime status. </a:t>
            </a:r>
            <a:endParaRPr lang="en-US">
              <a:ea typeface="Calibri" panose="020F0502020204030204" pitchFamily="34" charset="0"/>
              <a:cs typeface="Calibri" panose="020F0502020204030204" pitchFamily="34" charset="0"/>
            </a:endParaRPr>
          </a:p>
          <a:p>
            <a:pPr marL="285750" indent="-285750">
              <a:buFont typeface="Arial"/>
              <a:buChar char="•"/>
            </a:pPr>
            <a:r>
              <a:rPr lang="en-US">
                <a:latin typeface="Calibri"/>
                <a:ea typeface="Calibri"/>
                <a:cs typeface="Calibri"/>
              </a:rPr>
              <a:t>The trained model uses this information to make an immediate determination about employee retention.</a:t>
            </a:r>
            <a:endParaRPr lang="en-US">
              <a:ea typeface="Calibri" panose="020F0502020204030204" pitchFamily="34" charset="0"/>
              <a:cs typeface="Calibri" panose="020F0502020204030204" pitchFamily="34" charset="0"/>
            </a:endParaRPr>
          </a:p>
        </p:txBody>
      </p:sp>
      <p:sp>
        <p:nvSpPr>
          <p:cNvPr id="7" name="Title 1">
            <a:extLst>
              <a:ext uri="{FF2B5EF4-FFF2-40B4-BE49-F238E27FC236}">
                <a16:creationId xmlns:a16="http://schemas.microsoft.com/office/drawing/2014/main" id="{71822DEE-16CC-E471-9AF3-417AAB70F029}"/>
              </a:ext>
            </a:extLst>
          </p:cNvPr>
          <p:cNvSpPr txBox="1">
            <a:spLocks/>
          </p:cNvSpPr>
          <p:nvPr/>
        </p:nvSpPr>
        <p:spPr bwMode="auto">
          <a:xfrm rot="10800000" flipV="1">
            <a:off x="217390" y="261995"/>
            <a:ext cx="7391400" cy="633714"/>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3300" kern="1200">
                <a:solidFill>
                  <a:schemeClr val="dk1"/>
                </a:solidFill>
                <a:latin typeface="+mn-lt"/>
                <a:ea typeface="+mn-ea"/>
                <a:cs typeface="+mn-cs"/>
              </a:defRPr>
            </a:lvl1pPr>
            <a:lvl2pPr algn="l" defTabSz="685800" rtl="0" eaLnBrk="0" fontAlgn="base" hangingPunct="0">
              <a:lnSpc>
                <a:spcPct val="90000"/>
              </a:lnSpc>
              <a:spcBef>
                <a:spcPct val="0"/>
              </a:spcBef>
              <a:spcAft>
                <a:spcPct val="0"/>
              </a:spcAft>
              <a:defRPr sz="3300">
                <a:solidFill>
                  <a:schemeClr val="dk1"/>
                </a:solidFill>
                <a:latin typeface="+mn-lt"/>
                <a:ea typeface="+mn-ea"/>
                <a:cs typeface="+mn-cs"/>
              </a:defRPr>
            </a:lvl2pPr>
            <a:lvl3pPr algn="l" defTabSz="685800" rtl="0" eaLnBrk="0" fontAlgn="base" hangingPunct="0">
              <a:lnSpc>
                <a:spcPct val="90000"/>
              </a:lnSpc>
              <a:spcBef>
                <a:spcPct val="0"/>
              </a:spcBef>
              <a:spcAft>
                <a:spcPct val="0"/>
              </a:spcAft>
              <a:defRPr sz="3300">
                <a:solidFill>
                  <a:schemeClr val="dk1"/>
                </a:solidFill>
                <a:latin typeface="+mn-lt"/>
                <a:ea typeface="+mn-ea"/>
                <a:cs typeface="+mn-cs"/>
              </a:defRPr>
            </a:lvl3pPr>
            <a:lvl4pPr algn="l" defTabSz="685800" rtl="0" eaLnBrk="0" fontAlgn="base" hangingPunct="0">
              <a:lnSpc>
                <a:spcPct val="90000"/>
              </a:lnSpc>
              <a:spcBef>
                <a:spcPct val="0"/>
              </a:spcBef>
              <a:spcAft>
                <a:spcPct val="0"/>
              </a:spcAft>
              <a:defRPr sz="3300">
                <a:solidFill>
                  <a:schemeClr val="dk1"/>
                </a:solidFill>
                <a:latin typeface="+mn-lt"/>
                <a:ea typeface="+mn-ea"/>
                <a:cs typeface="+mn-cs"/>
              </a:defRPr>
            </a:lvl4pPr>
            <a:lvl5pPr algn="l" defTabSz="685800" rtl="0" eaLnBrk="0" fontAlgn="base" hangingPunct="0">
              <a:lnSpc>
                <a:spcPct val="90000"/>
              </a:lnSpc>
              <a:spcBef>
                <a:spcPct val="0"/>
              </a:spcBef>
              <a:spcAft>
                <a:spcPct val="0"/>
              </a:spcAft>
              <a:defRPr sz="3300">
                <a:solidFill>
                  <a:schemeClr val="dk1"/>
                </a:solidFill>
                <a:latin typeface="+mn-lt"/>
                <a:ea typeface="+mn-ea"/>
                <a:cs typeface="+mn-cs"/>
              </a:defRPr>
            </a:lvl5pPr>
            <a:lvl6pPr marL="457200" algn="l" defTabSz="685800" rtl="0" fontAlgn="base">
              <a:lnSpc>
                <a:spcPct val="90000"/>
              </a:lnSpc>
              <a:spcBef>
                <a:spcPct val="0"/>
              </a:spcBef>
              <a:spcAft>
                <a:spcPct val="0"/>
              </a:spcAft>
              <a:defRPr sz="3300">
                <a:solidFill>
                  <a:schemeClr val="dk1"/>
                </a:solidFill>
                <a:latin typeface="+mn-lt"/>
                <a:ea typeface="+mn-ea"/>
                <a:cs typeface="+mn-cs"/>
              </a:defRPr>
            </a:lvl6pPr>
            <a:lvl7pPr marL="914400" algn="l" defTabSz="685800" rtl="0" fontAlgn="base">
              <a:lnSpc>
                <a:spcPct val="90000"/>
              </a:lnSpc>
              <a:spcBef>
                <a:spcPct val="0"/>
              </a:spcBef>
              <a:spcAft>
                <a:spcPct val="0"/>
              </a:spcAft>
              <a:defRPr sz="3300">
                <a:solidFill>
                  <a:schemeClr val="dk1"/>
                </a:solidFill>
                <a:latin typeface="+mn-lt"/>
                <a:ea typeface="+mn-ea"/>
                <a:cs typeface="+mn-cs"/>
              </a:defRPr>
            </a:lvl7pPr>
            <a:lvl8pPr marL="1371600" algn="l" defTabSz="685800" rtl="0" fontAlgn="base">
              <a:lnSpc>
                <a:spcPct val="90000"/>
              </a:lnSpc>
              <a:spcBef>
                <a:spcPct val="0"/>
              </a:spcBef>
              <a:spcAft>
                <a:spcPct val="0"/>
              </a:spcAft>
              <a:defRPr sz="3300">
                <a:solidFill>
                  <a:schemeClr val="dk1"/>
                </a:solidFill>
                <a:latin typeface="+mn-lt"/>
                <a:ea typeface="+mn-ea"/>
                <a:cs typeface="+mn-cs"/>
              </a:defRPr>
            </a:lvl8pPr>
            <a:lvl9pPr marL="1828800" algn="l" defTabSz="685800" rtl="0" fontAlgn="base">
              <a:lnSpc>
                <a:spcPct val="90000"/>
              </a:lnSpc>
              <a:spcBef>
                <a:spcPct val="0"/>
              </a:spcBef>
              <a:spcAft>
                <a:spcPct val="0"/>
              </a:spcAft>
              <a:defRPr sz="3300">
                <a:solidFill>
                  <a:schemeClr val="dk1"/>
                </a:solidFill>
                <a:latin typeface="+mn-lt"/>
                <a:ea typeface="+mn-ea"/>
                <a:cs typeface="+mn-cs"/>
              </a:defRPr>
            </a:lvl9pPr>
          </a:lstStyle>
          <a:p>
            <a:pPr algn="ctr">
              <a:lnSpc>
                <a:spcPct val="110000"/>
              </a:lnSpc>
              <a:spcBef>
                <a:spcPts val="1200"/>
              </a:spcBef>
              <a:spcAft>
                <a:spcPts val="0"/>
              </a:spcAft>
              <a:defRPr/>
            </a:pPr>
            <a:r>
              <a:rPr lang="en-IN" b="1">
                <a:solidFill>
                  <a:schemeClr val="tx1"/>
                </a:solidFill>
                <a:latin typeface="Calibri Light"/>
                <a:ea typeface="Calibri Light"/>
                <a:cs typeface="Calibri Light"/>
              </a:rPr>
              <a:t>Model Interface</a:t>
            </a:r>
            <a:endParaRPr lang="en-US"/>
          </a:p>
        </p:txBody>
      </p:sp>
    </p:spTree>
    <p:extLst>
      <p:ext uri="{BB962C8B-B14F-4D97-AF65-F5344CB8AC3E}">
        <p14:creationId xmlns:p14="http://schemas.microsoft.com/office/powerpoint/2010/main" val="2747633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47555-AC61-552B-7A82-A05A6E69D2EA}"/>
            </a:ext>
          </a:extLst>
        </p:cNvPr>
        <p:cNvGrpSpPr/>
        <p:nvPr/>
      </p:nvGrpSpPr>
      <p:grpSpPr>
        <a:xfrm>
          <a:off x="0" y="0"/>
          <a:ext cx="0" cy="0"/>
          <a:chOff x="0" y="0"/>
          <a:chExt cx="0" cy="0"/>
        </a:xfrm>
      </p:grpSpPr>
      <p:sp>
        <p:nvSpPr>
          <p:cNvPr id="4" name="Footer Placeholder 3">
            <a:extLst>
              <a:ext uri="{FF2B5EF4-FFF2-40B4-BE49-F238E27FC236}">
                <a16:creationId xmlns:a16="http://schemas.microsoft.com/office/drawing/2014/main" id="{D82FD4BB-53CB-49B8-AD52-173E754C6F78}"/>
              </a:ext>
            </a:extLst>
          </p:cNvPr>
          <p:cNvSpPr>
            <a:spLocks noGrp="1"/>
          </p:cNvSpPr>
          <p:nvPr>
            <p:ph type="ftr" sz="quarter" idx="11"/>
          </p:nvPr>
        </p:nvSpPr>
        <p:spPr/>
        <p:txBody>
          <a:bodyPr/>
          <a:lstStyle/>
          <a:p>
            <a:pPr>
              <a:defRPr/>
            </a:pPr>
            <a:r>
              <a:rPr lang="en-US"/>
              <a:t>DEPARTMENT OF IT PROJECT WORK PHASE-1 REVIEW-1</a:t>
            </a:r>
          </a:p>
        </p:txBody>
      </p:sp>
      <p:sp>
        <p:nvSpPr>
          <p:cNvPr id="5" name="Slide Number Placeholder 4">
            <a:extLst>
              <a:ext uri="{FF2B5EF4-FFF2-40B4-BE49-F238E27FC236}">
                <a16:creationId xmlns:a16="http://schemas.microsoft.com/office/drawing/2014/main" id="{C266241F-5B45-B287-14B5-B6F97CF3BE24}"/>
              </a:ext>
            </a:extLst>
          </p:cNvPr>
          <p:cNvSpPr>
            <a:spLocks noGrp="1"/>
          </p:cNvSpPr>
          <p:nvPr>
            <p:ph type="sldNum" sz="quarter" idx="12"/>
          </p:nvPr>
        </p:nvSpPr>
        <p:spPr/>
        <p:txBody>
          <a:bodyPr/>
          <a:lstStyle/>
          <a:p>
            <a:pPr>
              <a:defRPr/>
            </a:pPr>
            <a:fld id="{58696073-0439-0442-AC0F-3387FBE4863F}" type="slidenum">
              <a:rPr lang="en-US" altLang="en-US" smtClean="0"/>
              <a:t>9</a:t>
            </a:fld>
            <a:endParaRPr lang="en-US" altLang="en-US"/>
          </a:p>
        </p:txBody>
      </p:sp>
      <p:pic>
        <p:nvPicPr>
          <p:cNvPr id="8" name="Picture 2" descr="C:\Users\VenuGS\Desktop\Logo_VMEG.jpg">
            <a:extLst>
              <a:ext uri="{FF2B5EF4-FFF2-40B4-BE49-F238E27FC236}">
                <a16:creationId xmlns:a16="http://schemas.microsoft.com/office/drawing/2014/main" id="{94EA78F0-3E61-4D4F-36D3-844192A92F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0962" y="266460"/>
            <a:ext cx="1143000"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a:extLst>
              <a:ext uri="{FF2B5EF4-FFF2-40B4-BE49-F238E27FC236}">
                <a16:creationId xmlns:a16="http://schemas.microsoft.com/office/drawing/2014/main" id="{8AB6C7F9-04AC-744F-0630-36F8A8A686D5}"/>
              </a:ext>
            </a:extLst>
          </p:cNvPr>
          <p:cNvPicPr>
            <a:picLocks noChangeAspect="1"/>
          </p:cNvPicPr>
          <p:nvPr/>
        </p:nvPicPr>
        <p:blipFill>
          <a:blip r:embed="rId3"/>
          <a:srcRect l="-154" r="38347" b="11364"/>
          <a:stretch/>
        </p:blipFill>
        <p:spPr>
          <a:xfrm>
            <a:off x="749880" y="4338729"/>
            <a:ext cx="3049556" cy="1114422"/>
          </a:xfrm>
          <a:prstGeom prst="rect">
            <a:avLst/>
          </a:prstGeom>
        </p:spPr>
      </p:pic>
      <p:pic>
        <p:nvPicPr>
          <p:cNvPr id="7" name="Picture 6">
            <a:extLst>
              <a:ext uri="{FF2B5EF4-FFF2-40B4-BE49-F238E27FC236}">
                <a16:creationId xmlns:a16="http://schemas.microsoft.com/office/drawing/2014/main" id="{9DE7DBD2-7744-F6B0-8903-BE89759F2250}"/>
              </a:ext>
            </a:extLst>
          </p:cNvPr>
          <p:cNvPicPr>
            <a:picLocks noChangeAspect="1"/>
          </p:cNvPicPr>
          <p:nvPr/>
        </p:nvPicPr>
        <p:blipFill>
          <a:blip r:embed="rId4"/>
          <a:srcRect l="1395" r="45077"/>
          <a:stretch/>
        </p:blipFill>
        <p:spPr>
          <a:xfrm>
            <a:off x="750536" y="2128209"/>
            <a:ext cx="3051475" cy="981075"/>
          </a:xfrm>
          <a:prstGeom prst="rect">
            <a:avLst/>
          </a:prstGeom>
        </p:spPr>
      </p:pic>
      <p:sp>
        <p:nvSpPr>
          <p:cNvPr id="9" name="TextBox 8">
            <a:extLst>
              <a:ext uri="{FF2B5EF4-FFF2-40B4-BE49-F238E27FC236}">
                <a16:creationId xmlns:a16="http://schemas.microsoft.com/office/drawing/2014/main" id="{A9D7640C-206A-C86A-398E-704A288045C4}"/>
              </a:ext>
            </a:extLst>
          </p:cNvPr>
          <p:cNvSpPr txBox="1"/>
          <p:nvPr/>
        </p:nvSpPr>
        <p:spPr>
          <a:xfrm>
            <a:off x="759520" y="5641625"/>
            <a:ext cx="2062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Result : </a:t>
            </a:r>
            <a:r>
              <a:rPr lang="en-US">
                <a:solidFill>
                  <a:srgbClr val="FF0000"/>
                </a:solidFill>
                <a:latin typeface="Calibri"/>
                <a:ea typeface="Calibri"/>
                <a:cs typeface="Calibri"/>
              </a:rPr>
              <a:t>Attrition</a:t>
            </a:r>
            <a:endParaRPr lang="en-US">
              <a:solidFill>
                <a:srgbClr val="FF0000"/>
              </a:solidFill>
              <a:ea typeface="Calibri"/>
              <a:cs typeface="Calibri"/>
            </a:endParaRPr>
          </a:p>
        </p:txBody>
      </p:sp>
      <p:sp>
        <p:nvSpPr>
          <p:cNvPr id="10" name="TextBox 9">
            <a:extLst>
              <a:ext uri="{FF2B5EF4-FFF2-40B4-BE49-F238E27FC236}">
                <a16:creationId xmlns:a16="http://schemas.microsoft.com/office/drawing/2014/main" id="{84EC3B83-86E2-34FB-A7AD-9A61DB2005FB}"/>
              </a:ext>
            </a:extLst>
          </p:cNvPr>
          <p:cNvSpPr txBox="1"/>
          <p:nvPr/>
        </p:nvSpPr>
        <p:spPr>
          <a:xfrm>
            <a:off x="759519" y="3341247"/>
            <a:ext cx="206265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Result : </a:t>
            </a:r>
            <a:r>
              <a:rPr lang="en-US">
                <a:solidFill>
                  <a:srgbClr val="00B0F0"/>
                </a:solidFill>
                <a:latin typeface="Calibri"/>
                <a:ea typeface="Calibri"/>
                <a:cs typeface="Calibri"/>
              </a:rPr>
              <a:t>Retention</a:t>
            </a:r>
            <a:endParaRPr lang="en-US">
              <a:solidFill>
                <a:srgbClr val="00B0F0"/>
              </a:solidFill>
            </a:endParaRPr>
          </a:p>
        </p:txBody>
      </p:sp>
      <p:sp>
        <p:nvSpPr>
          <p:cNvPr id="11" name="TextBox 10">
            <a:extLst>
              <a:ext uri="{FF2B5EF4-FFF2-40B4-BE49-F238E27FC236}">
                <a16:creationId xmlns:a16="http://schemas.microsoft.com/office/drawing/2014/main" id="{CD33DEAD-DBB1-63B1-F944-7B3A35874F60}"/>
              </a:ext>
            </a:extLst>
          </p:cNvPr>
          <p:cNvSpPr txBox="1"/>
          <p:nvPr/>
        </p:nvSpPr>
        <p:spPr>
          <a:xfrm>
            <a:off x="4376666" y="2135037"/>
            <a:ext cx="4165218"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Calibri"/>
              </a:rPr>
              <a:t>primary outcome of this project is the development of a system capable of accurately predicting employee attrition based on historical HR data. At the heart of this system lies a Random Forest Classifier trained on a curated selection of 15 important features from the IBM HR dataset. Once trained, the model was integrated into an interface where users can input employee attributes and, with a single click on the “Predict” button, receive a straightforward output: “Attrition” or “No Attrition.”</a:t>
            </a:r>
            <a:endParaRPr lang="en-US">
              <a:latin typeface="Calibri"/>
            </a:endParaRPr>
          </a:p>
        </p:txBody>
      </p:sp>
      <p:sp>
        <p:nvSpPr>
          <p:cNvPr id="13" name="TextBox 12">
            <a:extLst>
              <a:ext uri="{FF2B5EF4-FFF2-40B4-BE49-F238E27FC236}">
                <a16:creationId xmlns:a16="http://schemas.microsoft.com/office/drawing/2014/main" id="{7092EDB8-0410-9BF9-CD0C-F99EEC8F817C}"/>
              </a:ext>
            </a:extLst>
          </p:cNvPr>
          <p:cNvSpPr txBox="1"/>
          <p:nvPr/>
        </p:nvSpPr>
        <p:spPr>
          <a:xfrm>
            <a:off x="893379" y="1156137"/>
            <a:ext cx="277210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a:latin typeface="Calibri"/>
                <a:ea typeface="Calibri"/>
                <a:cs typeface="Calibri"/>
              </a:rPr>
              <a:t>Results :</a:t>
            </a:r>
            <a:endParaRPr lang="en-US" sz="2800" b="1" u="sng">
              <a:latin typeface="Calibri"/>
            </a:endParaRPr>
          </a:p>
        </p:txBody>
      </p:sp>
      <p:sp>
        <p:nvSpPr>
          <p:cNvPr id="16" name="Title 1">
            <a:extLst>
              <a:ext uri="{FF2B5EF4-FFF2-40B4-BE49-F238E27FC236}">
                <a16:creationId xmlns:a16="http://schemas.microsoft.com/office/drawing/2014/main" id="{A2F14DE4-FECB-6B06-262C-0124738A329C}"/>
              </a:ext>
            </a:extLst>
          </p:cNvPr>
          <p:cNvSpPr txBox="1">
            <a:spLocks/>
          </p:cNvSpPr>
          <p:nvPr/>
        </p:nvSpPr>
        <p:spPr bwMode="auto">
          <a:xfrm rot="10800000" flipV="1">
            <a:off x="217389" y="333881"/>
            <a:ext cx="7391400" cy="633714"/>
          </a:xfrm>
          <a:prstGeom prst="rect">
            <a:avLst/>
          </a:prstGeom>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rtlCol="0" anchor="ctr" anchorCtr="0" compatLnSpc="1">
            <a:normAutofit/>
          </a:bodyPr>
          <a:lstStyle>
            <a:lvl1pPr algn="l" defTabSz="685800" rtl="0" eaLnBrk="0" fontAlgn="base" hangingPunct="0">
              <a:lnSpc>
                <a:spcPct val="90000"/>
              </a:lnSpc>
              <a:spcBef>
                <a:spcPct val="0"/>
              </a:spcBef>
              <a:spcAft>
                <a:spcPct val="0"/>
              </a:spcAft>
              <a:defRPr sz="3300" kern="1200">
                <a:solidFill>
                  <a:schemeClr val="dk1"/>
                </a:solidFill>
                <a:latin typeface="+mn-lt"/>
                <a:ea typeface="+mn-ea"/>
                <a:cs typeface="+mn-cs"/>
              </a:defRPr>
            </a:lvl1pPr>
            <a:lvl2pPr algn="l" defTabSz="685800" rtl="0" eaLnBrk="0" fontAlgn="base" hangingPunct="0">
              <a:lnSpc>
                <a:spcPct val="90000"/>
              </a:lnSpc>
              <a:spcBef>
                <a:spcPct val="0"/>
              </a:spcBef>
              <a:spcAft>
                <a:spcPct val="0"/>
              </a:spcAft>
              <a:defRPr sz="3300">
                <a:solidFill>
                  <a:schemeClr val="dk1"/>
                </a:solidFill>
                <a:latin typeface="+mn-lt"/>
                <a:ea typeface="+mn-ea"/>
                <a:cs typeface="+mn-cs"/>
              </a:defRPr>
            </a:lvl2pPr>
            <a:lvl3pPr algn="l" defTabSz="685800" rtl="0" eaLnBrk="0" fontAlgn="base" hangingPunct="0">
              <a:lnSpc>
                <a:spcPct val="90000"/>
              </a:lnSpc>
              <a:spcBef>
                <a:spcPct val="0"/>
              </a:spcBef>
              <a:spcAft>
                <a:spcPct val="0"/>
              </a:spcAft>
              <a:defRPr sz="3300">
                <a:solidFill>
                  <a:schemeClr val="dk1"/>
                </a:solidFill>
                <a:latin typeface="+mn-lt"/>
                <a:ea typeface="+mn-ea"/>
                <a:cs typeface="+mn-cs"/>
              </a:defRPr>
            </a:lvl3pPr>
            <a:lvl4pPr algn="l" defTabSz="685800" rtl="0" eaLnBrk="0" fontAlgn="base" hangingPunct="0">
              <a:lnSpc>
                <a:spcPct val="90000"/>
              </a:lnSpc>
              <a:spcBef>
                <a:spcPct val="0"/>
              </a:spcBef>
              <a:spcAft>
                <a:spcPct val="0"/>
              </a:spcAft>
              <a:defRPr sz="3300">
                <a:solidFill>
                  <a:schemeClr val="dk1"/>
                </a:solidFill>
                <a:latin typeface="+mn-lt"/>
                <a:ea typeface="+mn-ea"/>
                <a:cs typeface="+mn-cs"/>
              </a:defRPr>
            </a:lvl4pPr>
            <a:lvl5pPr algn="l" defTabSz="685800" rtl="0" eaLnBrk="0" fontAlgn="base" hangingPunct="0">
              <a:lnSpc>
                <a:spcPct val="90000"/>
              </a:lnSpc>
              <a:spcBef>
                <a:spcPct val="0"/>
              </a:spcBef>
              <a:spcAft>
                <a:spcPct val="0"/>
              </a:spcAft>
              <a:defRPr sz="3300">
                <a:solidFill>
                  <a:schemeClr val="dk1"/>
                </a:solidFill>
                <a:latin typeface="+mn-lt"/>
                <a:ea typeface="+mn-ea"/>
                <a:cs typeface="+mn-cs"/>
              </a:defRPr>
            </a:lvl5pPr>
            <a:lvl6pPr marL="457200" algn="l" defTabSz="685800" rtl="0" fontAlgn="base">
              <a:lnSpc>
                <a:spcPct val="90000"/>
              </a:lnSpc>
              <a:spcBef>
                <a:spcPct val="0"/>
              </a:spcBef>
              <a:spcAft>
                <a:spcPct val="0"/>
              </a:spcAft>
              <a:defRPr sz="3300">
                <a:solidFill>
                  <a:schemeClr val="dk1"/>
                </a:solidFill>
                <a:latin typeface="+mn-lt"/>
                <a:ea typeface="+mn-ea"/>
                <a:cs typeface="+mn-cs"/>
              </a:defRPr>
            </a:lvl6pPr>
            <a:lvl7pPr marL="914400" algn="l" defTabSz="685800" rtl="0" fontAlgn="base">
              <a:lnSpc>
                <a:spcPct val="90000"/>
              </a:lnSpc>
              <a:spcBef>
                <a:spcPct val="0"/>
              </a:spcBef>
              <a:spcAft>
                <a:spcPct val="0"/>
              </a:spcAft>
              <a:defRPr sz="3300">
                <a:solidFill>
                  <a:schemeClr val="dk1"/>
                </a:solidFill>
                <a:latin typeface="+mn-lt"/>
                <a:ea typeface="+mn-ea"/>
                <a:cs typeface="+mn-cs"/>
              </a:defRPr>
            </a:lvl7pPr>
            <a:lvl8pPr marL="1371600" algn="l" defTabSz="685800" rtl="0" fontAlgn="base">
              <a:lnSpc>
                <a:spcPct val="90000"/>
              </a:lnSpc>
              <a:spcBef>
                <a:spcPct val="0"/>
              </a:spcBef>
              <a:spcAft>
                <a:spcPct val="0"/>
              </a:spcAft>
              <a:defRPr sz="3300">
                <a:solidFill>
                  <a:schemeClr val="dk1"/>
                </a:solidFill>
                <a:latin typeface="+mn-lt"/>
                <a:ea typeface="+mn-ea"/>
                <a:cs typeface="+mn-cs"/>
              </a:defRPr>
            </a:lvl8pPr>
            <a:lvl9pPr marL="1828800" algn="l" defTabSz="685800" rtl="0" fontAlgn="base">
              <a:lnSpc>
                <a:spcPct val="90000"/>
              </a:lnSpc>
              <a:spcBef>
                <a:spcPct val="0"/>
              </a:spcBef>
              <a:spcAft>
                <a:spcPct val="0"/>
              </a:spcAft>
              <a:defRPr sz="3300">
                <a:solidFill>
                  <a:schemeClr val="dk1"/>
                </a:solidFill>
                <a:latin typeface="+mn-lt"/>
                <a:ea typeface="+mn-ea"/>
                <a:cs typeface="+mn-cs"/>
              </a:defRPr>
            </a:lvl9pPr>
          </a:lstStyle>
          <a:p>
            <a:pPr algn="ctr">
              <a:lnSpc>
                <a:spcPct val="110000"/>
              </a:lnSpc>
              <a:spcBef>
                <a:spcPts val="1200"/>
              </a:spcBef>
              <a:spcAft>
                <a:spcPts val="0"/>
              </a:spcAft>
              <a:defRPr/>
            </a:pPr>
            <a:r>
              <a:rPr lang="en-IN" b="1">
                <a:solidFill>
                  <a:schemeClr val="tx1"/>
                </a:solidFill>
                <a:latin typeface="Calibri Light"/>
                <a:ea typeface="Calibri Light"/>
                <a:cs typeface="Calibri Light"/>
              </a:rPr>
              <a:t>Results and Evalution</a:t>
            </a:r>
            <a:endParaRPr lang="en-US"/>
          </a:p>
        </p:txBody>
      </p:sp>
    </p:spTree>
    <p:extLst>
      <p:ext uri="{BB962C8B-B14F-4D97-AF65-F5344CB8AC3E}">
        <p14:creationId xmlns:p14="http://schemas.microsoft.com/office/powerpoint/2010/main" val="235977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   VARDHAMAN COLLEGE OF ENGINEERING, HYDERABAD Autonomous institute affiliated to JNTUH  DEPARTMENT OF CSE(AI&amp;ML)</vt:lpstr>
      <vt:lpstr>OUTLINE</vt:lpstr>
      <vt:lpstr>Abstract</vt:lpstr>
      <vt:lpstr>Objectives</vt:lpstr>
      <vt:lpstr>Dataset </vt:lpstr>
      <vt:lpstr>Technologies</vt:lpstr>
      <vt:lpstr>Proposed Flow Diagram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Venu Gopal Sakkera</dc:creator>
  <cp:revision>3</cp:revision>
  <dcterms:created xsi:type="dcterms:W3CDTF">2006-08-16T00:00:00Z</dcterms:created>
  <dcterms:modified xsi:type="dcterms:W3CDTF">2025-04-21T04:57:40Z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A129046E90454D878A69799B9BD381C5_12</vt:lpwstr>
  </property>
  <property fmtid="{D5CDD505-2E9C-101B-9397-08002B2CF9AE}" pid="3" name="KSOProductBuildVer">
    <vt:lpwstr>1033-12.2.0.18283</vt:lpwstr>
  </property>
</Properties>
</file>