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075f5c23f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075f5c23f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075f5c23f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075f5c23f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075f5c23f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075f5c23f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075f5c23f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075f5c23f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000000"/>
                </a:solidFill>
              </a:rPr>
              <a:t>THEME BASED PROJECT</a:t>
            </a:r>
            <a:endParaRPr b="1" u="sng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WEB APPLICATION ON AUTOMATED “</a:t>
            </a:r>
            <a:r>
              <a:rPr b="1" lang="en" u="sng"/>
              <a:t>QUIZ GENERATOR”</a:t>
            </a:r>
            <a:endParaRPr b="1" u="sng"/>
          </a:p>
        </p:txBody>
      </p:sp>
      <p:sp>
        <p:nvSpPr>
          <p:cNvPr id="55" name="Google Shape;55;p13"/>
          <p:cNvSpPr txBox="1"/>
          <p:nvPr/>
        </p:nvSpPr>
        <p:spPr>
          <a:xfrm>
            <a:off x="4469400" y="3966075"/>
            <a:ext cx="4362900" cy="1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SHASHA</a:t>
            </a:r>
            <a:r>
              <a:rPr lang="en" sz="1800"/>
              <a:t>NK PATLOLA,1602-16-737-103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 SAI SIDDHARTHA,1602-16-737-097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000000"/>
                </a:solidFill>
              </a:rPr>
              <a:t>PROBLEM STATEMENT</a:t>
            </a:r>
            <a:endParaRPr b="1" u="sng">
              <a:solidFill>
                <a:srgbClr val="000000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native on pa</a:t>
            </a:r>
            <a:r>
              <a:rPr lang="en"/>
              <a:t>per quiz </a:t>
            </a:r>
            <a:r>
              <a:rPr lang="en"/>
              <a:t>system has become so student friendly that it has become easy for a student to secure marks without much preparation,the reason being students resorting to malpractices.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Also the quizzes that are made online are much more easier for students to attempt,the reason being students taking help from other external sources.The very reason to conduct a quiz is to test a student’s knowledge in a particular subject, which isn’t achieved 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Introduction to problem statement</a:t>
            </a:r>
            <a:endParaRPr b="1" u="sng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order to ensure that the students attempt the exams without any malpractices,we would like to build a web application.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application we ensure the following things: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students would complete the exam in the alloted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students would not open any other tabs while writing the quiz.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No two students would get the same set of questions.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students would be able to go through their previous quiz attempts as well.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details of top 3 performers in the quiz will be displayed on screen.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Use Cases</a:t>
            </a:r>
            <a:endParaRPr b="1" u="sng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following are the use cases: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Students would prepare well for the quiz.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going through their previous quiz attempts,they can correct their mistakes as well.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no two students get the same set of questions,students can pass on their questions and can try them as well.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Technologies used</a:t>
            </a:r>
            <a:endParaRPr b="1" u="sng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MongoDB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NodeJS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