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3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F9F31-BDD3-2225-B65C-904697691441}" v="2" dt="2025-03-10T05:21:29.194"/>
    <p1510:client id="{CBB13F94-8460-4EA2-037A-B076F8DD0ECB}" v="397" dt="2025-03-10T05:20:36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NENI NEHA NAIDU" userId="S::22b81a0524@cvr.ac.in::c368a4e5-8d5b-4a3e-a504-1ae8a15f32cf" providerId="AD" clId="Web-{60FF9F31-BDD3-2225-B65C-904697691441}"/>
    <pc:docChg chg="modSld">
      <pc:chgData name="DEVINENI NEHA NAIDU" userId="S::22b81a0524@cvr.ac.in::c368a4e5-8d5b-4a3e-a504-1ae8a15f32cf" providerId="AD" clId="Web-{60FF9F31-BDD3-2225-B65C-904697691441}" dt="2025-03-10T05:21:29.194" v="1" actId="20577"/>
      <pc:docMkLst>
        <pc:docMk/>
      </pc:docMkLst>
      <pc:sldChg chg="modSp">
        <pc:chgData name="DEVINENI NEHA NAIDU" userId="S::22b81a0524@cvr.ac.in::c368a4e5-8d5b-4a3e-a504-1ae8a15f32cf" providerId="AD" clId="Web-{60FF9F31-BDD3-2225-B65C-904697691441}" dt="2025-03-10T05:21:29.194" v="1" actId="20577"/>
        <pc:sldMkLst>
          <pc:docMk/>
          <pc:sldMk cId="109857222" sldId="256"/>
        </pc:sldMkLst>
        <pc:spChg chg="mod">
          <ac:chgData name="DEVINENI NEHA NAIDU" userId="S::22b81a0524@cvr.ac.in::c368a4e5-8d5b-4a3e-a504-1ae8a15f32cf" providerId="AD" clId="Web-{60FF9F31-BDD3-2225-B65C-904697691441}" dt="2025-03-10T05:21:29.194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EVINENI NEHA NAIDU" userId="S::22b81a0524@cvr.ac.in::c368a4e5-8d5b-4a3e-a504-1ae8a15f32cf" providerId="AD" clId="Web-{CBB13F94-8460-4EA2-037A-B076F8DD0ECB}"/>
    <pc:docChg chg="addSld modSld addMainMaster delMainMaster">
      <pc:chgData name="DEVINENI NEHA NAIDU" userId="S::22b81a0524@cvr.ac.in::c368a4e5-8d5b-4a3e-a504-1ae8a15f32cf" providerId="AD" clId="Web-{CBB13F94-8460-4EA2-037A-B076F8DD0ECB}" dt="2025-03-10T05:20:36.500" v="373" actId="20577"/>
      <pc:docMkLst>
        <pc:docMk/>
      </pc:docMkLst>
      <pc:sldChg chg="addSp delSp modSp mod setBg modClrScheme chgLayout">
        <pc:chgData name="DEVINENI NEHA NAIDU" userId="S::22b81a0524@cvr.ac.in::c368a4e5-8d5b-4a3e-a504-1ae8a15f32cf" providerId="AD" clId="Web-{CBB13F94-8460-4EA2-037A-B076F8DD0ECB}" dt="2025-03-10T04:44:37.440" v="148" actId="20577"/>
        <pc:sldMkLst>
          <pc:docMk/>
          <pc:sldMk cId="109857222" sldId="256"/>
        </pc:sldMkLst>
        <pc:spChg chg="mod">
          <ac:chgData name="DEVINENI NEHA NAIDU" userId="S::22b81a0524@cvr.ac.in::c368a4e5-8d5b-4a3e-a504-1ae8a15f32cf" providerId="AD" clId="Web-{CBB13F94-8460-4EA2-037A-B076F8DD0ECB}" dt="2025-03-10T04:42:27.858" v="11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VINENI NEHA NAIDU" userId="S::22b81a0524@cvr.ac.in::c368a4e5-8d5b-4a3e-a504-1ae8a15f32cf" providerId="AD" clId="Web-{CBB13F94-8460-4EA2-037A-B076F8DD0ECB}" dt="2025-03-10T04:42:27.858" v="11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EVINENI NEHA NAIDU" userId="S::22b81a0524@cvr.ac.in::c368a4e5-8d5b-4a3e-a504-1ae8a15f32cf" providerId="AD" clId="Web-{CBB13F94-8460-4EA2-037A-B076F8DD0ECB}" dt="2025-03-10T04:44:37.440" v="148" actId="20577"/>
          <ac:spMkLst>
            <pc:docMk/>
            <pc:sldMk cId="109857222" sldId="256"/>
            <ac:spMk id="5" creationId="{9519011D-4C49-6ABA-3225-7FB669F7EF51}"/>
          </ac:spMkLst>
        </pc:spChg>
        <pc:spChg chg="add del">
          <ac:chgData name="DEVINENI NEHA NAIDU" userId="S::22b81a0524@cvr.ac.in::c368a4e5-8d5b-4a3e-a504-1ae8a15f32cf" providerId="AD" clId="Web-{CBB13F94-8460-4EA2-037A-B076F8DD0ECB}" dt="2025-03-10T04:42:27.858" v="111"/>
          <ac:spMkLst>
            <pc:docMk/>
            <pc:sldMk cId="109857222" sldId="256"/>
            <ac:spMk id="9" creationId="{19F9BF86-FE94-4517-B97D-026C7515E589}"/>
          </ac:spMkLst>
        </pc:spChg>
        <pc:spChg chg="add del">
          <ac:chgData name="DEVINENI NEHA NAIDU" userId="S::22b81a0524@cvr.ac.in::c368a4e5-8d5b-4a3e-a504-1ae8a15f32cf" providerId="AD" clId="Web-{CBB13F94-8460-4EA2-037A-B076F8DD0ECB}" dt="2025-03-10T04:42:27.858" v="111"/>
          <ac:spMkLst>
            <pc:docMk/>
            <pc:sldMk cId="109857222" sldId="256"/>
            <ac:spMk id="11" creationId="{D30DD7D3-2712-4491-B2C2-5FC23330C7CB}"/>
          </ac:spMkLst>
        </pc:spChg>
        <pc:spChg chg="add">
          <ac:chgData name="DEVINENI NEHA NAIDU" userId="S::22b81a0524@cvr.ac.in::c368a4e5-8d5b-4a3e-a504-1ae8a15f32cf" providerId="AD" clId="Web-{CBB13F94-8460-4EA2-037A-B076F8DD0ECB}" dt="2025-03-10T04:42:27.858" v="111"/>
          <ac:spMkLst>
            <pc:docMk/>
            <pc:sldMk cId="109857222" sldId="256"/>
            <ac:spMk id="20" creationId="{744CAA32-F237-419C-A2DD-43C28D920D3C}"/>
          </ac:spMkLst>
        </pc:spChg>
        <pc:spChg chg="add">
          <ac:chgData name="DEVINENI NEHA NAIDU" userId="S::22b81a0524@cvr.ac.in::c368a4e5-8d5b-4a3e-a504-1ae8a15f32cf" providerId="AD" clId="Web-{CBB13F94-8460-4EA2-037A-B076F8DD0ECB}" dt="2025-03-10T04:42:27.858" v="111"/>
          <ac:spMkLst>
            <pc:docMk/>
            <pc:sldMk cId="109857222" sldId="256"/>
            <ac:spMk id="22" creationId="{F7017262-EEEC-4F5E-917D-A55E68A1194C}"/>
          </ac:spMkLst>
        </pc:spChg>
        <pc:picChg chg="add mod">
          <ac:chgData name="DEVINENI NEHA NAIDU" userId="S::22b81a0524@cvr.ac.in::c368a4e5-8d5b-4a3e-a504-1ae8a15f32cf" providerId="AD" clId="Web-{CBB13F94-8460-4EA2-037A-B076F8DD0ECB}" dt="2025-03-10T04:42:27.858" v="111"/>
          <ac:picMkLst>
            <pc:docMk/>
            <pc:sldMk cId="109857222" sldId="256"/>
            <ac:picMk id="4" creationId="{62CC98C6-C91F-8102-EDF5-EAA00E76C36F}"/>
          </ac:picMkLst>
        </pc:picChg>
        <pc:cxnChg chg="add del">
          <ac:chgData name="DEVINENI NEHA NAIDU" userId="S::22b81a0524@cvr.ac.in::c368a4e5-8d5b-4a3e-a504-1ae8a15f32cf" providerId="AD" clId="Web-{CBB13F94-8460-4EA2-037A-B076F8DD0ECB}" dt="2025-03-10T04:42:27.858" v="111"/>
          <ac:cxnSpMkLst>
            <pc:docMk/>
            <pc:sldMk cId="109857222" sldId="256"/>
            <ac:cxnSpMk id="13" creationId="{FFD0734C-004D-4938-8EA0-2C3867A11A66}"/>
          </ac:cxnSpMkLst>
        </pc:cxnChg>
        <pc:cxnChg chg="add">
          <ac:chgData name="DEVINENI NEHA NAIDU" userId="S::22b81a0524@cvr.ac.in::c368a4e5-8d5b-4a3e-a504-1ae8a15f32cf" providerId="AD" clId="Web-{CBB13F94-8460-4EA2-037A-B076F8DD0ECB}" dt="2025-03-10T04:42:27.858" v="111"/>
          <ac:cxnSpMkLst>
            <pc:docMk/>
            <pc:sldMk cId="109857222" sldId="256"/>
            <ac:cxnSpMk id="18" creationId="{118E06E4-607B-144B-382B-AD3D06B1EE8C}"/>
          </ac:cxnSpMkLst>
        </pc:cxnChg>
        <pc:cxnChg chg="add">
          <ac:chgData name="DEVINENI NEHA NAIDU" userId="S::22b81a0524@cvr.ac.in::c368a4e5-8d5b-4a3e-a504-1ae8a15f32cf" providerId="AD" clId="Web-{CBB13F94-8460-4EA2-037A-B076F8DD0ECB}" dt="2025-03-10T04:42:27.858" v="111"/>
          <ac:cxnSpMkLst>
            <pc:docMk/>
            <pc:sldMk cId="109857222" sldId="256"/>
            <ac:cxnSpMk id="24" creationId="{9A3EDAAA-869E-4AA2-A7CE-BF2C025963E8}"/>
          </ac:cxnSpMkLst>
        </pc:cxnChg>
      </pc:sldChg>
      <pc:sldChg chg="modSp new">
        <pc:chgData name="DEVINENI NEHA NAIDU" userId="S::22b81a0524@cvr.ac.in::c368a4e5-8d5b-4a3e-a504-1ae8a15f32cf" providerId="AD" clId="Web-{CBB13F94-8460-4EA2-037A-B076F8DD0ECB}" dt="2025-03-10T04:57:02.711" v="179" actId="20577"/>
        <pc:sldMkLst>
          <pc:docMk/>
          <pc:sldMk cId="3879696447" sldId="257"/>
        </pc:sldMkLst>
        <pc:spChg chg="mod">
          <ac:chgData name="DEVINENI NEHA NAIDU" userId="S::22b81a0524@cvr.ac.in::c368a4e5-8d5b-4a3e-a504-1ae8a15f32cf" providerId="AD" clId="Web-{CBB13F94-8460-4EA2-037A-B076F8DD0ECB}" dt="2025-03-10T04:55:12.426" v="166" actId="20577"/>
          <ac:spMkLst>
            <pc:docMk/>
            <pc:sldMk cId="3879696447" sldId="257"/>
            <ac:spMk id="2" creationId="{C1916047-96A3-A78D-D379-D3C0DDA9A24A}"/>
          </ac:spMkLst>
        </pc:spChg>
        <pc:spChg chg="mod">
          <ac:chgData name="DEVINENI NEHA NAIDU" userId="S::22b81a0524@cvr.ac.in::c368a4e5-8d5b-4a3e-a504-1ae8a15f32cf" providerId="AD" clId="Web-{CBB13F94-8460-4EA2-037A-B076F8DD0ECB}" dt="2025-03-10T04:57:02.711" v="179" actId="20577"/>
          <ac:spMkLst>
            <pc:docMk/>
            <pc:sldMk cId="3879696447" sldId="257"/>
            <ac:spMk id="3" creationId="{C6A4AD0A-E868-A090-3F4F-9ACBB0DC66D2}"/>
          </ac:spMkLst>
        </pc:spChg>
      </pc:sldChg>
      <pc:sldChg chg="modSp new">
        <pc:chgData name="DEVINENI NEHA NAIDU" userId="S::22b81a0524@cvr.ac.in::c368a4e5-8d5b-4a3e-a504-1ae8a15f32cf" providerId="AD" clId="Web-{CBB13F94-8460-4EA2-037A-B076F8DD0ECB}" dt="2025-03-10T05:10:54.906" v="268" actId="20577"/>
        <pc:sldMkLst>
          <pc:docMk/>
          <pc:sldMk cId="3701918700" sldId="258"/>
        </pc:sldMkLst>
        <pc:spChg chg="mod">
          <ac:chgData name="DEVINENI NEHA NAIDU" userId="S::22b81a0524@cvr.ac.in::c368a4e5-8d5b-4a3e-a504-1ae8a15f32cf" providerId="AD" clId="Web-{CBB13F94-8460-4EA2-037A-B076F8DD0ECB}" dt="2025-03-10T05:06:39.867" v="246" actId="14100"/>
          <ac:spMkLst>
            <pc:docMk/>
            <pc:sldMk cId="3701918700" sldId="258"/>
            <ac:spMk id="2" creationId="{2997BC83-E204-3153-8F2B-9863E93A2D8D}"/>
          </ac:spMkLst>
        </pc:spChg>
        <pc:spChg chg="mod">
          <ac:chgData name="DEVINENI NEHA NAIDU" userId="S::22b81a0524@cvr.ac.in::c368a4e5-8d5b-4a3e-a504-1ae8a15f32cf" providerId="AD" clId="Web-{CBB13F94-8460-4EA2-037A-B076F8DD0ECB}" dt="2025-03-10T05:10:54.906" v="268" actId="20577"/>
          <ac:spMkLst>
            <pc:docMk/>
            <pc:sldMk cId="3701918700" sldId="258"/>
            <ac:spMk id="3" creationId="{9C987583-5411-013F-9D55-803CD047FBD4}"/>
          </ac:spMkLst>
        </pc:spChg>
      </pc:sldChg>
      <pc:sldChg chg="modSp new">
        <pc:chgData name="DEVINENI NEHA NAIDU" userId="S::22b81a0524@cvr.ac.in::c368a4e5-8d5b-4a3e-a504-1ae8a15f32cf" providerId="AD" clId="Web-{CBB13F94-8460-4EA2-037A-B076F8DD0ECB}" dt="2025-03-10T05:02:07.094" v="212" actId="20577"/>
        <pc:sldMkLst>
          <pc:docMk/>
          <pc:sldMk cId="613866215" sldId="259"/>
        </pc:sldMkLst>
        <pc:spChg chg="mod">
          <ac:chgData name="DEVINENI NEHA NAIDU" userId="S::22b81a0524@cvr.ac.in::c368a4e5-8d5b-4a3e-a504-1ae8a15f32cf" providerId="AD" clId="Web-{CBB13F94-8460-4EA2-037A-B076F8DD0ECB}" dt="2025-03-10T04:59:19.808" v="191" actId="14100"/>
          <ac:spMkLst>
            <pc:docMk/>
            <pc:sldMk cId="613866215" sldId="259"/>
            <ac:spMk id="2" creationId="{90843FB7-9B4E-76B5-CD09-93E59CDC3693}"/>
          </ac:spMkLst>
        </pc:spChg>
        <pc:spChg chg="mod">
          <ac:chgData name="DEVINENI NEHA NAIDU" userId="S::22b81a0524@cvr.ac.in::c368a4e5-8d5b-4a3e-a504-1ae8a15f32cf" providerId="AD" clId="Web-{CBB13F94-8460-4EA2-037A-B076F8DD0ECB}" dt="2025-03-10T05:02:07.094" v="212" actId="20577"/>
          <ac:spMkLst>
            <pc:docMk/>
            <pc:sldMk cId="613866215" sldId="259"/>
            <ac:spMk id="3" creationId="{85B4E16B-CE0D-3AF0-92CD-857FF14F39AF}"/>
          </ac:spMkLst>
        </pc:spChg>
      </pc:sldChg>
      <pc:sldChg chg="modSp new">
        <pc:chgData name="DEVINENI NEHA NAIDU" userId="S::22b81a0524@cvr.ac.in::c368a4e5-8d5b-4a3e-a504-1ae8a15f32cf" providerId="AD" clId="Web-{CBB13F94-8460-4EA2-037A-B076F8DD0ECB}" dt="2025-03-10T05:06:01.444" v="239" actId="20577"/>
        <pc:sldMkLst>
          <pc:docMk/>
          <pc:sldMk cId="3786105193" sldId="260"/>
        </pc:sldMkLst>
        <pc:spChg chg="mod">
          <ac:chgData name="DEVINENI NEHA NAIDU" userId="S::22b81a0524@cvr.ac.in::c368a4e5-8d5b-4a3e-a504-1ae8a15f32cf" providerId="AD" clId="Web-{CBB13F94-8460-4EA2-037A-B076F8DD0ECB}" dt="2025-03-10T05:02:48.783" v="216" actId="14100"/>
          <ac:spMkLst>
            <pc:docMk/>
            <pc:sldMk cId="3786105193" sldId="260"/>
            <ac:spMk id="2" creationId="{F1134090-8144-20E4-3C94-7F92B99E1797}"/>
          </ac:spMkLst>
        </pc:spChg>
        <pc:spChg chg="mod">
          <ac:chgData name="DEVINENI NEHA NAIDU" userId="S::22b81a0524@cvr.ac.in::c368a4e5-8d5b-4a3e-a504-1ae8a15f32cf" providerId="AD" clId="Web-{CBB13F94-8460-4EA2-037A-B076F8DD0ECB}" dt="2025-03-10T05:06:01.444" v="239" actId="20577"/>
          <ac:spMkLst>
            <pc:docMk/>
            <pc:sldMk cId="3786105193" sldId="260"/>
            <ac:spMk id="3" creationId="{38FC120C-2424-4F60-9ACE-5526AE22694B}"/>
          </ac:spMkLst>
        </pc:spChg>
      </pc:sldChg>
      <pc:sldChg chg="modSp new">
        <pc:chgData name="DEVINENI NEHA NAIDU" userId="S::22b81a0524@cvr.ac.in::c368a4e5-8d5b-4a3e-a504-1ae8a15f32cf" providerId="AD" clId="Web-{CBB13F94-8460-4EA2-037A-B076F8DD0ECB}" dt="2025-03-10T05:19:13.263" v="348" actId="20577"/>
        <pc:sldMkLst>
          <pc:docMk/>
          <pc:sldMk cId="3142471739" sldId="261"/>
        </pc:sldMkLst>
        <pc:spChg chg="mod">
          <ac:chgData name="DEVINENI NEHA NAIDU" userId="S::22b81a0524@cvr.ac.in::c368a4e5-8d5b-4a3e-a504-1ae8a15f32cf" providerId="AD" clId="Web-{CBB13F94-8460-4EA2-037A-B076F8DD0ECB}" dt="2025-03-10T05:18:46.012" v="339" actId="14100"/>
          <ac:spMkLst>
            <pc:docMk/>
            <pc:sldMk cId="3142471739" sldId="261"/>
            <ac:spMk id="2" creationId="{0CC8E299-8CB4-8B60-A2E4-EDFD4E0FFD42}"/>
          </ac:spMkLst>
        </pc:spChg>
        <pc:spChg chg="mod">
          <ac:chgData name="DEVINENI NEHA NAIDU" userId="S::22b81a0524@cvr.ac.in::c368a4e5-8d5b-4a3e-a504-1ae8a15f32cf" providerId="AD" clId="Web-{CBB13F94-8460-4EA2-037A-B076F8DD0ECB}" dt="2025-03-10T05:19:13.263" v="348" actId="20577"/>
          <ac:spMkLst>
            <pc:docMk/>
            <pc:sldMk cId="3142471739" sldId="261"/>
            <ac:spMk id="3" creationId="{5145242E-2550-47DC-BF13-3340BBD93D85}"/>
          </ac:spMkLst>
        </pc:spChg>
      </pc:sldChg>
      <pc:sldChg chg="modSp new">
        <pc:chgData name="DEVINENI NEHA NAIDU" userId="S::22b81a0524@cvr.ac.in::c368a4e5-8d5b-4a3e-a504-1ae8a15f32cf" providerId="AD" clId="Web-{CBB13F94-8460-4EA2-037A-B076F8DD0ECB}" dt="2025-03-10T05:18:13.277" v="335" actId="20577"/>
        <pc:sldMkLst>
          <pc:docMk/>
          <pc:sldMk cId="1129593774" sldId="262"/>
        </pc:sldMkLst>
        <pc:spChg chg="mod">
          <ac:chgData name="DEVINENI NEHA NAIDU" userId="S::22b81a0524@cvr.ac.in::c368a4e5-8d5b-4a3e-a504-1ae8a15f32cf" providerId="AD" clId="Web-{CBB13F94-8460-4EA2-037A-B076F8DD0ECB}" dt="2025-03-10T05:16:42.462" v="321" actId="20577"/>
          <ac:spMkLst>
            <pc:docMk/>
            <pc:sldMk cId="1129593774" sldId="262"/>
            <ac:spMk id="2" creationId="{6093EA41-F75B-6E6C-062B-2240AE598696}"/>
          </ac:spMkLst>
        </pc:spChg>
        <pc:spChg chg="mod">
          <ac:chgData name="DEVINENI NEHA NAIDU" userId="S::22b81a0524@cvr.ac.in::c368a4e5-8d5b-4a3e-a504-1ae8a15f32cf" providerId="AD" clId="Web-{CBB13F94-8460-4EA2-037A-B076F8DD0ECB}" dt="2025-03-10T05:18:13.277" v="335" actId="20577"/>
          <ac:spMkLst>
            <pc:docMk/>
            <pc:sldMk cId="1129593774" sldId="262"/>
            <ac:spMk id="3" creationId="{79B27AF7-8A2C-0CD1-A424-6996B0C44731}"/>
          </ac:spMkLst>
        </pc:spChg>
      </pc:sldChg>
      <pc:sldChg chg="modSp new">
        <pc:chgData name="DEVINENI NEHA NAIDU" userId="S::22b81a0524@cvr.ac.in::c368a4e5-8d5b-4a3e-a504-1ae8a15f32cf" providerId="AD" clId="Web-{CBB13F94-8460-4EA2-037A-B076F8DD0ECB}" dt="2025-03-10T05:16:16.524" v="319" actId="20577"/>
        <pc:sldMkLst>
          <pc:docMk/>
          <pc:sldMk cId="41821799" sldId="263"/>
        </pc:sldMkLst>
        <pc:spChg chg="mod">
          <ac:chgData name="DEVINENI NEHA NAIDU" userId="S::22b81a0524@cvr.ac.in::c368a4e5-8d5b-4a3e-a504-1ae8a15f32cf" providerId="AD" clId="Web-{CBB13F94-8460-4EA2-037A-B076F8DD0ECB}" dt="2025-03-10T05:14:09.114" v="300" actId="14100"/>
          <ac:spMkLst>
            <pc:docMk/>
            <pc:sldMk cId="41821799" sldId="263"/>
            <ac:spMk id="2" creationId="{BB2AC371-B4E5-A53F-A263-362BB651B0DC}"/>
          </ac:spMkLst>
        </pc:spChg>
        <pc:spChg chg="mod">
          <ac:chgData name="DEVINENI NEHA NAIDU" userId="S::22b81a0524@cvr.ac.in::c368a4e5-8d5b-4a3e-a504-1ae8a15f32cf" providerId="AD" clId="Web-{CBB13F94-8460-4EA2-037A-B076F8DD0ECB}" dt="2025-03-10T05:16:16.524" v="319" actId="20577"/>
          <ac:spMkLst>
            <pc:docMk/>
            <pc:sldMk cId="41821799" sldId="263"/>
            <ac:spMk id="3" creationId="{8BB55FDC-ADCC-D076-4AFD-23DD442A870F}"/>
          </ac:spMkLst>
        </pc:spChg>
      </pc:sldChg>
      <pc:sldChg chg="delSp modSp new">
        <pc:chgData name="DEVINENI NEHA NAIDU" userId="S::22b81a0524@cvr.ac.in::c368a4e5-8d5b-4a3e-a504-1ae8a15f32cf" providerId="AD" clId="Web-{CBB13F94-8460-4EA2-037A-B076F8DD0ECB}" dt="2025-03-10T05:13:14.113" v="292" actId="20577"/>
        <pc:sldMkLst>
          <pc:docMk/>
          <pc:sldMk cId="2797763808" sldId="264"/>
        </pc:sldMkLst>
        <pc:spChg chg="del mod">
          <ac:chgData name="DEVINENI NEHA NAIDU" userId="S::22b81a0524@cvr.ac.in::c368a4e5-8d5b-4a3e-a504-1ae8a15f32cf" providerId="AD" clId="Web-{CBB13F94-8460-4EA2-037A-B076F8DD0ECB}" dt="2025-03-10T05:11:29.266" v="271"/>
          <ac:spMkLst>
            <pc:docMk/>
            <pc:sldMk cId="2797763808" sldId="264"/>
            <ac:spMk id="2" creationId="{58FBAA90-C45D-FAF2-0E2D-F52ED372C0D7}"/>
          </ac:spMkLst>
        </pc:spChg>
        <pc:spChg chg="mod">
          <ac:chgData name="DEVINENI NEHA NAIDU" userId="S::22b81a0524@cvr.ac.in::c368a4e5-8d5b-4a3e-a504-1ae8a15f32cf" providerId="AD" clId="Web-{CBB13F94-8460-4EA2-037A-B076F8DD0ECB}" dt="2025-03-10T05:13:14.113" v="292" actId="20577"/>
          <ac:spMkLst>
            <pc:docMk/>
            <pc:sldMk cId="2797763808" sldId="264"/>
            <ac:spMk id="3" creationId="{8DBD2622-05EB-67E2-4F67-0755E02FAD43}"/>
          </ac:spMkLst>
        </pc:spChg>
      </pc:sldChg>
      <pc:sldChg chg="addSp delSp modSp new mod modClrScheme chgLayout">
        <pc:chgData name="DEVINENI NEHA NAIDU" userId="S::22b81a0524@cvr.ac.in::c368a4e5-8d5b-4a3e-a504-1ae8a15f32cf" providerId="AD" clId="Web-{CBB13F94-8460-4EA2-037A-B076F8DD0ECB}" dt="2025-03-10T05:20:36.500" v="373" actId="20577"/>
        <pc:sldMkLst>
          <pc:docMk/>
          <pc:sldMk cId="4025741478" sldId="265"/>
        </pc:sldMkLst>
        <pc:spChg chg="del">
          <ac:chgData name="DEVINENI NEHA NAIDU" userId="S::22b81a0524@cvr.ac.in::c368a4e5-8d5b-4a3e-a504-1ae8a15f32cf" providerId="AD" clId="Web-{CBB13F94-8460-4EA2-037A-B076F8DD0ECB}" dt="2025-03-10T05:19:31.701" v="350"/>
          <ac:spMkLst>
            <pc:docMk/>
            <pc:sldMk cId="4025741478" sldId="265"/>
            <ac:spMk id="2" creationId="{B85F9DB0-B939-930C-9F29-B8AD8B480586}"/>
          </ac:spMkLst>
        </pc:spChg>
        <pc:spChg chg="del">
          <ac:chgData name="DEVINENI NEHA NAIDU" userId="S::22b81a0524@cvr.ac.in::c368a4e5-8d5b-4a3e-a504-1ae8a15f32cf" providerId="AD" clId="Web-{CBB13F94-8460-4EA2-037A-B076F8DD0ECB}" dt="2025-03-10T05:19:31.701" v="350"/>
          <ac:spMkLst>
            <pc:docMk/>
            <pc:sldMk cId="4025741478" sldId="265"/>
            <ac:spMk id="3" creationId="{A9518926-B6F2-B538-3980-09A993AFBBF8}"/>
          </ac:spMkLst>
        </pc:spChg>
        <pc:spChg chg="add mod">
          <ac:chgData name="DEVINENI NEHA NAIDU" userId="S::22b81a0524@cvr.ac.in::c368a4e5-8d5b-4a3e-a504-1ae8a15f32cf" providerId="AD" clId="Web-{CBB13F94-8460-4EA2-037A-B076F8DD0ECB}" dt="2025-03-10T05:20:36.500" v="373" actId="20577"/>
          <ac:spMkLst>
            <pc:docMk/>
            <pc:sldMk cId="4025741478" sldId="265"/>
            <ac:spMk id="4" creationId="{D05EC1E4-4F17-AB99-D81D-F28CB0F35849}"/>
          </ac:spMkLst>
        </pc:spChg>
      </pc:sldChg>
      <pc:sldMasterChg chg="del delSldLayout">
        <pc:chgData name="DEVINENI NEHA NAIDU" userId="S::22b81a0524@cvr.ac.in::c368a4e5-8d5b-4a3e-a504-1ae8a15f32cf" providerId="AD" clId="Web-{CBB13F94-8460-4EA2-037A-B076F8DD0ECB}" dt="2025-03-10T04:38:32.899" v="13"/>
        <pc:sldMasterMkLst>
          <pc:docMk/>
          <pc:sldMasterMk cId="2460954070" sldId="2147483660"/>
        </pc:sldMasterMkLst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EVINENI NEHA NAIDU" userId="S::22b81a0524@cvr.ac.in::c368a4e5-8d5b-4a3e-a504-1ae8a15f32cf" providerId="AD" clId="Web-{CBB13F94-8460-4EA2-037A-B076F8DD0ECB}" dt="2025-03-10T04:38:32.899" v="13"/>
        <pc:sldMasterMkLst>
          <pc:docMk/>
          <pc:sldMasterMk cId="1839441819" sldId="2147483672"/>
        </pc:sldMasterMkLst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3588439607" sldId="2147483673"/>
          </pc:sldLayoutMkLst>
        </pc:sldLayoutChg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513724099" sldId="2147483674"/>
          </pc:sldLayoutMkLst>
        </pc:sldLayoutChg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224319499" sldId="2147483675"/>
          </pc:sldLayoutMkLst>
        </pc:sldLayoutChg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1558115439" sldId="2147483676"/>
          </pc:sldLayoutMkLst>
        </pc:sldLayoutChg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3057765166" sldId="2147483677"/>
          </pc:sldLayoutMkLst>
        </pc:sldLayoutChg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424776376" sldId="2147483678"/>
          </pc:sldLayoutMkLst>
        </pc:sldLayoutChg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2493308523" sldId="2147483679"/>
          </pc:sldLayoutMkLst>
        </pc:sldLayoutChg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3786362078" sldId="2147483680"/>
          </pc:sldLayoutMkLst>
        </pc:sldLayoutChg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4133435030" sldId="2147483681"/>
          </pc:sldLayoutMkLst>
        </pc:sldLayoutChg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1869208726" sldId="2147483682"/>
          </pc:sldLayoutMkLst>
        </pc:sldLayoutChg>
        <pc:sldLayoutChg chg="add">
          <pc:chgData name="DEVINENI NEHA NAIDU" userId="S::22b81a0524@cvr.ac.in::c368a4e5-8d5b-4a3e-a504-1ae8a15f32cf" providerId="AD" clId="Web-{CBB13F94-8460-4EA2-037A-B076F8DD0ECB}" dt="2025-03-10T04:38:32.899" v="13"/>
          <pc:sldLayoutMkLst>
            <pc:docMk/>
            <pc:sldMasterMk cId="1839441819" sldId="2147483672"/>
            <pc:sldLayoutMk cId="3091768424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6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1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4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C98C6-C91F-8102-EDF5-EAA00E76C3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4241" r="34226"/>
          <a:stretch/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519" y="1371601"/>
            <a:ext cx="4023360" cy="26714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SHIKSHAK MAHODAY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B.Ashrita(22B81A0507)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G.Ashwini</a:t>
            </a:r>
            <a:r>
              <a:rPr lang="en-US" dirty="0"/>
              <a:t>(2B81A0508)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D.Neha</a:t>
            </a:r>
            <a:r>
              <a:rPr lang="en-US" dirty="0"/>
              <a:t>(22b81A0524)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t.saiaree</a:t>
            </a:r>
            <a:r>
              <a:rPr lang="en-US" dirty="0"/>
              <a:t>(22B81A0534)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V.S.SPOORTHY(22B81A0543)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19011D-4C49-6ABA-3225-7FB669F7EF51}"/>
              </a:ext>
            </a:extLst>
          </p:cNvPr>
          <p:cNvSpPr txBox="1"/>
          <p:nvPr/>
        </p:nvSpPr>
        <p:spPr>
          <a:xfrm>
            <a:off x="6020393" y="448028"/>
            <a:ext cx="565636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dirty="0">
                <a:latin typeface="Cambria"/>
                <a:ea typeface="Cambria"/>
              </a:rPr>
              <a:t>BINARY </a:t>
            </a:r>
          </a:p>
          <a:p>
            <a:r>
              <a:rPr lang="en-US" sz="7200" b="1" dirty="0">
                <a:latin typeface="Cambria"/>
                <a:ea typeface="Cambria"/>
              </a:rPr>
              <a:t>         BEASTS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EC1E4-4F17-AB99-D81D-F28CB0F35849}"/>
              </a:ext>
            </a:extLst>
          </p:cNvPr>
          <p:cNvSpPr txBox="1"/>
          <p:nvPr/>
        </p:nvSpPr>
        <p:spPr>
          <a:xfrm>
            <a:off x="1808434" y="2743751"/>
            <a:ext cx="874825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 dirty="0">
                <a:latin typeface="Cambria"/>
                <a:ea typeface="Cambria"/>
              </a:rPr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40257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6047-96A3-A78D-D379-D3C0DDA9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AD0A-E868-A090-3F4F-9ACBB0DC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To develop an AI-powered data science tutor that provides personalized, interactive learning experiences.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Utilizes the Flask framework and </a:t>
            </a:r>
            <a:r>
              <a:rPr lang="en-US" sz="2400" dirty="0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gTTs</a:t>
            </a:r>
            <a:r>
              <a:rPr lang="en-US" sz="24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(Google Text-to-Speech) library to deliver explanations in both text and audio formats.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Make data science concepts accessible and engaging for learners of all levels.</a:t>
            </a:r>
            <a:endParaRPr lang="en-US" sz="2400" dirty="0">
              <a:latin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9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3FB7-9B4E-76B5-CD09-93E59CDC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34" y="1152396"/>
            <a:ext cx="10911806" cy="878075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 Problem Statement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E16B-CE0D-3AF0-92CD-857FF14F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71" y="2048925"/>
            <a:ext cx="10786546" cy="41507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u="sng" dirty="0">
                <a:latin typeface="Calibri"/>
                <a:ea typeface="+mn-lt"/>
                <a:cs typeface="+mn-lt"/>
              </a:rPr>
              <a:t>Challenges Faced by Learners:</a:t>
            </a:r>
          </a:p>
          <a:p>
            <a:r>
              <a:rPr lang="en-US" b="1" dirty="0">
                <a:latin typeface="Calibri"/>
                <a:ea typeface="+mn-lt"/>
                <a:cs typeface="+mn-lt"/>
              </a:rPr>
              <a:t>Resource Accessibility:</a:t>
            </a:r>
            <a:r>
              <a:rPr lang="en-US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Many learners struggle to find reliable and easy-to-understand resources for complex data science concepts.</a:t>
            </a:r>
            <a:endParaRPr lang="en-US" b="1" dirty="0">
              <a:latin typeface="Calibri"/>
              <a:ea typeface="+mn-lt"/>
              <a:cs typeface="+mn-lt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Personalization Needs:</a:t>
            </a:r>
            <a:r>
              <a:rPr lang="en-US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Users often require tailored guidance that aligns with their individual skill levels and learning preferences.</a:t>
            </a:r>
            <a:endParaRPr lang="en-US" dirty="0">
              <a:latin typeface="Calibri"/>
            </a:endParaRPr>
          </a:p>
          <a:p>
            <a:r>
              <a:rPr lang="en-US" b="1" u="sng" dirty="0">
                <a:latin typeface="Calibri"/>
                <a:ea typeface="+mn-lt"/>
                <a:cs typeface="+mn-lt"/>
              </a:rPr>
              <a:t>Target Users:</a:t>
            </a:r>
            <a:endParaRPr lang="en-US" b="1" u="sng">
              <a:latin typeface="Calibri"/>
              <a:ea typeface="+mn-lt"/>
              <a:cs typeface="+mn-lt"/>
            </a:endParaRPr>
          </a:p>
          <a:p>
            <a:pPr marL="493395" lvl="1"/>
            <a:r>
              <a:rPr lang="en-US" sz="2000" b="1" dirty="0">
                <a:latin typeface="Calibri"/>
                <a:ea typeface="+mn-lt"/>
                <a:cs typeface="+mn-lt"/>
              </a:rPr>
              <a:t>Aspiring Data Scientists:</a:t>
            </a:r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Individuals looking to enter the field of data science.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2000" b="1" dirty="0">
                <a:latin typeface="Calibri"/>
                <a:ea typeface="+mn-lt"/>
                <a:cs typeface="+mn-lt"/>
              </a:rPr>
              <a:t>Students &amp; Professionals:</a:t>
            </a:r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Those seeking to enhance their knowledge and skills in data science.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2000" b="1" dirty="0">
                <a:latin typeface="Calibri"/>
                <a:ea typeface="+mn-lt"/>
                <a:cs typeface="+mn-lt"/>
              </a:rPr>
              <a:t>Self-Learners:</a:t>
            </a:r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Individuals who prefer a personalized, multimodal approach to education, combining text and audio.</a:t>
            </a:r>
            <a:endParaRPr lang="en-US" sz="2000" dirty="0">
              <a:latin typeface="Calibri"/>
            </a:endParaRPr>
          </a:p>
          <a:p>
            <a:endParaRPr lang="en-US" b="1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386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4090-8144-20E4-3C94-7F92B99E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48012"/>
            <a:ext cx="10682162" cy="83632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ea typeface="+mj-lt"/>
                <a:cs typeface="+mj-lt"/>
              </a:rPr>
              <a:t>Proposed Solution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120C-2424-4F60-9ACE-5526AE22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913226"/>
            <a:ext cx="10890928" cy="4286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b="1" u="sng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AI-Powered Tutor Features:</a:t>
            </a:r>
            <a:endParaRPr lang="en-US" u="sng" dirty="0">
              <a:latin typeface="Calibri"/>
            </a:endParaRPr>
          </a:p>
          <a:p>
            <a:pPr marL="779145" lvl="1" indent="-285750">
              <a:buFont typeface="Arial"/>
              <a:buChar char="•"/>
            </a:pPr>
            <a:r>
              <a:rPr lang="en-US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Personalized Explanations:</a:t>
            </a:r>
            <a:r>
              <a:rPr lang="en-US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The system generates customized explanations based on user queries, adapting to their expertise level.</a:t>
            </a:r>
            <a:endParaRPr lang="en-US">
              <a:latin typeface="Calibri"/>
              <a:ea typeface="Calibri"/>
              <a:cs typeface="Calibri"/>
            </a:endParaRPr>
          </a:p>
          <a:p>
            <a:pPr marL="779145" lvl="1" indent="-285750">
              <a:buFont typeface="Arial"/>
              <a:buChar char="•"/>
            </a:pPr>
            <a:r>
              <a:rPr lang="en-US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Interactive Q&amp;A:</a:t>
            </a:r>
            <a:r>
              <a:rPr lang="en-US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Users can engage in a question-and-answer format to clarify doubts and deepen understanding.</a:t>
            </a:r>
            <a:endParaRPr lang="en-US">
              <a:latin typeface="Calibri"/>
              <a:ea typeface="Calibri"/>
              <a:cs typeface="Calibri"/>
            </a:endParaRPr>
          </a:p>
          <a:p>
            <a:pPr marL="779145" lvl="1" indent="-285750">
              <a:buFont typeface="Arial"/>
              <a:buChar char="•"/>
            </a:pPr>
            <a:r>
              <a:rPr lang="en-US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Progress Tracking: </a:t>
            </a:r>
            <a:r>
              <a:rPr lang="en-US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The tutor tracks user progress and adjusts learning paths to ensure effective learning</a:t>
            </a:r>
            <a:r>
              <a:rPr lang="en-US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.</a:t>
            </a:r>
            <a:endParaRPr lang="en-US" b="1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u="sng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Technology Stack:</a:t>
            </a:r>
            <a:endParaRPr lang="en-US" b="1" u="sng" dirty="0">
              <a:latin typeface="Calibri"/>
            </a:endParaRPr>
          </a:p>
          <a:p>
            <a:pPr marL="779145" lvl="1" indent="-285750">
              <a:buFont typeface="Arial"/>
              <a:buChar char="•"/>
            </a:pPr>
            <a:r>
              <a:rPr lang="en-US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Backend:</a:t>
            </a:r>
            <a:r>
              <a:rPr lang="en-US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Utilizes the Flask framework for server-side logic and </a:t>
            </a:r>
            <a:r>
              <a:rPr lang="en-US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gTTs</a:t>
            </a:r>
            <a:r>
              <a:rPr lang="en-US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for text-to-speech functionality.</a:t>
            </a:r>
            <a:endParaRPr lang="en-US">
              <a:latin typeface="Calibri"/>
              <a:ea typeface="Calibri"/>
              <a:cs typeface="Calibri"/>
            </a:endParaRPr>
          </a:p>
          <a:p>
            <a:pPr marL="779145" lvl="1" indent="-285750">
              <a:buFont typeface="Arial"/>
              <a:buChar char="•"/>
            </a:pPr>
            <a:r>
              <a:rPr lang="en-US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Frontend:</a:t>
            </a:r>
            <a:r>
              <a:rPr lang="en-US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Built using </a:t>
            </a:r>
            <a:r>
              <a:rPr lang="en-US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Stream lit</a:t>
            </a:r>
            <a:r>
              <a:rPr lang="en-US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Web Framework for a user-friendly interface.</a:t>
            </a:r>
            <a:endParaRPr lang="en-US">
              <a:latin typeface="Calibri"/>
              <a:ea typeface="Calibri"/>
              <a:cs typeface="Calibri"/>
            </a:endParaRPr>
          </a:p>
          <a:p>
            <a:pPr marL="779145" lvl="1" indent="-285750">
              <a:buFont typeface="Arial"/>
              <a:buChar char="•"/>
            </a:pPr>
            <a:r>
              <a:rPr lang="en-US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Programming Language:</a:t>
            </a:r>
            <a:r>
              <a:rPr lang="en-US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Python, chosen for its versatility and strong support for data science applications.</a:t>
            </a:r>
            <a:endParaRPr lang="en-US" dirty="0">
              <a:latin typeface="Calibri"/>
            </a:endParaRPr>
          </a:p>
          <a:p>
            <a:pPr marL="264795" lvl="1" indent="0">
              <a:buNone/>
            </a:pPr>
            <a:endParaRPr lang="en-US" sz="12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0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C83-E204-3153-8F2B-9863E93A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48012"/>
            <a:ext cx="10723916" cy="773691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Project Phases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7583-5411-013F-9D55-803CD04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29719"/>
            <a:ext cx="10890928" cy="4369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u="sng" dirty="0">
                <a:latin typeface="Calibri"/>
                <a:ea typeface="+mn-lt"/>
                <a:cs typeface="+mn-lt"/>
              </a:rPr>
              <a:t>Phase 1: Brainstorming &amp; Ideation</a:t>
            </a:r>
            <a:endParaRPr lang="en-US" sz="2400" u="sng" dirty="0">
              <a:latin typeface="Calibri"/>
            </a:endParaRPr>
          </a:p>
          <a:p>
            <a:pPr marL="493395" lvl="1"/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Conducted brainstorming sessions to define the project’s objectives and key features.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Identified the core problems faced by learners and proposed the AI tutor as a solution.</a:t>
            </a:r>
            <a:endParaRPr lang="en-US" sz="2000" dirty="0">
              <a:latin typeface="Calibri"/>
            </a:endParaRPr>
          </a:p>
          <a:p>
            <a:r>
              <a:rPr lang="en-US" sz="2400" b="1" u="sng" dirty="0">
                <a:latin typeface="Calibri"/>
                <a:ea typeface="+mn-lt"/>
                <a:cs typeface="+mn-lt"/>
              </a:rPr>
              <a:t>Phase 2: Requirement Analysis</a:t>
            </a:r>
            <a:endParaRPr lang="en-US" sz="2400" u="sng" dirty="0">
              <a:latin typeface="Calibri"/>
            </a:endParaRPr>
          </a:p>
          <a:p>
            <a:pPr marL="493395" lvl="1"/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Defined technical requirements, including programming languages, frameworks, and libraries.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Established functional requirements for generating personalized explanations and supporting interactive Q&amp;A.</a:t>
            </a:r>
            <a:endParaRPr lang="en-US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91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2622-05EB-67E2-4F67-0755E02F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453938"/>
            <a:ext cx="10890928" cy="47456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b="1" u="sng" dirty="0">
                <a:latin typeface="Calibri"/>
                <a:ea typeface="+mn-lt"/>
                <a:cs typeface="+mn-lt"/>
              </a:rPr>
              <a:t>Phase 3: Project Design</a:t>
            </a:r>
            <a:endParaRPr lang="en-US" sz="2800" u="sng" dirty="0">
              <a:latin typeface="Calibri"/>
            </a:endParaRPr>
          </a:p>
          <a:p>
            <a:pPr marL="493395" lvl="1"/>
            <a:r>
              <a:rPr lang="en-US" sz="28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Developed the system architecture outlining user interactions and backend processing.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28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Created user flow diagrams to visualize the user experience from input to output.</a:t>
            </a:r>
            <a:endParaRPr lang="en-US" sz="2800" dirty="0">
              <a:latin typeface="Calibri"/>
            </a:endParaRPr>
          </a:p>
          <a:p>
            <a:r>
              <a:rPr lang="en-US" sz="2800" b="1" u="sng" dirty="0">
                <a:latin typeface="Calibri"/>
                <a:ea typeface="+mn-lt"/>
                <a:cs typeface="+mn-lt"/>
              </a:rPr>
              <a:t>Phase 4: Project Planning</a:t>
            </a:r>
            <a:endParaRPr lang="en-US" sz="2800" u="sng" dirty="0">
              <a:latin typeface="Calibri"/>
            </a:endParaRPr>
          </a:p>
          <a:p>
            <a:pPr marL="493395" lvl="1"/>
            <a:r>
              <a:rPr lang="en-US" sz="28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Adopted Agile methodologies to break down development tasks into manageable sprints for efficient completion.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C371-B4E5-A53F-A263-362BB651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64506"/>
            <a:ext cx="10369012" cy="72149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libri"/>
                <a:ea typeface="+mj-lt"/>
                <a:cs typeface="+mj-lt"/>
              </a:rPr>
              <a:t>Development Process:</a:t>
            </a:r>
            <a:endParaRPr lang="en-US" sz="4400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5FDC-ADCC-D076-4AFD-23DD442A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18" y="1735774"/>
            <a:ext cx="10880490" cy="4463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ea typeface="+mn-lt"/>
                <a:cs typeface="+mn-lt"/>
              </a:rPr>
              <a:t>Core Features Implementation:</a:t>
            </a:r>
            <a:endParaRPr lang="en-US" u="sng" dirty="0"/>
          </a:p>
          <a:p>
            <a:pPr marL="493395" lvl="1"/>
            <a:r>
              <a:rPr lang="en-US" sz="1600" b="1" dirty="0">
                <a:latin typeface="Calibri"/>
                <a:ea typeface="+mn-lt"/>
                <a:cs typeface="+mn-lt"/>
              </a:rPr>
              <a:t>API Key Authentication:</a:t>
            </a:r>
            <a:r>
              <a:rPr lang="en-US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Ensured secure access to the backend services.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1600" b="1" dirty="0">
                <a:latin typeface="Calibri"/>
                <a:ea typeface="+mn-lt"/>
                <a:cs typeface="+mn-lt"/>
              </a:rPr>
              <a:t>AI Response Generation:</a:t>
            </a:r>
            <a:r>
              <a:rPr lang="en-US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Developed logic to generate both text and audio explanations based on user input.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1600" b="1" dirty="0">
                <a:latin typeface="Calibri"/>
                <a:ea typeface="+mn-lt"/>
                <a:cs typeface="+mn-lt"/>
              </a:rPr>
              <a:t>Query Handling Optimization:</a:t>
            </a:r>
            <a:r>
              <a:rPr lang="en-US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Enhanced the system’s ability to process user queries efficiently.</a:t>
            </a:r>
            <a:endParaRPr lang="en-US" sz="1600" dirty="0">
              <a:latin typeface="Calibri"/>
            </a:endParaRPr>
          </a:p>
          <a:p>
            <a:r>
              <a:rPr lang="en-US" b="1" u="sng" dirty="0">
                <a:ea typeface="+mn-lt"/>
                <a:cs typeface="+mn-lt"/>
              </a:rPr>
              <a:t>Challenges Encountered:</a:t>
            </a:r>
            <a:endParaRPr lang="en-US" u="sng" dirty="0"/>
          </a:p>
          <a:p>
            <a:pPr marL="493395" lvl="1"/>
            <a:r>
              <a:rPr lang="en-US" sz="1600" b="1" dirty="0">
                <a:latin typeface="Calibri"/>
                <a:ea typeface="+mn-lt"/>
                <a:cs typeface="+mn-lt"/>
              </a:rPr>
              <a:t>Delayed API Response Times:</a:t>
            </a:r>
            <a:r>
              <a:rPr lang="en-US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Implemented response caching to improve performance for frequently asked questions.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1600" b="1" dirty="0">
                <a:latin typeface="Calibri"/>
                <a:ea typeface="+mn-lt"/>
                <a:cs typeface="+mn-lt"/>
              </a:rPr>
              <a:t>Limited API Calls:</a:t>
            </a:r>
            <a:r>
              <a:rPr lang="en-US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Optimized query structures to minimize redundant API calls and stay within rate limits.</a:t>
            </a:r>
            <a:endParaRPr lang="en-US" sz="1600">
              <a:latin typeface="Calibri"/>
              <a:ea typeface="Calibri"/>
              <a:cs typeface="Calibri"/>
            </a:endParaRPr>
          </a:p>
          <a:p>
            <a:r>
              <a:rPr lang="en-US" b="1" u="sng" dirty="0">
                <a:ea typeface="+mn-lt"/>
                <a:cs typeface="+mn-lt"/>
              </a:rPr>
              <a:t>User Interface Development</a:t>
            </a:r>
            <a:r>
              <a:rPr lang="en-US" sz="1200" b="1" u="sng" dirty="0">
                <a:ea typeface="+mn-lt"/>
                <a:cs typeface="+mn-lt"/>
              </a:rPr>
              <a:t>:</a:t>
            </a:r>
            <a:endParaRPr lang="en-US" u="sng" dirty="0"/>
          </a:p>
          <a:p>
            <a:pPr marL="493395" lvl="1"/>
            <a:r>
              <a:rPr lang="en-US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Designed a minimalist and intuitive UI to facilitate seamless navigation and enhance user experience.</a:t>
            </a:r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2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EA41-F75B-6E6C-062B-2240AE59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Testing &amp; Validation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7AF7-8A2C-0CD1-A424-6996B0C4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18" y="2268130"/>
            <a:ext cx="10880490" cy="3931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u="sng" dirty="0">
                <a:latin typeface="Calibri"/>
                <a:ea typeface="+mn-lt"/>
                <a:cs typeface="+mn-lt"/>
              </a:rPr>
              <a:t>Functional Testing:</a:t>
            </a:r>
            <a:endParaRPr lang="en-US" sz="2400" u="sng" dirty="0">
              <a:latin typeface="Calibri"/>
            </a:endParaRPr>
          </a:p>
          <a:p>
            <a:pPr marL="493395" lvl="1"/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Conducted tests with various queries to ensure the AI generates clear and relevant explanations.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Example Test Cases: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lvl="2"/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Query: "Explain Linear Regression for beginners" - Expected a simple explanation.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lvl="2"/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Query: "Provide an example of Decision Trees" - Expected a relevant example with explanation.</a:t>
            </a:r>
            <a:endParaRPr lang="en-US" sz="2000" dirty="0">
              <a:latin typeface="Calibri"/>
            </a:endParaRPr>
          </a:p>
          <a:p>
            <a:r>
              <a:rPr lang="en-US" sz="2400" b="1" u="sng" dirty="0">
                <a:latin typeface="Calibri"/>
                <a:ea typeface="+mn-lt"/>
                <a:cs typeface="+mn-lt"/>
              </a:rPr>
              <a:t>Performance Testing:</a:t>
            </a:r>
            <a:endParaRPr lang="en-US" sz="2400" u="sng" dirty="0">
              <a:latin typeface="Calibri"/>
            </a:endParaRPr>
          </a:p>
          <a:p>
            <a:pPr marL="493395" lvl="1"/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Measured AI response times to ensure they meet the target of under 700ms.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20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Identified areas needing optimization for faster response generation.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9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E299-8CB4-8B60-A2E4-EDFD4E0F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62834"/>
            <a:ext cx="10682162" cy="888513"/>
          </a:xfrm>
        </p:spPr>
        <p:txBody>
          <a:bodyPr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Final Validation: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242E-2550-47DC-BF13-3340BBD9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01" y="1965418"/>
            <a:ext cx="10776107" cy="42342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 dirty="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28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Ensured the UI is fully responsive across devices (mobile and desktop).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 marL="493395" lvl="1"/>
            <a:r>
              <a:rPr lang="en-US" sz="28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Conducted deployment testing to confirm the app is accessible online via </a:t>
            </a:r>
            <a:r>
              <a:rPr lang="en-US" sz="2800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Streamlit</a:t>
            </a:r>
            <a:r>
              <a:rPr lang="en-US" sz="28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Sharing.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7173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DashVTI</vt:lpstr>
      <vt:lpstr>SHIKSHAK MAHODAY</vt:lpstr>
      <vt:lpstr>OBJECTIVE:</vt:lpstr>
      <vt:lpstr> Problem Statement</vt:lpstr>
      <vt:lpstr>Proposed Solution</vt:lpstr>
      <vt:lpstr>Project Phases</vt:lpstr>
      <vt:lpstr>PowerPoint Presentation</vt:lpstr>
      <vt:lpstr>Development Process:</vt:lpstr>
      <vt:lpstr>Testing &amp; Validation</vt:lpstr>
      <vt:lpstr>Final Validation: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186</cp:revision>
  <dcterms:created xsi:type="dcterms:W3CDTF">2025-03-10T04:37:46Z</dcterms:created>
  <dcterms:modified xsi:type="dcterms:W3CDTF">2025-03-10T05:21:35Z</dcterms:modified>
</cp:coreProperties>
</file>