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9" r:id="rId2"/>
  </p:sldMasterIdLst>
  <p:sldIdLst>
    <p:sldId id="256" r:id="rId3"/>
    <p:sldId id="259" r:id="rId4"/>
    <p:sldId id="278" r:id="rId5"/>
    <p:sldId id="271" r:id="rId6"/>
    <p:sldId id="279" r:id="rId7"/>
    <p:sldId id="282" r:id="rId8"/>
    <p:sldId id="270" r:id="rId9"/>
    <p:sldId id="281" r:id="rId10"/>
    <p:sldId id="280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406BA9-C4C7-48BA-98C2-D7CF70CF4089}" v="4" dt="2022-12-13T03:03:40.7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Sree" userId="d685a0b8b53672ec" providerId="LiveId" clId="{D0406BA9-C4C7-48BA-98C2-D7CF70CF4089}"/>
    <pc:docChg chg="custSel addSld delSld modSld">
      <pc:chgData name="Sai Sree" userId="d685a0b8b53672ec" providerId="LiveId" clId="{D0406BA9-C4C7-48BA-98C2-D7CF70CF4089}" dt="2022-12-13T03:04:38.900" v="123" actId="20577"/>
      <pc:docMkLst>
        <pc:docMk/>
      </pc:docMkLst>
      <pc:sldChg chg="addSp delSp modSp del mod">
        <pc:chgData name="Sai Sree" userId="d685a0b8b53672ec" providerId="LiveId" clId="{D0406BA9-C4C7-48BA-98C2-D7CF70CF4089}" dt="2022-12-13T03:02:40.188" v="107" actId="2696"/>
        <pc:sldMkLst>
          <pc:docMk/>
          <pc:sldMk cId="1416305831" sldId="269"/>
        </pc:sldMkLst>
        <pc:spChg chg="add mod">
          <ac:chgData name="Sai Sree" userId="d685a0b8b53672ec" providerId="LiveId" clId="{D0406BA9-C4C7-48BA-98C2-D7CF70CF4089}" dt="2022-12-13T03:00:45.321" v="81" actId="14100"/>
          <ac:spMkLst>
            <pc:docMk/>
            <pc:sldMk cId="1416305831" sldId="269"/>
            <ac:spMk id="4" creationId="{2C965AB2-3932-7C09-087C-DF55887092C2}"/>
          </ac:spMkLst>
        </pc:spChg>
        <pc:picChg chg="del">
          <ac:chgData name="Sai Sree" userId="d685a0b8b53672ec" providerId="LiveId" clId="{D0406BA9-C4C7-48BA-98C2-D7CF70CF4089}" dt="2022-12-13T03:00:23.292" v="77" actId="478"/>
          <ac:picMkLst>
            <pc:docMk/>
            <pc:sldMk cId="1416305831" sldId="269"/>
            <ac:picMk id="5" creationId="{C2599A97-FB04-7FF9-1D09-E73F820F8B8C}"/>
          </ac:picMkLst>
        </pc:picChg>
        <pc:picChg chg="del">
          <ac:chgData name="Sai Sree" userId="d685a0b8b53672ec" providerId="LiveId" clId="{D0406BA9-C4C7-48BA-98C2-D7CF70CF4089}" dt="2022-12-13T03:00:28.824" v="79" actId="478"/>
          <ac:picMkLst>
            <pc:docMk/>
            <pc:sldMk cId="1416305831" sldId="269"/>
            <ac:picMk id="9" creationId="{8205474D-1DC8-72E4-8C0A-284E7E07D647}"/>
          </ac:picMkLst>
        </pc:picChg>
      </pc:sldChg>
      <pc:sldChg chg="addSp delSp modSp mod">
        <pc:chgData name="Sai Sree" userId="d685a0b8b53672ec" providerId="LiveId" clId="{D0406BA9-C4C7-48BA-98C2-D7CF70CF4089}" dt="2022-12-13T03:02:19.077" v="105" actId="1076"/>
        <pc:sldMkLst>
          <pc:docMk/>
          <pc:sldMk cId="1195698132" sldId="270"/>
        </pc:sldMkLst>
        <pc:spChg chg="mod">
          <ac:chgData name="Sai Sree" userId="d685a0b8b53672ec" providerId="LiveId" clId="{D0406BA9-C4C7-48BA-98C2-D7CF70CF4089}" dt="2022-12-13T03:02:19.077" v="105" actId="1076"/>
          <ac:spMkLst>
            <pc:docMk/>
            <pc:sldMk cId="1195698132" sldId="270"/>
            <ac:spMk id="2" creationId="{41FE62F8-EAA1-D491-B56C-A7AC9821A288}"/>
          </ac:spMkLst>
        </pc:spChg>
        <pc:spChg chg="add del mod">
          <ac:chgData name="Sai Sree" userId="d685a0b8b53672ec" providerId="LiveId" clId="{D0406BA9-C4C7-48BA-98C2-D7CF70CF4089}" dt="2022-12-13T03:02:13.218" v="104"/>
          <ac:spMkLst>
            <pc:docMk/>
            <pc:sldMk cId="1195698132" sldId="270"/>
            <ac:spMk id="4" creationId="{E79C6EC0-999B-8D80-CF5E-7547C49506BD}"/>
          </ac:spMkLst>
        </pc:spChg>
        <pc:picChg chg="del">
          <ac:chgData name="Sai Sree" userId="d685a0b8b53672ec" providerId="LiveId" clId="{D0406BA9-C4C7-48BA-98C2-D7CF70CF4089}" dt="2022-12-13T03:01:56.251" v="101" actId="478"/>
          <ac:picMkLst>
            <pc:docMk/>
            <pc:sldMk cId="1195698132" sldId="270"/>
            <ac:picMk id="5" creationId="{39E5D8B1-34B9-96A2-3627-D5502A5888AA}"/>
          </ac:picMkLst>
        </pc:picChg>
        <pc:picChg chg="add mod">
          <ac:chgData name="Sai Sree" userId="d685a0b8b53672ec" providerId="LiveId" clId="{D0406BA9-C4C7-48BA-98C2-D7CF70CF4089}" dt="2022-12-13T03:02:13.218" v="104"/>
          <ac:picMkLst>
            <pc:docMk/>
            <pc:sldMk cId="1195698132" sldId="270"/>
            <ac:picMk id="6" creationId="{6E98C7FA-293A-5083-5303-2570F2873EE0}"/>
          </ac:picMkLst>
        </pc:picChg>
        <pc:picChg chg="del">
          <ac:chgData name="Sai Sree" userId="d685a0b8b53672ec" providerId="LiveId" clId="{D0406BA9-C4C7-48BA-98C2-D7CF70CF4089}" dt="2022-12-13T03:02:00.239" v="103" actId="478"/>
          <ac:picMkLst>
            <pc:docMk/>
            <pc:sldMk cId="1195698132" sldId="270"/>
            <ac:picMk id="7" creationId="{F5AA552C-DCB3-ED82-822B-401245D3891A}"/>
          </ac:picMkLst>
        </pc:picChg>
      </pc:sldChg>
      <pc:sldChg chg="modSp mod">
        <pc:chgData name="Sai Sree" userId="d685a0b8b53672ec" providerId="LiveId" clId="{D0406BA9-C4C7-48BA-98C2-D7CF70CF4089}" dt="2022-12-13T02:59:59.321" v="74" actId="27636"/>
        <pc:sldMkLst>
          <pc:docMk/>
          <pc:sldMk cId="3925945905" sldId="271"/>
        </pc:sldMkLst>
        <pc:spChg chg="mod">
          <ac:chgData name="Sai Sree" userId="d685a0b8b53672ec" providerId="LiveId" clId="{D0406BA9-C4C7-48BA-98C2-D7CF70CF4089}" dt="2022-12-13T02:59:59.321" v="74" actId="27636"/>
          <ac:spMkLst>
            <pc:docMk/>
            <pc:sldMk cId="3925945905" sldId="271"/>
            <ac:spMk id="2" creationId="{07496524-19AC-33EC-D4A4-03EE254A4AB8}"/>
          </ac:spMkLst>
        </pc:spChg>
        <pc:spChg chg="mod">
          <ac:chgData name="Sai Sree" userId="d685a0b8b53672ec" providerId="LiveId" clId="{D0406BA9-C4C7-48BA-98C2-D7CF70CF4089}" dt="2022-12-13T02:59:31.281" v="66" actId="20577"/>
          <ac:spMkLst>
            <pc:docMk/>
            <pc:sldMk cId="3925945905" sldId="271"/>
            <ac:spMk id="3" creationId="{1891642D-B9F1-0EAE-687A-96401C2FCDA7}"/>
          </ac:spMkLst>
        </pc:spChg>
      </pc:sldChg>
      <pc:sldChg chg="modSp mod">
        <pc:chgData name="Sai Sree" userId="d685a0b8b53672ec" providerId="LiveId" clId="{D0406BA9-C4C7-48BA-98C2-D7CF70CF4089}" dt="2022-12-13T03:00:11.811" v="76" actId="20577"/>
        <pc:sldMkLst>
          <pc:docMk/>
          <pc:sldMk cId="36719712" sldId="279"/>
        </pc:sldMkLst>
        <pc:spChg chg="mod">
          <ac:chgData name="Sai Sree" userId="d685a0b8b53672ec" providerId="LiveId" clId="{D0406BA9-C4C7-48BA-98C2-D7CF70CF4089}" dt="2022-12-13T03:00:11.811" v="76" actId="20577"/>
          <ac:spMkLst>
            <pc:docMk/>
            <pc:sldMk cId="36719712" sldId="279"/>
            <ac:spMk id="3" creationId="{17CE294E-DD93-8914-D3B0-5DFC7B47480B}"/>
          </ac:spMkLst>
        </pc:spChg>
      </pc:sldChg>
      <pc:sldChg chg="modSp mod">
        <pc:chgData name="Sai Sree" userId="d685a0b8b53672ec" providerId="LiveId" clId="{D0406BA9-C4C7-48BA-98C2-D7CF70CF4089}" dt="2022-12-13T03:04:38.900" v="123" actId="20577"/>
        <pc:sldMkLst>
          <pc:docMk/>
          <pc:sldMk cId="2809164629" sldId="280"/>
        </pc:sldMkLst>
        <pc:spChg chg="mod">
          <ac:chgData name="Sai Sree" userId="d685a0b8b53672ec" providerId="LiveId" clId="{D0406BA9-C4C7-48BA-98C2-D7CF70CF4089}" dt="2022-12-13T03:04:38.900" v="123" actId="20577"/>
          <ac:spMkLst>
            <pc:docMk/>
            <pc:sldMk cId="2809164629" sldId="280"/>
            <ac:spMk id="3" creationId="{E46D3E42-692B-9F06-DC8F-717832404D9B}"/>
          </ac:spMkLst>
        </pc:spChg>
      </pc:sldChg>
      <pc:sldChg chg="addSp delSp modSp mod">
        <pc:chgData name="Sai Sree" userId="d685a0b8b53672ec" providerId="LiveId" clId="{D0406BA9-C4C7-48BA-98C2-D7CF70CF4089}" dt="2022-12-13T03:01:49.400" v="100" actId="20577"/>
        <pc:sldMkLst>
          <pc:docMk/>
          <pc:sldMk cId="381540530" sldId="281"/>
        </pc:sldMkLst>
        <pc:graphicFrameChg chg="modGraphic">
          <ac:chgData name="Sai Sree" userId="d685a0b8b53672ec" providerId="LiveId" clId="{D0406BA9-C4C7-48BA-98C2-D7CF70CF4089}" dt="2022-12-13T03:01:49.400" v="100" actId="20577"/>
          <ac:graphicFrameMkLst>
            <pc:docMk/>
            <pc:sldMk cId="381540530" sldId="281"/>
            <ac:graphicFrameMk id="4" creationId="{3B510428-77BE-A2B5-2C15-9A9FBC485A1D}"/>
          </ac:graphicFrameMkLst>
        </pc:graphicFrameChg>
        <pc:picChg chg="add mod">
          <ac:chgData name="Sai Sree" userId="d685a0b8b53672ec" providerId="LiveId" clId="{D0406BA9-C4C7-48BA-98C2-D7CF70CF4089}" dt="2022-12-13T03:01:27.859" v="85" actId="14100"/>
          <ac:picMkLst>
            <pc:docMk/>
            <pc:sldMk cId="381540530" sldId="281"/>
            <ac:picMk id="3" creationId="{7BEA02F3-8E74-6259-0601-EB1ED9C69488}"/>
          </ac:picMkLst>
        </pc:picChg>
        <pc:picChg chg="del">
          <ac:chgData name="Sai Sree" userId="d685a0b8b53672ec" providerId="LiveId" clId="{D0406BA9-C4C7-48BA-98C2-D7CF70CF4089}" dt="2022-12-13T03:01:02.758" v="82" actId="478"/>
          <ac:picMkLst>
            <pc:docMk/>
            <pc:sldMk cId="381540530" sldId="281"/>
            <ac:picMk id="7" creationId="{B6E9FB18-C766-6802-F010-240580D6DDF7}"/>
          </ac:picMkLst>
        </pc:picChg>
      </pc:sldChg>
      <pc:sldChg chg="addSp delSp modSp new mod">
        <pc:chgData name="Sai Sree" userId="d685a0b8b53672ec" providerId="LiveId" clId="{D0406BA9-C4C7-48BA-98C2-D7CF70CF4089}" dt="2022-12-13T03:04:20.328" v="121" actId="1076"/>
        <pc:sldMkLst>
          <pc:docMk/>
          <pc:sldMk cId="3685356697" sldId="282"/>
        </pc:sldMkLst>
        <pc:spChg chg="mod">
          <ac:chgData name="Sai Sree" userId="d685a0b8b53672ec" providerId="LiveId" clId="{D0406BA9-C4C7-48BA-98C2-D7CF70CF4089}" dt="2022-12-13T03:04:20.328" v="121" actId="1076"/>
          <ac:spMkLst>
            <pc:docMk/>
            <pc:sldMk cId="3685356697" sldId="282"/>
            <ac:spMk id="2" creationId="{75FA262A-E226-EEC8-274F-20F808F29737}"/>
          </ac:spMkLst>
        </pc:spChg>
        <pc:spChg chg="del">
          <ac:chgData name="Sai Sree" userId="d685a0b8b53672ec" providerId="LiveId" clId="{D0406BA9-C4C7-48BA-98C2-D7CF70CF4089}" dt="2022-12-13T03:02:55.020" v="110"/>
          <ac:spMkLst>
            <pc:docMk/>
            <pc:sldMk cId="3685356697" sldId="282"/>
            <ac:spMk id="3" creationId="{E05A5FB3-6A6C-F0D6-F948-0BB59EEAF8C4}"/>
          </ac:spMkLst>
        </pc:spChg>
        <pc:picChg chg="add mod">
          <ac:chgData name="Sai Sree" userId="d685a0b8b53672ec" providerId="LiveId" clId="{D0406BA9-C4C7-48BA-98C2-D7CF70CF4089}" dt="2022-12-13T03:04:18.898" v="120" actId="14100"/>
          <ac:picMkLst>
            <pc:docMk/>
            <pc:sldMk cId="3685356697" sldId="282"/>
            <ac:picMk id="4" creationId="{31F89703-6A92-1309-3648-3038015400F4}"/>
          </ac:picMkLst>
        </pc:picChg>
        <pc:picChg chg="add mod">
          <ac:chgData name="Sai Sree" userId="d685a0b8b53672ec" providerId="LiveId" clId="{D0406BA9-C4C7-48BA-98C2-D7CF70CF4089}" dt="2022-12-13T03:04:12.587" v="119" actId="14100"/>
          <ac:picMkLst>
            <pc:docMk/>
            <pc:sldMk cId="3685356697" sldId="282"/>
            <ac:picMk id="5" creationId="{C1D3F44B-F1DA-1957-810B-071F4B3E151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4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3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33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5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9764-C16B-8666-6E54-EDB6BAB0C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E8906-3F6D-7E4D-541D-21DEE74F8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F3154-5608-F057-E8D5-60CCEFC5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B3987-77C7-AA12-89C6-E7479175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376E1-75EC-3FF3-D71F-5E0E7871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15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23FD-8FB2-D0BE-E544-498A1C2C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DDA66-826E-82A3-4EBC-7A4BB44E0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BA22D-A5A0-4CDB-2020-E94446086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9B929-243D-21D1-2373-C4E53CDD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4EDBF-AD17-42C2-FC0C-E46B5700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59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70410-34E2-B898-694E-92FEED9A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AF352-7057-2CC9-E35C-15742AC16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ECBF7-3396-34EA-AC50-52C5818D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0A637-57BA-2482-7EB6-7A731B0C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9BAD7-D94F-45C1-9A79-EAE97EF0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89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8F38-CC4A-9B6C-CE2B-E865AF22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0BA4-C51D-450A-6303-6ACBE5D29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589FF-191F-62F1-23A7-F9233B1F9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EBBEA-FB4C-8A18-2806-B997AC74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114B0-BB31-743B-C287-170DFCE82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F67D3-FEA3-F810-5547-14598D84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36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6A6DF-472C-D4D8-54B3-C60E53ED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90DC1-A348-02AB-DA0F-06282FDDB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F113F-CF3B-8795-5B0C-1BCC0F851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F81E0-2A0E-98FD-2B1D-21888BAE3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98BE27-BF7E-7B4A-2368-3E9A7EA6D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831EB8-E72D-C0F4-E11A-52AAF0BE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B1548-31BD-4598-749E-3AC93027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C447BF-6167-A5A7-4F4B-5D7FD51B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809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919F-AF2E-C538-B66C-94C8BE05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2643F-6B67-484A-7953-84B63B0B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E763D-12FF-5D9E-D1A2-01338CA9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1E5A7-D830-7A1D-F61F-2905D0999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9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A04CCC-F183-8BCD-EC9F-AC4317AE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D39A3-269A-7F6E-8CB8-7C8481C7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0320B-4C29-1698-3631-1B1F0ED0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0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38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9CA6-57D4-2983-432E-FD44349DA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A9D5E-C49A-809F-FDDD-FD982E055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1597F-1713-27D9-5A1A-F5C17385A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75A4B-645D-47B7-FF74-B1D4020A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B41B5-DD82-B2CF-5109-2CABFD1C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F8917-4F64-EF1D-9E4C-CDD4D398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73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463C1-0255-A948-31EB-567BFA80D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AA65F-3FDD-6B5F-1316-C9A92D750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39FE1-0686-0A60-2516-2D4252EF6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93D3B-D820-2BE8-F64A-99A6358D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9F29E-B9D3-D954-AECF-5C3502A2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8AB98-0D34-829C-4870-E3C18E89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25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1325-A935-ECE1-E3F4-F3FF32920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C5836-EAD7-0F6B-0F01-625C70E6F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024F6-671A-FBA0-E351-783FF558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DD26C-549B-43EA-E9C9-B38F26C2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CFA24-A56B-4BB6-6B09-1D0C3DE6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59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0228C1-9E8C-34CD-79AA-C638FB39E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0E730-A64D-C5B2-2C2C-232421EBB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4949A-DDB4-24AD-4AFE-9E01E07E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7FC89-AD4D-68A8-520F-723074B9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AB5A8-0651-3B07-28B9-4430A771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8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6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2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7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1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9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77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335D6-E79F-CBBC-9982-24C867E2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58C90-06E6-BD5A-574B-BE3498EFA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A8A72-CDFF-FDAD-1ADF-17F5ED6C1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064A5-0E8B-0706-F739-476AC4956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A3FE7-760B-F3DE-CB58-88B5CBFD0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7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1209C-D15C-4B40-C01F-733A37DCC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388853"/>
            <a:ext cx="5962784" cy="1647645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Bell MT" panose="02020503060305020303" pitchFamily="18" charset="0"/>
              </a:rPr>
              <a:t>MACHINE LEARNING</a:t>
            </a:r>
            <a:br>
              <a:rPr lang="en-US" sz="4400" dirty="0">
                <a:latin typeface="Bell MT" panose="02020503060305020303" pitchFamily="18" charset="0"/>
              </a:rPr>
            </a:br>
            <a:r>
              <a:rPr lang="en-US" sz="4400" dirty="0">
                <a:latin typeface="Bell MT" panose="02020503060305020303" pitchFamily="18" charset="0"/>
              </a:rPr>
              <a:t> </a:t>
            </a:r>
            <a:r>
              <a:rPr lang="en-US" sz="4400" i="0" dirty="0">
                <a:latin typeface="Bell MT" panose="02020503060305020303" pitchFamily="18" charset="0"/>
              </a:rPr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CA244-BF64-E56F-C230-4407D7C6D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3976778"/>
            <a:ext cx="5679695" cy="1035169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3200" dirty="0"/>
              <a:t>  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POWER GENERATION IN US </a:t>
            </a:r>
          </a:p>
          <a:p>
            <a:pPr algn="l">
              <a:spcAft>
                <a:spcPts val="600"/>
              </a:spcAft>
            </a:pPr>
            <a:endParaRPr lang="en-US" dirty="0"/>
          </a:p>
        </p:txBody>
      </p:sp>
      <p:pic>
        <p:nvPicPr>
          <p:cNvPr id="4" name="Picture 3" descr="Connected sticks shaping polygons background">
            <a:extLst>
              <a:ext uri="{FF2B5EF4-FFF2-40B4-BE49-F238E27FC236}">
                <a16:creationId xmlns:a16="http://schemas.microsoft.com/office/drawing/2014/main" id="{F0760A18-3C9A-A696-E916-417E5E16D7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52" r="21310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7148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3BB29-57E9-432F-365B-59CFCCD0A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9464"/>
            <a:ext cx="10515600" cy="1112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                    THANK YOU </a:t>
            </a:r>
          </a:p>
        </p:txBody>
      </p:sp>
    </p:spTree>
    <p:extLst>
      <p:ext uri="{BB962C8B-B14F-4D97-AF65-F5344CB8AC3E}">
        <p14:creationId xmlns:p14="http://schemas.microsoft.com/office/powerpoint/2010/main" val="23867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9B9D-905B-CF12-4647-E323E7D53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b="1" i="0" dirty="0">
                <a:latin typeface="Amasis MT Pro Light" panose="020B06040202020202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EF2FD-223D-3622-8971-41F8589CE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Problem statement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Description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Conclusions</a:t>
            </a:r>
          </a:p>
          <a:p>
            <a:r>
              <a:rPr lang="en-US" dirty="0">
                <a:solidFill>
                  <a:srgbClr val="4444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6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4757-D050-688D-CC7C-D46B71359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j-lt"/>
              </a:rPr>
              <a:t>Problem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dirty="0">
                <a:latin typeface="+mj-lt"/>
              </a:rPr>
              <a:t>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78B21-1AF6-0501-E763-BAE0F82BA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objective of Power plants is to give their customers affordable, dependable electricity while also having as little of an impact on the environment as possible.</a:t>
            </a:r>
          </a:p>
          <a:p>
            <a:r>
              <a:rPr lang="en-US" dirty="0"/>
              <a:t>Examining and clustering the PUDL dataset and finding out which cluster have highest Sulphur and ash emission.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20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6524-19AC-33EC-D4A4-03EE254A4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1322"/>
            <a:ext cx="10515600" cy="1552754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1642D-B9F1-0EAE-687A-96401C2FC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dataset PUDL is extracted from massive dataset published by the US government which shows the fuel receipts.</a:t>
            </a:r>
          </a:p>
          <a:p>
            <a:r>
              <a:rPr lang="en-US" sz="2000" dirty="0"/>
              <a:t>The dataset consists of 20 attributes.</a:t>
            </a:r>
          </a:p>
          <a:p>
            <a:r>
              <a:rPr lang="en-US" sz="2000" dirty="0"/>
              <a:t>Looking through all variables and chosen all the numeric and characteristics variables.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4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B5D5-DBE1-7BFE-9885-B7757D42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320"/>
          </a:xfrm>
        </p:spPr>
        <p:txBody>
          <a:bodyPr/>
          <a:lstStyle/>
          <a:p>
            <a:pPr algn="ctr"/>
            <a:r>
              <a:rPr lang="en-US" sz="4400" u="sng" dirty="0"/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94E-DD93-8914-D3B0-5DFC7B474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989"/>
            <a:ext cx="10515600" cy="4986517"/>
          </a:xfrm>
        </p:spPr>
        <p:txBody>
          <a:bodyPr/>
          <a:lstStyle/>
          <a:p>
            <a:r>
              <a:rPr lang="en-US" dirty="0"/>
              <a:t>Implemented K- means to cluster and analyzed the usage and composition.</a:t>
            </a:r>
          </a:p>
          <a:p>
            <a:r>
              <a:rPr lang="en-US" dirty="0"/>
              <a:t>Data is divided into 5 clusters based on sulfur content, ash content and fuel units received.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262A-E226-EEC8-274F-20F808F29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620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Wss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Method                                Silhouette Method </a:t>
            </a:r>
            <a:endParaRPr lang="en-US" dirty="0"/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31F89703-6A92-1309-3648-303801540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15882"/>
            <a:ext cx="3449128" cy="3146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C1D3F44B-F1DA-1957-810B-071F4B3E1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540" y="2615882"/>
            <a:ext cx="6857999" cy="301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5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62F8-EAA1-D491-B56C-A7AC9821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6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/>
              <a:t>CLUSTER PLOTS</a:t>
            </a:r>
          </a:p>
        </p:txBody>
      </p:sp>
      <p:pic>
        <p:nvPicPr>
          <p:cNvPr id="6" name="Content Placeholder 5" descr="Bar chart, square&#10;&#10;Description automatically generated">
            <a:extLst>
              <a:ext uri="{FF2B5EF4-FFF2-40B4-BE49-F238E27FC236}">
                <a16:creationId xmlns:a16="http://schemas.microsoft.com/office/drawing/2014/main" id="{6E98C7FA-293A-5083-5303-2570F2873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707" y="2058094"/>
            <a:ext cx="9436585" cy="38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569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370F-50B8-07FB-DDFA-3BA7438A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/>
          <a:lstStyle/>
          <a:p>
            <a:pPr algn="ctr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B510428-77BE-A2B5-2C15-9A9FBC485A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096193"/>
              </p:ext>
            </p:extLst>
          </p:nvPr>
        </p:nvGraphicFramePr>
        <p:xfrm>
          <a:off x="838200" y="1138687"/>
          <a:ext cx="10515600" cy="1319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4195593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76210194"/>
                    </a:ext>
                  </a:extLst>
                </a:gridCol>
              </a:tblGrid>
              <a:tr h="577970">
                <a:tc>
                  <a:txBody>
                    <a:bodyPr/>
                    <a:lstStyle/>
                    <a:p>
                      <a:r>
                        <a:rPr lang="en-US" b="0" dirty="0"/>
                        <a:t>EFFICEINT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CLUSTER –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83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BALANCED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CLUSTER –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617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INEFFICIENT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CLUSTER –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014859"/>
                  </a:ext>
                </a:extLst>
              </a:tr>
            </a:tbl>
          </a:graphicData>
        </a:graphic>
      </p:graphicFrame>
      <p:pic>
        <p:nvPicPr>
          <p:cNvPr id="3" name="Picture 2" descr="Treemap chart&#10;&#10;Description automatically generated">
            <a:extLst>
              <a:ext uri="{FF2B5EF4-FFF2-40B4-BE49-F238E27FC236}">
                <a16:creationId xmlns:a16="http://schemas.microsoft.com/office/drawing/2014/main" id="{7BEA02F3-8E74-6259-0601-EB1ED9C69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2976112"/>
            <a:ext cx="6515100" cy="379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0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5" name="Rectangle 10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DCDFE-095F-EA5D-0584-EA6FC4294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CONCLUSION </a:t>
            </a:r>
          </a:p>
        </p:txBody>
      </p:sp>
      <p:sp>
        <p:nvSpPr>
          <p:cNvPr id="105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3E42-692B-9F06-DC8F-717832404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Roboto" panose="020B0604020202020204" pitchFamily="2" charset="0"/>
              </a:rPr>
              <a:t> </a:t>
            </a:r>
            <a:endParaRPr lang="en-US" sz="2200" b="0" i="0" dirty="0">
              <a:effectLst/>
              <a:latin typeface="Roboto" panose="020B0604020202020204" pitchFamily="2" charset="0"/>
            </a:endParaRPr>
          </a:p>
        </p:txBody>
      </p:sp>
      <p:pic>
        <p:nvPicPr>
          <p:cNvPr id="1026" name="Picture 2" descr="Tips for Saving Energy &amp; Money Around Your Home">
            <a:extLst>
              <a:ext uri="{FF2B5EF4-FFF2-40B4-BE49-F238E27FC236}">
                <a16:creationId xmlns:a16="http://schemas.microsoft.com/office/drawing/2014/main" id="{71581867-B9F7-F65C-CCD7-DAEE2EC55A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16462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166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Amasis MT Pro Light</vt:lpstr>
      <vt:lpstr>Arial</vt:lpstr>
      <vt:lpstr>Bell MT</vt:lpstr>
      <vt:lpstr>Calibri</vt:lpstr>
      <vt:lpstr>Calibri Light</vt:lpstr>
      <vt:lpstr>Century Gothic</vt:lpstr>
      <vt:lpstr>Roboto</vt:lpstr>
      <vt:lpstr>BrushVTI</vt:lpstr>
      <vt:lpstr>Office Theme</vt:lpstr>
      <vt:lpstr>MACHINE LEARNING  FINAL PROJECT</vt:lpstr>
      <vt:lpstr>CONTENT</vt:lpstr>
      <vt:lpstr>Problem Statement</vt:lpstr>
      <vt:lpstr>  Data Description</vt:lpstr>
      <vt:lpstr>Analysis</vt:lpstr>
      <vt:lpstr> Wss Method                                Silhouette Method </vt:lpstr>
      <vt:lpstr>CLUSTER PLOTS</vt:lpstr>
      <vt:lpstr>PowerPoint Presentation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FML FINAL PROJECT</dc:title>
  <dc:creator>Sai Sree</dc:creator>
  <cp:lastModifiedBy>Sai Sree</cp:lastModifiedBy>
  <cp:revision>3</cp:revision>
  <dcterms:created xsi:type="dcterms:W3CDTF">2022-12-08T17:25:03Z</dcterms:created>
  <dcterms:modified xsi:type="dcterms:W3CDTF">2022-12-13T03:04:45Z</dcterms:modified>
</cp:coreProperties>
</file>