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A1EFC-8655-4881-875D-9C77C1ADCA0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F394DF-129A-4915-83BF-F781E5E845A0}">
      <dgm:prSet/>
      <dgm:spPr/>
      <dgm:t>
        <a:bodyPr/>
        <a:lstStyle/>
        <a:p>
          <a:pPr>
            <a:defRPr cap="all"/>
          </a:pPr>
          <a:r>
            <a:rPr lang="en-US"/>
            <a:t>THANK YOU</a:t>
          </a:r>
        </a:p>
      </dgm:t>
    </dgm:pt>
    <dgm:pt modelId="{78090A5D-BF1A-492F-B3EC-AD68AE885107}" type="parTrans" cxnId="{DAC8C925-8951-463A-803E-0F147DBC85F8}">
      <dgm:prSet/>
      <dgm:spPr/>
      <dgm:t>
        <a:bodyPr/>
        <a:lstStyle/>
        <a:p>
          <a:endParaRPr lang="en-US"/>
        </a:p>
      </dgm:t>
    </dgm:pt>
    <dgm:pt modelId="{5CCB14F7-0C05-44E7-BB56-ECFA59E17F35}" type="sibTrans" cxnId="{DAC8C925-8951-463A-803E-0F147DBC85F8}">
      <dgm:prSet/>
      <dgm:spPr/>
      <dgm:t>
        <a:bodyPr/>
        <a:lstStyle/>
        <a:p>
          <a:endParaRPr lang="en-US"/>
        </a:p>
      </dgm:t>
    </dgm:pt>
    <dgm:pt modelId="{BB223172-13A5-41D1-86A1-25FC5D63C967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F9A53C1E-E35C-40AF-9643-380A3EC72E0B}" type="parTrans" cxnId="{AB98917E-87E9-4716-A3B6-1A731CD83B65}">
      <dgm:prSet/>
      <dgm:spPr/>
      <dgm:t>
        <a:bodyPr/>
        <a:lstStyle/>
        <a:p>
          <a:endParaRPr lang="en-US"/>
        </a:p>
      </dgm:t>
    </dgm:pt>
    <dgm:pt modelId="{F3483D55-1562-48A2-A0F2-8FF5B21D8328}" type="sibTrans" cxnId="{AB98917E-87E9-4716-A3B6-1A731CD83B65}">
      <dgm:prSet/>
      <dgm:spPr/>
      <dgm:t>
        <a:bodyPr/>
        <a:lstStyle/>
        <a:p>
          <a:endParaRPr lang="en-US"/>
        </a:p>
      </dgm:t>
    </dgm:pt>
    <dgm:pt modelId="{115758D9-6DF2-4182-AD2D-76D07B678219}" type="pres">
      <dgm:prSet presAssocID="{C64A1EFC-8655-4881-875D-9C77C1ADCA0A}" presName="root" presStyleCnt="0">
        <dgm:presLayoutVars>
          <dgm:dir/>
          <dgm:resizeHandles val="exact"/>
        </dgm:presLayoutVars>
      </dgm:prSet>
      <dgm:spPr/>
    </dgm:pt>
    <dgm:pt modelId="{250288E3-8AFE-4109-865B-D7BF3D740159}" type="pres">
      <dgm:prSet presAssocID="{D2F394DF-129A-4915-83BF-F781E5E845A0}" presName="compNode" presStyleCnt="0"/>
      <dgm:spPr/>
    </dgm:pt>
    <dgm:pt modelId="{11BD3053-A53F-4830-8EEF-27468E3D9C7A}" type="pres">
      <dgm:prSet presAssocID="{D2F394DF-129A-4915-83BF-F781E5E845A0}" presName="iconBgRect" presStyleLbl="bgShp" presStyleIdx="0" presStyleCnt="2"/>
      <dgm:spPr/>
    </dgm:pt>
    <dgm:pt modelId="{F648025A-B5C7-4024-8AB2-5201D59EF9F7}" type="pres">
      <dgm:prSet presAssocID="{D2F394DF-129A-4915-83BF-F781E5E845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721985D-D499-4FE0-AF8D-3D9CC2BBCEFC}" type="pres">
      <dgm:prSet presAssocID="{D2F394DF-129A-4915-83BF-F781E5E845A0}" presName="spaceRect" presStyleCnt="0"/>
      <dgm:spPr/>
    </dgm:pt>
    <dgm:pt modelId="{48956611-CF30-4A35-94CC-30D50812B61C}" type="pres">
      <dgm:prSet presAssocID="{D2F394DF-129A-4915-83BF-F781E5E845A0}" presName="textRect" presStyleLbl="revTx" presStyleIdx="0" presStyleCnt="2">
        <dgm:presLayoutVars>
          <dgm:chMax val="1"/>
          <dgm:chPref val="1"/>
        </dgm:presLayoutVars>
      </dgm:prSet>
      <dgm:spPr/>
    </dgm:pt>
    <dgm:pt modelId="{2F4DA6D2-23A6-4BD5-B589-66C4878A98F2}" type="pres">
      <dgm:prSet presAssocID="{5CCB14F7-0C05-44E7-BB56-ECFA59E17F35}" presName="sibTrans" presStyleCnt="0"/>
      <dgm:spPr/>
    </dgm:pt>
    <dgm:pt modelId="{8048C7B9-051A-477F-BA94-80BB51D5283F}" type="pres">
      <dgm:prSet presAssocID="{BB223172-13A5-41D1-86A1-25FC5D63C967}" presName="compNode" presStyleCnt="0"/>
      <dgm:spPr/>
    </dgm:pt>
    <dgm:pt modelId="{DD2C5026-F10C-45E9-AB6B-B247359C69F8}" type="pres">
      <dgm:prSet presAssocID="{BB223172-13A5-41D1-86A1-25FC5D63C967}" presName="iconBgRect" presStyleLbl="bgShp" presStyleIdx="1" presStyleCnt="2"/>
      <dgm:spPr/>
    </dgm:pt>
    <dgm:pt modelId="{EA8592FD-F536-4615-9F65-391AC3401A2F}" type="pres">
      <dgm:prSet presAssocID="{BB223172-13A5-41D1-86A1-25FC5D63C9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9222CD7-067B-43EC-A67C-BCB1CA7FFE39}" type="pres">
      <dgm:prSet presAssocID="{BB223172-13A5-41D1-86A1-25FC5D63C967}" presName="spaceRect" presStyleCnt="0"/>
      <dgm:spPr/>
    </dgm:pt>
    <dgm:pt modelId="{0FE59A01-AA2C-41FA-9EDA-D239077FAA58}" type="pres">
      <dgm:prSet presAssocID="{BB223172-13A5-41D1-86A1-25FC5D63C9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C8C925-8951-463A-803E-0F147DBC85F8}" srcId="{C64A1EFC-8655-4881-875D-9C77C1ADCA0A}" destId="{D2F394DF-129A-4915-83BF-F781E5E845A0}" srcOrd="0" destOrd="0" parTransId="{78090A5D-BF1A-492F-B3EC-AD68AE885107}" sibTransId="{5CCB14F7-0C05-44E7-BB56-ECFA59E17F35}"/>
    <dgm:cxn modelId="{B450E570-FFDE-4218-8EFD-CD2B11AD73FA}" type="presOf" srcId="{BB223172-13A5-41D1-86A1-25FC5D63C967}" destId="{0FE59A01-AA2C-41FA-9EDA-D239077FAA58}" srcOrd="0" destOrd="0" presId="urn:microsoft.com/office/officeart/2018/5/layout/IconCircleLabelList"/>
    <dgm:cxn modelId="{AB98917E-87E9-4716-A3B6-1A731CD83B65}" srcId="{C64A1EFC-8655-4881-875D-9C77C1ADCA0A}" destId="{BB223172-13A5-41D1-86A1-25FC5D63C967}" srcOrd="1" destOrd="0" parTransId="{F9A53C1E-E35C-40AF-9643-380A3EC72E0B}" sibTransId="{F3483D55-1562-48A2-A0F2-8FF5B21D8328}"/>
    <dgm:cxn modelId="{2B583E92-D733-487C-8734-C4B8B27364F9}" type="presOf" srcId="{D2F394DF-129A-4915-83BF-F781E5E845A0}" destId="{48956611-CF30-4A35-94CC-30D50812B61C}" srcOrd="0" destOrd="0" presId="urn:microsoft.com/office/officeart/2018/5/layout/IconCircleLabelList"/>
    <dgm:cxn modelId="{375824F8-5730-4DF9-BB44-3DDC5AB21053}" type="presOf" srcId="{C64A1EFC-8655-4881-875D-9C77C1ADCA0A}" destId="{115758D9-6DF2-4182-AD2D-76D07B678219}" srcOrd="0" destOrd="0" presId="urn:microsoft.com/office/officeart/2018/5/layout/IconCircleLabelList"/>
    <dgm:cxn modelId="{9E1E6A39-DB2F-48F9-9B84-931D82C63124}" type="presParOf" srcId="{115758D9-6DF2-4182-AD2D-76D07B678219}" destId="{250288E3-8AFE-4109-865B-D7BF3D740159}" srcOrd="0" destOrd="0" presId="urn:microsoft.com/office/officeart/2018/5/layout/IconCircleLabelList"/>
    <dgm:cxn modelId="{4BFF6EE6-09AC-4377-B5E6-C2C7DB35F702}" type="presParOf" srcId="{250288E3-8AFE-4109-865B-D7BF3D740159}" destId="{11BD3053-A53F-4830-8EEF-27468E3D9C7A}" srcOrd="0" destOrd="0" presId="urn:microsoft.com/office/officeart/2018/5/layout/IconCircleLabelList"/>
    <dgm:cxn modelId="{2A0D5658-4589-4B36-B44D-FD39E6F79E8C}" type="presParOf" srcId="{250288E3-8AFE-4109-865B-D7BF3D740159}" destId="{F648025A-B5C7-4024-8AB2-5201D59EF9F7}" srcOrd="1" destOrd="0" presId="urn:microsoft.com/office/officeart/2018/5/layout/IconCircleLabelList"/>
    <dgm:cxn modelId="{DA853C6C-4ECC-4471-BBC3-D3702D9141F9}" type="presParOf" srcId="{250288E3-8AFE-4109-865B-D7BF3D740159}" destId="{F721985D-D499-4FE0-AF8D-3D9CC2BBCEFC}" srcOrd="2" destOrd="0" presId="urn:microsoft.com/office/officeart/2018/5/layout/IconCircleLabelList"/>
    <dgm:cxn modelId="{F1C8AD52-EB51-4B4C-B400-AB36F1579C89}" type="presParOf" srcId="{250288E3-8AFE-4109-865B-D7BF3D740159}" destId="{48956611-CF30-4A35-94CC-30D50812B61C}" srcOrd="3" destOrd="0" presId="urn:microsoft.com/office/officeart/2018/5/layout/IconCircleLabelList"/>
    <dgm:cxn modelId="{982707E7-9EAA-4610-8826-927A4B424DBE}" type="presParOf" srcId="{115758D9-6DF2-4182-AD2D-76D07B678219}" destId="{2F4DA6D2-23A6-4BD5-B589-66C4878A98F2}" srcOrd="1" destOrd="0" presId="urn:microsoft.com/office/officeart/2018/5/layout/IconCircleLabelList"/>
    <dgm:cxn modelId="{06419C44-E14C-4D38-BADD-F968DDC13BA4}" type="presParOf" srcId="{115758D9-6DF2-4182-AD2D-76D07B678219}" destId="{8048C7B9-051A-477F-BA94-80BB51D5283F}" srcOrd="2" destOrd="0" presId="urn:microsoft.com/office/officeart/2018/5/layout/IconCircleLabelList"/>
    <dgm:cxn modelId="{CDAF4B45-E3EC-4A8E-A6D6-443CE0EAE3E3}" type="presParOf" srcId="{8048C7B9-051A-477F-BA94-80BB51D5283F}" destId="{DD2C5026-F10C-45E9-AB6B-B247359C69F8}" srcOrd="0" destOrd="0" presId="urn:microsoft.com/office/officeart/2018/5/layout/IconCircleLabelList"/>
    <dgm:cxn modelId="{4A4C1958-4059-4EF7-B6FE-E0AB8B6AAE6B}" type="presParOf" srcId="{8048C7B9-051A-477F-BA94-80BB51D5283F}" destId="{EA8592FD-F536-4615-9F65-391AC3401A2F}" srcOrd="1" destOrd="0" presId="urn:microsoft.com/office/officeart/2018/5/layout/IconCircleLabelList"/>
    <dgm:cxn modelId="{79A66916-1D7D-40E8-B206-C8FF269752AF}" type="presParOf" srcId="{8048C7B9-051A-477F-BA94-80BB51D5283F}" destId="{29222CD7-067B-43EC-A67C-BCB1CA7FFE39}" srcOrd="2" destOrd="0" presId="urn:microsoft.com/office/officeart/2018/5/layout/IconCircleLabelList"/>
    <dgm:cxn modelId="{C83EFEB0-8521-4E7F-9045-DA44168B2AFC}" type="presParOf" srcId="{8048C7B9-051A-477F-BA94-80BB51D5283F}" destId="{0FE59A01-AA2C-41FA-9EDA-D239077FAA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D3053-A53F-4830-8EEF-27468E3D9C7A}">
      <dsp:nvSpPr>
        <dsp:cNvPr id="0" name=""/>
        <dsp:cNvSpPr/>
      </dsp:nvSpPr>
      <dsp:spPr>
        <a:xfrm>
          <a:off x="1604643" y="7221"/>
          <a:ext cx="1715625" cy="17156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8025A-B5C7-4024-8AB2-5201D59EF9F7}">
      <dsp:nvSpPr>
        <dsp:cNvPr id="0" name=""/>
        <dsp:cNvSpPr/>
      </dsp:nvSpPr>
      <dsp:spPr>
        <a:xfrm>
          <a:off x="1970268" y="372846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56611-CF30-4A35-94CC-30D50812B61C}">
      <dsp:nvSpPr>
        <dsp:cNvPr id="0" name=""/>
        <dsp:cNvSpPr/>
      </dsp:nvSpPr>
      <dsp:spPr>
        <a:xfrm>
          <a:off x="1056206" y="225722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kern="1200"/>
            <a:t>THANK YOU</a:t>
          </a:r>
        </a:p>
      </dsp:txBody>
      <dsp:txXfrm>
        <a:off x="1056206" y="2257222"/>
        <a:ext cx="2812500" cy="720000"/>
      </dsp:txXfrm>
    </dsp:sp>
    <dsp:sp modelId="{DD2C5026-F10C-45E9-AB6B-B247359C69F8}">
      <dsp:nvSpPr>
        <dsp:cNvPr id="0" name=""/>
        <dsp:cNvSpPr/>
      </dsp:nvSpPr>
      <dsp:spPr>
        <a:xfrm>
          <a:off x="4909331" y="7221"/>
          <a:ext cx="1715625" cy="17156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592FD-F536-4615-9F65-391AC3401A2F}">
      <dsp:nvSpPr>
        <dsp:cNvPr id="0" name=""/>
        <dsp:cNvSpPr/>
      </dsp:nvSpPr>
      <dsp:spPr>
        <a:xfrm>
          <a:off x="5274956" y="372846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59A01-AA2C-41FA-9EDA-D239077FAA58}">
      <dsp:nvSpPr>
        <dsp:cNvPr id="0" name=""/>
        <dsp:cNvSpPr/>
      </dsp:nvSpPr>
      <dsp:spPr>
        <a:xfrm>
          <a:off x="4360893" y="225722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kern="1200"/>
            <a:t>QUESTIONS?</a:t>
          </a:r>
        </a:p>
      </dsp:txBody>
      <dsp:txXfrm>
        <a:off x="4360893" y="2257222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Enhanced Course Enrollment and Notification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Digital Catalysts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Kumbam, Sai Sri Harsha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Martha, Harshith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Nagabhyrava</a:t>
            </a: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Jaswanth</a:t>
            </a: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F512F-BB92-165B-219A-1AE63C6E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8" y="876301"/>
            <a:ext cx="7265584" cy="356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376B3-C018-356F-74EE-64E62B5E5A1C}"/>
              </a:ext>
            </a:extLst>
          </p:cNvPr>
          <p:cNvSpPr txBox="1"/>
          <p:nvPr/>
        </p:nvSpPr>
        <p:spPr>
          <a:xfrm>
            <a:off x="1432560" y="330083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Request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C68A1-520A-BCEE-DA72-103749F382E8}"/>
              </a:ext>
            </a:extLst>
          </p:cNvPr>
          <p:cNvSpPr txBox="1"/>
          <p:nvPr/>
        </p:nvSpPr>
        <p:spPr>
          <a:xfrm>
            <a:off x="3634740" y="344424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E51BA-FA37-AE39-8B0A-0CF1C60907CB}"/>
              </a:ext>
            </a:extLst>
          </p:cNvPr>
          <p:cNvSpPr txBox="1"/>
          <p:nvPr/>
        </p:nvSpPr>
        <p:spPr>
          <a:xfrm>
            <a:off x="5974080" y="3300830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Diagrammatic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676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33163B7-3EA5-E41C-2024-EAF28BC5C48F}"/>
              </a:ext>
            </a:extLst>
          </p:cNvPr>
          <p:cNvSpPr/>
          <p:nvPr/>
        </p:nvSpPr>
        <p:spPr>
          <a:xfrm>
            <a:off x="4872036" y="2002917"/>
            <a:ext cx="2510219" cy="883444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Waitlist</a:t>
            </a:r>
            <a:endParaRPr lang="en-IN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4519174-DD4A-C004-EED6-AF201D6B1A35}"/>
              </a:ext>
            </a:extLst>
          </p:cNvPr>
          <p:cNvSpPr/>
          <p:nvPr/>
        </p:nvSpPr>
        <p:spPr>
          <a:xfrm>
            <a:off x="1428750" y="1853184"/>
            <a:ext cx="1875281" cy="118291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  <a:endParaRPr lang="en-IN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535E7C1-C993-A8F8-D17B-6B7733972702}"/>
              </a:ext>
            </a:extLst>
          </p:cNvPr>
          <p:cNvSpPr/>
          <p:nvPr/>
        </p:nvSpPr>
        <p:spPr>
          <a:xfrm>
            <a:off x="3391899" y="971645"/>
            <a:ext cx="1999488" cy="968502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E93471-08E0-A0B3-5CA0-8D30ED78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02" y="2128457"/>
            <a:ext cx="2563463" cy="31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37923-45EE-62F7-96CC-5A77D53C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881062"/>
            <a:ext cx="6498336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2D458-93F1-0D11-5198-5B960968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156" y="2050255"/>
            <a:ext cx="4186237" cy="2721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EF254-162B-9163-AA89-5CD20E0CA132}"/>
              </a:ext>
            </a:extLst>
          </p:cNvPr>
          <p:cNvSpPr txBox="1"/>
          <p:nvPr/>
        </p:nvSpPr>
        <p:spPr>
          <a:xfrm>
            <a:off x="3743326" y="607219"/>
            <a:ext cx="257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Level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8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C5C49-6FB6-2D92-237B-D37F372F41BC}"/>
              </a:ext>
            </a:extLst>
          </p:cNvPr>
          <p:cNvSpPr txBox="1"/>
          <p:nvPr/>
        </p:nvSpPr>
        <p:spPr>
          <a:xfrm>
            <a:off x="2814637" y="621506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DFD Level 0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0B7ED-A57F-CE79-E154-8C3557D2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838"/>
            <a:ext cx="6598920" cy="38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DE0E4-446A-B336-6AB4-0EF9EFFA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81" y="731520"/>
            <a:ext cx="6583680" cy="3986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9D217-6B63-8732-19D2-1EBCD147EDFD}"/>
              </a:ext>
            </a:extLst>
          </p:cNvPr>
          <p:cNvSpPr txBox="1"/>
          <p:nvPr/>
        </p:nvSpPr>
        <p:spPr>
          <a:xfrm>
            <a:off x="285750" y="2135981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 Level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2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71F4FA-7CE7-98BE-E37C-DD7C5DEBB588}"/>
              </a:ext>
            </a:extLst>
          </p:cNvPr>
          <p:cNvSpPr txBox="1"/>
          <p:nvPr/>
        </p:nvSpPr>
        <p:spPr>
          <a:xfrm>
            <a:off x="6843712" y="1500188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Entity Relationship Diagram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4EF6B-BB5F-0936-7A97-FE15CC3A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807720"/>
            <a:ext cx="59436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97F2E2-1562-B472-88C5-1501B2C75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940830"/>
              </p:ext>
            </p:extLst>
          </p:nvPr>
        </p:nvGraphicFramePr>
        <p:xfrm>
          <a:off x="457200" y="1542098"/>
          <a:ext cx="8229600" cy="298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0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54</Words>
  <Application>Microsoft Office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Enhanced Course Enrollment and Notification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Kumbam Sai Sri Harsha</cp:lastModifiedBy>
  <cp:revision>6</cp:revision>
  <dcterms:created xsi:type="dcterms:W3CDTF">2019-02-27T15:38:32Z</dcterms:created>
  <dcterms:modified xsi:type="dcterms:W3CDTF">2024-04-18T05:20:22Z</dcterms:modified>
</cp:coreProperties>
</file>