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71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68" r:id="rId16"/>
    <p:sldId id="270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947E96-9C8F-4A62-A49C-898CD15E100E}" v="9" dt="2023-05-09T20:51:10.709"/>
  </p1510:revLst>
</p1510:revInfo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rrvi panchal" userId="1161953a9b22286b" providerId="LiveId" clId="{85947E96-9C8F-4A62-A49C-898CD15E100E}"/>
    <pc:docChg chg="undo custSel addSld delSld modSld sldOrd">
      <pc:chgData name="urrvi panchal" userId="1161953a9b22286b" providerId="LiveId" clId="{85947E96-9C8F-4A62-A49C-898CD15E100E}" dt="2023-05-09T21:06:26.676" v="1293" actId="20577"/>
      <pc:docMkLst>
        <pc:docMk/>
      </pc:docMkLst>
      <pc:sldChg chg="modSp mod">
        <pc:chgData name="urrvi panchal" userId="1161953a9b22286b" providerId="LiveId" clId="{85947E96-9C8F-4A62-A49C-898CD15E100E}" dt="2023-05-09T20:54:08.228" v="1063" actId="20577"/>
        <pc:sldMkLst>
          <pc:docMk/>
          <pc:sldMk cId="3636500448" sldId="257"/>
        </pc:sldMkLst>
        <pc:spChg chg="mod">
          <ac:chgData name="urrvi panchal" userId="1161953a9b22286b" providerId="LiveId" clId="{85947E96-9C8F-4A62-A49C-898CD15E100E}" dt="2023-05-09T05:48:18.845" v="116" actId="2711"/>
          <ac:spMkLst>
            <pc:docMk/>
            <pc:sldMk cId="3636500448" sldId="257"/>
            <ac:spMk id="2" creationId="{9A8DFCB2-BFB5-E639-9967-8EE7B319BE97}"/>
          </ac:spMkLst>
        </pc:spChg>
        <pc:spChg chg="mod">
          <ac:chgData name="urrvi panchal" userId="1161953a9b22286b" providerId="LiveId" clId="{85947E96-9C8F-4A62-A49C-898CD15E100E}" dt="2023-05-09T20:54:08.228" v="1063" actId="20577"/>
          <ac:spMkLst>
            <pc:docMk/>
            <pc:sldMk cId="3636500448" sldId="257"/>
            <ac:spMk id="3" creationId="{7C5F8481-ADDF-3968-C85F-39B2ACA9AF89}"/>
          </ac:spMkLst>
        </pc:spChg>
      </pc:sldChg>
      <pc:sldChg chg="modSp mod">
        <pc:chgData name="urrvi panchal" userId="1161953a9b22286b" providerId="LiveId" clId="{85947E96-9C8F-4A62-A49C-898CD15E100E}" dt="2023-05-09T19:08:11.448" v="730" actId="33524"/>
        <pc:sldMkLst>
          <pc:docMk/>
          <pc:sldMk cId="257891109" sldId="258"/>
        </pc:sldMkLst>
        <pc:spChg chg="mod">
          <ac:chgData name="urrvi panchal" userId="1161953a9b22286b" providerId="LiveId" clId="{85947E96-9C8F-4A62-A49C-898CD15E100E}" dt="2023-05-09T05:48:30.419" v="119" actId="207"/>
          <ac:spMkLst>
            <pc:docMk/>
            <pc:sldMk cId="257891109" sldId="258"/>
            <ac:spMk id="2" creationId="{E9389D2B-5AA6-B74E-D38B-5C4B554350AA}"/>
          </ac:spMkLst>
        </pc:spChg>
        <pc:spChg chg="mod">
          <ac:chgData name="urrvi panchal" userId="1161953a9b22286b" providerId="LiveId" clId="{85947E96-9C8F-4A62-A49C-898CD15E100E}" dt="2023-05-09T19:08:11.448" v="730" actId="33524"/>
          <ac:spMkLst>
            <pc:docMk/>
            <pc:sldMk cId="257891109" sldId="258"/>
            <ac:spMk id="3" creationId="{8EBAA21E-12EA-A859-A4BC-DF44C27E69F1}"/>
          </ac:spMkLst>
        </pc:spChg>
        <pc:picChg chg="mod">
          <ac:chgData name="urrvi panchal" userId="1161953a9b22286b" providerId="LiveId" clId="{85947E96-9C8F-4A62-A49C-898CD15E100E}" dt="2023-05-09T05:43:44.376" v="3" actId="207"/>
          <ac:picMkLst>
            <pc:docMk/>
            <pc:sldMk cId="257891109" sldId="258"/>
            <ac:picMk id="4" creationId="{02E6FF26-530D-CC81-1573-3B9699C13056}"/>
          </ac:picMkLst>
        </pc:picChg>
      </pc:sldChg>
      <pc:sldChg chg="modSp mod">
        <pc:chgData name="urrvi panchal" userId="1161953a9b22286b" providerId="LiveId" clId="{85947E96-9C8F-4A62-A49C-898CD15E100E}" dt="2023-05-09T20:54:01.979" v="1062" actId="1076"/>
        <pc:sldMkLst>
          <pc:docMk/>
          <pc:sldMk cId="1667022564" sldId="259"/>
        </pc:sldMkLst>
        <pc:spChg chg="mod">
          <ac:chgData name="urrvi panchal" userId="1161953a9b22286b" providerId="LiveId" clId="{85947E96-9C8F-4A62-A49C-898CD15E100E}" dt="2023-05-09T19:02:35.945" v="544" actId="20577"/>
          <ac:spMkLst>
            <pc:docMk/>
            <pc:sldMk cId="1667022564" sldId="259"/>
            <ac:spMk id="2" creationId="{E9389D2B-5AA6-B74E-D38B-5C4B554350AA}"/>
          </ac:spMkLst>
        </pc:spChg>
        <pc:spChg chg="mod">
          <ac:chgData name="urrvi panchal" userId="1161953a9b22286b" providerId="LiveId" clId="{85947E96-9C8F-4A62-A49C-898CD15E100E}" dt="2023-05-09T20:54:01.979" v="1062" actId="1076"/>
          <ac:spMkLst>
            <pc:docMk/>
            <pc:sldMk cId="1667022564" sldId="259"/>
            <ac:spMk id="3" creationId="{8EBAA21E-12EA-A859-A4BC-DF44C27E69F1}"/>
          </ac:spMkLst>
        </pc:spChg>
        <pc:picChg chg="mod">
          <ac:chgData name="urrvi panchal" userId="1161953a9b22286b" providerId="LiveId" clId="{85947E96-9C8F-4A62-A49C-898CD15E100E}" dt="2023-05-09T05:43:39.692" v="2" actId="207"/>
          <ac:picMkLst>
            <pc:docMk/>
            <pc:sldMk cId="1667022564" sldId="259"/>
            <ac:picMk id="4" creationId="{02E6FF26-530D-CC81-1573-3B9699C13056}"/>
          </ac:picMkLst>
        </pc:picChg>
      </pc:sldChg>
      <pc:sldChg chg="addSp delSp modSp del mod setBg">
        <pc:chgData name="urrvi panchal" userId="1161953a9b22286b" providerId="LiveId" clId="{85947E96-9C8F-4A62-A49C-898CD15E100E}" dt="2023-05-09T20:53:52.070" v="1060" actId="47"/>
        <pc:sldMkLst>
          <pc:docMk/>
          <pc:sldMk cId="2900503683" sldId="260"/>
        </pc:sldMkLst>
        <pc:spChg chg="mod">
          <ac:chgData name="urrvi panchal" userId="1161953a9b22286b" providerId="LiveId" clId="{85947E96-9C8F-4A62-A49C-898CD15E100E}" dt="2023-05-09T05:52:55.980" v="146" actId="1076"/>
          <ac:spMkLst>
            <pc:docMk/>
            <pc:sldMk cId="2900503683" sldId="260"/>
            <ac:spMk id="2" creationId="{E9389D2B-5AA6-B74E-D38B-5C4B554350AA}"/>
          </ac:spMkLst>
        </pc:spChg>
        <pc:spChg chg="del">
          <ac:chgData name="urrvi panchal" userId="1161953a9b22286b" providerId="LiveId" clId="{85947E96-9C8F-4A62-A49C-898CD15E100E}" dt="2023-05-09T05:52:31.674" v="138" actId="931"/>
          <ac:spMkLst>
            <pc:docMk/>
            <pc:sldMk cId="2900503683" sldId="260"/>
            <ac:spMk id="3" creationId="{8EBAA21E-12EA-A859-A4BC-DF44C27E69F1}"/>
          </ac:spMkLst>
        </pc:spChg>
        <pc:spChg chg="add del mod">
          <ac:chgData name="urrvi panchal" userId="1161953a9b22286b" providerId="LiveId" clId="{85947E96-9C8F-4A62-A49C-898CD15E100E}" dt="2023-05-09T20:49:40.478" v="1011" actId="931"/>
          <ac:spMkLst>
            <pc:docMk/>
            <pc:sldMk cId="2900503683" sldId="260"/>
            <ac:spMk id="5" creationId="{82A53C73-067A-8858-48C4-75355FB2C9D7}"/>
          </ac:spMkLst>
        </pc:spChg>
        <pc:spChg chg="add del">
          <ac:chgData name="urrvi panchal" userId="1161953a9b22286b" providerId="LiveId" clId="{85947E96-9C8F-4A62-A49C-898CD15E100E}" dt="2023-05-09T05:52:41.758" v="142" actId="26606"/>
          <ac:spMkLst>
            <pc:docMk/>
            <pc:sldMk cId="2900503683" sldId="260"/>
            <ac:spMk id="10" creationId="{C6A25777-AB36-B7FA-44BB-7EF600CD3CE2}"/>
          </ac:spMkLst>
        </pc:spChg>
        <pc:spChg chg="add del">
          <ac:chgData name="urrvi panchal" userId="1161953a9b22286b" providerId="LiveId" clId="{85947E96-9C8F-4A62-A49C-898CD15E100E}" dt="2023-05-09T05:52:41.758" v="142" actId="26606"/>
          <ac:spMkLst>
            <pc:docMk/>
            <pc:sldMk cId="2900503683" sldId="260"/>
            <ac:spMk id="13" creationId="{8761DDFE-071F-4200-B0AA-394476C2D2D6}"/>
          </ac:spMkLst>
        </pc:spChg>
        <pc:picChg chg="mod">
          <ac:chgData name="urrvi panchal" userId="1161953a9b22286b" providerId="LiveId" clId="{85947E96-9C8F-4A62-A49C-898CD15E100E}" dt="2023-05-09T05:52:41.758" v="142" actId="26606"/>
          <ac:picMkLst>
            <pc:docMk/>
            <pc:sldMk cId="2900503683" sldId="260"/>
            <ac:picMk id="4" creationId="{02E6FF26-530D-CC81-1573-3B9699C13056}"/>
          </ac:picMkLst>
        </pc:picChg>
        <pc:picChg chg="add del mod">
          <ac:chgData name="urrvi panchal" userId="1161953a9b22286b" providerId="LiveId" clId="{85947E96-9C8F-4A62-A49C-898CD15E100E}" dt="2023-05-09T20:49:27.211" v="1010" actId="478"/>
          <ac:picMkLst>
            <pc:docMk/>
            <pc:sldMk cId="2900503683" sldId="260"/>
            <ac:picMk id="6" creationId="{7516679A-146C-D6F6-A7F8-B52151AA3A26}"/>
          </ac:picMkLst>
        </pc:picChg>
        <pc:picChg chg="add mod">
          <ac:chgData name="urrvi panchal" userId="1161953a9b22286b" providerId="LiveId" clId="{85947E96-9C8F-4A62-A49C-898CD15E100E}" dt="2023-05-09T20:49:54.076" v="1017" actId="14100"/>
          <ac:picMkLst>
            <pc:docMk/>
            <pc:sldMk cId="2900503683" sldId="260"/>
            <ac:picMk id="8" creationId="{88E488D4-E192-11D7-3F67-2FB6E57AD1C9}"/>
          </ac:picMkLst>
        </pc:picChg>
      </pc:sldChg>
      <pc:sldChg chg="addSp modSp mod">
        <pc:chgData name="urrvi panchal" userId="1161953a9b22286b" providerId="LiveId" clId="{85947E96-9C8F-4A62-A49C-898CD15E100E}" dt="2023-05-09T20:59:15.624" v="1264" actId="1076"/>
        <pc:sldMkLst>
          <pc:docMk/>
          <pc:sldMk cId="3549012379" sldId="261"/>
        </pc:sldMkLst>
        <pc:spChg chg="mod">
          <ac:chgData name="urrvi panchal" userId="1161953a9b22286b" providerId="LiveId" clId="{85947E96-9C8F-4A62-A49C-898CD15E100E}" dt="2023-05-09T05:49:10.054" v="128" actId="108"/>
          <ac:spMkLst>
            <pc:docMk/>
            <pc:sldMk cId="3549012379" sldId="261"/>
            <ac:spMk id="2" creationId="{E9389D2B-5AA6-B74E-D38B-5C4B554350AA}"/>
          </ac:spMkLst>
        </pc:spChg>
        <pc:graphicFrameChg chg="add mod modGraphic">
          <ac:chgData name="urrvi panchal" userId="1161953a9b22286b" providerId="LiveId" clId="{85947E96-9C8F-4A62-A49C-898CD15E100E}" dt="2023-05-09T20:58:57.423" v="1249" actId="20577"/>
          <ac:graphicFrameMkLst>
            <pc:docMk/>
            <pc:sldMk cId="3549012379" sldId="261"/>
            <ac:graphicFrameMk id="3" creationId="{934BDE18-D0C0-7900-62F5-3C23B419FC97}"/>
          </ac:graphicFrameMkLst>
        </pc:graphicFrameChg>
        <pc:graphicFrameChg chg="mod modGraphic">
          <ac:chgData name="urrvi panchal" userId="1161953a9b22286b" providerId="LiveId" clId="{85947E96-9C8F-4A62-A49C-898CD15E100E}" dt="2023-05-09T05:44:01.785" v="6" actId="1076"/>
          <ac:graphicFrameMkLst>
            <pc:docMk/>
            <pc:sldMk cId="3549012379" sldId="261"/>
            <ac:graphicFrameMk id="5" creationId="{4F96A4D3-F1AC-6958-6785-87D231864154}"/>
          </ac:graphicFrameMkLst>
        </pc:graphicFrameChg>
        <pc:graphicFrameChg chg="mod modGraphic">
          <ac:chgData name="urrvi panchal" userId="1161953a9b22286b" providerId="LiveId" clId="{85947E96-9C8F-4A62-A49C-898CD15E100E}" dt="2023-05-09T05:44:55.464" v="13" actId="1076"/>
          <ac:graphicFrameMkLst>
            <pc:docMk/>
            <pc:sldMk cId="3549012379" sldId="261"/>
            <ac:graphicFrameMk id="6" creationId="{B7F93AB8-98C7-1B74-E426-7062A8181FFA}"/>
          </ac:graphicFrameMkLst>
        </pc:graphicFrameChg>
        <pc:graphicFrameChg chg="mod">
          <ac:chgData name="urrvi panchal" userId="1161953a9b22286b" providerId="LiveId" clId="{85947E96-9C8F-4A62-A49C-898CD15E100E}" dt="2023-05-09T05:45:01.617" v="14" actId="1076"/>
          <ac:graphicFrameMkLst>
            <pc:docMk/>
            <pc:sldMk cId="3549012379" sldId="261"/>
            <ac:graphicFrameMk id="7" creationId="{79E3A28C-9866-BC7A-05CE-DE92F000920D}"/>
          </ac:graphicFrameMkLst>
        </pc:graphicFrameChg>
        <pc:graphicFrameChg chg="mod modGraphic">
          <ac:chgData name="urrvi panchal" userId="1161953a9b22286b" providerId="LiveId" clId="{85947E96-9C8F-4A62-A49C-898CD15E100E}" dt="2023-05-09T05:45:18.074" v="17" actId="1076"/>
          <ac:graphicFrameMkLst>
            <pc:docMk/>
            <pc:sldMk cId="3549012379" sldId="261"/>
            <ac:graphicFrameMk id="8" creationId="{567CA275-1292-9988-894C-A79905D59488}"/>
          </ac:graphicFrameMkLst>
        </pc:graphicFrameChg>
        <pc:graphicFrameChg chg="mod">
          <ac:chgData name="urrvi panchal" userId="1161953a9b22286b" providerId="LiveId" clId="{85947E96-9C8F-4A62-A49C-898CD15E100E}" dt="2023-05-09T05:45:25.414" v="18" actId="1076"/>
          <ac:graphicFrameMkLst>
            <pc:docMk/>
            <pc:sldMk cId="3549012379" sldId="261"/>
            <ac:graphicFrameMk id="9" creationId="{31D43127-BAF3-4C71-C23C-08471C64BD3D}"/>
          </ac:graphicFrameMkLst>
        </pc:graphicFrameChg>
        <pc:graphicFrameChg chg="mod">
          <ac:chgData name="urrvi panchal" userId="1161953a9b22286b" providerId="LiveId" clId="{85947E96-9C8F-4A62-A49C-898CD15E100E}" dt="2023-05-09T05:45:35.282" v="19" actId="1076"/>
          <ac:graphicFrameMkLst>
            <pc:docMk/>
            <pc:sldMk cId="3549012379" sldId="261"/>
            <ac:graphicFrameMk id="10" creationId="{0B31A2C8-F611-2894-43CB-4F385468536E}"/>
          </ac:graphicFrameMkLst>
        </pc:graphicFrameChg>
        <pc:graphicFrameChg chg="add mod modGraphic">
          <ac:chgData name="urrvi panchal" userId="1161953a9b22286b" providerId="LiveId" clId="{85947E96-9C8F-4A62-A49C-898CD15E100E}" dt="2023-05-09T20:59:15.624" v="1264" actId="1076"/>
          <ac:graphicFrameMkLst>
            <pc:docMk/>
            <pc:sldMk cId="3549012379" sldId="261"/>
            <ac:graphicFrameMk id="11" creationId="{DA1191BD-68B5-E473-01B3-6E2603765257}"/>
          </ac:graphicFrameMkLst>
        </pc:graphicFrameChg>
        <pc:picChg chg="mod">
          <ac:chgData name="urrvi panchal" userId="1161953a9b22286b" providerId="LiveId" clId="{85947E96-9C8F-4A62-A49C-898CD15E100E}" dt="2023-05-09T05:43:27.347" v="0" actId="207"/>
          <ac:picMkLst>
            <pc:docMk/>
            <pc:sldMk cId="3549012379" sldId="261"/>
            <ac:picMk id="4" creationId="{02E6FF26-530D-CC81-1573-3B9699C13056}"/>
          </ac:picMkLst>
        </pc:picChg>
      </pc:sldChg>
      <pc:sldChg chg="modSp add mod ord">
        <pc:chgData name="urrvi panchal" userId="1161953a9b22286b" providerId="LiveId" clId="{85947E96-9C8F-4A62-A49C-898CD15E100E}" dt="2023-05-09T21:06:26.676" v="1293" actId="20577"/>
        <pc:sldMkLst>
          <pc:docMk/>
          <pc:sldMk cId="2817874696" sldId="262"/>
        </pc:sldMkLst>
        <pc:spChg chg="mod">
          <ac:chgData name="urrvi panchal" userId="1161953a9b22286b" providerId="LiveId" clId="{85947E96-9C8F-4A62-A49C-898CD15E100E}" dt="2023-05-09T17:11:15.283" v="165" actId="20577"/>
          <ac:spMkLst>
            <pc:docMk/>
            <pc:sldMk cId="2817874696" sldId="262"/>
            <ac:spMk id="2" creationId="{E9389D2B-5AA6-B74E-D38B-5C4B554350AA}"/>
          </ac:spMkLst>
        </pc:spChg>
        <pc:spChg chg="mod">
          <ac:chgData name="urrvi panchal" userId="1161953a9b22286b" providerId="LiveId" clId="{85947E96-9C8F-4A62-A49C-898CD15E100E}" dt="2023-05-09T21:06:26.676" v="1293" actId="20577"/>
          <ac:spMkLst>
            <pc:docMk/>
            <pc:sldMk cId="2817874696" sldId="262"/>
            <ac:spMk id="3" creationId="{8EBAA21E-12EA-A859-A4BC-DF44C27E69F1}"/>
          </ac:spMkLst>
        </pc:spChg>
      </pc:sldChg>
      <pc:sldChg chg="addSp delSp modSp add mod ord">
        <pc:chgData name="urrvi panchal" userId="1161953a9b22286b" providerId="LiveId" clId="{85947E96-9C8F-4A62-A49C-898CD15E100E}" dt="2023-05-09T17:27:20.338" v="499" actId="20577"/>
        <pc:sldMkLst>
          <pc:docMk/>
          <pc:sldMk cId="597506334" sldId="263"/>
        </pc:sldMkLst>
        <pc:spChg chg="mod">
          <ac:chgData name="urrvi panchal" userId="1161953a9b22286b" providerId="LiveId" clId="{85947E96-9C8F-4A62-A49C-898CD15E100E}" dt="2023-05-09T17:27:20.338" v="499" actId="20577"/>
          <ac:spMkLst>
            <pc:docMk/>
            <pc:sldMk cId="597506334" sldId="263"/>
            <ac:spMk id="2" creationId="{E9389D2B-5AA6-B74E-D38B-5C4B554350AA}"/>
          </ac:spMkLst>
        </pc:spChg>
        <pc:spChg chg="mod">
          <ac:chgData name="urrvi panchal" userId="1161953a9b22286b" providerId="LiveId" clId="{85947E96-9C8F-4A62-A49C-898CD15E100E}" dt="2023-05-09T17:26:37.207" v="474" actId="20577"/>
          <ac:spMkLst>
            <pc:docMk/>
            <pc:sldMk cId="597506334" sldId="263"/>
            <ac:spMk id="3" creationId="{8EBAA21E-12EA-A859-A4BC-DF44C27E69F1}"/>
          </ac:spMkLst>
        </pc:spChg>
        <pc:spChg chg="add del mod">
          <ac:chgData name="urrvi panchal" userId="1161953a9b22286b" providerId="LiveId" clId="{85947E96-9C8F-4A62-A49C-898CD15E100E}" dt="2023-05-09T17:23:40.202" v="437" actId="478"/>
          <ac:spMkLst>
            <pc:docMk/>
            <pc:sldMk cId="597506334" sldId="263"/>
            <ac:spMk id="5" creationId="{763E7B5B-9AB7-D66E-3307-6B1AAB7F4D59}"/>
          </ac:spMkLst>
        </pc:spChg>
        <pc:spChg chg="add mod">
          <ac:chgData name="urrvi panchal" userId="1161953a9b22286b" providerId="LiveId" clId="{85947E96-9C8F-4A62-A49C-898CD15E100E}" dt="2023-05-09T17:26:46.899" v="475" actId="1076"/>
          <ac:spMkLst>
            <pc:docMk/>
            <pc:sldMk cId="597506334" sldId="263"/>
            <ac:spMk id="6" creationId="{AED6AF70-8237-5B48-085D-7B4D40FD0F55}"/>
          </ac:spMkLst>
        </pc:spChg>
        <pc:spChg chg="add mod">
          <ac:chgData name="urrvi panchal" userId="1161953a9b22286b" providerId="LiveId" clId="{85947E96-9C8F-4A62-A49C-898CD15E100E}" dt="2023-05-09T17:27:05.798" v="481" actId="14100"/>
          <ac:spMkLst>
            <pc:docMk/>
            <pc:sldMk cId="597506334" sldId="263"/>
            <ac:spMk id="7" creationId="{F3CB0A3B-F685-F965-2C2E-4590708B121B}"/>
          </ac:spMkLst>
        </pc:spChg>
        <pc:picChg chg="mod">
          <ac:chgData name="urrvi panchal" userId="1161953a9b22286b" providerId="LiveId" clId="{85947E96-9C8F-4A62-A49C-898CD15E100E}" dt="2023-05-09T17:25:08.388" v="454" actId="1076"/>
          <ac:picMkLst>
            <pc:docMk/>
            <pc:sldMk cId="597506334" sldId="263"/>
            <ac:picMk id="4" creationId="{02E6FF26-530D-CC81-1573-3B9699C13056}"/>
          </ac:picMkLst>
        </pc:picChg>
      </pc:sldChg>
      <pc:sldChg chg="new del">
        <pc:chgData name="urrvi panchal" userId="1161953a9b22286b" providerId="LiveId" clId="{85947E96-9C8F-4A62-A49C-898CD15E100E}" dt="2023-05-09T17:15:50.652" v="243" actId="47"/>
        <pc:sldMkLst>
          <pc:docMk/>
          <pc:sldMk cId="2085689960" sldId="263"/>
        </pc:sldMkLst>
      </pc:sldChg>
      <pc:sldChg chg="modSp add mod">
        <pc:chgData name="urrvi panchal" userId="1161953a9b22286b" providerId="LiveId" clId="{85947E96-9C8F-4A62-A49C-898CD15E100E}" dt="2023-05-09T19:20:46.641" v="800" actId="2711"/>
        <pc:sldMkLst>
          <pc:docMk/>
          <pc:sldMk cId="742300642" sldId="264"/>
        </pc:sldMkLst>
        <pc:spChg chg="mod">
          <ac:chgData name="urrvi panchal" userId="1161953a9b22286b" providerId="LiveId" clId="{85947E96-9C8F-4A62-A49C-898CD15E100E}" dt="2023-05-09T19:12:41.114" v="750" actId="20577"/>
          <ac:spMkLst>
            <pc:docMk/>
            <pc:sldMk cId="742300642" sldId="264"/>
            <ac:spMk id="2" creationId="{E9389D2B-5AA6-B74E-D38B-5C4B554350AA}"/>
          </ac:spMkLst>
        </pc:spChg>
        <pc:spChg chg="mod">
          <ac:chgData name="urrvi panchal" userId="1161953a9b22286b" providerId="LiveId" clId="{85947E96-9C8F-4A62-A49C-898CD15E100E}" dt="2023-05-09T19:20:34.801" v="799" actId="255"/>
          <ac:spMkLst>
            <pc:docMk/>
            <pc:sldMk cId="742300642" sldId="264"/>
            <ac:spMk id="3" creationId="{8EBAA21E-12EA-A859-A4BC-DF44C27E69F1}"/>
          </ac:spMkLst>
        </pc:spChg>
        <pc:spChg chg="mod">
          <ac:chgData name="urrvi panchal" userId="1161953a9b22286b" providerId="LiveId" clId="{85947E96-9C8F-4A62-A49C-898CD15E100E}" dt="2023-05-09T19:20:46.641" v="800" actId="2711"/>
          <ac:spMkLst>
            <pc:docMk/>
            <pc:sldMk cId="742300642" sldId="264"/>
            <ac:spMk id="6" creationId="{AED6AF70-8237-5B48-085D-7B4D40FD0F55}"/>
          </ac:spMkLst>
        </pc:spChg>
        <pc:spChg chg="mod">
          <ac:chgData name="urrvi panchal" userId="1161953a9b22286b" providerId="LiveId" clId="{85947E96-9C8F-4A62-A49C-898CD15E100E}" dt="2023-05-09T19:20:46.641" v="800" actId="2711"/>
          <ac:spMkLst>
            <pc:docMk/>
            <pc:sldMk cId="742300642" sldId="264"/>
            <ac:spMk id="7" creationId="{F3CB0A3B-F685-F965-2C2E-4590708B121B}"/>
          </ac:spMkLst>
        </pc:spChg>
      </pc:sldChg>
      <pc:sldChg chg="modSp add mod">
        <pc:chgData name="urrvi panchal" userId="1161953a9b22286b" providerId="LiveId" clId="{85947E96-9C8F-4A62-A49C-898CD15E100E}" dt="2023-05-09T19:20:10.847" v="795" actId="5793"/>
        <pc:sldMkLst>
          <pc:docMk/>
          <pc:sldMk cId="1677617565" sldId="265"/>
        </pc:sldMkLst>
        <pc:spChg chg="mod">
          <ac:chgData name="urrvi panchal" userId="1161953a9b22286b" providerId="LiveId" clId="{85947E96-9C8F-4A62-A49C-898CD15E100E}" dt="2023-05-09T19:20:10.847" v="795" actId="5793"/>
          <ac:spMkLst>
            <pc:docMk/>
            <pc:sldMk cId="1677617565" sldId="265"/>
            <ac:spMk id="3" creationId="{8EBAA21E-12EA-A859-A4BC-DF44C27E69F1}"/>
          </ac:spMkLst>
        </pc:spChg>
        <pc:spChg chg="mod">
          <ac:chgData name="urrvi panchal" userId="1161953a9b22286b" providerId="LiveId" clId="{85947E96-9C8F-4A62-A49C-898CD15E100E}" dt="2023-05-09T19:19:47.644" v="787" actId="2711"/>
          <ac:spMkLst>
            <pc:docMk/>
            <pc:sldMk cId="1677617565" sldId="265"/>
            <ac:spMk id="6" creationId="{AED6AF70-8237-5B48-085D-7B4D40FD0F55}"/>
          </ac:spMkLst>
        </pc:spChg>
        <pc:spChg chg="mod">
          <ac:chgData name="urrvi panchal" userId="1161953a9b22286b" providerId="LiveId" clId="{85947E96-9C8F-4A62-A49C-898CD15E100E}" dt="2023-05-09T19:20:07.061" v="794" actId="1076"/>
          <ac:spMkLst>
            <pc:docMk/>
            <pc:sldMk cId="1677617565" sldId="265"/>
            <ac:spMk id="7" creationId="{F3CB0A3B-F685-F965-2C2E-4590708B121B}"/>
          </ac:spMkLst>
        </pc:spChg>
        <pc:picChg chg="mod">
          <ac:chgData name="urrvi panchal" userId="1161953a9b22286b" providerId="LiveId" clId="{85947E96-9C8F-4A62-A49C-898CD15E100E}" dt="2023-05-09T19:18:12.021" v="767" actId="1076"/>
          <ac:picMkLst>
            <pc:docMk/>
            <pc:sldMk cId="1677617565" sldId="265"/>
            <ac:picMk id="4" creationId="{02E6FF26-530D-CC81-1573-3B9699C13056}"/>
          </ac:picMkLst>
        </pc:picChg>
      </pc:sldChg>
      <pc:sldChg chg="modSp add mod">
        <pc:chgData name="urrvi panchal" userId="1161953a9b22286b" providerId="LiveId" clId="{85947E96-9C8F-4A62-A49C-898CD15E100E}" dt="2023-05-09T21:00:36.332" v="1287" actId="20577"/>
        <pc:sldMkLst>
          <pc:docMk/>
          <pc:sldMk cId="617959000" sldId="266"/>
        </pc:sldMkLst>
        <pc:spChg chg="mod">
          <ac:chgData name="urrvi panchal" userId="1161953a9b22286b" providerId="LiveId" clId="{85947E96-9C8F-4A62-A49C-898CD15E100E}" dt="2023-05-09T19:22:09.143" v="826" actId="14100"/>
          <ac:spMkLst>
            <pc:docMk/>
            <pc:sldMk cId="617959000" sldId="266"/>
            <ac:spMk id="2" creationId="{E9389D2B-5AA6-B74E-D38B-5C4B554350AA}"/>
          </ac:spMkLst>
        </pc:spChg>
        <pc:spChg chg="mod">
          <ac:chgData name="urrvi panchal" userId="1161953a9b22286b" providerId="LiveId" clId="{85947E96-9C8F-4A62-A49C-898CD15E100E}" dt="2023-05-09T21:00:36.332" v="1287" actId="20577"/>
          <ac:spMkLst>
            <pc:docMk/>
            <pc:sldMk cId="617959000" sldId="266"/>
            <ac:spMk id="3" creationId="{8EBAA21E-12EA-A859-A4BC-DF44C27E69F1}"/>
          </ac:spMkLst>
        </pc:spChg>
        <pc:spChg chg="mod">
          <ac:chgData name="urrvi panchal" userId="1161953a9b22286b" providerId="LiveId" clId="{85947E96-9C8F-4A62-A49C-898CD15E100E}" dt="2023-05-09T21:00:31.551" v="1285" actId="20577"/>
          <ac:spMkLst>
            <pc:docMk/>
            <pc:sldMk cId="617959000" sldId="266"/>
            <ac:spMk id="6" creationId="{AED6AF70-8237-5B48-085D-7B4D40FD0F55}"/>
          </ac:spMkLst>
        </pc:spChg>
        <pc:spChg chg="mod">
          <ac:chgData name="urrvi panchal" userId="1161953a9b22286b" providerId="LiveId" clId="{85947E96-9C8F-4A62-A49C-898CD15E100E}" dt="2023-05-09T19:23:15.629" v="847" actId="2711"/>
          <ac:spMkLst>
            <pc:docMk/>
            <pc:sldMk cId="617959000" sldId="266"/>
            <ac:spMk id="7" creationId="{F3CB0A3B-F685-F965-2C2E-4590708B121B}"/>
          </ac:spMkLst>
        </pc:spChg>
        <pc:picChg chg="mod">
          <ac:chgData name="urrvi panchal" userId="1161953a9b22286b" providerId="LiveId" clId="{85947E96-9C8F-4A62-A49C-898CD15E100E}" dt="2023-05-09T19:45:44.119" v="1009" actId="14100"/>
          <ac:picMkLst>
            <pc:docMk/>
            <pc:sldMk cId="617959000" sldId="266"/>
            <ac:picMk id="4" creationId="{02E6FF26-530D-CC81-1573-3B9699C13056}"/>
          </ac:picMkLst>
        </pc:picChg>
      </pc:sldChg>
      <pc:sldChg chg="addSp delSp modSp add mod ord">
        <pc:chgData name="urrvi panchal" userId="1161953a9b22286b" providerId="LiveId" clId="{85947E96-9C8F-4A62-A49C-898CD15E100E}" dt="2023-05-09T19:45:11.541" v="1003" actId="14100"/>
        <pc:sldMkLst>
          <pc:docMk/>
          <pc:sldMk cId="2159331192" sldId="267"/>
        </pc:sldMkLst>
        <pc:spChg chg="mod">
          <ac:chgData name="urrvi panchal" userId="1161953a9b22286b" providerId="LiveId" clId="{85947E96-9C8F-4A62-A49C-898CD15E100E}" dt="2023-05-09T19:39:16.935" v="949" actId="14100"/>
          <ac:spMkLst>
            <pc:docMk/>
            <pc:sldMk cId="2159331192" sldId="267"/>
            <ac:spMk id="2" creationId="{E9389D2B-5AA6-B74E-D38B-5C4B554350AA}"/>
          </ac:spMkLst>
        </pc:spChg>
        <pc:spChg chg="mod">
          <ac:chgData name="urrvi panchal" userId="1161953a9b22286b" providerId="LiveId" clId="{85947E96-9C8F-4A62-A49C-898CD15E100E}" dt="2023-05-09T19:42:49.730" v="991" actId="255"/>
          <ac:spMkLst>
            <pc:docMk/>
            <pc:sldMk cId="2159331192" sldId="267"/>
            <ac:spMk id="3" creationId="{8EBAA21E-12EA-A859-A4BC-DF44C27E69F1}"/>
          </ac:spMkLst>
        </pc:spChg>
        <pc:spChg chg="add mod">
          <ac:chgData name="urrvi panchal" userId="1161953a9b22286b" providerId="LiveId" clId="{85947E96-9C8F-4A62-A49C-898CD15E100E}" dt="2023-05-09T19:43:26.965" v="1001" actId="20577"/>
          <ac:spMkLst>
            <pc:docMk/>
            <pc:sldMk cId="2159331192" sldId="267"/>
            <ac:spMk id="5" creationId="{9D3F056D-42C0-C37A-D32D-5EB1D4278CD4}"/>
          </ac:spMkLst>
        </pc:spChg>
        <pc:spChg chg="mod">
          <ac:chgData name="urrvi panchal" userId="1161953a9b22286b" providerId="LiveId" clId="{85947E96-9C8F-4A62-A49C-898CD15E100E}" dt="2023-05-09T19:41:14.769" v="979" actId="1076"/>
          <ac:spMkLst>
            <pc:docMk/>
            <pc:sldMk cId="2159331192" sldId="267"/>
            <ac:spMk id="6" creationId="{AED6AF70-8237-5B48-085D-7B4D40FD0F55}"/>
          </ac:spMkLst>
        </pc:spChg>
        <pc:spChg chg="del">
          <ac:chgData name="urrvi panchal" userId="1161953a9b22286b" providerId="LiveId" clId="{85947E96-9C8F-4A62-A49C-898CD15E100E}" dt="2023-05-09T19:24:03.110" v="864" actId="478"/>
          <ac:spMkLst>
            <pc:docMk/>
            <pc:sldMk cId="2159331192" sldId="267"/>
            <ac:spMk id="7" creationId="{F3CB0A3B-F685-F965-2C2E-4590708B121B}"/>
          </ac:spMkLst>
        </pc:spChg>
        <pc:picChg chg="mod">
          <ac:chgData name="urrvi panchal" userId="1161953a9b22286b" providerId="LiveId" clId="{85947E96-9C8F-4A62-A49C-898CD15E100E}" dt="2023-05-09T19:45:11.541" v="1003" actId="14100"/>
          <ac:picMkLst>
            <pc:docMk/>
            <pc:sldMk cId="2159331192" sldId="267"/>
            <ac:picMk id="4" creationId="{02E6FF26-530D-CC81-1573-3B9699C13056}"/>
          </ac:picMkLst>
        </pc:picChg>
      </pc:sldChg>
      <pc:sldChg chg="addSp delSp modSp add mod">
        <pc:chgData name="urrvi panchal" userId="1161953a9b22286b" providerId="LiveId" clId="{85947E96-9C8F-4A62-A49C-898CD15E100E}" dt="2023-05-09T19:45:32.855" v="1007" actId="14100"/>
        <pc:sldMkLst>
          <pc:docMk/>
          <pc:sldMk cId="590622812" sldId="268"/>
        </pc:sldMkLst>
        <pc:spChg chg="mod">
          <ac:chgData name="urrvi panchal" userId="1161953a9b22286b" providerId="LiveId" clId="{85947E96-9C8F-4A62-A49C-898CD15E100E}" dt="2023-05-09T19:26:26.821" v="884" actId="20577"/>
          <ac:spMkLst>
            <pc:docMk/>
            <pc:sldMk cId="590622812" sldId="268"/>
            <ac:spMk id="2" creationId="{E9389D2B-5AA6-B74E-D38B-5C4B554350AA}"/>
          </ac:spMkLst>
        </pc:spChg>
        <pc:spChg chg="mod">
          <ac:chgData name="urrvi panchal" userId="1161953a9b22286b" providerId="LiveId" clId="{85947E96-9C8F-4A62-A49C-898CD15E100E}" dt="2023-05-09T19:38:19.958" v="935" actId="5793"/>
          <ac:spMkLst>
            <pc:docMk/>
            <pc:sldMk cId="590622812" sldId="268"/>
            <ac:spMk id="3" creationId="{8EBAA21E-12EA-A859-A4BC-DF44C27E69F1}"/>
          </ac:spMkLst>
        </pc:spChg>
        <pc:spChg chg="add mod">
          <ac:chgData name="urrvi panchal" userId="1161953a9b22286b" providerId="LiveId" clId="{85947E96-9C8F-4A62-A49C-898CD15E100E}" dt="2023-05-09T19:38:26.488" v="936" actId="1076"/>
          <ac:spMkLst>
            <pc:docMk/>
            <pc:sldMk cId="590622812" sldId="268"/>
            <ac:spMk id="5" creationId="{E3F0246C-5F94-421C-977E-333559D4AAEF}"/>
          </ac:spMkLst>
        </pc:spChg>
        <pc:spChg chg="mod">
          <ac:chgData name="urrvi panchal" userId="1161953a9b22286b" providerId="LiveId" clId="{85947E96-9C8F-4A62-A49C-898CD15E100E}" dt="2023-05-09T19:34:23.362" v="906" actId="1076"/>
          <ac:spMkLst>
            <pc:docMk/>
            <pc:sldMk cId="590622812" sldId="268"/>
            <ac:spMk id="6" creationId="{AED6AF70-8237-5B48-085D-7B4D40FD0F55}"/>
          </ac:spMkLst>
        </pc:spChg>
        <pc:spChg chg="add del mod">
          <ac:chgData name="urrvi panchal" userId="1161953a9b22286b" providerId="LiveId" clId="{85947E96-9C8F-4A62-A49C-898CD15E100E}" dt="2023-05-09T19:37:23.902" v="918"/>
          <ac:spMkLst>
            <pc:docMk/>
            <pc:sldMk cId="590622812" sldId="268"/>
            <ac:spMk id="7" creationId="{12DC7D9C-647A-010B-6C43-CBB34C3356FB}"/>
          </ac:spMkLst>
        </pc:spChg>
        <pc:picChg chg="mod">
          <ac:chgData name="urrvi panchal" userId="1161953a9b22286b" providerId="LiveId" clId="{85947E96-9C8F-4A62-A49C-898CD15E100E}" dt="2023-05-09T19:45:32.855" v="1007" actId="14100"/>
          <ac:picMkLst>
            <pc:docMk/>
            <pc:sldMk cId="590622812" sldId="268"/>
            <ac:picMk id="4" creationId="{02E6FF26-530D-CC81-1573-3B9699C13056}"/>
          </ac:picMkLst>
        </pc:picChg>
      </pc:sldChg>
      <pc:sldChg chg="modSp add mod">
        <pc:chgData name="urrvi panchal" userId="1161953a9b22286b" providerId="LiveId" clId="{85947E96-9C8F-4A62-A49C-898CD15E100E}" dt="2023-05-09T19:45:37.369" v="1008" actId="14100"/>
        <pc:sldMkLst>
          <pc:docMk/>
          <pc:sldMk cId="1882472638" sldId="269"/>
        </pc:sldMkLst>
        <pc:picChg chg="mod">
          <ac:chgData name="urrvi panchal" userId="1161953a9b22286b" providerId="LiveId" clId="{85947E96-9C8F-4A62-A49C-898CD15E100E}" dt="2023-05-09T19:45:37.369" v="1008" actId="14100"/>
          <ac:picMkLst>
            <pc:docMk/>
            <pc:sldMk cId="1882472638" sldId="269"/>
            <ac:picMk id="4" creationId="{02E6FF26-530D-CC81-1573-3B9699C13056}"/>
          </ac:picMkLst>
        </pc:picChg>
      </pc:sldChg>
      <pc:sldChg chg="modSp add mod ord">
        <pc:chgData name="urrvi panchal" userId="1161953a9b22286b" providerId="LiveId" clId="{85947E96-9C8F-4A62-A49C-898CD15E100E}" dt="2023-05-09T19:45:25.749" v="1006" actId="5793"/>
        <pc:sldMkLst>
          <pc:docMk/>
          <pc:sldMk cId="3221855578" sldId="270"/>
        </pc:sldMkLst>
        <pc:spChg chg="mod">
          <ac:chgData name="urrvi panchal" userId="1161953a9b22286b" providerId="LiveId" clId="{85947E96-9C8F-4A62-A49C-898CD15E100E}" dt="2023-05-09T19:40:26.167" v="969" actId="20577"/>
          <ac:spMkLst>
            <pc:docMk/>
            <pc:sldMk cId="3221855578" sldId="270"/>
            <ac:spMk id="2" creationId="{E9389D2B-5AA6-B74E-D38B-5C4B554350AA}"/>
          </ac:spMkLst>
        </pc:spChg>
        <pc:spChg chg="mod">
          <ac:chgData name="urrvi panchal" userId="1161953a9b22286b" providerId="LiveId" clId="{85947E96-9C8F-4A62-A49C-898CD15E100E}" dt="2023-05-09T19:45:25.749" v="1006" actId="5793"/>
          <ac:spMkLst>
            <pc:docMk/>
            <pc:sldMk cId="3221855578" sldId="270"/>
            <ac:spMk id="3" creationId="{8EBAA21E-12EA-A859-A4BC-DF44C27E69F1}"/>
          </ac:spMkLst>
        </pc:spChg>
        <pc:spChg chg="mod">
          <ac:chgData name="urrvi panchal" userId="1161953a9b22286b" providerId="LiveId" clId="{85947E96-9C8F-4A62-A49C-898CD15E100E}" dt="2023-05-09T19:41:02.696" v="978" actId="20577"/>
          <ac:spMkLst>
            <pc:docMk/>
            <pc:sldMk cId="3221855578" sldId="270"/>
            <ac:spMk id="6" creationId="{AED6AF70-8237-5B48-085D-7B4D40FD0F55}"/>
          </ac:spMkLst>
        </pc:spChg>
        <pc:picChg chg="mod">
          <ac:chgData name="urrvi panchal" userId="1161953a9b22286b" providerId="LiveId" clId="{85947E96-9C8F-4A62-A49C-898CD15E100E}" dt="2023-05-09T19:45:21.297" v="1004" actId="14100"/>
          <ac:picMkLst>
            <pc:docMk/>
            <pc:sldMk cId="3221855578" sldId="270"/>
            <ac:picMk id="4" creationId="{02E6FF26-530D-CC81-1573-3B9699C13056}"/>
          </ac:picMkLst>
        </pc:picChg>
      </pc:sldChg>
      <pc:sldChg chg="addSp delSp modSp new mod setBg">
        <pc:chgData name="urrvi panchal" userId="1161953a9b22286b" providerId="LiveId" clId="{85947E96-9C8F-4A62-A49C-898CD15E100E}" dt="2023-05-09T20:51:59.930" v="1059" actId="1076"/>
        <pc:sldMkLst>
          <pc:docMk/>
          <pc:sldMk cId="3062209480" sldId="271"/>
        </pc:sldMkLst>
        <pc:spChg chg="mod">
          <ac:chgData name="urrvi panchal" userId="1161953a9b22286b" providerId="LiveId" clId="{85947E96-9C8F-4A62-A49C-898CD15E100E}" dt="2023-05-09T20:51:59.930" v="1059" actId="1076"/>
          <ac:spMkLst>
            <pc:docMk/>
            <pc:sldMk cId="3062209480" sldId="271"/>
            <ac:spMk id="2" creationId="{4F4D04AD-39CF-C0CA-32E0-1C3E3F2738CB}"/>
          </ac:spMkLst>
        </pc:spChg>
        <pc:spChg chg="del">
          <ac:chgData name="urrvi panchal" userId="1161953a9b22286b" providerId="LiveId" clId="{85947E96-9C8F-4A62-A49C-898CD15E100E}" dt="2023-05-09T20:50:17.723" v="1019" actId="931"/>
          <ac:spMkLst>
            <pc:docMk/>
            <pc:sldMk cId="3062209480" sldId="271"/>
            <ac:spMk id="3" creationId="{1E19285C-5F5B-68A8-DE77-BDE7A1AB6EC2}"/>
          </ac:spMkLst>
        </pc:spChg>
        <pc:spChg chg="del">
          <ac:chgData name="urrvi panchal" userId="1161953a9b22286b" providerId="LiveId" clId="{85947E96-9C8F-4A62-A49C-898CD15E100E}" dt="2023-05-09T20:51:56.729" v="1058" actId="478"/>
          <ac:spMkLst>
            <pc:docMk/>
            <pc:sldMk cId="3062209480" sldId="271"/>
            <ac:spMk id="4" creationId="{CC4FEEC5-897A-6130-DBB7-F796C1BFC5EA}"/>
          </ac:spMkLst>
        </pc:spChg>
        <pc:picChg chg="add mod">
          <ac:chgData name="urrvi panchal" userId="1161953a9b22286b" providerId="LiveId" clId="{85947E96-9C8F-4A62-A49C-898CD15E100E}" dt="2023-05-09T20:50:30.774" v="1025" actId="14100"/>
          <ac:picMkLst>
            <pc:docMk/>
            <pc:sldMk cId="3062209480" sldId="271"/>
            <ac:picMk id="6" creationId="{EA2995CD-B8C3-36A2-15C4-9EF4055C136B}"/>
          </ac:picMkLst>
        </pc:picChg>
      </pc:sldChg>
      <pc:sldChg chg="modSp new del mod">
        <pc:chgData name="urrvi panchal" userId="1161953a9b22286b" providerId="LiveId" clId="{85947E96-9C8F-4A62-A49C-898CD15E100E}" dt="2023-05-09T21:00:03.611" v="1277" actId="47"/>
        <pc:sldMkLst>
          <pc:docMk/>
          <pc:sldMk cId="941653473" sldId="272"/>
        </pc:sldMkLst>
        <pc:spChg chg="mod">
          <ac:chgData name="urrvi panchal" userId="1161953a9b22286b" providerId="LiveId" clId="{85947E96-9C8F-4A62-A49C-898CD15E100E}" dt="2023-05-09T20:59:58.517" v="1276" actId="20577"/>
          <ac:spMkLst>
            <pc:docMk/>
            <pc:sldMk cId="941653473" sldId="272"/>
            <ac:spMk id="2" creationId="{FC87A142-38A5-DD68-2FCC-0970F393F4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477F-AFB1-5F03-A612-40794C9D6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E6591-47BA-DEC3-3A2A-96F6E2D8A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DF881-8658-5637-E4B5-86CE3E66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E716-BBEF-4499-AA32-1D12B934A8E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7C7E-07F6-FE0F-1451-54F5E979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982D6-AA55-35A7-A41C-0F4CED20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0BC4-14B0-475D-A2AA-F1F4F3919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D9A3-DB07-EEED-9E73-3BC773F5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D1B3E-12F3-3365-743A-1F312C66F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F9C79-9668-EA83-9138-0F470DCD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E716-BBEF-4499-AA32-1D12B934A8E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3A62C-2909-2A56-270B-E7F46196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7950A-FD01-7413-AF25-FC4B2637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0BC4-14B0-475D-A2AA-F1F4F3919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8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AD49D-607E-F702-2CA8-3CBA22E5E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93FB9-B48D-B4E2-B9EE-A9E1DFE1E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FCE63-0CE6-AF4E-BEBB-33570711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E716-BBEF-4499-AA32-1D12B934A8E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3F95D-8C01-7F4B-165D-55E50874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AAFC9-6F3F-6A53-AE24-06D2F20E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0BC4-14B0-475D-A2AA-F1F4F3919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29C4-C2D4-445C-7447-235470E6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C794-2810-C496-2BC4-63FAAFD2E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DE4FF-33B2-4B4B-32DC-026A0F3A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E716-BBEF-4499-AA32-1D12B934A8E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CB12-AE2B-5AFE-73C3-CAB86B88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85600-68ED-5CC4-7BFE-3C356173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0BC4-14B0-475D-A2AA-F1F4F3919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4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58B1-0B7B-2FEE-B6D3-F3D90F8F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A3E64-305A-62E2-CAAA-83281C363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F32E8-B97F-81BD-E245-FFD5F2B6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E716-BBEF-4499-AA32-1D12B934A8E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26F42-3250-1A46-6EE9-5A1D86D5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F00DA-AE37-BA1F-2C62-43286095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0BC4-14B0-475D-A2AA-F1F4F3919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8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A3BF-822C-663A-436D-4FA2B059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BC798-F1E2-96B6-B9D6-A2443F7F8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C0C91-7BFF-EF34-4590-4DC2A7D8B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01731-1AC0-3719-4564-EC2E7E04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E716-BBEF-4499-AA32-1D12B934A8E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5286D-47B5-3393-E028-897E9630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C8480-7D5E-98E1-22F0-6CDB8F7B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0BC4-14B0-475D-A2AA-F1F4F3919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5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BABE-31AE-984C-0246-AD409627C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2EBAB-0BD3-716F-7164-7612086BF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1AF64-DB86-EF5B-8AEA-FA59DE7EA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3A7E3-83EE-D76F-22ED-3FAD1D26F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0F814-E320-5B59-9B1E-EDD8CE6F1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BC294-34E5-0B97-AE3D-2B5DFD8B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E716-BBEF-4499-AA32-1D12B934A8E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9093E-315D-9F9D-CA2D-F372A447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FA689-74FB-FCA5-60E5-BD071462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0BC4-14B0-475D-A2AA-F1F4F3919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4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94BE-DAE3-7D82-DCCF-934BD573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2A1C8-542B-0192-7B35-D8E1EF9F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E716-BBEF-4499-AA32-1D12B934A8E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4A81B-26BC-CC83-7002-06D85304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22243-547A-5099-A2C3-FDD956A0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0BC4-14B0-475D-A2AA-F1F4F3919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3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3BDD3-3F61-BA86-0C71-B04D7CC6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E716-BBEF-4499-AA32-1D12B934A8E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38834-5B12-02CC-8CC2-03552B46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13295-B0FE-861E-FBF9-3AC84866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0BC4-14B0-475D-A2AA-F1F4F3919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6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1944-E9BE-5A60-FDA5-FD2BBDE1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9BAC-ED03-30FA-A786-E3A89C013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CE6FA-C601-CA08-1FCE-313C7B581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47383-6CFB-0998-8196-C778A269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E716-BBEF-4499-AA32-1D12B934A8E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808C9-B0E6-B6FE-BFA4-4B25EAD5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ACEBC-5F62-5456-6BFF-1013DC51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0BC4-14B0-475D-A2AA-F1F4F3919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9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A21C-96F9-B9D7-D06D-E50575631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72855-F8B0-A487-19F2-E7BCD6B95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8A930-6AFC-33D9-1A36-6C6E171BE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A4EF7-3E59-8905-DF09-1DE613D4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E716-BBEF-4499-AA32-1D12B934A8E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11985-D888-7B20-3FD1-E5E3DC61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344CA-77A6-3A66-C089-73F63623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0BC4-14B0-475D-A2AA-F1F4F3919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7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1BA7C-82C9-C670-6AAF-E546C818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8C8CD-F310-DA70-9F00-23131B6B8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8BFF0-7CE5-8AC1-36E6-5E0DAA5DF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DE716-BBEF-4499-AA32-1D12B934A8E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92AF9-C910-B178-F9CB-5B4A624BA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D4583-5CEA-194F-62C2-6B0C4AC07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0BC4-14B0-475D-A2AA-F1F4F3919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8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FCB2-BFB5-E639-9967-8EE7B319B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Food Truck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F8481-ADDF-3968-C85F-39B2ACA9A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Sai Sri Harsha Kumbam</a:t>
            </a:r>
          </a:p>
        </p:txBody>
      </p:sp>
    </p:spTree>
    <p:extLst>
      <p:ext uri="{BB962C8B-B14F-4D97-AF65-F5344CB8AC3E}">
        <p14:creationId xmlns:p14="http://schemas.microsoft.com/office/powerpoint/2010/main" val="363650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9D2B-5AA6-B74E-D38B-5C4B5543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05" y="365125"/>
            <a:ext cx="10612395" cy="1327751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Update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AA21E-12EA-A859-A4BC-DF44C27E6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3" y="1595224"/>
            <a:ext cx="10999237" cy="4944890"/>
          </a:xfrm>
        </p:spPr>
        <p:txBody>
          <a:bodyPr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+mj-lt"/>
              </a:rPr>
              <a:t>Query to update the inventory amount of the truck whose id is ‘102’.</a:t>
            </a: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+mj-lt"/>
              </a:rPr>
              <a:t>Query to update employee address with name ‘John’.</a:t>
            </a: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sz="24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0" indent="0">
              <a:buNone/>
            </a:pPr>
            <a:br>
              <a:rPr lang="en-US" sz="2600" dirty="0">
                <a:solidFill>
                  <a:schemeClr val="bg1"/>
                </a:solidFill>
              </a:rPr>
            </a:br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lvl="1"/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lvl="1"/>
            <a:endParaRPr lang="en-US" sz="2600" b="1" dirty="0">
              <a:solidFill>
                <a:schemeClr val="bg1"/>
              </a:solidFill>
              <a:latin typeface="+mj-lt"/>
            </a:endParaRPr>
          </a:p>
          <a:p>
            <a:pPr lvl="1"/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lvl="1"/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lvl="8"/>
            <a:r>
              <a:rPr lang="en-US" sz="2000" b="1" i="0" u="none" strike="noStrike" dirty="0" err="1">
                <a:solidFill>
                  <a:schemeClr val="bg1"/>
                </a:solidFill>
                <a:effectLst/>
                <a:latin typeface="+mj-lt"/>
              </a:rPr>
              <a:t>Newyork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br>
              <a:rPr lang="en-US" sz="2600" dirty="0">
                <a:solidFill>
                  <a:schemeClr val="bg1"/>
                </a:solidFill>
              </a:rPr>
            </a:b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4" name="Graphic 3" descr="Truck">
            <a:extLst>
              <a:ext uri="{FF2B5EF4-FFF2-40B4-BE49-F238E27FC236}">
                <a16:creationId xmlns:a16="http://schemas.microsoft.com/office/drawing/2014/main" id="{02E6FF26-530D-CC81-1573-3B9699C13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34562" y="-430714"/>
            <a:ext cx="3037990" cy="303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D6AF70-8237-5B48-085D-7B4D40FD0F55}"/>
              </a:ext>
            </a:extLst>
          </p:cNvPr>
          <p:cNvSpPr/>
          <p:nvPr/>
        </p:nvSpPr>
        <p:spPr>
          <a:xfrm>
            <a:off x="1317835" y="2408980"/>
            <a:ext cx="3824038" cy="144177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update inventory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set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inv_amount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=inv_amount+250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where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truck_id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=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102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;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br>
              <a:rPr lang="en-US" dirty="0">
                <a:solidFill>
                  <a:schemeClr val="bg1"/>
                </a:solidFill>
                <a:latin typeface="+mj-lt"/>
              </a:rPr>
            </a:br>
            <a:br>
              <a:rPr lang="en-US" dirty="0">
                <a:solidFill>
                  <a:schemeClr val="bg1"/>
                </a:solidFill>
                <a:latin typeface="+mj-lt"/>
              </a:rPr>
            </a:br>
            <a:br>
              <a:rPr lang="en-US" dirty="0">
                <a:solidFill>
                  <a:schemeClr val="bg1"/>
                </a:solidFill>
                <a:latin typeface="+mj-lt"/>
              </a:rPr>
            </a:b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CB0A3B-F685-F965-2C2E-4590708B121B}"/>
              </a:ext>
            </a:extLst>
          </p:cNvPr>
          <p:cNvSpPr/>
          <p:nvPr/>
        </p:nvSpPr>
        <p:spPr>
          <a:xfrm>
            <a:off x="1317835" y="4569043"/>
            <a:ext cx="4778165" cy="186780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update employee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set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emp_street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='Mount Ridge'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where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emp_name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='John';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br>
              <a:rPr lang="en-US" b="0" dirty="0">
                <a:solidFill>
                  <a:schemeClr val="bg1"/>
                </a:solidFill>
                <a:effectLst/>
                <a:latin typeface="+mj-lt"/>
              </a:rPr>
            </a:br>
            <a:br>
              <a:rPr lang="en-US" dirty="0">
                <a:solidFill>
                  <a:schemeClr val="bg1"/>
                </a:solidFill>
                <a:latin typeface="+mj-lt"/>
              </a:rPr>
            </a:br>
            <a:br>
              <a:rPr lang="en-US" dirty="0">
                <a:solidFill>
                  <a:schemeClr val="bg1"/>
                </a:solidFill>
                <a:latin typeface="+mj-lt"/>
              </a:rPr>
            </a:b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795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9D2B-5AA6-B74E-D38B-5C4B5543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05" y="365125"/>
            <a:ext cx="10612395" cy="1327751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Update queries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AA21E-12EA-A859-A4BC-DF44C27E6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3" y="1595224"/>
            <a:ext cx="10999237" cy="4944890"/>
          </a:xfrm>
        </p:spPr>
        <p:txBody>
          <a:bodyPr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+mj-lt"/>
              </a:rPr>
              <a:t>Query to update customer name and street address having id = 3.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sz="24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0" indent="0">
              <a:buNone/>
            </a:pPr>
            <a:br>
              <a:rPr lang="en-US" sz="2600" dirty="0">
                <a:solidFill>
                  <a:schemeClr val="bg1"/>
                </a:solidFill>
              </a:rPr>
            </a:br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lvl="1"/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lvl="1"/>
            <a:endParaRPr lang="en-US" sz="2600" b="1" dirty="0">
              <a:solidFill>
                <a:schemeClr val="bg1"/>
              </a:solidFill>
              <a:latin typeface="+mj-lt"/>
            </a:endParaRPr>
          </a:p>
          <a:p>
            <a:pPr lvl="1"/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lvl="1"/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lvl="8"/>
            <a:r>
              <a:rPr lang="en-US" sz="2000" b="1" i="0" u="none" strike="noStrike" dirty="0" err="1">
                <a:solidFill>
                  <a:schemeClr val="bg1"/>
                </a:solidFill>
                <a:effectLst/>
                <a:latin typeface="+mj-lt"/>
              </a:rPr>
              <a:t>Newyork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br>
              <a:rPr lang="en-US" sz="2600" dirty="0">
                <a:solidFill>
                  <a:schemeClr val="bg1"/>
                </a:solidFill>
              </a:rPr>
            </a:b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4" name="Graphic 3" descr="Truck">
            <a:extLst>
              <a:ext uri="{FF2B5EF4-FFF2-40B4-BE49-F238E27FC236}">
                <a16:creationId xmlns:a16="http://schemas.microsoft.com/office/drawing/2014/main" id="{02E6FF26-530D-CC81-1573-3B9699C13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6984" y="-430714"/>
            <a:ext cx="2815568" cy="28155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D6AF70-8237-5B48-085D-7B4D40FD0F55}"/>
              </a:ext>
            </a:extLst>
          </p:cNvPr>
          <p:cNvSpPr/>
          <p:nvPr/>
        </p:nvSpPr>
        <p:spPr>
          <a:xfrm>
            <a:off x="2417586" y="2488715"/>
            <a:ext cx="4675192" cy="202195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update customer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set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cust_name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='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Tejo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 Venkatesh’,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cust_street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='Charles St'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where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cust_id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=3;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br>
              <a:rPr lang="en-US" dirty="0">
                <a:solidFill>
                  <a:schemeClr val="bg1"/>
                </a:solidFill>
                <a:latin typeface="+mj-lt"/>
              </a:rPr>
            </a:br>
            <a:br>
              <a:rPr lang="en-US" dirty="0">
                <a:solidFill>
                  <a:schemeClr val="bg1"/>
                </a:solidFill>
                <a:latin typeface="+mj-lt"/>
              </a:rPr>
            </a:br>
            <a:br>
              <a:rPr lang="en-US" dirty="0">
                <a:solidFill>
                  <a:schemeClr val="bg1"/>
                </a:solidFill>
                <a:latin typeface="+mj-lt"/>
              </a:rPr>
            </a:br>
            <a:br>
              <a:rPr lang="en-US" dirty="0">
                <a:solidFill>
                  <a:schemeClr val="bg1"/>
                </a:solidFill>
                <a:latin typeface="+mj-lt"/>
              </a:rPr>
            </a:b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247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9D2B-5AA6-B74E-D38B-5C4B5543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05" y="365125"/>
            <a:ext cx="10612395" cy="1327751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Join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AA21E-12EA-A859-A4BC-DF44C27E6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3" y="1595224"/>
            <a:ext cx="10999237" cy="4944890"/>
          </a:xfrm>
        </p:spPr>
        <p:txBody>
          <a:bodyPr>
            <a:no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+mj-lt"/>
              </a:rPr>
              <a:t>Query to return the details of ingredients available in the trucks.</a:t>
            </a: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sz="24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0" indent="0">
              <a:buNone/>
            </a:pPr>
            <a:br>
              <a:rPr lang="en-US" sz="2600" dirty="0">
                <a:solidFill>
                  <a:schemeClr val="bg1"/>
                </a:solidFill>
              </a:rPr>
            </a:br>
            <a:endParaRPr lang="en-US" sz="26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+mj-lt"/>
              </a:rPr>
              <a:t>Query to return the details of the customer who has given specific orders</a:t>
            </a:r>
            <a:r>
              <a:rPr lang="en-US" b="1" i="0" u="none" strike="noStrike" dirty="0">
                <a:solidFill>
                  <a:schemeClr val="bg1"/>
                </a:solidFill>
                <a:effectLst/>
                <a:latin typeface="+mj-lt"/>
              </a:rPr>
              <a:t>.</a:t>
            </a: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lvl="1"/>
            <a:endParaRPr lang="en-US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lvl="1"/>
            <a:endParaRPr lang="en-US" sz="2600" b="1" dirty="0">
              <a:solidFill>
                <a:schemeClr val="bg1"/>
              </a:solidFill>
              <a:latin typeface="+mj-lt"/>
            </a:endParaRPr>
          </a:p>
          <a:p>
            <a:pPr lvl="1"/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lvl="1"/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br>
              <a:rPr lang="en-US" sz="2600" dirty="0">
                <a:solidFill>
                  <a:schemeClr val="bg1"/>
                </a:solidFill>
              </a:rPr>
            </a:b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4" name="Graphic 3" descr="Truck">
            <a:extLst>
              <a:ext uri="{FF2B5EF4-FFF2-40B4-BE49-F238E27FC236}">
                <a16:creationId xmlns:a16="http://schemas.microsoft.com/office/drawing/2014/main" id="{02E6FF26-530D-CC81-1573-3B9699C13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2854" y="-430714"/>
            <a:ext cx="2829698" cy="28296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D6AF70-8237-5B48-085D-7B4D40FD0F55}"/>
              </a:ext>
            </a:extLst>
          </p:cNvPr>
          <p:cNvSpPr/>
          <p:nvPr/>
        </p:nvSpPr>
        <p:spPr>
          <a:xfrm>
            <a:off x="2022170" y="2109931"/>
            <a:ext cx="3921430" cy="189793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SELECT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t.truck_id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i.ingredients_available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FROM truck t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join inventory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i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 on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t.truck_id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=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i.truck_id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;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br>
              <a:rPr lang="en-US" dirty="0">
                <a:solidFill>
                  <a:schemeClr val="bg1"/>
                </a:solidFill>
                <a:latin typeface="+mj-lt"/>
              </a:rPr>
            </a:br>
            <a:br>
              <a:rPr lang="en-US" dirty="0">
                <a:solidFill>
                  <a:schemeClr val="bg1"/>
                </a:solidFill>
                <a:latin typeface="+mj-lt"/>
              </a:rPr>
            </a:br>
            <a:br>
              <a:rPr lang="en-US" sz="2400" dirty="0">
                <a:solidFill>
                  <a:schemeClr val="bg1"/>
                </a:solidFill>
                <a:latin typeface="+mj-lt"/>
              </a:rPr>
            </a:br>
            <a:br>
              <a:rPr lang="en-US" dirty="0">
                <a:solidFill>
                  <a:schemeClr val="bg1"/>
                </a:solidFill>
                <a:latin typeface="+mj-lt"/>
              </a:rPr>
            </a:br>
            <a:br>
              <a:rPr lang="en-US" dirty="0">
                <a:solidFill>
                  <a:schemeClr val="bg1"/>
                </a:solidFill>
                <a:latin typeface="+mj-lt"/>
              </a:rPr>
            </a:b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F0246C-5F94-421C-977E-333559D4AAEF}"/>
              </a:ext>
            </a:extLst>
          </p:cNvPr>
          <p:cNvSpPr/>
          <p:nvPr/>
        </p:nvSpPr>
        <p:spPr>
          <a:xfrm>
            <a:off x="2022170" y="4594942"/>
            <a:ext cx="3921430" cy="189793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select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c.cust_id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o.orders_id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c.cust_name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from customer c 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join orders o on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c.cust_id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=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o.cust_id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;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br>
              <a:rPr lang="en-US" dirty="0">
                <a:solidFill>
                  <a:schemeClr val="bg1"/>
                </a:solidFill>
                <a:latin typeface="+mj-lt"/>
              </a:rPr>
            </a:br>
            <a:br>
              <a:rPr lang="en-US" dirty="0">
                <a:solidFill>
                  <a:schemeClr val="bg1"/>
                </a:solidFill>
                <a:latin typeface="+mj-lt"/>
              </a:rPr>
            </a:br>
            <a:br>
              <a:rPr lang="en-US" dirty="0">
                <a:solidFill>
                  <a:schemeClr val="bg1"/>
                </a:solidFill>
                <a:latin typeface="+mj-lt"/>
              </a:rPr>
            </a:br>
            <a:br>
              <a:rPr lang="en-US" dirty="0">
                <a:solidFill>
                  <a:schemeClr val="bg1"/>
                </a:solidFill>
                <a:latin typeface="+mj-lt"/>
              </a:rPr>
            </a:b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0622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9D2B-5AA6-B74E-D38B-5C4B5543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05" y="365125"/>
            <a:ext cx="10612395" cy="1327751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Join queries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AA21E-12EA-A859-A4BC-DF44C27E6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3" y="1595224"/>
            <a:ext cx="10999237" cy="4944890"/>
          </a:xfrm>
        </p:spPr>
        <p:txBody>
          <a:bodyPr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+mj-lt"/>
              </a:rPr>
              <a:t>Query to return the name and phone number of customer who have achieved more than 50 points</a:t>
            </a: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sz="24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0" indent="0">
              <a:buNone/>
            </a:pPr>
            <a:br>
              <a:rPr lang="en-US" sz="2600" dirty="0">
                <a:solidFill>
                  <a:schemeClr val="bg1"/>
                </a:solidFill>
              </a:rPr>
            </a:br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lvl="1"/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lvl="1"/>
            <a:endParaRPr lang="en-US" sz="2600" b="1" dirty="0">
              <a:solidFill>
                <a:schemeClr val="bg1"/>
              </a:solidFill>
              <a:latin typeface="+mj-lt"/>
            </a:endParaRPr>
          </a:p>
          <a:p>
            <a:pPr lvl="1"/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lvl="1"/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lvl="8"/>
            <a:r>
              <a:rPr lang="en-US" sz="2000" b="1" i="0" u="none" strike="noStrike" dirty="0" err="1">
                <a:solidFill>
                  <a:schemeClr val="bg1"/>
                </a:solidFill>
                <a:effectLst/>
                <a:latin typeface="+mj-lt"/>
              </a:rPr>
              <a:t>Newyork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br>
              <a:rPr lang="en-US" sz="2600" dirty="0">
                <a:solidFill>
                  <a:schemeClr val="bg1"/>
                </a:solidFill>
              </a:rPr>
            </a:b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4" name="Graphic 3" descr="Truck">
            <a:extLst>
              <a:ext uri="{FF2B5EF4-FFF2-40B4-BE49-F238E27FC236}">
                <a16:creationId xmlns:a16="http://schemas.microsoft.com/office/drawing/2014/main" id="{02E6FF26-530D-CC81-1573-3B9699C13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5211" y="-430715"/>
            <a:ext cx="2817341" cy="28173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D6AF70-8237-5B48-085D-7B4D40FD0F55}"/>
              </a:ext>
            </a:extLst>
          </p:cNvPr>
          <p:cNvSpPr/>
          <p:nvPr/>
        </p:nvSpPr>
        <p:spPr>
          <a:xfrm>
            <a:off x="2417586" y="2488715"/>
            <a:ext cx="4675192" cy="202195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SELECT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c.cust_name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c.cust_phoneNo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FROM Customer c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JOIN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normal_cust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nc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 ON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c.cust_id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 =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nc.cust_id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WHERE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nc.points_acheived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 &gt; 50;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br>
              <a:rPr lang="en-US" dirty="0">
                <a:solidFill>
                  <a:schemeClr val="bg1"/>
                </a:solidFill>
                <a:latin typeface="+mj-lt"/>
              </a:rPr>
            </a:br>
            <a:br>
              <a:rPr lang="en-US" dirty="0">
                <a:solidFill>
                  <a:schemeClr val="bg1"/>
                </a:solidFill>
                <a:latin typeface="+mj-lt"/>
              </a:rPr>
            </a:br>
            <a:br>
              <a:rPr lang="en-US" dirty="0">
                <a:solidFill>
                  <a:schemeClr val="bg1"/>
                </a:solidFill>
                <a:latin typeface="+mj-lt"/>
              </a:rPr>
            </a:br>
            <a:br>
              <a:rPr lang="en-US" dirty="0">
                <a:solidFill>
                  <a:schemeClr val="bg1"/>
                </a:solidFill>
                <a:latin typeface="+mj-lt"/>
              </a:rPr>
            </a:br>
            <a:br>
              <a:rPr lang="en-US" dirty="0">
                <a:solidFill>
                  <a:schemeClr val="bg1"/>
                </a:solidFill>
                <a:latin typeface="+mj-lt"/>
              </a:rPr>
            </a:b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1855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9D2B-5AA6-B74E-D38B-5C4B5543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22" y="365125"/>
            <a:ext cx="10674179" cy="1451318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AA21E-12EA-A859-A4BC-DF44C27E6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3" y="1595224"/>
            <a:ext cx="10999237" cy="4944890"/>
          </a:xfrm>
        </p:spPr>
        <p:txBody>
          <a:bodyPr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+mj-lt"/>
              </a:rPr>
              <a:t>Query to return the number of orders given by customers.</a:t>
            </a: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sz="24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sz="2600" dirty="0">
              <a:solidFill>
                <a:schemeClr val="bg1"/>
              </a:solidFill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+mj-lt"/>
              </a:rPr>
              <a:t>Query to return the total points achieved by the customers.</a:t>
            </a: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br>
              <a:rPr lang="en-US" sz="2600" dirty="0">
                <a:solidFill>
                  <a:schemeClr val="bg1"/>
                </a:solidFill>
              </a:rPr>
            </a:br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lvl="1"/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lvl="1"/>
            <a:endParaRPr lang="en-US" sz="2600" b="1" dirty="0">
              <a:solidFill>
                <a:schemeClr val="bg1"/>
              </a:solidFill>
              <a:latin typeface="+mj-lt"/>
            </a:endParaRPr>
          </a:p>
          <a:p>
            <a:pPr lvl="1"/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lvl="1"/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lvl="8"/>
            <a:r>
              <a:rPr lang="en-US" sz="2000" b="1" i="0" u="none" strike="noStrike" dirty="0" err="1">
                <a:solidFill>
                  <a:schemeClr val="bg1"/>
                </a:solidFill>
                <a:effectLst/>
                <a:latin typeface="+mj-lt"/>
              </a:rPr>
              <a:t>Newyork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br>
              <a:rPr lang="en-US" sz="2600" dirty="0">
                <a:solidFill>
                  <a:schemeClr val="bg1"/>
                </a:solidFill>
              </a:rPr>
            </a:b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4" name="Graphic 3" descr="Truck">
            <a:extLst>
              <a:ext uri="{FF2B5EF4-FFF2-40B4-BE49-F238E27FC236}">
                <a16:creationId xmlns:a16="http://schemas.microsoft.com/office/drawing/2014/main" id="{02E6FF26-530D-CC81-1573-3B9699C13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6292" y="-430715"/>
            <a:ext cx="3126260" cy="31765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D6AF70-8237-5B48-085D-7B4D40FD0F55}"/>
              </a:ext>
            </a:extLst>
          </p:cNvPr>
          <p:cNvSpPr/>
          <p:nvPr/>
        </p:nvSpPr>
        <p:spPr>
          <a:xfrm>
            <a:off x="3196062" y="2156327"/>
            <a:ext cx="4675192" cy="202195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SELECT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c.cust_name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, COUNT(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o.orders_id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) AS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total_orders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FROM Customer c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JOIN Orders o ON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c.cust_id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 =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o.cust_id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GROUP BY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c.cust_name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;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  <a:latin typeface="+mj-lt"/>
              </a:rPr>
            </a:br>
            <a:br>
              <a:rPr lang="en-US" dirty="0">
                <a:solidFill>
                  <a:schemeClr val="bg1"/>
                </a:solidFill>
                <a:latin typeface="+mj-lt"/>
              </a:rPr>
            </a:br>
            <a:br>
              <a:rPr lang="en-US" dirty="0">
                <a:solidFill>
                  <a:schemeClr val="bg1"/>
                </a:solidFill>
                <a:latin typeface="+mj-lt"/>
              </a:rPr>
            </a:br>
            <a:br>
              <a:rPr lang="en-US" dirty="0">
                <a:solidFill>
                  <a:schemeClr val="bg1"/>
                </a:solidFill>
                <a:latin typeface="+mj-lt"/>
              </a:rPr>
            </a:b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3F056D-42C0-C37A-D32D-5EB1D4278CD4}"/>
              </a:ext>
            </a:extLst>
          </p:cNvPr>
          <p:cNvSpPr/>
          <p:nvPr/>
        </p:nvSpPr>
        <p:spPr>
          <a:xfrm>
            <a:off x="3196062" y="4688105"/>
            <a:ext cx="4675192" cy="202195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SELECT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c.cust_name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SUM(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pc.points_available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) AS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total_points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FROM Customer c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JOIN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punchcard_cust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 pc ON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c.cust_id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 =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pc.cust_id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GROUP BY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c.cust_name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;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br>
              <a:rPr lang="en-US" dirty="0">
                <a:solidFill>
                  <a:schemeClr val="bg1"/>
                </a:solidFill>
                <a:latin typeface="+mj-lt"/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  <a:latin typeface="+mj-lt"/>
              </a:rPr>
            </a:br>
            <a:br>
              <a:rPr lang="en-US" dirty="0">
                <a:solidFill>
                  <a:schemeClr val="bg1"/>
                </a:solidFill>
                <a:latin typeface="+mj-lt"/>
              </a:rPr>
            </a:br>
            <a:br>
              <a:rPr lang="en-US" dirty="0">
                <a:solidFill>
                  <a:schemeClr val="bg1"/>
                </a:solidFill>
                <a:latin typeface="+mj-lt"/>
              </a:rPr>
            </a:br>
            <a:br>
              <a:rPr lang="en-US" dirty="0">
                <a:solidFill>
                  <a:schemeClr val="bg1"/>
                </a:solidFill>
                <a:latin typeface="+mj-lt"/>
              </a:rPr>
            </a:b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933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9D2B-5AA6-B74E-D38B-5C4B5543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Business Objective</a:t>
            </a:r>
            <a:endParaRPr lang="en-US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AA21E-12EA-A859-A4BC-DF44C27E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 made a database for a local food truck.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Database inventories information about the orders placed, employees, customer information, and menu.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 Fulfills the requirement of tracking and placing orders, retrieving customer and employee information. 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Database also retrieves orders placed by customer during a certain period.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Graphic 3" descr="Truck">
            <a:extLst>
              <a:ext uri="{FF2B5EF4-FFF2-40B4-BE49-F238E27FC236}">
                <a16:creationId xmlns:a16="http://schemas.microsoft.com/office/drawing/2014/main" id="{02E6FF26-530D-CC81-1573-3B9699C13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9899" y="-505634"/>
            <a:ext cx="3383936" cy="338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9D2B-5AA6-B74E-D38B-5C4B5543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Business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AA21E-12EA-A859-A4BC-DF44C27E6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5" y="2385364"/>
            <a:ext cx="10515600" cy="4351338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0" i="0" u="none" strike="noStrike" dirty="0">
                <a:solidFill>
                  <a:schemeClr val="bg1"/>
                </a:solidFill>
                <a:effectLst/>
                <a:latin typeface="+mj-lt"/>
              </a:rPr>
              <a:t>Customers &amp; employees can search through the menu and view menu items, prices, and inventory levels.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0" i="0" u="none" strike="noStrike" dirty="0">
                <a:solidFill>
                  <a:schemeClr val="bg1"/>
                </a:solidFill>
                <a:effectLst/>
                <a:latin typeface="+mj-lt"/>
              </a:rPr>
              <a:t>Employees can adjust menu items and prices.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0" i="0" u="none" strike="noStrike" dirty="0">
                <a:solidFill>
                  <a:schemeClr val="bg1"/>
                </a:solidFill>
                <a:effectLst/>
                <a:latin typeface="+mj-lt"/>
              </a:rPr>
              <a:t>Employees can put in the order.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0" i="0" u="none" strike="noStrike" dirty="0">
                <a:solidFill>
                  <a:schemeClr val="bg1"/>
                </a:solidFill>
                <a:effectLst/>
                <a:latin typeface="+mj-lt"/>
              </a:rPr>
              <a:t>After a purchase, the DB will update inventory levels.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Graphic 3" descr="Truck">
            <a:extLst>
              <a:ext uri="{FF2B5EF4-FFF2-40B4-BE49-F238E27FC236}">
                <a16:creationId xmlns:a16="http://schemas.microsoft.com/office/drawing/2014/main" id="{02E6FF26-530D-CC81-1573-3B9699C13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9899" y="-505634"/>
            <a:ext cx="3383936" cy="338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2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04AD-39CF-C0CA-32E0-1C3E3F27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37" y="2006081"/>
            <a:ext cx="3932237" cy="160020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ERD Diagram</a:t>
            </a:r>
          </a:p>
        </p:txBody>
      </p:sp>
      <p:pic>
        <p:nvPicPr>
          <p:cNvPr id="6" name="Content Placeholder 5" descr="A picture containing text, diagram, plan, technical drawing&#10;&#10;Description automatically generated">
            <a:extLst>
              <a:ext uri="{FF2B5EF4-FFF2-40B4-BE49-F238E27FC236}">
                <a16:creationId xmlns:a16="http://schemas.microsoft.com/office/drawing/2014/main" id="{EA2995CD-B8C3-36A2-15C4-9EF4055C1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92" y="457200"/>
            <a:ext cx="5973545" cy="5831633"/>
          </a:xfrm>
        </p:spPr>
      </p:pic>
    </p:spTree>
    <p:extLst>
      <p:ext uri="{BB962C8B-B14F-4D97-AF65-F5344CB8AC3E}">
        <p14:creationId xmlns:p14="http://schemas.microsoft.com/office/powerpoint/2010/main" val="306220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9D2B-5AA6-B74E-D38B-5C4B5543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Entities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Attributes</a:t>
            </a:r>
          </a:p>
        </p:txBody>
      </p:sp>
      <p:pic>
        <p:nvPicPr>
          <p:cNvPr id="4" name="Graphic 3" descr="Truck">
            <a:extLst>
              <a:ext uri="{FF2B5EF4-FFF2-40B4-BE49-F238E27FC236}">
                <a16:creationId xmlns:a16="http://schemas.microsoft.com/office/drawing/2014/main" id="{02E6FF26-530D-CC81-1573-3B9699C13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9899" y="-505634"/>
            <a:ext cx="3383936" cy="3383936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4F96A4D3-F1AC-6958-6785-87D231864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356683"/>
              </p:ext>
            </p:extLst>
          </p:nvPr>
        </p:nvGraphicFramePr>
        <p:xfrm>
          <a:off x="248165" y="2541539"/>
          <a:ext cx="1587500" cy="33097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7500">
                  <a:extLst>
                    <a:ext uri="{9D8B030D-6E8A-4147-A177-3AD203B41FA5}">
                      <a16:colId xmlns:a16="http://schemas.microsoft.com/office/drawing/2014/main" val="1048137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320632"/>
                  </a:ext>
                </a:extLst>
              </a:tr>
              <a:tr h="367993">
                <a:tc>
                  <a:txBody>
                    <a:bodyPr/>
                    <a:lstStyle/>
                    <a:p>
                      <a:r>
                        <a:rPr lang="en-US" dirty="0" err="1"/>
                        <a:t>Cust_ID</a:t>
                      </a:r>
                      <a:r>
                        <a:rPr lang="en-US" dirty="0"/>
                        <a:t>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709237"/>
                  </a:ext>
                </a:extLst>
              </a:tr>
              <a:tr h="367993">
                <a:tc>
                  <a:txBody>
                    <a:bodyPr/>
                    <a:lstStyle/>
                    <a:p>
                      <a:r>
                        <a:rPr lang="en-US" dirty="0" err="1"/>
                        <a:t>Cust_name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35116"/>
                  </a:ext>
                </a:extLst>
              </a:tr>
              <a:tr h="367993">
                <a:tc>
                  <a:txBody>
                    <a:bodyPr/>
                    <a:lstStyle/>
                    <a:p>
                      <a:r>
                        <a:rPr lang="en-US" dirty="0" err="1"/>
                        <a:t>Cust_email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07337"/>
                  </a:ext>
                </a:extLst>
              </a:tr>
              <a:tr h="367993">
                <a:tc>
                  <a:txBody>
                    <a:bodyPr/>
                    <a:lstStyle/>
                    <a:p>
                      <a:r>
                        <a:rPr lang="en-US" dirty="0"/>
                        <a:t>Cust_phno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7397"/>
                  </a:ext>
                </a:extLst>
              </a:tr>
              <a:tr h="367993">
                <a:tc>
                  <a:txBody>
                    <a:bodyPr/>
                    <a:lstStyle/>
                    <a:p>
                      <a:r>
                        <a:rPr lang="en-US" dirty="0" err="1"/>
                        <a:t>Cust_street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28076"/>
                  </a:ext>
                </a:extLst>
              </a:tr>
              <a:tr h="367993">
                <a:tc>
                  <a:txBody>
                    <a:bodyPr/>
                    <a:lstStyle/>
                    <a:p>
                      <a:r>
                        <a:rPr lang="en-US" dirty="0" err="1"/>
                        <a:t>Cust_city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608453"/>
                  </a:ext>
                </a:extLst>
              </a:tr>
              <a:tr h="367993">
                <a:tc>
                  <a:txBody>
                    <a:bodyPr/>
                    <a:lstStyle/>
                    <a:p>
                      <a:r>
                        <a:rPr lang="en-US" dirty="0" err="1"/>
                        <a:t>Cust_state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57444"/>
                  </a:ext>
                </a:extLst>
              </a:tr>
              <a:tr h="367993">
                <a:tc>
                  <a:txBody>
                    <a:bodyPr/>
                    <a:lstStyle/>
                    <a:p>
                      <a:r>
                        <a:rPr lang="en-US" dirty="0" err="1"/>
                        <a:t>Cust_zip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86449"/>
                  </a:ext>
                </a:extLst>
              </a:tr>
            </a:tbl>
          </a:graphicData>
        </a:graphic>
      </p:graphicFrame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B7F93AB8-98C7-1B74-E426-7062A8181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38891"/>
              </p:ext>
            </p:extLst>
          </p:nvPr>
        </p:nvGraphicFramePr>
        <p:xfrm>
          <a:off x="1964382" y="2541539"/>
          <a:ext cx="1520007" cy="3332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0007">
                  <a:extLst>
                    <a:ext uri="{9D8B030D-6E8A-4147-A177-3AD203B41FA5}">
                      <a16:colId xmlns:a16="http://schemas.microsoft.com/office/drawing/2014/main" val="2278687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Employee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31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Emp_id</a:t>
                      </a:r>
                      <a:r>
                        <a:rPr lang="en-US" dirty="0"/>
                        <a:t>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2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68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Emp_email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23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Emp_phno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67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Emp_street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65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Emp_city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4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Emp_state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2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Emp_zip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084856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79E3A28C-9866-BC7A-05CE-DE92F0009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908677"/>
              </p:ext>
            </p:extLst>
          </p:nvPr>
        </p:nvGraphicFramePr>
        <p:xfrm>
          <a:off x="3613106" y="2560669"/>
          <a:ext cx="1716067" cy="2219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6067">
                  <a:extLst>
                    <a:ext uri="{9D8B030D-6E8A-4147-A177-3AD203B41FA5}">
                      <a16:colId xmlns:a16="http://schemas.microsoft.com/office/drawing/2014/main" val="2480271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29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orders_id</a:t>
                      </a:r>
                      <a:r>
                        <a:rPr lang="en-US" dirty="0"/>
                        <a:t>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46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Orders_date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82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orders_amount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40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Cust_id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fk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92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677980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567CA275-1292-9988-894C-A79905D59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48411"/>
              </p:ext>
            </p:extLst>
          </p:nvPr>
        </p:nvGraphicFramePr>
        <p:xfrm>
          <a:off x="5459537" y="2560669"/>
          <a:ext cx="2237300" cy="2219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37300">
                  <a:extLst>
                    <a:ext uri="{9D8B030D-6E8A-4147-A177-3AD203B41FA5}">
                      <a16:colId xmlns:a16="http://schemas.microsoft.com/office/drawing/2014/main" val="2480271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Inventory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29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Inv_id</a:t>
                      </a:r>
                      <a:r>
                        <a:rPr lang="en-US" dirty="0"/>
                        <a:t>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46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Truck_id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fk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82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Inv_amount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40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Inv_worth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92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Ingredients_available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677980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1D43127-BAF3-4C71-C23C-08471C64B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172731"/>
              </p:ext>
            </p:extLst>
          </p:nvPr>
        </p:nvGraphicFramePr>
        <p:xfrm>
          <a:off x="7881535" y="2560669"/>
          <a:ext cx="1652156" cy="2219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2156">
                  <a:extLst>
                    <a:ext uri="{9D8B030D-6E8A-4147-A177-3AD203B41FA5}">
                      <a16:colId xmlns:a16="http://schemas.microsoft.com/office/drawing/2014/main" val="2480271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Truck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29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truck_id</a:t>
                      </a:r>
                      <a:r>
                        <a:rPr lang="en-US" dirty="0"/>
                        <a:t>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46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Truck_location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82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Operating_days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40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Truck_num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92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Truck_email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677980"/>
                  </a:ext>
                </a:extLst>
              </a:tr>
            </a:tbl>
          </a:graphicData>
        </a:graphic>
      </p:graphicFrame>
      <p:graphicFrame>
        <p:nvGraphicFramePr>
          <p:cNvPr id="10" name="Table 14">
            <a:extLst>
              <a:ext uri="{FF2B5EF4-FFF2-40B4-BE49-F238E27FC236}">
                <a16:creationId xmlns:a16="http://schemas.microsoft.com/office/drawing/2014/main" id="{0B31A2C8-F611-2894-43CB-4F3854685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14453"/>
              </p:ext>
            </p:extLst>
          </p:nvPr>
        </p:nvGraphicFramePr>
        <p:xfrm>
          <a:off x="9718389" y="2541539"/>
          <a:ext cx="1945575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45575">
                  <a:extLst>
                    <a:ext uri="{9D8B030D-6E8A-4147-A177-3AD203B41FA5}">
                      <a16:colId xmlns:a16="http://schemas.microsoft.com/office/drawing/2014/main" val="267778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5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Menu_id</a:t>
                      </a:r>
                      <a:r>
                        <a:rPr lang="en-US" dirty="0"/>
                        <a:t>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680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Menuitem_name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27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Menuitem_price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169608"/>
                  </a:ext>
                </a:extLst>
              </a:tr>
            </a:tbl>
          </a:graphicData>
        </a:graphic>
      </p:graphicFrame>
      <p:graphicFrame>
        <p:nvGraphicFramePr>
          <p:cNvPr id="3" name="Table 10">
            <a:extLst>
              <a:ext uri="{FF2B5EF4-FFF2-40B4-BE49-F238E27FC236}">
                <a16:creationId xmlns:a16="http://schemas.microsoft.com/office/drawing/2014/main" id="{934BDE18-D0C0-7900-62F5-3C23B419F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385728"/>
              </p:ext>
            </p:extLst>
          </p:nvPr>
        </p:nvGraphicFramePr>
        <p:xfrm>
          <a:off x="3613106" y="5014595"/>
          <a:ext cx="2773265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73265">
                  <a:extLst>
                    <a:ext uri="{9D8B030D-6E8A-4147-A177-3AD203B41FA5}">
                      <a16:colId xmlns:a16="http://schemas.microsoft.com/office/drawing/2014/main" val="2241548333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r>
                        <a:rPr lang="en-US" dirty="0"/>
                        <a:t>Normal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3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normalCust_id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8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Points_acheieved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3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Requiredpoints_punchcard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441221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A1191BD-68B5-E473-01B3-6E2603765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072899"/>
              </p:ext>
            </p:extLst>
          </p:nvPr>
        </p:nvGraphicFramePr>
        <p:xfrm>
          <a:off x="6690845" y="4997143"/>
          <a:ext cx="238138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81380">
                  <a:extLst>
                    <a:ext uri="{9D8B030D-6E8A-4147-A177-3AD203B41FA5}">
                      <a16:colId xmlns:a16="http://schemas.microsoft.com/office/drawing/2014/main" val="2362596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Punchcard_customer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626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Punchcard_customerid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46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Points_available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39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Punchcard_status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05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01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9D2B-5AA6-B74E-D38B-5C4B5543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AA21E-12EA-A859-A4BC-DF44C27E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+mj-lt"/>
              </a:rPr>
              <a:t>Query to return customer ID and Customer name who lives in “Baltimore”</a:t>
            </a:r>
          </a:p>
          <a:p>
            <a:pPr lvl="1"/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+mj-lt"/>
              </a:rPr>
              <a:t>Query to return Menu ID, </a:t>
            </a:r>
            <a:r>
              <a:rPr lang="en-US" sz="1800" b="1" i="0" u="none" strike="noStrike" dirty="0" err="1">
                <a:solidFill>
                  <a:schemeClr val="bg1"/>
                </a:solidFill>
                <a:effectLst/>
                <a:latin typeface="+mj-lt"/>
              </a:rPr>
              <a:t>MenuItem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+mj-lt"/>
              </a:rPr>
              <a:t> Name and </a:t>
            </a:r>
            <a:r>
              <a:rPr lang="en-US" sz="1800" b="1" i="0" u="none" strike="noStrike" dirty="0" err="1">
                <a:solidFill>
                  <a:schemeClr val="bg1"/>
                </a:solidFill>
                <a:effectLst/>
                <a:latin typeface="+mj-lt"/>
              </a:rPr>
              <a:t>MenuItem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+mj-lt"/>
              </a:rPr>
              <a:t> Price that costs greater than 12.50</a:t>
            </a:r>
          </a:p>
          <a:p>
            <a:pPr lvl="1"/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+mj-lt"/>
              </a:rPr>
              <a:t>Query to return information of the employee who lives in </a:t>
            </a:r>
            <a:r>
              <a:rPr lang="en-US" sz="1800" b="1" i="0" u="none" strike="noStrike" dirty="0" err="1">
                <a:solidFill>
                  <a:schemeClr val="bg1"/>
                </a:solidFill>
                <a:effectLst/>
                <a:latin typeface="+mj-lt"/>
              </a:rPr>
              <a:t>Newyork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</a:p>
          <a:p>
            <a:pPr lvl="1"/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+mj-lt"/>
              </a:rPr>
              <a:t>Query to return Order Date and Order ID of the orders which were placed after 11-Apr-2023</a:t>
            </a:r>
          </a:p>
          <a:p>
            <a:pPr lvl="1"/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+mj-lt"/>
              </a:rPr>
              <a:t>Query to return Number of Points achieved by the customer and their </a:t>
            </a:r>
            <a:r>
              <a:rPr lang="en-US" sz="1800" b="1" i="0" u="none" strike="noStrike" dirty="0" err="1">
                <a:solidFill>
                  <a:schemeClr val="bg1"/>
                </a:solidFill>
                <a:effectLst/>
                <a:latin typeface="+mj-lt"/>
              </a:rPr>
              <a:t>respectives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+mj-lt"/>
              </a:rPr>
              <a:t> Id’s whose points are greater than 50</a:t>
            </a:r>
          </a:p>
          <a:p>
            <a:pPr lvl="1"/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+mj-lt"/>
              </a:rPr>
              <a:t>Query to return customer contact info that </a:t>
            </a:r>
            <a:r>
              <a:rPr lang="en-US" sz="1800" b="1" i="0" u="none" strike="noStrike">
                <a:solidFill>
                  <a:schemeClr val="bg1"/>
                </a:solidFill>
                <a:effectLst/>
                <a:latin typeface="+mj-lt"/>
              </a:rPr>
              <a:t>contains ‘%r%’ 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+mj-lt"/>
              </a:rPr>
              <a:t>in their name</a:t>
            </a:r>
          </a:p>
          <a:p>
            <a:pPr lvl="1"/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+mj-lt"/>
              </a:rPr>
              <a:t>Query to update the inventory amount of the truck whose id is ‘102’.</a:t>
            </a:r>
          </a:p>
          <a:p>
            <a:pPr lvl="1"/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+mj-lt"/>
              </a:rPr>
              <a:t>Query to update employee address with name ‘John’.</a:t>
            </a:r>
            <a:endParaRPr lang="en-US" sz="1800" b="1" dirty="0">
              <a:solidFill>
                <a:schemeClr val="bg1"/>
              </a:solidFill>
              <a:latin typeface="+mj-lt"/>
            </a:endParaRPr>
          </a:p>
          <a:p>
            <a:pPr lvl="1"/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+mj-lt"/>
              </a:rPr>
              <a:t>Query to update customer name and street address having id = 3.</a:t>
            </a:r>
            <a:endParaRPr lang="en-US" sz="1800" b="1" dirty="0">
              <a:solidFill>
                <a:schemeClr val="bg1"/>
              </a:solidFill>
              <a:latin typeface="+mj-lt"/>
            </a:endParaRPr>
          </a:p>
          <a:p>
            <a:pPr lvl="1"/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+mj-lt"/>
              </a:rPr>
              <a:t>Query to return the details of ingredients available in the trucks.</a:t>
            </a:r>
          </a:p>
          <a:p>
            <a:pPr lvl="1"/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+mj-lt"/>
              </a:rPr>
              <a:t>Query to return the details of the customer who has given specific orders.</a:t>
            </a:r>
          </a:p>
          <a:p>
            <a:pPr lvl="1"/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+mj-lt"/>
              </a:rPr>
              <a:t>Query to return the name and phone number of customer who have achieved more than 50 points</a:t>
            </a:r>
          </a:p>
          <a:p>
            <a:pPr lvl="1"/>
            <a:endParaRPr lang="en-US" sz="18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lvl="1"/>
            <a:endParaRPr lang="en-US" sz="1800" b="1" i="0" u="none" strike="noStrike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4" name="Graphic 3" descr="Truck">
            <a:extLst>
              <a:ext uri="{FF2B5EF4-FFF2-40B4-BE49-F238E27FC236}">
                <a16:creationId xmlns:a16="http://schemas.microsoft.com/office/drawing/2014/main" id="{02E6FF26-530D-CC81-1573-3B9699C13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9899" y="-505634"/>
            <a:ext cx="3383936" cy="338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7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9D2B-5AA6-B74E-D38B-5C4B5543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Select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AA21E-12EA-A859-A4BC-DF44C27E6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3" y="1690688"/>
            <a:ext cx="10999237" cy="4486275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600" b="1" i="0" u="none" strike="noStrike" dirty="0">
                <a:solidFill>
                  <a:schemeClr val="bg1"/>
                </a:solidFill>
                <a:effectLst/>
                <a:latin typeface="+mj-lt"/>
              </a:rPr>
              <a:t>Query to return customer ID and Customer name who lives in “Baltimore”</a:t>
            </a: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i="0" u="none" strike="noStrike" dirty="0">
                <a:solidFill>
                  <a:schemeClr val="bg1"/>
                </a:solidFill>
                <a:effectLst/>
                <a:latin typeface="+mj-lt"/>
              </a:rPr>
              <a:t>Query to return Menu ID, </a:t>
            </a:r>
            <a:r>
              <a:rPr lang="en-US" sz="2600" b="1" i="0" u="none" strike="noStrike" dirty="0" err="1">
                <a:solidFill>
                  <a:schemeClr val="bg1"/>
                </a:solidFill>
                <a:effectLst/>
                <a:latin typeface="+mj-lt"/>
              </a:rPr>
              <a:t>MenuItem</a:t>
            </a:r>
            <a:r>
              <a:rPr lang="en-US" sz="2600" b="1" i="0" u="none" strike="noStrike" dirty="0">
                <a:solidFill>
                  <a:schemeClr val="bg1"/>
                </a:solidFill>
                <a:effectLst/>
                <a:latin typeface="+mj-lt"/>
              </a:rPr>
              <a:t> Name and </a:t>
            </a:r>
            <a:r>
              <a:rPr lang="en-US" sz="2600" b="1" i="0" u="none" strike="noStrike" dirty="0" err="1">
                <a:solidFill>
                  <a:schemeClr val="bg1"/>
                </a:solidFill>
                <a:effectLst/>
                <a:latin typeface="+mj-lt"/>
              </a:rPr>
              <a:t>MenuItem</a:t>
            </a:r>
            <a:r>
              <a:rPr lang="en-US" sz="2600" b="1" i="0" u="none" strike="noStrike" dirty="0">
                <a:solidFill>
                  <a:schemeClr val="bg1"/>
                </a:solidFill>
                <a:effectLst/>
                <a:latin typeface="+mj-lt"/>
              </a:rPr>
              <a:t> Price that costs greater than 12.50</a:t>
            </a:r>
          </a:p>
          <a:p>
            <a:pPr marL="0" indent="0">
              <a:buNone/>
            </a:pPr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0" indent="0">
              <a:buNone/>
            </a:pPr>
            <a:br>
              <a:rPr lang="en-US" sz="2600" dirty="0">
                <a:solidFill>
                  <a:schemeClr val="bg1"/>
                </a:solidFill>
              </a:rPr>
            </a:br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lvl="1"/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lvl="1"/>
            <a:endParaRPr lang="en-US" sz="2600" b="1" dirty="0">
              <a:solidFill>
                <a:schemeClr val="bg1"/>
              </a:solidFill>
              <a:latin typeface="+mj-lt"/>
            </a:endParaRPr>
          </a:p>
          <a:p>
            <a:pPr lvl="1"/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lvl="1"/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lvl="8"/>
            <a:r>
              <a:rPr lang="en-US" sz="2000" b="1" i="0" u="none" strike="noStrike" dirty="0" err="1">
                <a:solidFill>
                  <a:schemeClr val="bg1"/>
                </a:solidFill>
                <a:effectLst/>
                <a:latin typeface="+mj-lt"/>
              </a:rPr>
              <a:t>Newyork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br>
              <a:rPr lang="en-US" sz="2600" dirty="0">
                <a:solidFill>
                  <a:schemeClr val="bg1"/>
                </a:solidFill>
              </a:rPr>
            </a:b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4" name="Graphic 3" descr="Truck">
            <a:extLst>
              <a:ext uri="{FF2B5EF4-FFF2-40B4-BE49-F238E27FC236}">
                <a16:creationId xmlns:a16="http://schemas.microsoft.com/office/drawing/2014/main" id="{02E6FF26-530D-CC81-1573-3B9699C13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1035" y="-430715"/>
            <a:ext cx="2800965" cy="28009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D6AF70-8237-5B48-085D-7B4D40FD0F55}"/>
              </a:ext>
            </a:extLst>
          </p:cNvPr>
          <p:cNvSpPr/>
          <p:nvPr/>
        </p:nvSpPr>
        <p:spPr>
          <a:xfrm>
            <a:off x="1317836" y="2141183"/>
            <a:ext cx="3554963" cy="144177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select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cust_id,cust_name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from customer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where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cust_city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='Baltimore';</a:t>
            </a:r>
            <a:endParaRPr lang="en-US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CB0A3B-F685-F965-2C2E-4590708B121B}"/>
              </a:ext>
            </a:extLst>
          </p:cNvPr>
          <p:cNvSpPr/>
          <p:nvPr/>
        </p:nvSpPr>
        <p:spPr>
          <a:xfrm>
            <a:off x="1317835" y="4449020"/>
            <a:ext cx="3554963" cy="186780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select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menu_id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menuitem_name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menuitem_price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from menu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where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menuitem_price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&gt;12.50; 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br>
              <a:rPr lang="en-US" dirty="0"/>
            </a:br>
            <a:endParaRPr lang="en-US" b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7506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9D2B-5AA6-B74E-D38B-5C4B5543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Select queries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AA21E-12EA-A859-A4BC-DF44C27E6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3" y="1690688"/>
            <a:ext cx="10999237" cy="4486275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b="1" i="0" u="none" strike="noStrike" dirty="0">
                <a:solidFill>
                  <a:schemeClr val="bg1"/>
                </a:solidFill>
                <a:effectLst/>
                <a:latin typeface="+mj-lt"/>
              </a:rPr>
              <a:t>Query to return information of the employee who lives in </a:t>
            </a:r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+mj-lt"/>
              </a:rPr>
              <a:t>Newyork</a:t>
            </a:r>
            <a:r>
              <a:rPr lang="en-US" b="1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endParaRPr lang="en-US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+mj-lt"/>
              </a:rPr>
              <a:t>Query to return Order Date and Order ID of the orders which were placed after 11-Apr-2023</a:t>
            </a:r>
          </a:p>
          <a:p>
            <a:pPr marL="0" indent="0">
              <a:buNone/>
            </a:pPr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0" indent="0">
              <a:buNone/>
            </a:pPr>
            <a:br>
              <a:rPr lang="en-US" sz="2600" dirty="0">
                <a:solidFill>
                  <a:schemeClr val="bg1"/>
                </a:solidFill>
              </a:rPr>
            </a:br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lvl="1"/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lvl="1"/>
            <a:endParaRPr lang="en-US" sz="2600" b="1" dirty="0">
              <a:solidFill>
                <a:schemeClr val="bg1"/>
              </a:solidFill>
              <a:latin typeface="+mj-lt"/>
            </a:endParaRPr>
          </a:p>
          <a:p>
            <a:pPr lvl="1"/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lvl="1"/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lvl="8"/>
            <a:r>
              <a:rPr lang="en-US" sz="2000" b="1" i="0" u="none" strike="noStrike" dirty="0" err="1">
                <a:solidFill>
                  <a:schemeClr val="bg1"/>
                </a:solidFill>
                <a:effectLst/>
                <a:latin typeface="+mj-lt"/>
              </a:rPr>
              <a:t>Newyork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br>
              <a:rPr lang="en-US" sz="2600" dirty="0">
                <a:solidFill>
                  <a:schemeClr val="bg1"/>
                </a:solidFill>
              </a:rPr>
            </a:b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4" name="Graphic 3" descr="Truck">
            <a:extLst>
              <a:ext uri="{FF2B5EF4-FFF2-40B4-BE49-F238E27FC236}">
                <a16:creationId xmlns:a16="http://schemas.microsoft.com/office/drawing/2014/main" id="{02E6FF26-530D-CC81-1573-3B9699C13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1035" y="-430715"/>
            <a:ext cx="2800965" cy="28009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D6AF70-8237-5B48-085D-7B4D40FD0F55}"/>
              </a:ext>
            </a:extLst>
          </p:cNvPr>
          <p:cNvSpPr/>
          <p:nvPr/>
        </p:nvSpPr>
        <p:spPr>
          <a:xfrm>
            <a:off x="1427584" y="2141183"/>
            <a:ext cx="3445215" cy="144177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select * from employee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where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emp_city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='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Newyork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';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br>
              <a:rPr lang="en-US" dirty="0">
                <a:solidFill>
                  <a:schemeClr val="bg1"/>
                </a:solidFill>
              </a:rPr>
            </a:br>
            <a:endParaRPr lang="en-US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CB0A3B-F685-F965-2C2E-4590708B121B}"/>
              </a:ext>
            </a:extLst>
          </p:cNvPr>
          <p:cNvSpPr/>
          <p:nvPr/>
        </p:nvSpPr>
        <p:spPr>
          <a:xfrm>
            <a:off x="1372709" y="4759654"/>
            <a:ext cx="3554963" cy="186780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select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orders_date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orders_id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from orders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where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orders_date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&gt;'11-Apr-2023';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b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230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9D2B-5AA6-B74E-D38B-5C4B5543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Select queries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AA21E-12EA-A859-A4BC-DF44C27E6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3" y="1595224"/>
            <a:ext cx="10999237" cy="4944890"/>
          </a:xfrm>
        </p:spPr>
        <p:txBody>
          <a:bodyPr>
            <a:noAutofit/>
          </a:bodyPr>
          <a:lstStyle/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+mj-lt"/>
              </a:rPr>
              <a:t>Query to return Number of Points achieved by the customer and their </a:t>
            </a:r>
            <a:r>
              <a:rPr lang="en-US" sz="2400" b="1" i="0" u="none" strike="noStrike" dirty="0" err="1">
                <a:solidFill>
                  <a:schemeClr val="bg1"/>
                </a:solidFill>
                <a:effectLst/>
                <a:latin typeface="+mj-lt"/>
              </a:rPr>
              <a:t>respectives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+mj-lt"/>
              </a:rPr>
              <a:t> Id’s whose points are greater than 50</a:t>
            </a: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+mj-lt"/>
              </a:rPr>
              <a:t>Query to return customer contact info that contains ‘%r%’ in their name</a:t>
            </a: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sz="24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0" indent="0">
              <a:buNone/>
            </a:pPr>
            <a:br>
              <a:rPr lang="en-US" sz="2600" dirty="0">
                <a:solidFill>
                  <a:schemeClr val="bg1"/>
                </a:solidFill>
              </a:rPr>
            </a:br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lvl="1"/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lvl="1"/>
            <a:endParaRPr lang="en-US" sz="2600" b="1" dirty="0">
              <a:solidFill>
                <a:schemeClr val="bg1"/>
              </a:solidFill>
              <a:latin typeface="+mj-lt"/>
            </a:endParaRPr>
          </a:p>
          <a:p>
            <a:pPr lvl="1"/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lvl="1"/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endParaRPr lang="en-US" sz="26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lvl="8"/>
            <a:r>
              <a:rPr lang="en-US" sz="2000" b="1" i="0" u="none" strike="noStrike" dirty="0" err="1">
                <a:solidFill>
                  <a:schemeClr val="bg1"/>
                </a:solidFill>
                <a:effectLst/>
                <a:latin typeface="+mj-lt"/>
              </a:rPr>
              <a:t>Newyork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6858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br>
              <a:rPr lang="en-US" sz="2600" dirty="0">
                <a:solidFill>
                  <a:schemeClr val="bg1"/>
                </a:solidFill>
              </a:rPr>
            </a:b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4" name="Graphic 3" descr="Truck">
            <a:extLst>
              <a:ext uri="{FF2B5EF4-FFF2-40B4-BE49-F238E27FC236}">
                <a16:creationId xmlns:a16="http://schemas.microsoft.com/office/drawing/2014/main" id="{02E6FF26-530D-CC81-1573-3B9699C13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4668" y="-430714"/>
            <a:ext cx="2347884" cy="23478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D6AF70-8237-5B48-085D-7B4D40FD0F55}"/>
              </a:ext>
            </a:extLst>
          </p:cNvPr>
          <p:cNvSpPr/>
          <p:nvPr/>
        </p:nvSpPr>
        <p:spPr>
          <a:xfrm>
            <a:off x="1317835" y="2408980"/>
            <a:ext cx="3824038" cy="144177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select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points_acheived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normalcust_id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from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normal_cust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where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points_acheived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+mj-lt"/>
              </a:rPr>
              <a:t> &gt; 50;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br>
              <a:rPr lang="en-US" dirty="0"/>
            </a:br>
            <a:br>
              <a:rPr lang="en-US" dirty="0">
                <a:solidFill>
                  <a:schemeClr val="bg1"/>
                </a:solidFill>
              </a:rPr>
            </a:br>
            <a:endParaRPr lang="en-US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CB0A3B-F685-F965-2C2E-4590708B121B}"/>
              </a:ext>
            </a:extLst>
          </p:cNvPr>
          <p:cNvSpPr/>
          <p:nvPr/>
        </p:nvSpPr>
        <p:spPr>
          <a:xfrm>
            <a:off x="1317835" y="4569043"/>
            <a:ext cx="4778165" cy="186780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select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c.cust_id,c.cust_name,c.cust_email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from Customer c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where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cust_name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+mj-lt"/>
              </a:rPr>
              <a:t> like '%r%';</a:t>
            </a:r>
            <a:endParaRPr lang="en-US" b="0" dirty="0">
              <a:solidFill>
                <a:schemeClr val="bg1"/>
              </a:solidFill>
              <a:effectLst/>
              <a:latin typeface="+mj-lt"/>
            </a:endParaRPr>
          </a:p>
          <a:p>
            <a:br>
              <a:rPr lang="en-US" b="0" dirty="0">
                <a:effectLst/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b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761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5B173DE40C424A9387F4C244987083" ma:contentTypeVersion="5" ma:contentTypeDescription="Create a new document." ma:contentTypeScope="" ma:versionID="f97d601c5d32e929f924b8245099121c">
  <xsd:schema xmlns:xsd="http://www.w3.org/2001/XMLSchema" xmlns:xs="http://www.w3.org/2001/XMLSchema" xmlns:p="http://schemas.microsoft.com/office/2006/metadata/properties" xmlns:ns3="304e6e4e-9ebb-4ae0-bac1-f3451f9d093b" targetNamespace="http://schemas.microsoft.com/office/2006/metadata/properties" ma:root="true" ma:fieldsID="b305ac4c992f953e00d2b498f303020a" ns3:_="">
    <xsd:import namespace="304e6e4e-9ebb-4ae0-bac1-f3451f9d093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4e6e4e-9ebb-4ae0-bac1-f3451f9d09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04e6e4e-9ebb-4ae0-bac1-f3451f9d093b" xsi:nil="true"/>
  </documentManagement>
</p:properties>
</file>

<file path=customXml/itemProps1.xml><?xml version="1.0" encoding="utf-8"?>
<ds:datastoreItem xmlns:ds="http://schemas.openxmlformats.org/officeDocument/2006/customXml" ds:itemID="{D4DB6B46-E7E5-4BE6-8093-DB7A383AE9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42672-1592-4F97-9A84-B285BC7A21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4e6e4e-9ebb-4ae0-bac1-f3451f9d09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7750DD-E066-4450-AD39-933FE0BA2788}">
  <ds:schemaRefs>
    <ds:schemaRef ds:uri="http://schemas.microsoft.com/office/infopath/2007/PartnerControls"/>
    <ds:schemaRef ds:uri="http://purl.org/dc/elements/1.1/"/>
    <ds:schemaRef ds:uri="304e6e4e-9ebb-4ae0-bac1-f3451f9d093b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1100</Words>
  <Application>Microsoft Office PowerPoint</Application>
  <PresentationFormat>Widescreen</PresentationFormat>
  <Paragraphs>339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Aharoni</vt:lpstr>
      <vt:lpstr>Arial</vt:lpstr>
      <vt:lpstr>Calibri</vt:lpstr>
      <vt:lpstr>Calibri Light</vt:lpstr>
      <vt:lpstr>Times New Roman</vt:lpstr>
      <vt:lpstr>Office Theme</vt:lpstr>
      <vt:lpstr>Food Truck Database</vt:lpstr>
      <vt:lpstr>Business Objective</vt:lpstr>
      <vt:lpstr>Business Rules</vt:lpstr>
      <vt:lpstr>ERD Diagram</vt:lpstr>
      <vt:lpstr>Entities + Attributes</vt:lpstr>
      <vt:lpstr>Queries</vt:lpstr>
      <vt:lpstr>Select queries</vt:lpstr>
      <vt:lpstr>Select queries cont.</vt:lpstr>
      <vt:lpstr>Select queries cont.</vt:lpstr>
      <vt:lpstr>Update queries</vt:lpstr>
      <vt:lpstr>Update queries cont. </vt:lpstr>
      <vt:lpstr>Join queries</vt:lpstr>
      <vt:lpstr>Join queries cont. </vt:lpstr>
      <vt:lpstr>Group 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Truck Database</dc:title>
  <dc:creator>urrvi panchal</dc:creator>
  <cp:lastModifiedBy>Kumbam Sai Sri Harsha</cp:lastModifiedBy>
  <cp:revision>4</cp:revision>
  <dcterms:created xsi:type="dcterms:W3CDTF">2023-05-09T05:36:00Z</dcterms:created>
  <dcterms:modified xsi:type="dcterms:W3CDTF">2023-10-19T00:20:22Z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0x0101001E5B173DE40C424A9387F4C244987083</vt:lpwstr>
  </property>
</Properties>
</file>