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6e256ab0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6e256ab0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6e256ab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6e256ab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6e256ab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6e256ab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6e256ab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6e256ab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e256ab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e256ab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6e256ab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6e256ab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6e256ab0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6e256ab0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6e256ab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6e256ab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6e256ab0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6e256ab0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6e256ab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6e256ab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6e256ab0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6e256ab0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hat.openai.com/share/adcd531f-9af2-48a4-b7e8-f758b3c531d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Baltimore Crime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Visualizations</a:t>
            </a:r>
            <a:br>
              <a:rPr lang="en"/>
            </a:br>
            <a:r>
              <a:rPr lang="en"/>
              <a:t>Sai Sri Harsha Kumbam </a:t>
            </a:r>
            <a:br>
              <a:rPr lang="en"/>
            </a:br>
            <a:r>
              <a:rPr lang="en"/>
              <a:t>EF41093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45051" cy="3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526" y="603650"/>
            <a:ext cx="4141749" cy="196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701" y="3054946"/>
            <a:ext cx="4141749" cy="1968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5295025" y="2682725"/>
            <a:ext cx="3201300" cy="1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how the officers view appears in </a:t>
            </a:r>
            <a:r>
              <a:rPr lang="en" sz="1500"/>
              <a:t>thor</a:t>
            </a:r>
            <a:r>
              <a:rPr lang="en" sz="1500"/>
              <a:t> respective dashboard to </a:t>
            </a:r>
            <a:r>
              <a:rPr lang="en" sz="1500">
                <a:solidFill>
                  <a:schemeClr val="dk1"/>
                </a:solidFill>
              </a:rPr>
              <a:t>explore the temporal patterns of crime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2002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845150" y="4123325"/>
            <a:ext cx="77151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for the selected items from dropdown the officers will see the spatial data in the following format which makes </a:t>
            </a:r>
            <a:r>
              <a:rPr lang="en"/>
              <a:t>thor</a:t>
            </a:r>
            <a:r>
              <a:rPr lang="en"/>
              <a:t> tasks easy and saves </a:t>
            </a:r>
            <a:r>
              <a:rPr lang="en"/>
              <a:t>their 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GPT Prompts Used during the project analysis and visualization are as follows: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https://chat.openai.com/share/adcd531f-9af2-48a4-b7e8-f758b3c531d6</a:t>
            </a:r>
            <a:r>
              <a:rPr lang="en"/>
              <a:t> </a:t>
            </a:r>
            <a:br>
              <a:rPr lang="en"/>
            </a:br>
            <a:r>
              <a:rPr lang="en"/>
              <a:t>I have attached a copy of my Code from jupyternotebook in the blackboard submission section.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the data provided was quite messy with various null values, missing values and duplicates.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this was minimized initially using the various data cleaning activities.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Initial output before cleaning vs after cleaning is attached in the next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Thing</a:t>
            </a:r>
            <a:r>
              <a:rPr lang="en"/>
              <a:t> that </a:t>
            </a:r>
            <a:r>
              <a:rPr lang="en"/>
              <a:t>surprised</a:t>
            </a:r>
            <a:r>
              <a:rPr lang="en"/>
              <a:t> me was the dataset was having certain </a:t>
            </a:r>
            <a:r>
              <a:rPr lang="en"/>
              <a:t>identical</a:t>
            </a:r>
            <a:r>
              <a:rPr lang="en"/>
              <a:t> and </a:t>
            </a:r>
            <a:r>
              <a:rPr lang="en"/>
              <a:t>missing</a:t>
            </a:r>
            <a:r>
              <a:rPr lang="en"/>
              <a:t> values which were </a:t>
            </a:r>
            <a:r>
              <a:rPr lang="en"/>
              <a:t>essential but certain instances were missing so for that I took into consideration the other instances available and stopped them from dropping and saved the important piece of information for further investigation activities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Cleaning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00" y="1017725"/>
            <a:ext cx="8090051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Cleaning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25" y="1017725"/>
            <a:ext cx="8239274" cy="38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28" y="2858426"/>
            <a:ext cx="4292397" cy="21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950" y="537826"/>
            <a:ext cx="4136400" cy="211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550" y="665851"/>
            <a:ext cx="4292400" cy="21925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006900" y="2853475"/>
            <a:ext cx="2422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Attached images shows us with the Temporal Pattern of Crime </a:t>
            </a:r>
            <a:r>
              <a:rPr lang="en"/>
              <a:t>incidence in a particular Year, Month and Day of the week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405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6255425" y="612525"/>
            <a:ext cx="19527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Plotting the plots the dataset was modified as follows with new columns named Year, Month, Day of the Week as seen in the image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407650" y="4443475"/>
            <a:ext cx="7384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the Distribution of crimetype look for each crime and their respective count values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75" y="2704075"/>
            <a:ext cx="5222650" cy="22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425" y="191025"/>
            <a:ext cx="5150851" cy="28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25" y="495148"/>
            <a:ext cx="5009201" cy="22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5796575" y="3013525"/>
            <a:ext cx="28812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Through</a:t>
            </a:r>
            <a:r>
              <a:rPr lang="en" sz="1200"/>
              <a:t> these images we can analyze </a:t>
            </a:r>
            <a:r>
              <a:rPr lang="en" sz="1200">
                <a:solidFill>
                  <a:schemeClr val="dk1"/>
                </a:solidFill>
              </a:rPr>
              <a:t>how crime type distributions might vary from year-to-year, month-to-month, or by day-of-week aggregating across all locations.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1997650" y="676550"/>
            <a:ext cx="61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7400"/>
            <a:ext cx="8839200" cy="2414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461000" y="3013525"/>
            <a:ext cx="81207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is how the dashboard looks the officers have to provide the details from the dropdown as </a:t>
            </a:r>
            <a:r>
              <a:rPr lang="en" sz="1500"/>
              <a:t>above</a:t>
            </a:r>
            <a:r>
              <a:rPr lang="en" sz="1500"/>
              <a:t> to get the plots and </a:t>
            </a:r>
            <a:r>
              <a:rPr lang="en" sz="1500">
                <a:solidFill>
                  <a:schemeClr val="dk1"/>
                </a:solidFill>
              </a:rPr>
              <a:t>explore the spatial and temporal patterns of crime.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