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65875a87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65875a87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95e60ef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95e60ef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95e60ef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95e60ef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95e60ef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95e60ef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95e60ef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95e60ef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95e60ef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95e60ef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95e60ef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95e60ef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95e60ef3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5e60ef3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nces.ed.gov/datatoo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ppsheet.com/start/132054f6-c2fc-4faa-9490-b17f748059a5" TargetMode="External"/><Relationship Id="rId4" Type="http://schemas.openxmlformats.org/officeDocument/2006/relationships/hyperlink" Target="https://www.appsheet.com/newshortcut/132054f6-c2fc-4faa-9490-b17f748059a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Better quality Education App</a:t>
            </a:r>
            <a:endParaRPr/>
          </a:p>
        </p:txBody>
      </p:sp>
      <p:pic>
        <p:nvPicPr>
          <p:cNvPr id="64" name="Google Shape;64;p13"/>
          <p:cNvPicPr preferRelativeResize="0"/>
          <p:nvPr/>
        </p:nvPicPr>
        <p:blipFill>
          <a:blip r:embed="rId3">
            <a:alphaModFix/>
          </a:blip>
          <a:stretch>
            <a:fillRect/>
          </a:stretch>
        </p:blipFill>
        <p:spPr>
          <a:xfrm>
            <a:off x="3209875" y="1087425"/>
            <a:ext cx="2724150" cy="2124075"/>
          </a:xfrm>
          <a:prstGeom prst="rect">
            <a:avLst/>
          </a:prstGeom>
          <a:noFill/>
          <a:ln>
            <a:noFill/>
          </a:ln>
        </p:spPr>
      </p:pic>
      <p:sp>
        <p:nvSpPr>
          <p:cNvPr id="65" name="Google Shape;65;p13"/>
          <p:cNvSpPr txBox="1"/>
          <p:nvPr>
            <p:ph idx="4294967295" type="body"/>
          </p:nvPr>
        </p:nvSpPr>
        <p:spPr>
          <a:xfrm>
            <a:off x="357000" y="3734325"/>
            <a:ext cx="4678500" cy="1169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100"/>
              <a:t>By-</a:t>
            </a:r>
            <a:endParaRPr sz="2100"/>
          </a:p>
          <a:p>
            <a:pPr indent="0" lvl="0" marL="0" rtl="0" algn="just">
              <a:lnSpc>
                <a:spcPct val="115000"/>
              </a:lnSpc>
              <a:spcBef>
                <a:spcPts val="1600"/>
              </a:spcBef>
              <a:spcAft>
                <a:spcPts val="0"/>
              </a:spcAft>
              <a:buNone/>
            </a:pPr>
            <a:r>
              <a:rPr lang="en" sz="2100"/>
              <a:t>Sai Sri Narne, Vijaya Yeruva</a:t>
            </a:r>
            <a:endParaRPr sz="2100"/>
          </a:p>
          <a:p>
            <a:pPr indent="0" lvl="0" marL="0" rtl="0" algn="just">
              <a:lnSpc>
                <a:spcPct val="150000"/>
              </a:lnSpc>
              <a:spcBef>
                <a:spcPts val="1600"/>
              </a:spcBef>
              <a:spcAft>
                <a:spcPts val="16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1" name="Google Shape;71;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1900"/>
              <a:t>Kansas City Metro are facing challenges in K12 education resources. Studies found that student’s academic performance is associated with poverty level in Kansas City, and the association between poverty levels and ACT scores is negative 0.95. Suburban districts have consistently higher composite ACT scores than urban districts. The inequality of education in KC Metro is evident.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We developed an application to overcome this problem, this application helps you find the schools around you considering your salary, age, gender and disabilities. You can find the schools based on the location.</a:t>
            </a:r>
            <a:endParaRPr/>
          </a:p>
          <a:p>
            <a:pPr indent="0" lvl="0" marL="0" rtl="0" algn="just">
              <a:lnSpc>
                <a:spcPct val="150000"/>
              </a:lnSpc>
              <a:spcBef>
                <a:spcPts val="1600"/>
              </a:spcBef>
              <a:spcAft>
                <a:spcPts val="1600"/>
              </a:spcAft>
              <a:buNone/>
            </a:pPr>
            <a:r>
              <a:rPr lang="en"/>
              <a:t>We made it easy by </a:t>
            </a:r>
            <a:r>
              <a:rPr lang="en"/>
              <a:t>incorporating</a:t>
            </a:r>
            <a:r>
              <a:rPr lang="en"/>
              <a:t> google maps API. The major hurdle was to find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We scrapped the data from “</a:t>
            </a:r>
            <a:r>
              <a:rPr b="1" lang="en"/>
              <a:t>National Center for education statistics</a:t>
            </a:r>
            <a:r>
              <a:rPr lang="en"/>
              <a:t>(</a:t>
            </a:r>
            <a:r>
              <a:rPr lang="en" u="sng">
                <a:solidFill>
                  <a:schemeClr val="hlink"/>
                </a:solidFill>
                <a:hlinkClick r:id="rId3"/>
              </a:rPr>
              <a:t>https://nces.ed.gov/datatools/</a:t>
            </a:r>
            <a:r>
              <a:rPr lang="en"/>
              <a:t> )”. It has all the state public &amp; private school data. We </a:t>
            </a:r>
            <a:r>
              <a:rPr lang="en"/>
              <a:t>choose</a:t>
            </a:r>
            <a:r>
              <a:rPr lang="en"/>
              <a:t> kansas state school data just to make the data accesibile in short time. </a:t>
            </a:r>
            <a:endParaRPr/>
          </a:p>
          <a:p>
            <a:pPr indent="0" lvl="0" marL="0" rtl="0" algn="just">
              <a:lnSpc>
                <a:spcPct val="150000"/>
              </a:lnSpc>
              <a:spcBef>
                <a:spcPts val="1600"/>
              </a:spcBef>
              <a:spcAft>
                <a:spcPts val="1600"/>
              </a:spcAft>
              <a:buNone/>
            </a:pPr>
            <a:r>
              <a:rPr lang="en"/>
              <a:t>For the time being we considered this data and created an application on top of it, t</a:t>
            </a:r>
            <a:r>
              <a:rPr lang="en"/>
              <a:t>hough the data had not described about the course it offers or many others the use case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Application</a:t>
            </a:r>
            <a:endParaRPr/>
          </a:p>
        </p:txBody>
      </p:sp>
      <p:sp>
        <p:nvSpPr>
          <p:cNvPr id="89" name="Google Shape;89;p17"/>
          <p:cNvSpPr txBox="1"/>
          <p:nvPr>
            <p:ph idx="1" type="body"/>
          </p:nvPr>
        </p:nvSpPr>
        <p:spPr>
          <a:xfrm>
            <a:off x="311700" y="1225225"/>
            <a:ext cx="5698500" cy="3396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a:t>Here is the first screen of how the application looks like, we developed it in such way it can be </a:t>
            </a:r>
            <a:r>
              <a:rPr lang="en"/>
              <a:t>accessible</a:t>
            </a:r>
            <a:r>
              <a:rPr lang="en"/>
              <a:t> in IOS and Google play as well as the in the browser. </a:t>
            </a:r>
            <a:endParaRPr/>
          </a:p>
        </p:txBody>
      </p:sp>
      <p:pic>
        <p:nvPicPr>
          <p:cNvPr id="90" name="Google Shape;90;p17"/>
          <p:cNvPicPr preferRelativeResize="0"/>
          <p:nvPr/>
        </p:nvPicPr>
        <p:blipFill>
          <a:blip r:embed="rId3">
            <a:alphaModFix/>
          </a:blip>
          <a:stretch>
            <a:fillRect/>
          </a:stretch>
        </p:blipFill>
        <p:spPr>
          <a:xfrm>
            <a:off x="6151208" y="315925"/>
            <a:ext cx="2449492" cy="4351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We included three frames in the application, i.e </a:t>
            </a:r>
            <a:endParaRPr/>
          </a:p>
          <a:p>
            <a:pPr indent="-342900" lvl="0" marL="457200" rtl="0" algn="l">
              <a:lnSpc>
                <a:spcPct val="150000"/>
              </a:lnSpc>
              <a:spcBef>
                <a:spcPts val="1600"/>
              </a:spcBef>
              <a:spcAft>
                <a:spcPts val="0"/>
              </a:spcAft>
              <a:buSzPts val="1800"/>
              <a:buAutoNum type="arabicPeriod"/>
            </a:pPr>
            <a:r>
              <a:rPr lang="en"/>
              <a:t>Personal Info (which takes in the user data like gender, age, disabilities, address, grade, health conditions)</a:t>
            </a:r>
            <a:endParaRPr/>
          </a:p>
          <a:p>
            <a:pPr indent="-342900" lvl="0" marL="457200" rtl="0" algn="l">
              <a:lnSpc>
                <a:spcPct val="150000"/>
              </a:lnSpc>
              <a:spcBef>
                <a:spcPts val="0"/>
              </a:spcBef>
              <a:spcAft>
                <a:spcPts val="0"/>
              </a:spcAft>
              <a:buSzPts val="1800"/>
              <a:buAutoNum type="arabicPeriod"/>
            </a:pPr>
            <a:r>
              <a:rPr lang="en"/>
              <a:t>Map( This shows us a map of the schools around the locality)</a:t>
            </a:r>
            <a:endParaRPr/>
          </a:p>
          <a:p>
            <a:pPr indent="-342900" lvl="0" marL="457200" rtl="0" algn="l">
              <a:lnSpc>
                <a:spcPct val="150000"/>
              </a:lnSpc>
              <a:spcBef>
                <a:spcPts val="0"/>
              </a:spcBef>
              <a:spcAft>
                <a:spcPts val="0"/>
              </a:spcAft>
              <a:buSzPts val="1800"/>
              <a:buAutoNum type="arabicPeriod"/>
            </a:pPr>
            <a:r>
              <a:rPr lang="en"/>
              <a:t>Schools( This includes name, location, phone number, messaging option for schools also includes number of teachers-student ratio, daily lunch option, disability special needs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20500" y="130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Frames </a:t>
            </a:r>
            <a:endParaRPr/>
          </a:p>
        </p:txBody>
      </p:sp>
      <p:pic>
        <p:nvPicPr>
          <p:cNvPr id="102" name="Google Shape;102;p19"/>
          <p:cNvPicPr preferRelativeResize="0"/>
          <p:nvPr/>
        </p:nvPicPr>
        <p:blipFill>
          <a:blip r:embed="rId3">
            <a:alphaModFix/>
          </a:blip>
          <a:stretch>
            <a:fillRect/>
          </a:stretch>
        </p:blipFill>
        <p:spPr>
          <a:xfrm>
            <a:off x="6374200" y="800037"/>
            <a:ext cx="2366900" cy="4204375"/>
          </a:xfrm>
          <a:prstGeom prst="rect">
            <a:avLst/>
          </a:prstGeom>
          <a:noFill/>
          <a:ln>
            <a:noFill/>
          </a:ln>
        </p:spPr>
      </p:pic>
      <p:pic>
        <p:nvPicPr>
          <p:cNvPr id="103" name="Google Shape;103;p19"/>
          <p:cNvPicPr preferRelativeResize="0"/>
          <p:nvPr/>
        </p:nvPicPr>
        <p:blipFill>
          <a:blip r:embed="rId4">
            <a:alphaModFix/>
          </a:blip>
          <a:stretch>
            <a:fillRect/>
          </a:stretch>
        </p:blipFill>
        <p:spPr>
          <a:xfrm>
            <a:off x="3652900" y="800025"/>
            <a:ext cx="2366900" cy="4204350"/>
          </a:xfrm>
          <a:prstGeom prst="rect">
            <a:avLst/>
          </a:prstGeom>
          <a:noFill/>
          <a:ln>
            <a:noFill/>
          </a:ln>
        </p:spPr>
      </p:pic>
      <p:pic>
        <p:nvPicPr>
          <p:cNvPr id="104" name="Google Shape;104;p19"/>
          <p:cNvPicPr preferRelativeResize="0"/>
          <p:nvPr/>
        </p:nvPicPr>
        <p:blipFill>
          <a:blip r:embed="rId5">
            <a:alphaModFix/>
          </a:blip>
          <a:stretch>
            <a:fillRect/>
          </a:stretch>
        </p:blipFill>
        <p:spPr>
          <a:xfrm>
            <a:off x="766125" y="800048"/>
            <a:ext cx="2366900" cy="42043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&amp; </a:t>
            </a:r>
            <a:r>
              <a:rPr lang="en"/>
              <a:t>Accessibility</a:t>
            </a:r>
            <a:r>
              <a:rPr lang="en"/>
              <a:t> </a:t>
            </a:r>
            <a:endParaRPr/>
          </a:p>
        </p:txBody>
      </p:sp>
      <p:sp>
        <p:nvSpPr>
          <p:cNvPr id="110" name="Google Shape;110;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confined the access only to umsystem users for security purposes. We show more regarding this in the video. </a:t>
            </a:r>
            <a:endParaRPr/>
          </a:p>
          <a:p>
            <a:pPr indent="0" lvl="0" marL="0" rtl="0" algn="l">
              <a:spcBef>
                <a:spcPts val="1600"/>
              </a:spcBef>
              <a:spcAft>
                <a:spcPts val="0"/>
              </a:spcAft>
              <a:buNone/>
            </a:pPr>
            <a:r>
              <a:rPr lang="en"/>
              <a:t>Entire app is deployed in the cloud using the creation of REST API’s. Therefore, everyone with the link should be accessing the application.</a:t>
            </a:r>
            <a:endParaRPr/>
          </a:p>
          <a:p>
            <a:pPr indent="0" lvl="0" marL="0" rtl="0" algn="l">
              <a:spcBef>
                <a:spcPts val="1600"/>
              </a:spcBef>
              <a:spcAft>
                <a:spcPts val="0"/>
              </a:spcAft>
              <a:buNone/>
            </a:pPr>
            <a:r>
              <a:rPr lang="en"/>
              <a:t>Browser link- </a:t>
            </a:r>
            <a:r>
              <a:rPr lang="en" u="sng">
                <a:solidFill>
                  <a:schemeClr val="hlink"/>
                </a:solidFill>
                <a:hlinkClick r:id="rId3"/>
              </a:rPr>
              <a:t>https://www.appsheet.com/start/132054f6-c2fc-4faa-9490-b17f748059a5</a:t>
            </a:r>
            <a:r>
              <a:rPr lang="en"/>
              <a:t> </a:t>
            </a:r>
            <a:endParaRPr/>
          </a:p>
          <a:p>
            <a:pPr indent="0" lvl="0" marL="0" rtl="0" algn="l">
              <a:spcBef>
                <a:spcPts val="1600"/>
              </a:spcBef>
              <a:spcAft>
                <a:spcPts val="0"/>
              </a:spcAft>
              <a:buNone/>
            </a:pPr>
            <a:r>
              <a:rPr lang="en"/>
              <a:t>Mobile link- </a:t>
            </a:r>
            <a:r>
              <a:rPr lang="en" u="sng">
                <a:solidFill>
                  <a:schemeClr val="hlink"/>
                </a:solidFill>
                <a:hlinkClick r:id="rId4"/>
              </a:rPr>
              <a:t>https://www.appsheet.com/newshortcut/132054f6-c2fc-4faa-9490-b17f748059a5</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&amp; Future work</a:t>
            </a:r>
            <a:endParaRPr/>
          </a:p>
        </p:txBody>
      </p:sp>
      <p:sp>
        <p:nvSpPr>
          <p:cNvPr id="116" name="Google Shape;116;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It is fun working for this, we did the best we can in the </a:t>
            </a:r>
            <a:r>
              <a:rPr lang="en"/>
              <a:t>meantime</a:t>
            </a:r>
            <a:r>
              <a:rPr lang="en"/>
              <a:t> for hackthon. We would love to </a:t>
            </a:r>
            <a:r>
              <a:rPr lang="en"/>
              <a:t>collaborate</a:t>
            </a:r>
            <a:r>
              <a:rPr lang="en"/>
              <a:t> for future work.</a:t>
            </a:r>
            <a:endParaRPr/>
          </a:p>
          <a:p>
            <a:pPr indent="0" lvl="0" marL="0" rtl="0" algn="ctr">
              <a:lnSpc>
                <a:spcPct val="150000"/>
              </a:lnSpc>
              <a:spcBef>
                <a:spcPts val="1600"/>
              </a:spcBef>
              <a:spcAft>
                <a:spcPts val="1600"/>
              </a:spcAft>
              <a:buNone/>
            </a:pPr>
            <a:r>
              <a:rPr lang="en" sz="5700"/>
              <a:t>Thanks</a:t>
            </a:r>
            <a:endParaRPr sz="57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