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Name | Email | Country | Phone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rperdue0 | kcorradi0@joomla.org | Egypt | 963-267-7077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ebauld1 | jshrieves1@ed.gov | China | 817-780-6700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rtipler2 | gjolin2@statcounter.com | Bulgaria | 300-160-2775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lfanstone3 | mgellett3@yale.edu | Papua New Guinea | 382-944-6301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bfransewich4 | rspurge4@prweb.com | Palestinian Territory | 565-828-8587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mvearncomb5 | cnorster5@histats.com | France | 711-322-8992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kbagnold6 | ahaeslier6@typepad.com | France | 510-888-8674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mgrisdale7 | kbattyll7@microsoft.com | China | 616-610-1786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joscanlon8 | baston8@wix.com | Ireland | 679-650-2013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cmcgenis9 | sheliet9@google.com | Philippines | 897-950-8805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iebournea | crattraya@webmd.com | Canada | 253-705-8077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preynaultb | gphillputb@about.me | Colombia | 470-147-1293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kperfordc | pkanzlerc@japanpost.jp | Indonesia | 725-821-8215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jarrighid | ebroadeyd@amazon.com | China | 600-484-0531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nvizore | pdoe@weibo.com | France | 397-808-6110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emackeeverf | pcragoef@sourceforge.net | Argentina | 459-236-6355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jbyforthg | elillowg@yelp.com | China | 846-389-6769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tnathanh | wgregoryh@cornell.edu | Croatia | 837-820-4972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gclymoi | ccollini@cam.ac.uk | China | 622-620-8926</a:t>
            </a:r>
            <a:endParaRPr lang="en-US" sz="1000" dirty="0"/>
          </a:p>
          <a:p>
            <a:pPr indent="0" marL="0">
              <a:buNone/>
            </a:pPr>
            <a:r>
              <a:rPr lang="en-US" sz="1000" dirty="0">
                <a:solidFill>
                  <a:srgbClr val="000000"/>
                </a:solidFill>
              </a:rPr>
              <a:t>djuniperj | erohlfsj@reuters.com | China | 166-883-3012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2025-08-10T18:00:54Z</dcterms:created>
  <dcterms:modified xsi:type="dcterms:W3CDTF">2025-08-10T18:00:54Z</dcterms:modified>
</cp:coreProperties>
</file>