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20-Jun-20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20-Jun-20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20-Jun-20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20-Jun-20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20-Jun-20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20-Jun-20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20-Jun-20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20-Jun-20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20-Jun-20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20-Jun-20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20-Jun-20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20-Jun-20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381000"/>
            <a:ext cx="7772400" cy="2838451"/>
          </a:xfrm>
        </p:spPr>
        <p:txBody>
          <a:bodyPr/>
          <a:lstStyle/>
          <a:p>
            <a:r>
              <a:rPr lang="en-US" dirty="0" smtClean="0"/>
              <a:t>Task -2 Data Insights</a:t>
            </a:r>
            <a:endParaRPr lang="en-US" dirty="0"/>
          </a:p>
        </p:txBody>
      </p:sp>
      <p:sp>
        <p:nvSpPr>
          <p:cNvPr id="3" name="Subtitle 2"/>
          <p:cNvSpPr>
            <a:spLocks noGrp="1"/>
          </p:cNvSpPr>
          <p:nvPr>
            <p:ph type="subTitle" idx="1"/>
          </p:nvPr>
        </p:nvSpPr>
        <p:spPr>
          <a:xfrm>
            <a:off x="2286000" y="2743200"/>
            <a:ext cx="6400800" cy="1752600"/>
          </a:xfrm>
          <a:ln>
            <a:solidFill>
              <a:schemeClr val="tx1"/>
            </a:solidFill>
          </a:ln>
        </p:spPr>
        <p:txBody>
          <a:bodyPr>
            <a:normAutofit/>
          </a:bodyPr>
          <a:lstStyle/>
          <a:p>
            <a:r>
              <a:rPr lang="en-US" sz="4400" dirty="0" smtClean="0"/>
              <a:t>Data Analytics approach</a:t>
            </a:r>
            <a:endParaRPr lang="en-US" sz="4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914400"/>
            <a:ext cx="8458200" cy="2862322"/>
          </a:xfrm>
          <a:prstGeom prst="rect">
            <a:avLst/>
          </a:prstGeom>
          <a:noFill/>
        </p:spPr>
        <p:txBody>
          <a:bodyPr wrap="square" rtlCol="0">
            <a:spAutoFit/>
          </a:bodyPr>
          <a:lstStyle/>
          <a:p>
            <a:r>
              <a:rPr lang="en-US" sz="3600" b="1" dirty="0" smtClean="0"/>
              <a:t>Sections</a:t>
            </a:r>
          </a:p>
          <a:p>
            <a:endParaRPr lang="en-US" sz="3600" dirty="0" smtClean="0"/>
          </a:p>
          <a:p>
            <a:pPr marL="342900" indent="-342900">
              <a:buAutoNum type="arabicPeriod"/>
            </a:pPr>
            <a:r>
              <a:rPr lang="en-US" sz="3600" dirty="0" smtClean="0"/>
              <a:t>Data exploration</a:t>
            </a:r>
          </a:p>
          <a:p>
            <a:pPr marL="342900" indent="-342900">
              <a:buAutoNum type="arabicPeriod"/>
            </a:pPr>
            <a:r>
              <a:rPr lang="en-US" sz="3600" dirty="0" smtClean="0"/>
              <a:t>Model development</a:t>
            </a:r>
          </a:p>
          <a:p>
            <a:pPr marL="342900" indent="-342900">
              <a:buAutoNum type="arabicPeriod"/>
            </a:pPr>
            <a:r>
              <a:rPr lang="en-US" sz="3600" dirty="0" smtClean="0"/>
              <a:t>Interpretation and report</a:t>
            </a:r>
            <a:endParaRPr lang="en-US" sz="36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762000"/>
            <a:ext cx="7620000" cy="5786199"/>
          </a:xfrm>
          <a:prstGeom prst="rect">
            <a:avLst/>
          </a:prstGeom>
          <a:noFill/>
        </p:spPr>
        <p:txBody>
          <a:bodyPr wrap="square" rtlCol="0">
            <a:spAutoFit/>
          </a:bodyPr>
          <a:lstStyle/>
          <a:p>
            <a:r>
              <a:rPr lang="en-US" sz="3200" dirty="0" smtClean="0"/>
              <a:t>Data Exploration</a:t>
            </a:r>
          </a:p>
          <a:p>
            <a:endParaRPr lang="en-US" sz="3200" b="1" dirty="0" smtClean="0"/>
          </a:p>
          <a:p>
            <a:r>
              <a:rPr lang="en-US" dirty="0" smtClean="0"/>
              <a:t>Understand the characteristics of given fields in the underlying data such as variable distributions, whether the dataset is skewed towards a certain demographic and the data validity of the fields. For example, a training dataset may be highly skewed towards the younger age bracket. If so, how will this impact your results when using it to predict over the remaining customer base. </a:t>
            </a:r>
          </a:p>
          <a:p>
            <a:endParaRPr lang="en-US" dirty="0" smtClean="0"/>
          </a:p>
          <a:p>
            <a:r>
              <a:rPr lang="en-US" dirty="0" smtClean="0"/>
              <a:t>There are some limitations  in the given datasets like some values are missing and some  data types are different according to their value.</a:t>
            </a:r>
          </a:p>
          <a:p>
            <a:endParaRPr lang="en-US" dirty="0" smtClean="0"/>
          </a:p>
          <a:p>
            <a:r>
              <a:rPr lang="en-US" dirty="0" smtClean="0"/>
              <a:t>Furthermore, transformation of required data so that it is in an appropriate format for analysis. This may include steps such as ensuring that the data types are appropriate and rolling data up to an aggregated level. Or, joining in already aggregated ABS data at a geographic level to create additional variables.</a:t>
            </a:r>
          </a:p>
          <a:p>
            <a:endParaRPr lang="en-US" dirty="0" smtClean="0"/>
          </a:p>
          <a:p>
            <a:r>
              <a:rPr lang="en-US" dirty="0" smtClean="0"/>
              <a:t>Document assumptions, limitations and exclusions for the data; as well as how you would further improve in the next stage if there was additional time to address assumptions and remove limitations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533400"/>
            <a:ext cx="8153400" cy="3847207"/>
          </a:xfrm>
          <a:prstGeom prst="rect">
            <a:avLst/>
          </a:prstGeom>
          <a:noFill/>
        </p:spPr>
        <p:txBody>
          <a:bodyPr wrap="square" rtlCol="0">
            <a:spAutoFit/>
          </a:bodyPr>
          <a:lstStyle/>
          <a:p>
            <a:r>
              <a:rPr lang="en-US" sz="3200" dirty="0" smtClean="0"/>
              <a:t>Model Development</a:t>
            </a:r>
          </a:p>
          <a:p>
            <a:endParaRPr lang="en-US" sz="3200" dirty="0" smtClean="0"/>
          </a:p>
          <a:p>
            <a:r>
              <a:rPr lang="en-US" dirty="0" smtClean="0"/>
              <a:t>1.First of all, we have to determine a hypothesis related to the business question that can be answered with the help of existing data. Perform statistical testing to determine if the hypothesis is valid or not. </a:t>
            </a:r>
          </a:p>
          <a:p>
            <a:endParaRPr lang="en-US" dirty="0" smtClean="0"/>
          </a:p>
          <a:p>
            <a:r>
              <a:rPr lang="en-US" dirty="0" smtClean="0"/>
              <a:t>2.Create calculated fields based on existing data, for example, convert the D.O.B into an age bracket</a:t>
            </a:r>
          </a:p>
          <a:p>
            <a:endParaRPr lang="en-US" dirty="0" smtClean="0"/>
          </a:p>
          <a:p>
            <a:r>
              <a:rPr lang="en-US" dirty="0" smtClean="0"/>
              <a:t>3. Test the performance of the model using factors like residual deviance, AIC, ROC curves, R Squared). Appropriately according to the model performance, assumptions and limitations.</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533400"/>
            <a:ext cx="6172200" cy="3231654"/>
          </a:xfrm>
          <a:prstGeom prst="rect">
            <a:avLst/>
          </a:prstGeom>
          <a:noFill/>
        </p:spPr>
        <p:txBody>
          <a:bodyPr wrap="square" rtlCol="0">
            <a:spAutoFit/>
          </a:bodyPr>
          <a:lstStyle/>
          <a:p>
            <a:r>
              <a:rPr lang="en-US" sz="3200" dirty="0" smtClean="0"/>
              <a:t>Interpretation and Report</a:t>
            </a:r>
          </a:p>
          <a:p>
            <a:endParaRPr lang="en-US" sz="3200" dirty="0" smtClean="0"/>
          </a:p>
          <a:p>
            <a:r>
              <a:rPr lang="en-US" sz="2000" dirty="0" smtClean="0"/>
              <a:t>Visualization and presentation of findings. This may involve interpreting the significant variables and co-efficient from a business perspective</a:t>
            </a:r>
            <a:r>
              <a:rPr lang="en-US" sz="2000" dirty="0" smtClean="0"/>
              <a:t>.</a:t>
            </a:r>
          </a:p>
          <a:p>
            <a:endParaRPr lang="en-US" sz="2000" dirty="0" smtClean="0"/>
          </a:p>
          <a:p>
            <a:r>
              <a:rPr lang="en-US" sz="2000" dirty="0" smtClean="0"/>
              <a:t>With the help of this slide, we get an ide</a:t>
            </a:r>
            <a:r>
              <a:rPr lang="en-US" sz="2000" dirty="0" smtClean="0"/>
              <a:t>a </a:t>
            </a:r>
            <a:r>
              <a:rPr lang="en-US" sz="2000" dirty="0" smtClean="0"/>
              <a:t>around </a:t>
            </a:r>
            <a:r>
              <a:rPr lang="en-US" sz="2000" dirty="0" smtClean="0"/>
              <a:t>the business issue and </a:t>
            </a:r>
            <a:r>
              <a:rPr lang="en-US" sz="2000" dirty="0" smtClean="0"/>
              <a:t>support our </a:t>
            </a:r>
            <a:r>
              <a:rPr lang="en-US" sz="2000" dirty="0" smtClean="0"/>
              <a:t>case with quantitative and qualitative observations.</a:t>
            </a:r>
            <a:endParaRPr lang="en-US" sz="20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TotalTime>
  <Words>339</Words>
  <Application>Microsoft Office PowerPoint</Application>
  <PresentationFormat>On-screen Show (4:3)</PresentationFormat>
  <Paragraphs>28</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Task -2 Data Insights</vt:lpstr>
      <vt:lpstr>Slide 2</vt:lpstr>
      <vt:lpstr>Slide 3</vt:lpstr>
      <vt:lpstr>Slide 4</vt:lpstr>
      <vt:lpstr>Slide 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 -2 Data Insights</dc:title>
  <dc:creator>LENOVO</dc:creator>
  <cp:lastModifiedBy>LENOVO</cp:lastModifiedBy>
  <cp:revision>4</cp:revision>
  <dcterms:created xsi:type="dcterms:W3CDTF">2006-08-16T00:00:00Z</dcterms:created>
  <dcterms:modified xsi:type="dcterms:W3CDTF">2020-06-19T23:39:19Z</dcterms:modified>
</cp:coreProperties>
</file>