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dvent Pro SemiBold"/>
      <p:regular r:id="rId21"/>
      <p:bold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 Condensed Medium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Share Tech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389DA2-D742-4253-9A98-A2EB81E15A82}">
  <a:tblStyle styleId="{B7389DA2-D742-4253-9A98-A2EB81E15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dventProSemiBold-bold.fntdata"/><Relationship Id="rId21" Type="http://schemas.openxmlformats.org/officeDocument/2006/relationships/font" Target="fonts/AdventProSemiBold-regular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FiraSansCondensedMedium-bold.fntdata"/><Relationship Id="rId27" Type="http://schemas.openxmlformats.org/officeDocument/2006/relationships/font" Target="fonts/FiraSans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FiraSansCondense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ShareTech-regular.fntdata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02d657f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02d657f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81c3fe7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81c3fe7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02d657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802d657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781c3fe76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781c3fe76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81c3fe76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81c3fe76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781c3fe7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781c3fe7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02d657f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02d657f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02d657f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02d657f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2d657f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2d657f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02d657f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02d657f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7e96055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7e9605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81c3fe7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781c3fe7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madhuradole/Music-Genre-Classification-Machine-Learning-/tree/master/MusicGenre" TargetMode="External"/><Relationship Id="rId4" Type="http://schemas.openxmlformats.org/officeDocument/2006/relationships/hyperlink" Target="https://github.com/Hguimaraes/gtzan.keras/blob/master/nbs/1.1-custom_cnn_2d.ipynb" TargetMode="External"/><Relationship Id="rId5" Type="http://schemas.openxmlformats.org/officeDocument/2006/relationships/hyperlink" Target="https://towardsdatascience.com/getting-to-know-the-mel-spectrogram-31bca3e2d9d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arlthome/gtzan-genre-colle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Share Tech"/>
                <a:ea typeface="Share Tech"/>
                <a:cs typeface="Share Tech"/>
                <a:sym typeface="Share Tech"/>
              </a:rPr>
              <a:t>using CNNs</a:t>
            </a:r>
            <a:endParaRPr sz="52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Genre Classification 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ctrTitle"/>
          </p:nvPr>
        </p:nvSpPr>
        <p:spPr>
          <a:xfrm>
            <a:off x="823400" y="1657550"/>
            <a:ext cx="38298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MFCC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32"/>
          <p:cNvCxnSpPr>
            <a:stCxn id="51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00" y="838926"/>
            <a:ext cx="7854250" cy="33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/>
          <p:nvPr>
            <p:ph type="ctrTitle"/>
          </p:nvPr>
        </p:nvSpPr>
        <p:spPr>
          <a:xfrm>
            <a:off x="823400" y="1657550"/>
            <a:ext cx="38298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Chroma(STFT)</a:t>
            </a:r>
            <a:endParaRPr/>
          </a:p>
        </p:txBody>
      </p:sp>
      <p:sp>
        <p:nvSpPr>
          <p:cNvPr id="528" name="Google Shape;528;p34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4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4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34"/>
          <p:cNvCxnSpPr>
            <a:stCxn id="52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75" y="761849"/>
            <a:ext cx="8186676" cy="3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Sampling audios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Different Feature selection criteria for audio Data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Classification of audio Data using CNN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Using Github</a:t>
            </a:r>
            <a:endParaRPr sz="2400"/>
          </a:p>
        </p:txBody>
      </p:sp>
      <p:sp>
        <p:nvSpPr>
          <p:cNvPr id="544" name="Google Shape;544;p36"/>
          <p:cNvSpPr txBox="1"/>
          <p:nvPr>
            <p:ph type="ctrTitle"/>
          </p:nvPr>
        </p:nvSpPr>
        <p:spPr>
          <a:xfrm>
            <a:off x="618825" y="411675"/>
            <a:ext cx="5828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Gained from this project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 txBox="1"/>
          <p:nvPr/>
        </p:nvSpPr>
        <p:spPr>
          <a:xfrm>
            <a:off x="786450" y="1094275"/>
            <a:ext cx="73320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References</a:t>
            </a:r>
            <a:endParaRPr sz="2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[1]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https://github.com/madhuradole/Music-Genre-Classification-Machine-Learning-/tree/master/MusicGenre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[2]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https://github.com/Hguimaraes/gtzan.keras/blob/master/nbs/1.1-custom_cnn_2d.ipynb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[3]</a:t>
            </a:r>
            <a:r>
              <a:rPr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5"/>
              </a:rPr>
              <a:t>https://towardsdatascience.com/getting-to-know-the-mel-spectrogram-31bca3e2d9d0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400"/>
              <a:t>Description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About Dataset</a:t>
            </a:r>
            <a:endParaRPr sz="24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400"/>
              <a:t>Objectives </a:t>
            </a:r>
            <a:endParaRPr sz="24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400"/>
              <a:t>Algorithm used </a:t>
            </a:r>
            <a:endParaRPr sz="24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400"/>
              <a:t>Results</a:t>
            </a:r>
            <a:endParaRPr sz="24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400"/>
              <a:t>Knowledge gained from this project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References </a:t>
            </a:r>
            <a:endParaRPr sz="2400"/>
          </a:p>
        </p:txBody>
      </p:sp>
      <p:sp>
        <p:nvSpPr>
          <p:cNvPr id="462" name="Google Shape;462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-Classification of Music Genre by implementing CNN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- Explored and compared various features extraction and how they affect the accuracy of the CNN.</a:t>
            </a:r>
            <a:endParaRPr sz="2400"/>
          </a:p>
        </p:txBody>
      </p:sp>
      <p:sp>
        <p:nvSpPr>
          <p:cNvPr id="468" name="Google Shape;468;p2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 have used GTZAN Dataset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Number of Genres - 10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Number of samples - 66000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Download link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https://www.kaggle.com/carlthome/gtzan-genre-collection</a:t>
            </a:r>
            <a:endParaRPr sz="2400"/>
          </a:p>
        </p:txBody>
      </p:sp>
      <p:sp>
        <p:nvSpPr>
          <p:cNvPr id="474" name="Google Shape;474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Genre Classification using CNN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Explore and Compare Feature selection techniques(melspectrogram, MFCC, Chroma)</a:t>
            </a:r>
            <a:endParaRPr sz="2400"/>
          </a:p>
        </p:txBody>
      </p:sp>
      <p:sp>
        <p:nvSpPr>
          <p:cNvPr id="480" name="Google Shape;480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For each feature extraction technique(Melspectrogram, MFCC, Chroma):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Shuffle the input and split into train and test (70%/30%).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Read the audios as their respective feature extraction(e.g in case of MFCC read the audios as MFCC), splitting them into 1.5s windows with 50% overlapping resulting in a dataset with shape (samples x 	time x frequency x channels)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 the CNN and test on test set using a Majority Voting approach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86" name="Google Shape;486;p2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graphicFrame>
        <p:nvGraphicFramePr>
          <p:cNvPr id="492" name="Google Shape;492;p2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{B7389DA2-D742-4253-9A98-A2EB81E15A82}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Feature Extraction technique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val_loss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Majority voting 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Melspectrogram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70.1%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0.985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78.3%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MFCC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70.3%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0.983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80.7%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Chroma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10%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0.2303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"/>
          <p:cNvSpPr txBox="1"/>
          <p:nvPr>
            <p:ph type="ctrTitle"/>
          </p:nvPr>
        </p:nvSpPr>
        <p:spPr>
          <a:xfrm>
            <a:off x="463250" y="1066550"/>
            <a:ext cx="48942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Melspectrogram</a:t>
            </a: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5782875" y="23210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"/>
          <p:cNvSpPr txBox="1"/>
          <p:nvPr>
            <p:ph idx="2" type="title"/>
          </p:nvPr>
        </p:nvSpPr>
        <p:spPr>
          <a:xfrm>
            <a:off x="5834925" y="25747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0" name="Google Shape;500;p30"/>
          <p:cNvSpPr/>
          <p:nvPr/>
        </p:nvSpPr>
        <p:spPr>
          <a:xfrm>
            <a:off x="1432001" y="436765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1434600" y="436765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30"/>
          <p:cNvCxnSpPr>
            <a:stCxn id="498" idx="2"/>
          </p:cNvCxnSpPr>
          <p:nvPr/>
        </p:nvCxnSpPr>
        <p:spPr>
          <a:xfrm>
            <a:off x="6325425" y="34061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5" y="762250"/>
            <a:ext cx="7607351" cy="33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