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2" r:id="rId1"/>
  </p:sldMasterIdLst>
  <p:sldIdLst>
    <p:sldId id="256" r:id="rId2"/>
    <p:sldId id="268" r:id="rId3"/>
    <p:sldId id="257" r:id="rId4"/>
    <p:sldId id="259" r:id="rId5"/>
    <p:sldId id="260" r:id="rId6"/>
    <p:sldId id="261" r:id="rId7"/>
    <p:sldId id="269" r:id="rId8"/>
    <p:sldId id="270" r:id="rId9"/>
    <p:sldId id="271" r:id="rId10"/>
    <p:sldId id="272" r:id="rId11"/>
    <p:sldId id="273"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72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1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456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61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546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4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55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77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27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73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13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48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40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85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88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27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91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10/31/2019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77028"/>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42" y="743298"/>
            <a:ext cx="12192000" cy="1086250"/>
          </a:xfrm>
          <a:ln>
            <a:noFill/>
          </a:ln>
        </p:spPr>
        <p:txBody>
          <a:bodyPr>
            <a:noAutofit/>
          </a:bodyPr>
          <a:lstStyle/>
          <a:p>
            <a:pPr algn="ctr"/>
            <a:br>
              <a:rPr lang="en-US" sz="8000" dirty="0">
                <a:ln w="3175" cmpd="sng">
                  <a:solidFill>
                    <a:schemeClr val="tx1"/>
                  </a:solidFill>
                </a:ln>
                <a:solidFill>
                  <a:schemeClr val="accent6">
                    <a:lumMod val="75000"/>
                  </a:schemeClr>
                </a:solidFill>
              </a:rPr>
            </a:br>
            <a:br>
              <a:rPr lang="en-US" sz="8000" dirty="0">
                <a:ln w="3175" cmpd="sng">
                  <a:solidFill>
                    <a:schemeClr val="tx1"/>
                  </a:solidFill>
                </a:ln>
                <a:solidFill>
                  <a:schemeClr val="accent6">
                    <a:lumMod val="75000"/>
                  </a:schemeClr>
                </a:solidFill>
              </a:rPr>
            </a:br>
            <a:br>
              <a:rPr lang="en-US" sz="8000" dirty="0">
                <a:ln w="3175" cmpd="sng">
                  <a:solidFill>
                    <a:schemeClr val="tx1"/>
                  </a:solidFill>
                </a:ln>
                <a:solidFill>
                  <a:schemeClr val="accent6">
                    <a:lumMod val="75000"/>
                  </a:schemeClr>
                </a:solidFill>
              </a:rPr>
            </a:br>
            <a:br>
              <a:rPr lang="en-US" sz="4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br>
            <a:r>
              <a:rPr lang="en-US"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a:t>
            </a:r>
            <a:r>
              <a:rPr lang="en-US"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EPARTMENT OF </a:t>
            </a:r>
            <a:r>
              <a:rPr lang="en-US"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CSE</a:t>
            </a:r>
            <a:br>
              <a:rPr lang="en-US" sz="6600" dirty="0">
                <a:ln w="3175" cmpd="sng">
                  <a:solidFill>
                    <a:schemeClr val="tx1"/>
                  </a:solidFill>
                </a:ln>
                <a:solidFill>
                  <a:schemeClr val="accent6">
                    <a:lumMod val="75000"/>
                  </a:schemeClr>
                </a:solidFill>
              </a:rPr>
            </a:br>
            <a:r>
              <a:rPr lang="en-US" sz="6600" dirty="0">
                <a:ln w="3175" cmpd="sng">
                  <a:solidFill>
                    <a:schemeClr val="tx1"/>
                  </a:solidFill>
                </a:ln>
                <a:solidFill>
                  <a:schemeClr val="accent6">
                    <a:lumMod val="75000"/>
                  </a:schemeClr>
                </a:solidFill>
                <a:latin typeface="Adobe Caslon Pro Bold" panose="0205070206050A020403" pitchFamily="18" charset="0"/>
              </a:rPr>
              <a:t>I</a:t>
            </a:r>
            <a:r>
              <a:rPr lang="en-US" sz="5400" dirty="0">
                <a:ln w="3175" cmpd="sng">
                  <a:solidFill>
                    <a:schemeClr val="tx1"/>
                  </a:solidFill>
                </a:ln>
                <a:solidFill>
                  <a:schemeClr val="accent6">
                    <a:lumMod val="75000"/>
                  </a:schemeClr>
                </a:solidFill>
                <a:latin typeface="Adobe Caslon Pro Bold" panose="0205070206050A020403" pitchFamily="18" charset="0"/>
              </a:rPr>
              <a:t>nstitute     </a:t>
            </a:r>
            <a:r>
              <a:rPr lang="en-US" sz="6600" dirty="0">
                <a:ln w="3175" cmpd="sng">
                  <a:solidFill>
                    <a:schemeClr val="tx1"/>
                  </a:solidFill>
                </a:ln>
                <a:solidFill>
                  <a:schemeClr val="accent6">
                    <a:lumMod val="75000"/>
                  </a:schemeClr>
                </a:solidFill>
                <a:latin typeface="Adobe Caslon Pro Bold" panose="0205070206050A020403" pitchFamily="18" charset="0"/>
              </a:rPr>
              <a:t>o</a:t>
            </a:r>
            <a:r>
              <a:rPr lang="en-US" sz="5400" dirty="0">
                <a:ln w="3175" cmpd="sng">
                  <a:solidFill>
                    <a:schemeClr val="tx1"/>
                  </a:solidFill>
                </a:ln>
                <a:solidFill>
                  <a:schemeClr val="accent6">
                    <a:lumMod val="75000"/>
                  </a:schemeClr>
                </a:solidFill>
                <a:latin typeface="Adobe Caslon Pro Bold" panose="0205070206050A020403" pitchFamily="18" charset="0"/>
              </a:rPr>
              <a:t>f    </a:t>
            </a:r>
            <a:r>
              <a:rPr lang="en-US" sz="6600" dirty="0">
                <a:ln w="3175" cmpd="sng">
                  <a:solidFill>
                    <a:schemeClr val="tx1"/>
                  </a:solidFill>
                </a:ln>
                <a:solidFill>
                  <a:schemeClr val="accent6">
                    <a:lumMod val="75000"/>
                  </a:schemeClr>
                </a:solidFill>
                <a:latin typeface="Adobe Caslon Pro Bold" panose="0205070206050A020403" pitchFamily="18" charset="0"/>
              </a:rPr>
              <a:t>t</a:t>
            </a:r>
            <a:r>
              <a:rPr lang="en-US" sz="5400" dirty="0">
                <a:ln w="3175" cmpd="sng">
                  <a:solidFill>
                    <a:schemeClr val="tx1"/>
                  </a:solidFill>
                </a:ln>
                <a:solidFill>
                  <a:schemeClr val="accent6">
                    <a:lumMod val="75000"/>
                  </a:schemeClr>
                </a:solidFill>
                <a:latin typeface="Adobe Caslon Pro Bold" panose="0205070206050A020403" pitchFamily="18" charset="0"/>
              </a:rPr>
              <a:t>echnology</a:t>
            </a:r>
            <a:endParaRPr lang="en-US" sz="6600" dirty="0">
              <a:ln w="3175" cmpd="sng">
                <a:solidFill>
                  <a:schemeClr val="tx1"/>
                </a:solidFill>
              </a:ln>
              <a:solidFill>
                <a:schemeClr val="accent6">
                  <a:lumMod val="75000"/>
                </a:schemeClr>
              </a:solidFill>
              <a:latin typeface="Adobe Caslon Pro Bold" panose="0205070206050A020403" pitchFamily="18" charset="0"/>
            </a:endParaRPr>
          </a:p>
        </p:txBody>
      </p:sp>
      <p:sp>
        <p:nvSpPr>
          <p:cNvPr id="8" name="Rectangle 7">
            <a:extLst>
              <a:ext uri="{FF2B5EF4-FFF2-40B4-BE49-F238E27FC236}">
                <a16:creationId xmlns:a16="http://schemas.microsoft.com/office/drawing/2014/main" id="{21A80898-830B-43CC-B24C-29230779F820}"/>
              </a:ext>
            </a:extLst>
          </p:cNvPr>
          <p:cNvSpPr/>
          <p:nvPr/>
        </p:nvSpPr>
        <p:spPr>
          <a:xfrm>
            <a:off x="6540308" y="4379925"/>
            <a:ext cx="5279009" cy="2246769"/>
          </a:xfrm>
          <a:prstGeom prst="rect">
            <a:avLst/>
          </a:prstGeom>
          <a:noFill/>
        </p:spPr>
        <p:txBody>
          <a:bodyPr wrap="none" lIns="91440" tIns="45720" rIns="91440" bIns="45720">
            <a:spAutoFit/>
          </a:bodyPr>
          <a:lstStyle/>
          <a:p>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Presented</a:t>
            </a:r>
            <a:r>
              <a:rPr lang="en-US" sz="2800" b="1" cap="none"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By :</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a:t>
            </a:r>
          </a:p>
          <a:p>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Maddula</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Sai </a:t>
            </a:r>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Sunamdha</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a:t>
            </a:r>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Harinhi</a:t>
            </a:r>
            <a:endPar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endParaRPr>
          </a:p>
          <a:p>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Dasari</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a:t>
            </a:r>
            <a:r>
              <a:rPr lang="en-US" sz="24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Gayathri</a:t>
            </a:r>
            <a:endParaRPr lang="en-US" sz="2400" b="1" cap="none"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endParaRPr>
          </a:p>
          <a:p>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Thokala</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a:t>
            </a:r>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BhagyaLakshmi</a:t>
            </a:r>
            <a:endParaRPr lang="en-US" sz="2800" b="1" cap="none"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endParaRPr>
          </a:p>
          <a:p>
            <a:r>
              <a:rPr lang="en-US" sz="2800" b="1" spc="50" dirty="0" err="1">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B.Tech</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(5</a:t>
            </a:r>
            <a:r>
              <a:rPr lang="en-US" sz="2800" b="1" spc="50" baseline="3000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th</a:t>
            </a:r>
            <a:r>
              <a:rPr lang="en-US" sz="2800" b="1"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rPr>
              <a:t> Semester)</a:t>
            </a:r>
            <a:endParaRPr lang="en-US" sz="2800" b="1" cap="none" spc="50" dirty="0">
              <a:ln w="9525" cmpd="sng">
                <a:solidFill>
                  <a:srgbClr val="FF0000"/>
                </a:solidFill>
                <a:prstDash val="solid"/>
              </a:ln>
              <a:solidFill>
                <a:srgbClr val="70AD47">
                  <a:tint val="1000"/>
                </a:srgbClr>
              </a:solidFill>
              <a:effectLst>
                <a:glow rad="38100">
                  <a:schemeClr val="accent1">
                    <a:alpha val="40000"/>
                  </a:schemeClr>
                </a:glow>
              </a:effectLst>
              <a:latin typeface="Adobe Garamond Pro Bold" panose="02020702060506020403" pitchFamily="18" charset="0"/>
            </a:endParaRPr>
          </a:p>
        </p:txBody>
      </p:sp>
      <p:sp>
        <p:nvSpPr>
          <p:cNvPr id="13" name="Rectangle 12">
            <a:extLst>
              <a:ext uri="{FF2B5EF4-FFF2-40B4-BE49-F238E27FC236}">
                <a16:creationId xmlns:a16="http://schemas.microsoft.com/office/drawing/2014/main" id="{E943734B-5532-49BD-97DA-BCA90BB7E01F}"/>
              </a:ext>
            </a:extLst>
          </p:cNvPr>
          <p:cNvSpPr/>
          <p:nvPr/>
        </p:nvSpPr>
        <p:spPr>
          <a:xfrm>
            <a:off x="0" y="1462413"/>
            <a:ext cx="12192000" cy="1015663"/>
          </a:xfrm>
          <a:prstGeom prst="rect">
            <a:avLst/>
          </a:prstGeom>
          <a:noFill/>
        </p:spPr>
        <p:txBody>
          <a:bodyPr wrap="square" lIns="91440" tIns="45720" rIns="91440" bIns="45720">
            <a:spAutoFit/>
          </a:bodyPr>
          <a:lstStyle/>
          <a:p>
            <a:pPr algn="just"/>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G</a:t>
            </a: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URU</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G</a:t>
            </a: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HASIDAS</a:t>
            </a:r>
            <a:r>
              <a:rPr lang="en-US" sz="60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V</a:t>
            </a: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ISHWAVIDYALAYA</a:t>
            </a:r>
            <a:endPar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dobe Caslon Pro Bold" panose="0205070206050A020403" pitchFamily="18" charset="0"/>
            </a:endParaRPr>
          </a:p>
        </p:txBody>
      </p:sp>
      <p:pic>
        <p:nvPicPr>
          <p:cNvPr id="16" name="Picture 15">
            <a:extLst>
              <a:ext uri="{FF2B5EF4-FFF2-40B4-BE49-F238E27FC236}">
                <a16:creationId xmlns:a16="http://schemas.microsoft.com/office/drawing/2014/main" id="{AE71278A-F8E9-4208-AE32-2B8C0356E6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67029" y="2277547"/>
            <a:ext cx="2257941" cy="1324387"/>
          </a:xfrm>
          <a:prstGeom prst="rect">
            <a:avLst/>
          </a:prstGeom>
          <a:noFill/>
          <a:ln>
            <a:noFill/>
          </a:ln>
        </p:spPr>
      </p:pic>
      <p:sp>
        <p:nvSpPr>
          <p:cNvPr id="19" name="Rectangle 18">
            <a:extLst>
              <a:ext uri="{FF2B5EF4-FFF2-40B4-BE49-F238E27FC236}">
                <a16:creationId xmlns:a16="http://schemas.microsoft.com/office/drawing/2014/main" id="{B66E21D5-DC26-418E-819D-5129E2ADB00E}"/>
              </a:ext>
            </a:extLst>
          </p:cNvPr>
          <p:cNvSpPr/>
          <p:nvPr/>
        </p:nvSpPr>
        <p:spPr>
          <a:xfrm>
            <a:off x="266151" y="4238288"/>
            <a:ext cx="6125203" cy="1077218"/>
          </a:xfrm>
          <a:prstGeom prst="rect">
            <a:avLst/>
          </a:prstGeom>
          <a:noFill/>
        </p:spPr>
        <p:txBody>
          <a:bodyPr wrap="none" lIns="91440" tIns="45720" rIns="91440" bIns="45720">
            <a:spAutoFit/>
          </a:bodyPr>
          <a:lstStyle/>
          <a:p>
            <a:r>
              <a:rPr lang="en-US" sz="3200" b="1" cap="none" spc="50" dirty="0">
                <a:ln w="9525" cmpd="sng">
                  <a:solidFill>
                    <a:schemeClr val="accent6">
                      <a:lumMod val="75000"/>
                    </a:schemeClr>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Guided By :-</a:t>
            </a:r>
          </a:p>
          <a:p>
            <a:r>
              <a:rPr lang="en-US" sz="3200" b="1" spc="50" dirty="0" err="1">
                <a:ln w="9525" cmpd="sng">
                  <a:solidFill>
                    <a:schemeClr val="accent6">
                      <a:lumMod val="75000"/>
                    </a:schemeClr>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Mr.Puspendra</a:t>
            </a:r>
            <a:r>
              <a:rPr lang="en-US" sz="3200" b="1" spc="50" dirty="0">
                <a:ln w="9525" cmpd="sng">
                  <a:solidFill>
                    <a:schemeClr val="accent6">
                      <a:lumMod val="75000"/>
                    </a:schemeClr>
                  </a:solidFill>
                  <a:prstDash val="solid"/>
                </a:ln>
                <a:solidFill>
                  <a:srgbClr val="70AD47">
                    <a:tint val="1000"/>
                  </a:srgbClr>
                </a:solidFill>
                <a:effectLst>
                  <a:glow rad="38100">
                    <a:schemeClr val="accent1">
                      <a:alpha val="40000"/>
                    </a:schemeClr>
                  </a:glow>
                </a:effectLst>
                <a:latin typeface="Adobe Caslon Pro Bold" panose="0205070206050A020403" pitchFamily="18" charset="0"/>
              </a:rPr>
              <a:t> Kumar Chandra</a:t>
            </a:r>
          </a:p>
        </p:txBody>
      </p:sp>
      <p:sp>
        <p:nvSpPr>
          <p:cNvPr id="20" name="Rectangle 19">
            <a:extLst>
              <a:ext uri="{FF2B5EF4-FFF2-40B4-BE49-F238E27FC236}">
                <a16:creationId xmlns:a16="http://schemas.microsoft.com/office/drawing/2014/main" id="{F3CAD96D-7CCE-4636-8771-83F4DED3F60F}"/>
              </a:ext>
            </a:extLst>
          </p:cNvPr>
          <p:cNvSpPr/>
          <p:nvPr/>
        </p:nvSpPr>
        <p:spPr>
          <a:xfrm>
            <a:off x="266151" y="3591957"/>
            <a:ext cx="11141191" cy="646331"/>
          </a:xfrm>
          <a:prstGeom prst="rect">
            <a:avLst/>
          </a:prstGeom>
          <a:noFill/>
          <a:ln>
            <a:noFill/>
          </a:ln>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bg1"/>
                  </a:solidFill>
                </a:ln>
                <a:solidFill>
                  <a:schemeClr val="accent3"/>
                </a:solidFill>
                <a:effectLst/>
              </a:rPr>
              <a:t>  ONLINE SHOPPING DESIGNING(MINOR PROJECT)</a:t>
            </a:r>
          </a:p>
        </p:txBody>
      </p:sp>
    </p:spTree>
    <p:extLst>
      <p:ext uri="{BB962C8B-B14F-4D97-AF65-F5344CB8AC3E}">
        <p14:creationId xmlns:p14="http://schemas.microsoft.com/office/powerpoint/2010/main" val="1404954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checkerboard(across)">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ircle(in)">
                                      <p:cBhvr>
                                        <p:cTn id="30" dur="2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anim calcmode="lin" valueType="num">
                                      <p:cBhvr>
                                        <p:cTn id="35" dur="10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6" dur="10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37" dur="1000" fill="hold"/>
                                        <p:tgtEl>
                                          <p:spTgt spid="20">
                                            <p:txEl>
                                              <p:pRg st="0" end="0"/>
                                            </p:txEl>
                                          </p:spTgt>
                                        </p:tgtEl>
                                        <p:attrNameLst>
                                          <p:attrName>style.rotation</p:attrName>
                                        </p:attrNameLst>
                                      </p:cBhvr>
                                      <p:tavLst>
                                        <p:tav tm="0">
                                          <p:val>
                                            <p:fltVal val="90"/>
                                          </p:val>
                                        </p:tav>
                                        <p:tav tm="100000">
                                          <p:val>
                                            <p:fltVal val="0"/>
                                          </p:val>
                                        </p:tav>
                                      </p:tavLst>
                                    </p:anim>
                                    <p:animEffect transition="in" filter="fade">
                                      <p:cBhvr>
                                        <p:cTn id="38" dur="1000"/>
                                        <p:tgtEl>
                                          <p:spTgt spid="2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p:cTn id="43" dur="10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19">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19">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1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anim calcmode="lin" valueType="num">
                                      <p:cBhvr>
                                        <p:cTn id="51" dur="10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52" dur="1000" fill="hold"/>
                                        <p:tgtEl>
                                          <p:spTgt spid="19">
                                            <p:txEl>
                                              <p:pRg st="1" end="1"/>
                                            </p:txEl>
                                          </p:spTgt>
                                        </p:tgtEl>
                                        <p:attrNameLst>
                                          <p:attrName>ppt_h</p:attrName>
                                        </p:attrNameLst>
                                      </p:cBhvr>
                                      <p:tavLst>
                                        <p:tav tm="0">
                                          <p:val>
                                            <p:fltVal val="0"/>
                                          </p:val>
                                        </p:tav>
                                        <p:tav tm="100000">
                                          <p:val>
                                            <p:strVal val="#ppt_h"/>
                                          </p:val>
                                        </p:tav>
                                      </p:tavLst>
                                    </p:anim>
                                    <p:anim calcmode="lin" valueType="num">
                                      <p:cBhvr>
                                        <p:cTn id="53" dur="1000" fill="hold"/>
                                        <p:tgtEl>
                                          <p:spTgt spid="19">
                                            <p:txEl>
                                              <p:pRg st="1" end="1"/>
                                            </p:txEl>
                                          </p:spTgt>
                                        </p:tgtEl>
                                        <p:attrNameLst>
                                          <p:attrName>style.rotation</p:attrName>
                                        </p:attrNameLst>
                                      </p:cBhvr>
                                      <p:tavLst>
                                        <p:tav tm="0">
                                          <p:val>
                                            <p:fltVal val="90"/>
                                          </p:val>
                                        </p:tav>
                                        <p:tav tm="100000">
                                          <p:val>
                                            <p:fltVal val="0"/>
                                          </p:val>
                                        </p:tav>
                                      </p:tavLst>
                                    </p:anim>
                                    <p:animEffect transition="in" filter="fade">
                                      <p:cBhvr>
                                        <p:cTn id="54" dur="1000"/>
                                        <p:tgtEl>
                                          <p:spTgt spid="1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 calcmode="lin" valueType="num">
                                      <p:cBhvr>
                                        <p:cTn id="59"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60"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61"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62" dur="10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 calcmode="lin" valueType="num">
                                      <p:cBhvr>
                                        <p:cTn id="67"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68"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69"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70" dur="1000"/>
                                        <p:tgtEl>
                                          <p:spTgt spid="8">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8">
                                            <p:txEl>
                                              <p:pRg st="2" end="2"/>
                                            </p:txEl>
                                          </p:spTgt>
                                        </p:tgtEl>
                                        <p:attrNameLst>
                                          <p:attrName>style.visibility</p:attrName>
                                        </p:attrNameLst>
                                      </p:cBhvr>
                                      <p:to>
                                        <p:strVal val="visible"/>
                                      </p:to>
                                    </p:set>
                                    <p:anim calcmode="lin" valueType="num">
                                      <p:cBhvr>
                                        <p:cTn id="75"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76"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77"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78" dur="1000"/>
                                        <p:tgtEl>
                                          <p:spTgt spid="8">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8">
                                            <p:txEl>
                                              <p:pRg st="3" end="3"/>
                                            </p:txEl>
                                          </p:spTgt>
                                        </p:tgtEl>
                                        <p:attrNameLst>
                                          <p:attrName>style.visibility</p:attrName>
                                        </p:attrNameLst>
                                      </p:cBhvr>
                                      <p:to>
                                        <p:strVal val="visible"/>
                                      </p:to>
                                    </p:set>
                                    <p:anim calcmode="lin" valueType="num">
                                      <p:cBhvr>
                                        <p:cTn id="83"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84"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85"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86" dur="1000"/>
                                        <p:tgtEl>
                                          <p:spTgt spid="8">
                                            <p:txEl>
                                              <p:pRg st="3" end="3"/>
                                            </p:txEl>
                                          </p:spTgt>
                                        </p:tgtEl>
                                      </p:cBhvr>
                                    </p:animEffect>
                                  </p:childTnLst>
                                </p:cTn>
                              </p:par>
                              <p:par>
                                <p:cTn id="87" presetID="31" presetClass="entr" presetSubtype="0" fill="hold" nodeType="withEffect">
                                  <p:stCondLst>
                                    <p:cond delay="0"/>
                                  </p:stCondLst>
                                  <p:childTnLst>
                                    <p:set>
                                      <p:cBhvr>
                                        <p:cTn id="88" dur="1" fill="hold">
                                          <p:stCondLst>
                                            <p:cond delay="0"/>
                                          </p:stCondLst>
                                        </p:cTn>
                                        <p:tgtEl>
                                          <p:spTgt spid="8">
                                            <p:txEl>
                                              <p:pRg st="4" end="4"/>
                                            </p:txEl>
                                          </p:spTgt>
                                        </p:tgtEl>
                                        <p:attrNameLst>
                                          <p:attrName>style.visibility</p:attrName>
                                        </p:attrNameLst>
                                      </p:cBhvr>
                                      <p:to>
                                        <p:strVal val="visible"/>
                                      </p:to>
                                    </p:set>
                                    <p:anim calcmode="lin" valueType="num">
                                      <p:cBhvr>
                                        <p:cTn id="89"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90"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91"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92" dur="1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a:off x="0" y="1593669"/>
            <a:ext cx="133165" cy="5264331"/>
          </a:xfrm>
        </p:spPr>
        <p:txBody>
          <a:bodyPr>
            <a:normAutofit/>
          </a:bodyPr>
          <a:lstStyle/>
          <a:p>
            <a:r>
              <a:rPr lang="en-US" sz="2400" dirty="0">
                <a:latin typeface="Times New Roman" panose="02020603050405020304" pitchFamily="18" charset="0"/>
                <a:cs typeface="Times New Roman" panose="02020603050405020304" pitchFamily="18" charset="0"/>
              </a:rPr>
              <a:t>.</a:t>
            </a:r>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530051" y="248529"/>
            <a:ext cx="5261377" cy="1015663"/>
          </a:xfrm>
          <a:prstGeom prst="rect">
            <a:avLst/>
          </a:prstGeom>
          <a:noFill/>
        </p:spPr>
        <p:txBody>
          <a:bodyPr wrap="none" lIns="91440" tIns="45720" rIns="91440" bIns="45720">
            <a:spAutoFit/>
          </a:bodyPr>
          <a:lstStyle/>
          <a:p>
            <a:pPr algn="ctr"/>
            <a:r>
              <a:rPr lang="en-US" sz="6000" b="1"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ER Diagrams</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Rectangle 5">
            <a:extLst>
              <a:ext uri="{FF2B5EF4-FFF2-40B4-BE49-F238E27FC236}">
                <a16:creationId xmlns:a16="http://schemas.microsoft.com/office/drawing/2014/main" id="{A0DB0402-8297-405B-847E-92F847B9DF23}"/>
              </a:ext>
            </a:extLst>
          </p:cNvPr>
          <p:cNvSpPr/>
          <p:nvPr/>
        </p:nvSpPr>
        <p:spPr>
          <a:xfrm>
            <a:off x="5747040" y="3254670"/>
            <a:ext cx="1878879" cy="9765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Table_img</a:t>
            </a:r>
            <a:endParaRPr lang="en-IN" dirty="0"/>
          </a:p>
        </p:txBody>
      </p:sp>
      <p:cxnSp>
        <p:nvCxnSpPr>
          <p:cNvPr id="9" name="Straight Arrow Connector 8">
            <a:extLst>
              <a:ext uri="{FF2B5EF4-FFF2-40B4-BE49-F238E27FC236}">
                <a16:creationId xmlns:a16="http://schemas.microsoft.com/office/drawing/2014/main" id="{0FDD4E4F-08A5-4F2F-9C57-1F80F7C86B5E}"/>
              </a:ext>
            </a:extLst>
          </p:cNvPr>
          <p:cNvCxnSpPr/>
          <p:nvPr/>
        </p:nvCxnSpPr>
        <p:spPr>
          <a:xfrm flipV="1">
            <a:off x="7182035" y="2290439"/>
            <a:ext cx="692458" cy="95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512D41-B7C2-4BFE-9DD3-A75E0B8496AF}"/>
              </a:ext>
            </a:extLst>
          </p:cNvPr>
          <p:cNvCxnSpPr/>
          <p:nvPr/>
        </p:nvCxnSpPr>
        <p:spPr>
          <a:xfrm flipV="1">
            <a:off x="7617041" y="3506680"/>
            <a:ext cx="1322773" cy="10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870BAF-687F-460B-808C-70F69904EF96}"/>
              </a:ext>
            </a:extLst>
          </p:cNvPr>
          <p:cNvCxnSpPr/>
          <p:nvPr/>
        </p:nvCxnSpPr>
        <p:spPr>
          <a:xfrm flipH="1" flipV="1">
            <a:off x="4341181" y="3429000"/>
            <a:ext cx="1352704" cy="17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61DE24-52D3-4C26-A045-F1E60243E722}"/>
              </a:ext>
            </a:extLst>
          </p:cNvPr>
          <p:cNvCxnSpPr/>
          <p:nvPr/>
        </p:nvCxnSpPr>
        <p:spPr>
          <a:xfrm flipH="1">
            <a:off x="5113538" y="4225834"/>
            <a:ext cx="916620" cy="82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64E8C5-214B-40CD-B480-9BF5E9CC21DF}"/>
              </a:ext>
            </a:extLst>
          </p:cNvPr>
          <p:cNvCxnSpPr/>
          <p:nvPr/>
        </p:nvCxnSpPr>
        <p:spPr>
          <a:xfrm>
            <a:off x="7412854" y="4236592"/>
            <a:ext cx="763480" cy="89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4B30468-68A8-4D04-900A-65CF7797B58A}"/>
              </a:ext>
            </a:extLst>
          </p:cNvPr>
          <p:cNvSpPr/>
          <p:nvPr/>
        </p:nvSpPr>
        <p:spPr>
          <a:xfrm>
            <a:off x="7759083" y="1811814"/>
            <a:ext cx="1606859" cy="70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19" name="Oval 18">
            <a:extLst>
              <a:ext uri="{FF2B5EF4-FFF2-40B4-BE49-F238E27FC236}">
                <a16:creationId xmlns:a16="http://schemas.microsoft.com/office/drawing/2014/main" id="{A04B80F7-CDCD-4546-AE43-D6701E0A97B3}"/>
              </a:ext>
            </a:extLst>
          </p:cNvPr>
          <p:cNvSpPr/>
          <p:nvPr/>
        </p:nvSpPr>
        <p:spPr>
          <a:xfrm>
            <a:off x="8670184" y="3239133"/>
            <a:ext cx="2613334" cy="773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20" name="Oval 19">
            <a:extLst>
              <a:ext uri="{FF2B5EF4-FFF2-40B4-BE49-F238E27FC236}">
                <a16:creationId xmlns:a16="http://schemas.microsoft.com/office/drawing/2014/main" id="{7DA0D97A-949E-428C-AE29-1741B14DAD3C}"/>
              </a:ext>
            </a:extLst>
          </p:cNvPr>
          <p:cNvSpPr/>
          <p:nvPr/>
        </p:nvSpPr>
        <p:spPr>
          <a:xfrm>
            <a:off x="7883371" y="4933721"/>
            <a:ext cx="1944210" cy="503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PRICE</a:t>
            </a:r>
          </a:p>
        </p:txBody>
      </p:sp>
      <p:sp>
        <p:nvSpPr>
          <p:cNvPr id="21" name="Oval 20">
            <a:extLst>
              <a:ext uri="{FF2B5EF4-FFF2-40B4-BE49-F238E27FC236}">
                <a16:creationId xmlns:a16="http://schemas.microsoft.com/office/drawing/2014/main" id="{D65EB285-81D6-47DF-A677-C291C4843555}"/>
              </a:ext>
            </a:extLst>
          </p:cNvPr>
          <p:cNvSpPr/>
          <p:nvPr/>
        </p:nvSpPr>
        <p:spPr>
          <a:xfrm>
            <a:off x="3589024" y="3099523"/>
            <a:ext cx="1181300" cy="503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22" name="Oval 21">
            <a:extLst>
              <a:ext uri="{FF2B5EF4-FFF2-40B4-BE49-F238E27FC236}">
                <a16:creationId xmlns:a16="http://schemas.microsoft.com/office/drawing/2014/main" id="{159317AE-D46A-42FE-8B30-F1AC290C1134}"/>
              </a:ext>
            </a:extLst>
          </p:cNvPr>
          <p:cNvSpPr/>
          <p:nvPr/>
        </p:nvSpPr>
        <p:spPr>
          <a:xfrm>
            <a:off x="3195962" y="4684209"/>
            <a:ext cx="2263806" cy="696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THE_IMAGE</a:t>
            </a:r>
          </a:p>
        </p:txBody>
      </p:sp>
    </p:spTree>
    <p:extLst>
      <p:ext uri="{BB962C8B-B14F-4D97-AF65-F5344CB8AC3E}">
        <p14:creationId xmlns:p14="http://schemas.microsoft.com/office/powerpoint/2010/main" val="3754529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nodeType="clickEffect">
                                  <p:stCondLst>
                                    <p:cond delay="0"/>
                                  </p:stCondLst>
                                  <p:childTnLst>
                                    <p:animClr clrSpc="rgb" dir="cw">
                                      <p:cBhvr override="childStyle">
                                        <p:cTn id="29" dur="2000" fill="hold"/>
                                        <p:tgtEl>
                                          <p:spTgt spid="3">
                                            <p:txEl>
                                              <p:pRg st="0" end="0"/>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flipH="1">
            <a:off x="-61149" y="1593669"/>
            <a:ext cx="61150" cy="5264331"/>
          </a:xfrm>
        </p:spPr>
        <p:txBody>
          <a:bodyPr>
            <a:normAutofit/>
          </a:bodyPr>
          <a:lstStyle/>
          <a:p>
            <a:r>
              <a:rPr lang="en-US" sz="2400" dirty="0">
                <a:latin typeface="Times New Roman" panose="02020603050405020304" pitchFamily="18" charset="0"/>
                <a:cs typeface="Times New Roman" panose="02020603050405020304" pitchFamily="18" charset="0"/>
              </a:rPr>
              <a:t>.</a:t>
            </a:r>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530051" y="248529"/>
            <a:ext cx="5261377" cy="1015663"/>
          </a:xfrm>
          <a:prstGeom prst="rect">
            <a:avLst/>
          </a:prstGeom>
          <a:noFill/>
        </p:spPr>
        <p:txBody>
          <a:bodyPr wrap="none" lIns="91440" tIns="45720" rIns="91440" bIns="45720">
            <a:spAutoFit/>
          </a:bodyPr>
          <a:lstStyle/>
          <a:p>
            <a:pPr algn="ctr"/>
            <a:r>
              <a:rPr lang="en-US" sz="6000" b="1"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ER Diagrams</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9" name="Straight Arrow Connector 8">
            <a:extLst>
              <a:ext uri="{FF2B5EF4-FFF2-40B4-BE49-F238E27FC236}">
                <a16:creationId xmlns:a16="http://schemas.microsoft.com/office/drawing/2014/main" id="{0FDD4E4F-08A5-4F2F-9C57-1F80F7C86B5E}"/>
              </a:ext>
            </a:extLst>
          </p:cNvPr>
          <p:cNvCxnSpPr/>
          <p:nvPr/>
        </p:nvCxnSpPr>
        <p:spPr>
          <a:xfrm flipV="1">
            <a:off x="7182035" y="2290439"/>
            <a:ext cx="692458" cy="95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512D41-B7C2-4BFE-9DD3-A75E0B8496AF}"/>
              </a:ext>
            </a:extLst>
          </p:cNvPr>
          <p:cNvCxnSpPr/>
          <p:nvPr/>
        </p:nvCxnSpPr>
        <p:spPr>
          <a:xfrm flipV="1">
            <a:off x="7617041" y="3506680"/>
            <a:ext cx="1322773" cy="102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870BAF-687F-460B-808C-70F69904EF96}"/>
              </a:ext>
            </a:extLst>
          </p:cNvPr>
          <p:cNvCxnSpPr/>
          <p:nvPr/>
        </p:nvCxnSpPr>
        <p:spPr>
          <a:xfrm flipH="1" flipV="1">
            <a:off x="4341181" y="3429000"/>
            <a:ext cx="1352704" cy="17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61DE24-52D3-4C26-A045-F1E60243E722}"/>
              </a:ext>
            </a:extLst>
          </p:cNvPr>
          <p:cNvCxnSpPr/>
          <p:nvPr/>
        </p:nvCxnSpPr>
        <p:spPr>
          <a:xfrm flipH="1">
            <a:off x="5113538" y="4225834"/>
            <a:ext cx="916620" cy="82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64E8C5-214B-40CD-B480-9BF5E9CC21DF}"/>
              </a:ext>
            </a:extLst>
          </p:cNvPr>
          <p:cNvCxnSpPr/>
          <p:nvPr/>
        </p:nvCxnSpPr>
        <p:spPr>
          <a:xfrm>
            <a:off x="7412854" y="4236592"/>
            <a:ext cx="763480" cy="89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4B30468-68A8-4D04-900A-65CF7797B58A}"/>
              </a:ext>
            </a:extLst>
          </p:cNvPr>
          <p:cNvSpPr/>
          <p:nvPr/>
        </p:nvSpPr>
        <p:spPr>
          <a:xfrm>
            <a:off x="7759083" y="1811814"/>
            <a:ext cx="1606859" cy="70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19" name="Oval 18">
            <a:extLst>
              <a:ext uri="{FF2B5EF4-FFF2-40B4-BE49-F238E27FC236}">
                <a16:creationId xmlns:a16="http://schemas.microsoft.com/office/drawing/2014/main" id="{A04B80F7-CDCD-4546-AE43-D6701E0A97B3}"/>
              </a:ext>
            </a:extLst>
          </p:cNvPr>
          <p:cNvSpPr/>
          <p:nvPr/>
        </p:nvSpPr>
        <p:spPr>
          <a:xfrm>
            <a:off x="8670184" y="3239133"/>
            <a:ext cx="2613334" cy="773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20" name="Oval 19">
            <a:extLst>
              <a:ext uri="{FF2B5EF4-FFF2-40B4-BE49-F238E27FC236}">
                <a16:creationId xmlns:a16="http://schemas.microsoft.com/office/drawing/2014/main" id="{7DA0D97A-949E-428C-AE29-1741B14DAD3C}"/>
              </a:ext>
            </a:extLst>
          </p:cNvPr>
          <p:cNvSpPr/>
          <p:nvPr/>
        </p:nvSpPr>
        <p:spPr>
          <a:xfrm>
            <a:off x="7883371" y="4933721"/>
            <a:ext cx="1944210" cy="503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PRICE</a:t>
            </a:r>
          </a:p>
        </p:txBody>
      </p:sp>
      <p:sp>
        <p:nvSpPr>
          <p:cNvPr id="21" name="Oval 20">
            <a:extLst>
              <a:ext uri="{FF2B5EF4-FFF2-40B4-BE49-F238E27FC236}">
                <a16:creationId xmlns:a16="http://schemas.microsoft.com/office/drawing/2014/main" id="{D65EB285-81D6-47DF-A677-C291C4843555}"/>
              </a:ext>
            </a:extLst>
          </p:cNvPr>
          <p:cNvSpPr/>
          <p:nvPr/>
        </p:nvSpPr>
        <p:spPr>
          <a:xfrm>
            <a:off x="3589024" y="3099523"/>
            <a:ext cx="1181300" cy="503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22" name="Oval 21">
            <a:extLst>
              <a:ext uri="{FF2B5EF4-FFF2-40B4-BE49-F238E27FC236}">
                <a16:creationId xmlns:a16="http://schemas.microsoft.com/office/drawing/2014/main" id="{159317AE-D46A-42FE-8B30-F1AC290C1134}"/>
              </a:ext>
            </a:extLst>
          </p:cNvPr>
          <p:cNvSpPr/>
          <p:nvPr/>
        </p:nvSpPr>
        <p:spPr>
          <a:xfrm>
            <a:off x="3195962" y="4684209"/>
            <a:ext cx="2263806" cy="696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THE_IMAGE</a:t>
            </a:r>
          </a:p>
        </p:txBody>
      </p:sp>
      <p:sp>
        <p:nvSpPr>
          <p:cNvPr id="7" name="Rectangle 6">
            <a:extLst>
              <a:ext uri="{FF2B5EF4-FFF2-40B4-BE49-F238E27FC236}">
                <a16:creationId xmlns:a16="http://schemas.microsoft.com/office/drawing/2014/main" id="{288030F4-D346-4988-B0FF-491CC251BA27}"/>
              </a:ext>
            </a:extLst>
          </p:cNvPr>
          <p:cNvSpPr/>
          <p:nvPr/>
        </p:nvSpPr>
        <p:spPr>
          <a:xfrm>
            <a:off x="5693885" y="3239133"/>
            <a:ext cx="2065198" cy="1226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TABLE_VIEWER</a:t>
            </a:r>
          </a:p>
        </p:txBody>
      </p:sp>
      <p:cxnSp>
        <p:nvCxnSpPr>
          <p:cNvPr id="10" name="Straight Arrow Connector 9">
            <a:extLst>
              <a:ext uri="{FF2B5EF4-FFF2-40B4-BE49-F238E27FC236}">
                <a16:creationId xmlns:a16="http://schemas.microsoft.com/office/drawing/2014/main" id="{02BD3992-29AC-45FD-A2DC-B373E36CB510}"/>
              </a:ext>
            </a:extLst>
          </p:cNvPr>
          <p:cNvCxnSpPr/>
          <p:nvPr/>
        </p:nvCxnSpPr>
        <p:spPr>
          <a:xfrm>
            <a:off x="6498117" y="4487322"/>
            <a:ext cx="106869" cy="155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A06B8D3-E18A-4498-8E1A-BB5DE61CC515}"/>
              </a:ext>
            </a:extLst>
          </p:cNvPr>
          <p:cNvCxnSpPr/>
          <p:nvPr/>
        </p:nvCxnSpPr>
        <p:spPr>
          <a:xfrm flipH="1" flipV="1">
            <a:off x="5219732" y="2363921"/>
            <a:ext cx="1077559" cy="88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2BADEA4-CFF3-4010-96A3-6CC1A7591F1D}"/>
              </a:ext>
            </a:extLst>
          </p:cNvPr>
          <p:cNvSpPr/>
          <p:nvPr/>
        </p:nvSpPr>
        <p:spPr>
          <a:xfrm>
            <a:off x="6096000" y="5798043"/>
            <a:ext cx="1944210" cy="775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QUANTITY</a:t>
            </a:r>
          </a:p>
        </p:txBody>
      </p:sp>
      <p:sp>
        <p:nvSpPr>
          <p:cNvPr id="23" name="Oval 22">
            <a:extLst>
              <a:ext uri="{FF2B5EF4-FFF2-40B4-BE49-F238E27FC236}">
                <a16:creationId xmlns:a16="http://schemas.microsoft.com/office/drawing/2014/main" id="{0E5F8FB4-EFCB-4A7B-94F3-F0D30F4099AC}"/>
              </a:ext>
            </a:extLst>
          </p:cNvPr>
          <p:cNvSpPr/>
          <p:nvPr/>
        </p:nvSpPr>
        <p:spPr>
          <a:xfrm>
            <a:off x="4238124" y="1783535"/>
            <a:ext cx="256990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AMOUNT</a:t>
            </a:r>
          </a:p>
        </p:txBody>
      </p:sp>
    </p:spTree>
    <p:extLst>
      <p:ext uri="{BB962C8B-B14F-4D97-AF65-F5344CB8AC3E}">
        <p14:creationId xmlns:p14="http://schemas.microsoft.com/office/powerpoint/2010/main" val="148236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nodeType="clickEffect">
                                  <p:stCondLst>
                                    <p:cond delay="0"/>
                                  </p:stCondLst>
                                  <p:childTnLst>
                                    <p:animClr clrSpc="rgb" dir="cw">
                                      <p:cBhvr override="childStyle">
                                        <p:cTn id="29" dur="2000" fill="hold"/>
                                        <p:tgtEl>
                                          <p:spTgt spid="3">
                                            <p:txEl>
                                              <p:pRg st="0" end="0"/>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62D15-23EF-4F2C-9D36-0A75DF568A0D}"/>
              </a:ext>
            </a:extLst>
          </p:cNvPr>
          <p:cNvSpPr>
            <a:spLocks noGrp="1"/>
          </p:cNvSpPr>
          <p:nvPr>
            <p:ph idx="1"/>
          </p:nvPr>
        </p:nvSpPr>
        <p:spPr>
          <a:xfrm>
            <a:off x="210312" y="1426465"/>
            <a:ext cx="11722607" cy="2642616"/>
          </a:xfrm>
        </p:spPr>
        <p:txBody>
          <a:bodyPr/>
          <a:lstStyle/>
          <a:p>
            <a:pPr marL="0" indent="0">
              <a:buNone/>
            </a:pPr>
            <a:r>
              <a:rPr lang="en-IN" sz="2400" dirty="0">
                <a:latin typeface="Times New Roman" panose="02020603050405020304" pitchFamily="18" charset="0"/>
                <a:cs typeface="Times New Roman" panose="02020603050405020304" pitchFamily="18" charset="0"/>
              </a:rPr>
              <a:t> </a:t>
            </a:r>
            <a:endParaRPr lang="en-IN" dirty="0"/>
          </a:p>
        </p:txBody>
      </p:sp>
      <p:sp>
        <p:nvSpPr>
          <p:cNvPr id="4" name="Rectangle 3">
            <a:extLst>
              <a:ext uri="{FF2B5EF4-FFF2-40B4-BE49-F238E27FC236}">
                <a16:creationId xmlns:a16="http://schemas.microsoft.com/office/drawing/2014/main" id="{5AFACF57-A83A-40E1-9D11-8FD33094D2BA}"/>
              </a:ext>
            </a:extLst>
          </p:cNvPr>
          <p:cNvSpPr/>
          <p:nvPr/>
        </p:nvSpPr>
        <p:spPr>
          <a:xfrm>
            <a:off x="73152" y="210313"/>
            <a:ext cx="12127992" cy="1015663"/>
          </a:xfrm>
          <a:prstGeom prst="rect">
            <a:avLst/>
          </a:prstGeom>
        </p:spPr>
        <p:style>
          <a:lnRef idx="0">
            <a:scrgbClr r="0" g="0" b="0"/>
          </a:lnRef>
          <a:fillRef idx="1003">
            <a:schemeClr val="lt1"/>
          </a:fillRef>
          <a:effectRef idx="0">
            <a:scrgbClr r="0" g="0" b="0"/>
          </a:effectRef>
          <a:fontRef idx="major"/>
        </p:style>
        <p:txBody>
          <a:bodyPr wrap="square" lIns="91440" tIns="45720" rIns="91440" bIns="45720">
            <a:spAutoFit/>
          </a:bodyPr>
          <a:lstStyle/>
          <a:p>
            <a:r>
              <a:rPr lang="en-US" sz="6000" b="1"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Scope :-</a:t>
            </a:r>
            <a:endPar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endParaRPr>
          </a:p>
        </p:txBody>
      </p:sp>
      <p:sp>
        <p:nvSpPr>
          <p:cNvPr id="2" name="TextBox 1">
            <a:extLst>
              <a:ext uri="{FF2B5EF4-FFF2-40B4-BE49-F238E27FC236}">
                <a16:creationId xmlns:a16="http://schemas.microsoft.com/office/drawing/2014/main" id="{AA5B5AA0-ACCF-48A6-B67F-6DC7553ADDC3}"/>
              </a:ext>
            </a:extLst>
          </p:cNvPr>
          <p:cNvSpPr txBox="1"/>
          <p:nvPr/>
        </p:nvSpPr>
        <p:spPr>
          <a:xfrm>
            <a:off x="329184" y="1426465"/>
            <a:ext cx="7861554" cy="4832092"/>
          </a:xfrm>
          <a:prstGeom prst="rect">
            <a:avLst/>
          </a:prstGeom>
          <a:noFill/>
        </p:spPr>
        <p:txBody>
          <a:bodyPr wrap="square" rtlCol="0">
            <a:spAutoFit/>
          </a:bodyPr>
          <a:lstStyle/>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Purchasing and selling products and services over the internet without the need of going physically to the market is what online shopping all about. Online shopping is just like a retail store shopping that we do by going to the market, but it is done through the internet. Online shopping has made shopping painless and added more fun. Online stores offer product description, pictures, comparisons, price and much more</a:t>
            </a:r>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2F34E1-56CB-4740-927E-8611016A25FF}"/>
              </a:ext>
            </a:extLst>
          </p:cNvPr>
          <p:cNvPicPr>
            <a:picLocks noChangeAspect="1"/>
          </p:cNvPicPr>
          <p:nvPr/>
        </p:nvPicPr>
        <p:blipFill>
          <a:blip r:embed="rId2"/>
          <a:stretch>
            <a:fillRect/>
          </a:stretch>
        </p:blipFill>
        <p:spPr>
          <a:xfrm>
            <a:off x="8190738" y="2009775"/>
            <a:ext cx="3790950" cy="3752850"/>
          </a:xfrm>
          <a:prstGeom prst="rect">
            <a:avLst/>
          </a:prstGeom>
        </p:spPr>
      </p:pic>
    </p:spTree>
    <p:extLst>
      <p:ext uri="{BB962C8B-B14F-4D97-AF65-F5344CB8AC3E}">
        <p14:creationId xmlns:p14="http://schemas.microsoft.com/office/powerpoint/2010/main" val="3930935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B6DC-2D50-4C59-845E-5A2B22AD56C7}"/>
              </a:ext>
            </a:extLst>
          </p:cNvPr>
          <p:cNvSpPr>
            <a:spLocks noGrp="1"/>
          </p:cNvSpPr>
          <p:nvPr>
            <p:ph idx="1"/>
          </p:nvPr>
        </p:nvSpPr>
        <p:spPr>
          <a:xfrm>
            <a:off x="256032" y="1353312"/>
            <a:ext cx="8010638" cy="5504688"/>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As our project doesn’t  maintain user details in future we will add More tables to our database such that they can keep track of user  Details and details of items purchased by them</a:t>
            </a:r>
          </a:p>
          <a:p>
            <a:pPr marL="0" indent="0" algn="just">
              <a:buNone/>
            </a:pPr>
            <a:r>
              <a:rPr lang="en-IN" sz="2800" dirty="0">
                <a:latin typeface="Times New Roman" panose="02020603050405020304" pitchFamily="18" charset="0"/>
                <a:cs typeface="Times New Roman" panose="02020603050405020304" pitchFamily="18" charset="0"/>
              </a:rPr>
              <a:t>We can also add pages where user can enter his reviews</a:t>
            </a:r>
          </a:p>
          <a:p>
            <a:pPr marL="0" indent="0" algn="just">
              <a:buNone/>
            </a:pPr>
            <a:r>
              <a:rPr lang="en-IN" sz="2800" dirty="0">
                <a:latin typeface="Times New Roman" panose="02020603050405020304" pitchFamily="18" charset="0"/>
                <a:cs typeface="Times New Roman" panose="02020603050405020304" pitchFamily="18" charset="0"/>
              </a:rPr>
              <a:t>after shopping </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97E20A9-7AE5-4FEB-86AA-0F9BEF6AED16}"/>
              </a:ext>
            </a:extLst>
          </p:cNvPr>
          <p:cNvSpPr/>
          <p:nvPr/>
        </p:nvSpPr>
        <p:spPr>
          <a:xfrm>
            <a:off x="64008" y="128017"/>
            <a:ext cx="12127992" cy="1015663"/>
          </a:xfrm>
          <a:prstGeom prst="rect">
            <a:avLst/>
          </a:prstGeom>
        </p:spPr>
        <p:style>
          <a:lnRef idx="0">
            <a:scrgbClr r="0" g="0" b="0"/>
          </a:lnRef>
          <a:fillRef idx="1003">
            <a:schemeClr val="lt1"/>
          </a:fillRef>
          <a:effectRef idx="0">
            <a:scrgbClr r="0" g="0" b="0"/>
          </a:effectRef>
          <a:fontRef idx="major"/>
        </p:style>
        <p:txBody>
          <a:bodyPr wrap="square" lIns="91440" tIns="45720" rIns="91440" bIns="45720">
            <a:spAutoFit/>
          </a:bodyPr>
          <a:lstStyle/>
          <a:p>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Future work :-</a:t>
            </a:r>
          </a:p>
        </p:txBody>
      </p:sp>
      <p:pic>
        <p:nvPicPr>
          <p:cNvPr id="5" name="Picture 4">
            <a:extLst>
              <a:ext uri="{FF2B5EF4-FFF2-40B4-BE49-F238E27FC236}">
                <a16:creationId xmlns:a16="http://schemas.microsoft.com/office/drawing/2014/main" id="{B0F3CC7E-A79A-445E-B386-E9EB27EC5919}"/>
              </a:ext>
            </a:extLst>
          </p:cNvPr>
          <p:cNvPicPr>
            <a:picLocks noChangeAspect="1"/>
          </p:cNvPicPr>
          <p:nvPr/>
        </p:nvPicPr>
        <p:blipFill>
          <a:blip r:embed="rId2"/>
          <a:stretch>
            <a:fillRect/>
          </a:stretch>
        </p:blipFill>
        <p:spPr>
          <a:xfrm>
            <a:off x="9524048" y="220007"/>
            <a:ext cx="2411920" cy="2139274"/>
          </a:xfrm>
          <a:prstGeom prst="rect">
            <a:avLst/>
          </a:prstGeom>
        </p:spPr>
      </p:pic>
    </p:spTree>
    <p:extLst>
      <p:ext uri="{BB962C8B-B14F-4D97-AF65-F5344CB8AC3E}">
        <p14:creationId xmlns:p14="http://schemas.microsoft.com/office/powerpoint/2010/main" val="427440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 0 L 0.25 0 E" pathEditMode="relative" ptsTypes="">
                                      <p:cBhvr>
                                        <p:cTn id="13" dur="2000" fill="hold"/>
                                        <p:tgtEl>
                                          <p:spTgt spid="4">
                                            <p:txEl>
                                              <p:pRg st="0" end="0"/>
                                            </p:txEl>
                                          </p:spTgt>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0"/>
                                  </p:iterate>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0"/>
                                  </p:iterate>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iterate type="lt">
                                    <p:tmPct val="0"/>
                                  </p:iterate>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nodeType="clickEffect">
                                  <p:stCondLst>
                                    <p:cond delay="0"/>
                                  </p:stCondLst>
                                  <p:iterate type="lt">
                                    <p:tmPct val="4000"/>
                                  </p:iterate>
                                  <p:childTnLst>
                                    <p:set>
                                      <p:cBhvr override="childStyle">
                                        <p:cTn id="46" dur="500" fill="hold"/>
                                        <p:tgtEl>
                                          <p:spTgt spid="3">
                                            <p:txEl>
                                              <p:pRg st="0" end="0"/>
                                            </p:txEl>
                                          </p:spTgt>
                                        </p:tgtEl>
                                        <p:attrNameLst>
                                          <p:attrName>style.color</p:attrName>
                                        </p:attrNameLst>
                                      </p:cBhvr>
                                      <p:to>
                                        <p:clrVal>
                                          <a:srgbClr val="EAC483"/>
                                        </p:clrVal>
                                      </p:to>
                                    </p:set>
                                    <p:set>
                                      <p:cBhvr>
                                        <p:cTn id="47" dur="500" fill="hold"/>
                                        <p:tgtEl>
                                          <p:spTgt spid="3">
                                            <p:txEl>
                                              <p:pRg st="0" end="0"/>
                                            </p:txEl>
                                          </p:spTgt>
                                        </p:tgtEl>
                                        <p:attrNameLst>
                                          <p:attrName>fillcolor</p:attrName>
                                        </p:attrNameLst>
                                      </p:cBhvr>
                                      <p:to>
                                        <p:clrVal>
                                          <a:srgbClr val="EAC483"/>
                                        </p:clrVal>
                                      </p:to>
                                    </p:set>
                                    <p:set>
                                      <p:cBhvr>
                                        <p:cTn id="48" dur="500" fill="hold"/>
                                        <p:tgtEl>
                                          <p:spTgt spid="3">
                                            <p:txEl>
                                              <p:pRg st="0" end="0"/>
                                            </p:txEl>
                                          </p:spTgt>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6" presetClass="emph" presetSubtype="0" fill="hold" nodeType="clickEffect">
                                  <p:stCondLst>
                                    <p:cond delay="0"/>
                                  </p:stCondLst>
                                  <p:iterate type="lt">
                                    <p:tmPct val="4000"/>
                                  </p:iterate>
                                  <p:childTnLst>
                                    <p:set>
                                      <p:cBhvr override="childStyle">
                                        <p:cTn id="52" dur="500" fill="hold"/>
                                        <p:tgtEl>
                                          <p:spTgt spid="3">
                                            <p:txEl>
                                              <p:pRg st="1" end="1"/>
                                            </p:txEl>
                                          </p:spTgt>
                                        </p:tgtEl>
                                        <p:attrNameLst>
                                          <p:attrName>style.color</p:attrName>
                                        </p:attrNameLst>
                                      </p:cBhvr>
                                      <p:to>
                                        <p:clrVal>
                                          <a:srgbClr val="EAC483"/>
                                        </p:clrVal>
                                      </p:to>
                                    </p:set>
                                    <p:set>
                                      <p:cBhvr>
                                        <p:cTn id="53" dur="500" fill="hold"/>
                                        <p:tgtEl>
                                          <p:spTgt spid="3">
                                            <p:txEl>
                                              <p:pRg st="1" end="1"/>
                                            </p:txEl>
                                          </p:spTgt>
                                        </p:tgtEl>
                                        <p:attrNameLst>
                                          <p:attrName>fillcolor</p:attrName>
                                        </p:attrNameLst>
                                      </p:cBhvr>
                                      <p:to>
                                        <p:clrVal>
                                          <a:srgbClr val="EAC483"/>
                                        </p:clrVal>
                                      </p:to>
                                    </p:set>
                                    <p:set>
                                      <p:cBhvr>
                                        <p:cTn id="54" dur="500" fill="hold"/>
                                        <p:tgtEl>
                                          <p:spTgt spid="3">
                                            <p:txEl>
                                              <p:pRg st="1" end="1"/>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6" presetClass="emph" presetSubtype="0" fill="hold" nodeType="clickEffect">
                                  <p:stCondLst>
                                    <p:cond delay="0"/>
                                  </p:stCondLst>
                                  <p:iterate type="lt">
                                    <p:tmPct val="4000"/>
                                  </p:iterate>
                                  <p:childTnLst>
                                    <p:set>
                                      <p:cBhvr override="childStyle">
                                        <p:cTn id="58" dur="500" fill="hold"/>
                                        <p:tgtEl>
                                          <p:spTgt spid="3">
                                            <p:txEl>
                                              <p:pRg st="2" end="2"/>
                                            </p:txEl>
                                          </p:spTgt>
                                        </p:tgtEl>
                                        <p:attrNameLst>
                                          <p:attrName>style.color</p:attrName>
                                        </p:attrNameLst>
                                      </p:cBhvr>
                                      <p:to>
                                        <p:clrVal>
                                          <a:srgbClr val="EAC483"/>
                                        </p:clrVal>
                                      </p:to>
                                    </p:set>
                                    <p:set>
                                      <p:cBhvr>
                                        <p:cTn id="59" dur="500" fill="hold"/>
                                        <p:tgtEl>
                                          <p:spTgt spid="3">
                                            <p:txEl>
                                              <p:pRg st="2" end="2"/>
                                            </p:txEl>
                                          </p:spTgt>
                                        </p:tgtEl>
                                        <p:attrNameLst>
                                          <p:attrName>fillcolor</p:attrName>
                                        </p:attrNameLst>
                                      </p:cBhvr>
                                      <p:to>
                                        <p:clrVal>
                                          <a:srgbClr val="EAC483"/>
                                        </p:clrVal>
                                      </p:to>
                                    </p:set>
                                    <p:set>
                                      <p:cBhvr>
                                        <p:cTn id="60"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DC5D6-B275-4DA8-84FF-0AA5DDDDEF40}"/>
              </a:ext>
            </a:extLst>
          </p:cNvPr>
          <p:cNvPicPr>
            <a:picLocks noChangeAspect="1"/>
          </p:cNvPicPr>
          <p:nvPr/>
        </p:nvPicPr>
        <p:blipFill>
          <a:blip r:embed="rId2"/>
          <a:stretch>
            <a:fillRect/>
          </a:stretch>
        </p:blipFill>
        <p:spPr>
          <a:xfrm>
            <a:off x="1988058" y="950976"/>
            <a:ext cx="8847328" cy="5120640"/>
          </a:xfrm>
          <a:prstGeom prst="rect">
            <a:avLst/>
          </a:prstGeom>
        </p:spPr>
      </p:pic>
    </p:spTree>
    <p:extLst>
      <p:ext uri="{BB962C8B-B14F-4D97-AF65-F5344CB8AC3E}">
        <p14:creationId xmlns:p14="http://schemas.microsoft.com/office/powerpoint/2010/main" val="27762285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anim calcmode="lin" valueType="num">
                                      <p:cBhvr>
                                        <p:cTn id="8" dur="3000" fill="hold"/>
                                        <p:tgtEl>
                                          <p:spTgt spid="5"/>
                                        </p:tgtEl>
                                        <p:attrNameLst>
                                          <p:attrName>ppt_x</p:attrName>
                                        </p:attrNameLst>
                                      </p:cBhvr>
                                      <p:tavLst>
                                        <p:tav tm="0">
                                          <p:val>
                                            <p:strVal val="#ppt_x"/>
                                          </p:val>
                                        </p:tav>
                                        <p:tav tm="100000">
                                          <p:val>
                                            <p:strVal val="#ppt_x"/>
                                          </p:val>
                                        </p:tav>
                                      </p:tavLst>
                                    </p:anim>
                                    <p:anim calcmode="lin" valueType="num">
                                      <p:cBhvr>
                                        <p:cTn id="9" dur="3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xit" presetSubtype="0" fill="hold" nodeType="clickEffect">
                                  <p:stCondLst>
                                    <p:cond delay="0"/>
                                  </p:stCondLst>
                                  <p:childTnLst>
                                    <p:animEffect transition="out" filter="fade">
                                      <p:cBhvr>
                                        <p:cTn id="13" dur="2000"/>
                                        <p:tgtEl>
                                          <p:spTgt spid="5"/>
                                        </p:tgtEl>
                                      </p:cBhvr>
                                    </p:animEffect>
                                    <p:anim calcmode="lin" valueType="num">
                                      <p:cBhvr>
                                        <p:cTn id="14" dur="2000"/>
                                        <p:tgtEl>
                                          <p:spTgt spid="5"/>
                                        </p:tgtEl>
                                        <p:attrNameLst>
                                          <p:attrName>style.rotation</p:attrName>
                                        </p:attrNameLst>
                                      </p:cBhvr>
                                      <p:tavLst>
                                        <p:tav tm="0">
                                          <p:val>
                                            <p:fltVal val="0"/>
                                          </p:val>
                                        </p:tav>
                                        <p:tav tm="100000">
                                          <p:val>
                                            <p:fltVal val="720"/>
                                          </p:val>
                                        </p:tav>
                                      </p:tavLst>
                                    </p:anim>
                                    <p:anim calcmode="lin" valueType="num">
                                      <p:cBhvr>
                                        <p:cTn id="15" dur="2000"/>
                                        <p:tgtEl>
                                          <p:spTgt spid="5"/>
                                        </p:tgtEl>
                                        <p:attrNameLst>
                                          <p:attrName>ppt_h</p:attrName>
                                        </p:attrNameLst>
                                      </p:cBhvr>
                                      <p:tavLst>
                                        <p:tav tm="0">
                                          <p:val>
                                            <p:strVal val="ppt_h"/>
                                          </p:val>
                                        </p:tav>
                                        <p:tav tm="100000">
                                          <p:val>
                                            <p:fltVal val="0"/>
                                          </p:val>
                                        </p:tav>
                                      </p:tavLst>
                                    </p:anim>
                                    <p:anim calcmode="lin" valueType="num">
                                      <p:cBhvr>
                                        <p:cTn id="16" dur="2000"/>
                                        <p:tgtEl>
                                          <p:spTgt spid="5"/>
                                        </p:tgtEl>
                                        <p:attrNameLst>
                                          <p:attrName>ppt_w</p:attrName>
                                        </p:attrNameLst>
                                      </p:cBhvr>
                                      <p:tavLst>
                                        <p:tav tm="0">
                                          <p:val>
                                            <p:strVal val="ppt_w"/>
                                          </p:val>
                                        </p:tav>
                                        <p:tav tm="100000">
                                          <p:val>
                                            <p:fltVal val="0"/>
                                          </p:val>
                                        </p:tav>
                                      </p:tavLst>
                                    </p:anim>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D47E-B73C-4C92-AD85-6BCB99366BC2}"/>
              </a:ext>
            </a:extLst>
          </p:cNvPr>
          <p:cNvSpPr>
            <a:spLocks noGrp="1"/>
          </p:cNvSpPr>
          <p:nvPr>
            <p:ph type="title"/>
          </p:nvPr>
        </p:nvSpPr>
        <p:spPr>
          <a:xfrm>
            <a:off x="64007" y="0"/>
            <a:ext cx="12127993" cy="1462805"/>
          </a:xfrm>
        </p:spPr>
        <p:style>
          <a:lnRef idx="0">
            <a:scrgbClr r="0" g="0" b="0"/>
          </a:lnRef>
          <a:fillRef idx="1003">
            <a:schemeClr val="lt1"/>
          </a:fillRef>
          <a:effectRef idx="0">
            <a:scrgbClr r="0" g="0" b="0"/>
          </a:effectRef>
          <a:fontRef idx="major"/>
        </p:style>
        <p:txBody>
          <a:bodyPr>
            <a:normAutofit/>
          </a:bodyPr>
          <a:lstStyle/>
          <a:p>
            <a:pPr algn="ctr"/>
            <a:r>
              <a:rPr lang="en-US" dirty="0"/>
              <a:t>.</a:t>
            </a:r>
            <a:endParaRPr lang="en-IN" dirty="0"/>
          </a:p>
        </p:txBody>
      </p:sp>
      <p:pic>
        <p:nvPicPr>
          <p:cNvPr id="5" name="Content Placeholder 4">
            <a:extLst>
              <a:ext uri="{FF2B5EF4-FFF2-40B4-BE49-F238E27FC236}">
                <a16:creationId xmlns:a16="http://schemas.microsoft.com/office/drawing/2014/main" id="{B8224FA0-DBAF-4A66-9A85-ED457428DE6C}"/>
              </a:ext>
            </a:extLst>
          </p:cNvPr>
          <p:cNvPicPr>
            <a:picLocks noGrp="1" noChangeAspect="1"/>
          </p:cNvPicPr>
          <p:nvPr>
            <p:ph idx="4294967295"/>
          </p:nvPr>
        </p:nvPicPr>
        <p:blipFill>
          <a:blip r:embed="rId2"/>
          <a:stretch>
            <a:fillRect/>
          </a:stretch>
        </p:blipFill>
        <p:spPr>
          <a:xfrm rot="21154238">
            <a:off x="0" y="87313"/>
            <a:ext cx="2544763" cy="1698625"/>
          </a:xfrm>
        </p:spPr>
      </p:pic>
      <p:sp>
        <p:nvSpPr>
          <p:cNvPr id="10" name="Rectangle 9">
            <a:extLst>
              <a:ext uri="{FF2B5EF4-FFF2-40B4-BE49-F238E27FC236}">
                <a16:creationId xmlns:a16="http://schemas.microsoft.com/office/drawing/2014/main" id="{F976ABD9-9244-415E-95F3-72BB338398A9}"/>
              </a:ext>
            </a:extLst>
          </p:cNvPr>
          <p:cNvSpPr/>
          <p:nvPr/>
        </p:nvSpPr>
        <p:spPr>
          <a:xfrm>
            <a:off x="539495" y="457200"/>
            <a:ext cx="11588497" cy="1015663"/>
          </a:xfrm>
          <a:prstGeom prst="rect">
            <a:avLst/>
          </a:prstGeom>
          <a:noFill/>
        </p:spPr>
        <p:txBody>
          <a:bodyPr wrap="square" lIns="91440" tIns="45720" rIns="91440" bIns="45720">
            <a:spAutoFit/>
          </a:bodyPr>
          <a:lstStyle/>
          <a:p>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 ACKNOWLEDGEMENT</a:t>
            </a:r>
          </a:p>
        </p:txBody>
      </p:sp>
      <p:sp>
        <p:nvSpPr>
          <p:cNvPr id="17" name="TextBox 16">
            <a:extLst>
              <a:ext uri="{FF2B5EF4-FFF2-40B4-BE49-F238E27FC236}">
                <a16:creationId xmlns:a16="http://schemas.microsoft.com/office/drawing/2014/main" id="{687ACF60-5FED-4F6C-9E28-F151D659C6C7}"/>
              </a:ext>
            </a:extLst>
          </p:cNvPr>
          <p:cNvSpPr txBox="1"/>
          <p:nvPr/>
        </p:nvSpPr>
        <p:spPr>
          <a:xfrm>
            <a:off x="64007" y="1784875"/>
            <a:ext cx="12127993" cy="538609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We would like to place on record our deep sense of gratitude to :-</a:t>
            </a:r>
          </a:p>
          <a:p>
            <a:r>
              <a:rPr lang="en-IN" sz="2400" dirty="0">
                <a:solidFill>
                  <a:schemeClr val="accent2">
                    <a:lumMod val="40000"/>
                    <a:lumOff val="60000"/>
                  </a:schemeClr>
                </a:solidFill>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(Associate Professor &amp; HOD(I/C))</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(Department of CSE ,IT, GGV)</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We would also like to express our special gratitude towards our Academic Professors :-</a:t>
            </a:r>
          </a:p>
          <a:p>
            <a:r>
              <a:rPr lang="en-US" sz="2400" dirty="0">
                <a:latin typeface="Times New Roman" panose="02020603050405020304" pitchFamily="18" charset="0"/>
                <a:cs typeface="Times New Roman" panose="02020603050405020304" pitchFamily="18" charset="0"/>
              </a:rPr>
              <a:t>                                          </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Mr. </a:t>
            </a:r>
            <a:r>
              <a:rPr lang="en-US" sz="28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Pushpendra</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Kumar Chandra</a:t>
            </a:r>
          </a:p>
          <a:p>
            <a:r>
              <a:rPr lang="en-US" sz="2400" dirty="0">
                <a:latin typeface="Times New Roman" panose="02020603050405020304" pitchFamily="18" charset="0"/>
                <a:cs typeface="Times New Roman" panose="02020603050405020304" pitchFamily="18" charset="0"/>
              </a:rPr>
              <a:t>                                                        (Associate Professor)</a:t>
            </a:r>
          </a:p>
          <a:p>
            <a:r>
              <a:rPr lang="en-US" sz="2400" dirty="0">
                <a:latin typeface="Times New Roman" panose="02020603050405020304" pitchFamily="18" charset="0"/>
                <a:cs typeface="Times New Roman" panose="02020603050405020304" pitchFamily="18" charset="0"/>
              </a:rPr>
              <a:t>                                                 (Department of CSE ,IT, GGV)</a:t>
            </a:r>
          </a:p>
          <a:p>
            <a:r>
              <a:rPr lang="en-IN" sz="2400" dirty="0">
                <a:latin typeface="Times New Roman" panose="02020603050405020304" pitchFamily="18" charset="0"/>
                <a:cs typeface="Times New Roman" panose="02020603050405020304" pitchFamily="18" charset="0"/>
              </a:rPr>
              <a:t>                for their stimulating guidance, continuous encouragement and supervision </a:t>
            </a:r>
          </a:p>
          <a:p>
            <a:r>
              <a:rPr lang="en-IN" sz="2400" dirty="0">
                <a:latin typeface="Times New Roman" panose="02020603050405020304" pitchFamily="18" charset="0"/>
                <a:cs typeface="Times New Roman" panose="02020603050405020304" pitchFamily="18" charset="0"/>
              </a:rPr>
              <a:t>                                      throughout   the course of present work.</a:t>
            </a:r>
          </a:p>
          <a:p>
            <a:r>
              <a:rPr lang="en-IN" sz="2400" dirty="0"/>
              <a:t>                   We also wish to extend our thanks to </a:t>
            </a:r>
            <a:r>
              <a:rPr lang="en-IN" sz="2400" b="1" u="sng" dirty="0"/>
              <a:t>all the faculties </a:t>
            </a:r>
            <a:r>
              <a:rPr lang="en-IN" sz="2400" dirty="0"/>
              <a:t>and our other </a:t>
            </a:r>
          </a:p>
          <a:p>
            <a:r>
              <a:rPr lang="en-IN" sz="2400" dirty="0"/>
              <a:t>                  classmates for inspiration , encouragement and for their insightful </a:t>
            </a:r>
          </a:p>
          <a:p>
            <a:r>
              <a:rPr lang="en-IN" sz="2400" dirty="0"/>
              <a:t>                                          comments and constructive suggestions.</a:t>
            </a:r>
            <a:endParaRPr lang="en-IN"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FB378FF-E8E2-4CFF-9311-A688AB294E1F}"/>
              </a:ext>
            </a:extLst>
          </p:cNvPr>
          <p:cNvSpPr/>
          <p:nvPr/>
        </p:nvSpPr>
        <p:spPr>
          <a:xfrm>
            <a:off x="3291840" y="2121409"/>
            <a:ext cx="4142232" cy="523220"/>
          </a:xfrm>
          <a:prstGeom prst="rect">
            <a:avLst/>
          </a:prstGeom>
          <a:noFill/>
        </p:spPr>
        <p:txBody>
          <a:bodyPr wrap="square" lIns="91440" tIns="45720" rIns="91440" bIns="45720">
            <a:spAutoFit/>
          </a:bodyPr>
          <a:lstStyle/>
          <a:p>
            <a:pPr algn="ctr"/>
            <a:r>
              <a:rPr lang="en-IN"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Mr. Nishant Behar </a:t>
            </a:r>
            <a:endParaRPr lang="en-IN"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80400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heel(1)">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1.875E-6 3.7037E-6 L 0.15703 0.00254 " pathEditMode="relative" rAng="0" ptsTypes="AA">
                                      <p:cBhvr>
                                        <p:cTn id="11" dur="1000" fill="hold"/>
                                        <p:tgtEl>
                                          <p:spTgt spid="10">
                                            <p:txEl>
                                              <p:pRg st="0" end="0"/>
                                            </p:txEl>
                                          </p:spTgt>
                                        </p:tgtEl>
                                        <p:attrNameLst>
                                          <p:attrName>ppt_x</p:attrName>
                                          <p:attrName>ppt_y</p:attrName>
                                        </p:attrNameLst>
                                      </p:cBhvr>
                                      <p:rCtr x="7852" y="116"/>
                                    </p:animMotion>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80">
                                          <p:stCondLst>
                                            <p:cond delay="0"/>
                                          </p:stCondLst>
                                        </p:cTn>
                                        <p:tgtEl>
                                          <p:spTgt spid="5"/>
                                        </p:tgtEl>
                                      </p:cBhvr>
                                    </p:animEffect>
                                    <p:anim calcmode="lin" valueType="num">
                                      <p:cBhvr>
                                        <p:cTn id="1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2" dur="26">
                                          <p:stCondLst>
                                            <p:cond delay="650"/>
                                          </p:stCondLst>
                                        </p:cTn>
                                        <p:tgtEl>
                                          <p:spTgt spid="5"/>
                                        </p:tgtEl>
                                      </p:cBhvr>
                                      <p:to x="100000" y="60000"/>
                                    </p:animScale>
                                    <p:animScale>
                                      <p:cBhvr>
                                        <p:cTn id="23" dur="166" decel="50000">
                                          <p:stCondLst>
                                            <p:cond delay="676"/>
                                          </p:stCondLst>
                                        </p:cTn>
                                        <p:tgtEl>
                                          <p:spTgt spid="5"/>
                                        </p:tgtEl>
                                      </p:cBhvr>
                                      <p:to x="100000" y="100000"/>
                                    </p:animScale>
                                    <p:animScale>
                                      <p:cBhvr>
                                        <p:cTn id="24" dur="26">
                                          <p:stCondLst>
                                            <p:cond delay="1312"/>
                                          </p:stCondLst>
                                        </p:cTn>
                                        <p:tgtEl>
                                          <p:spTgt spid="5"/>
                                        </p:tgtEl>
                                      </p:cBhvr>
                                      <p:to x="100000" y="80000"/>
                                    </p:animScale>
                                    <p:animScale>
                                      <p:cBhvr>
                                        <p:cTn id="25" dur="166" decel="50000">
                                          <p:stCondLst>
                                            <p:cond delay="1338"/>
                                          </p:stCondLst>
                                        </p:cTn>
                                        <p:tgtEl>
                                          <p:spTgt spid="5"/>
                                        </p:tgtEl>
                                      </p:cBhvr>
                                      <p:to x="100000" y="100000"/>
                                    </p:animScale>
                                    <p:animScale>
                                      <p:cBhvr>
                                        <p:cTn id="26" dur="26">
                                          <p:stCondLst>
                                            <p:cond delay="1642"/>
                                          </p:stCondLst>
                                        </p:cTn>
                                        <p:tgtEl>
                                          <p:spTgt spid="5"/>
                                        </p:tgtEl>
                                      </p:cBhvr>
                                      <p:to x="100000" y="90000"/>
                                    </p:animScale>
                                    <p:animScale>
                                      <p:cBhvr>
                                        <p:cTn id="27" dur="166" decel="50000">
                                          <p:stCondLst>
                                            <p:cond delay="1668"/>
                                          </p:stCondLst>
                                        </p:cTn>
                                        <p:tgtEl>
                                          <p:spTgt spid="5"/>
                                        </p:tgtEl>
                                      </p:cBhvr>
                                      <p:to x="100000" y="100000"/>
                                    </p:animScale>
                                    <p:animScale>
                                      <p:cBhvr>
                                        <p:cTn id="28" dur="26">
                                          <p:stCondLst>
                                            <p:cond delay="1808"/>
                                          </p:stCondLst>
                                        </p:cTn>
                                        <p:tgtEl>
                                          <p:spTgt spid="5"/>
                                        </p:tgtEl>
                                      </p:cBhvr>
                                      <p:to x="100000" y="95000"/>
                                    </p:animScale>
                                    <p:animScale>
                                      <p:cBhvr>
                                        <p:cTn id="29" dur="166" decel="50000">
                                          <p:stCondLst>
                                            <p:cond delay="1834"/>
                                          </p:stCondLst>
                                        </p:cTn>
                                        <p:tgtEl>
                                          <p:spTgt spid="5"/>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fade">
                                      <p:cBhvr>
                                        <p:cTn id="34" dur="1000"/>
                                        <p:tgtEl>
                                          <p:spTgt spid="17">
                                            <p:txEl>
                                              <p:pRg st="0" end="0"/>
                                            </p:txEl>
                                          </p:spTgt>
                                        </p:tgtEl>
                                      </p:cBhvr>
                                    </p:animEffect>
                                    <p:anim calcmode="lin" valueType="num">
                                      <p:cBhvr>
                                        <p:cTn id="35"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1000"/>
                                        <p:tgtEl>
                                          <p:spTgt spid="17">
                                            <p:txEl>
                                              <p:pRg st="1" end="1"/>
                                            </p:txEl>
                                          </p:spTgt>
                                        </p:tgtEl>
                                      </p:cBhvr>
                                    </p:animEffect>
                                    <p:anim calcmode="lin" valueType="num">
                                      <p:cBhvr>
                                        <p:cTn id="40"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 calcmode="lin" valueType="num">
                                      <p:cBhvr>
                                        <p:cTn id="46"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7">
                                            <p:txEl>
                                              <p:pRg st="2" end="2"/>
                                            </p:txEl>
                                          </p:spTgt>
                                        </p:tgtEl>
                                        <p:attrNameLst>
                                          <p:attrName>style.visibility</p:attrName>
                                        </p:attrNameLst>
                                      </p:cBhvr>
                                      <p:to>
                                        <p:strVal val="visible"/>
                                      </p:to>
                                    </p:set>
                                    <p:animEffect transition="in" filter="barn(inVertical)">
                                      <p:cBhvr>
                                        <p:cTn id="52" dur="1000"/>
                                        <p:tgtEl>
                                          <p:spTgt spid="17">
                                            <p:txEl>
                                              <p:pRg st="2" end="2"/>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17">
                                            <p:txEl>
                                              <p:pRg st="3" end="3"/>
                                            </p:txEl>
                                          </p:spTgt>
                                        </p:tgtEl>
                                        <p:attrNameLst>
                                          <p:attrName>style.visibility</p:attrName>
                                        </p:attrNameLst>
                                      </p:cBhvr>
                                      <p:to>
                                        <p:strVal val="visible"/>
                                      </p:to>
                                    </p:set>
                                    <p:animEffect transition="in" filter="barn(inVertical)">
                                      <p:cBhvr>
                                        <p:cTn id="55" dur="1000"/>
                                        <p:tgtEl>
                                          <p:spTgt spid="17">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7">
                                            <p:txEl>
                                              <p:pRg st="4" end="4"/>
                                            </p:txEl>
                                          </p:spTgt>
                                        </p:tgtEl>
                                        <p:attrNameLst>
                                          <p:attrName>style.visibility</p:attrName>
                                        </p:attrNameLst>
                                      </p:cBhvr>
                                      <p:to>
                                        <p:strVal val="visible"/>
                                      </p:to>
                                    </p:set>
                                    <p:animEffect transition="in" filter="fade">
                                      <p:cBhvr>
                                        <p:cTn id="60" dur="1000"/>
                                        <p:tgtEl>
                                          <p:spTgt spid="17">
                                            <p:txEl>
                                              <p:pRg st="4" end="4"/>
                                            </p:txEl>
                                          </p:spTgt>
                                        </p:tgtEl>
                                      </p:cBhvr>
                                    </p:animEffect>
                                    <p:anim calcmode="lin" valueType="num">
                                      <p:cBhvr>
                                        <p:cTn id="61"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62"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nodeType="click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anim calcmode="lin" valueType="num">
                                      <p:cBhvr>
                                        <p:cTn id="67" dur="500" fill="hold"/>
                                        <p:tgtEl>
                                          <p:spTgt spid="17">
                                            <p:txEl>
                                              <p:pRg st="5" end="5"/>
                                            </p:txEl>
                                          </p:spTgt>
                                        </p:tgtEl>
                                        <p:attrNameLst>
                                          <p:attrName>ppt_w</p:attrName>
                                        </p:attrNameLst>
                                      </p:cBhvr>
                                      <p:tavLst>
                                        <p:tav tm="0">
                                          <p:val>
                                            <p:strVal val="#ppt_w*0.70"/>
                                          </p:val>
                                        </p:tav>
                                        <p:tav tm="100000">
                                          <p:val>
                                            <p:strVal val="#ppt_w"/>
                                          </p:val>
                                        </p:tav>
                                      </p:tavLst>
                                    </p:anim>
                                    <p:anim calcmode="lin" valueType="num">
                                      <p:cBhvr>
                                        <p:cTn id="68" dur="500" fill="hold"/>
                                        <p:tgtEl>
                                          <p:spTgt spid="17">
                                            <p:txEl>
                                              <p:pRg st="5" end="5"/>
                                            </p:txEl>
                                          </p:spTgt>
                                        </p:tgtEl>
                                        <p:attrNameLst>
                                          <p:attrName>ppt_h</p:attrName>
                                        </p:attrNameLst>
                                      </p:cBhvr>
                                      <p:tavLst>
                                        <p:tav tm="0">
                                          <p:val>
                                            <p:strVal val="#ppt_h"/>
                                          </p:val>
                                        </p:tav>
                                        <p:tav tm="100000">
                                          <p:val>
                                            <p:strVal val="#ppt_h"/>
                                          </p:val>
                                        </p:tav>
                                      </p:tavLst>
                                    </p:anim>
                                    <p:animEffect transition="in" filter="fade">
                                      <p:cBhvr>
                                        <p:cTn id="69" dur="500"/>
                                        <p:tgtEl>
                                          <p:spTgt spid="17">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7">
                                            <p:txEl>
                                              <p:pRg st="6" end="6"/>
                                            </p:txEl>
                                          </p:spTgt>
                                        </p:tgtEl>
                                        <p:attrNameLst>
                                          <p:attrName>style.visibility</p:attrName>
                                        </p:attrNameLst>
                                      </p:cBhvr>
                                      <p:to>
                                        <p:strVal val="visible"/>
                                      </p:to>
                                    </p:set>
                                    <p:animEffect transition="in" filter="box(in)">
                                      <p:cBhvr>
                                        <p:cTn id="74" dur="2000"/>
                                        <p:tgtEl>
                                          <p:spTgt spid="17">
                                            <p:txEl>
                                              <p:pRg st="6" end="6"/>
                                            </p:txEl>
                                          </p:spTgt>
                                        </p:tgtEl>
                                      </p:cBhvr>
                                    </p:animEffect>
                                  </p:childTnLst>
                                </p:cTn>
                              </p:par>
                              <p:par>
                                <p:cTn id="75" presetID="4" presetClass="entr" presetSubtype="16" fill="hold" nodeType="withEffect">
                                  <p:stCondLst>
                                    <p:cond delay="0"/>
                                  </p:stCondLst>
                                  <p:childTnLst>
                                    <p:set>
                                      <p:cBhvr>
                                        <p:cTn id="76" dur="1" fill="hold">
                                          <p:stCondLst>
                                            <p:cond delay="0"/>
                                          </p:stCondLst>
                                        </p:cTn>
                                        <p:tgtEl>
                                          <p:spTgt spid="17">
                                            <p:txEl>
                                              <p:pRg st="7" end="7"/>
                                            </p:txEl>
                                          </p:spTgt>
                                        </p:tgtEl>
                                        <p:attrNameLst>
                                          <p:attrName>style.visibility</p:attrName>
                                        </p:attrNameLst>
                                      </p:cBhvr>
                                      <p:to>
                                        <p:strVal val="visible"/>
                                      </p:to>
                                    </p:set>
                                    <p:animEffect transition="in" filter="box(in)">
                                      <p:cBhvr>
                                        <p:cTn id="77" dur="2000"/>
                                        <p:tgtEl>
                                          <p:spTgt spid="17">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7">
                                            <p:txEl>
                                              <p:pRg st="8" end="8"/>
                                            </p:txEl>
                                          </p:spTgt>
                                        </p:tgtEl>
                                        <p:attrNameLst>
                                          <p:attrName>style.visibility</p:attrName>
                                        </p:attrNameLst>
                                      </p:cBhvr>
                                      <p:to>
                                        <p:strVal val="visible"/>
                                      </p:to>
                                    </p:set>
                                    <p:animEffect transition="in" filter="fade">
                                      <p:cBhvr>
                                        <p:cTn id="82" dur="1000"/>
                                        <p:tgtEl>
                                          <p:spTgt spid="17">
                                            <p:txEl>
                                              <p:pRg st="8" end="8"/>
                                            </p:txEl>
                                          </p:spTgt>
                                        </p:tgtEl>
                                      </p:cBhvr>
                                    </p:animEffect>
                                    <p:anim calcmode="lin" valueType="num">
                                      <p:cBhvr>
                                        <p:cTn id="83" dur="1000" fill="hold"/>
                                        <p:tgtEl>
                                          <p:spTgt spid="17">
                                            <p:txEl>
                                              <p:pRg st="8" end="8"/>
                                            </p:txEl>
                                          </p:spTgt>
                                        </p:tgtEl>
                                        <p:attrNameLst>
                                          <p:attrName>ppt_x</p:attrName>
                                        </p:attrNameLst>
                                      </p:cBhvr>
                                      <p:tavLst>
                                        <p:tav tm="0">
                                          <p:val>
                                            <p:strVal val="#ppt_x"/>
                                          </p:val>
                                        </p:tav>
                                        <p:tav tm="100000">
                                          <p:val>
                                            <p:strVal val="#ppt_x"/>
                                          </p:val>
                                        </p:tav>
                                      </p:tavLst>
                                    </p:anim>
                                    <p:anim calcmode="lin" valueType="num">
                                      <p:cBhvr>
                                        <p:cTn id="84" dur="1000" fill="hold"/>
                                        <p:tgtEl>
                                          <p:spTgt spid="17">
                                            <p:txEl>
                                              <p:pRg st="8" end="8"/>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7">
                                            <p:txEl>
                                              <p:pRg st="9" end="9"/>
                                            </p:txEl>
                                          </p:spTgt>
                                        </p:tgtEl>
                                        <p:attrNameLst>
                                          <p:attrName>style.visibility</p:attrName>
                                        </p:attrNameLst>
                                      </p:cBhvr>
                                      <p:to>
                                        <p:strVal val="visible"/>
                                      </p:to>
                                    </p:set>
                                    <p:animEffect transition="in" filter="fade">
                                      <p:cBhvr>
                                        <p:cTn id="87" dur="1000"/>
                                        <p:tgtEl>
                                          <p:spTgt spid="17">
                                            <p:txEl>
                                              <p:pRg st="9" end="9"/>
                                            </p:txEl>
                                          </p:spTgt>
                                        </p:tgtEl>
                                      </p:cBhvr>
                                    </p:animEffect>
                                    <p:anim calcmode="lin" valueType="num">
                                      <p:cBhvr>
                                        <p:cTn id="88" dur="1000" fill="hold"/>
                                        <p:tgtEl>
                                          <p:spTgt spid="17">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1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17">
                                            <p:txEl>
                                              <p:pRg st="10" end="10"/>
                                            </p:txEl>
                                          </p:spTgt>
                                        </p:tgtEl>
                                        <p:attrNameLst>
                                          <p:attrName>style.visibility</p:attrName>
                                        </p:attrNameLst>
                                      </p:cBhvr>
                                      <p:to>
                                        <p:strVal val="visible"/>
                                      </p:to>
                                    </p:set>
                                    <p:anim calcmode="lin" valueType="num">
                                      <p:cBhvr>
                                        <p:cTn id="94" dur="1000" fill="hold"/>
                                        <p:tgtEl>
                                          <p:spTgt spid="17">
                                            <p:txEl>
                                              <p:pRg st="10" end="10"/>
                                            </p:txEl>
                                          </p:spTgt>
                                        </p:tgtEl>
                                        <p:attrNameLst>
                                          <p:attrName>ppt_w</p:attrName>
                                        </p:attrNameLst>
                                      </p:cBhvr>
                                      <p:tavLst>
                                        <p:tav tm="0">
                                          <p:val>
                                            <p:fltVal val="0"/>
                                          </p:val>
                                        </p:tav>
                                        <p:tav tm="100000">
                                          <p:val>
                                            <p:strVal val="#ppt_w"/>
                                          </p:val>
                                        </p:tav>
                                      </p:tavLst>
                                    </p:anim>
                                    <p:anim calcmode="lin" valueType="num">
                                      <p:cBhvr>
                                        <p:cTn id="95" dur="1000" fill="hold"/>
                                        <p:tgtEl>
                                          <p:spTgt spid="17">
                                            <p:txEl>
                                              <p:pRg st="10" end="10"/>
                                            </p:txEl>
                                          </p:spTgt>
                                        </p:tgtEl>
                                        <p:attrNameLst>
                                          <p:attrName>ppt_h</p:attrName>
                                        </p:attrNameLst>
                                      </p:cBhvr>
                                      <p:tavLst>
                                        <p:tav tm="0">
                                          <p:val>
                                            <p:fltVal val="0"/>
                                          </p:val>
                                        </p:tav>
                                        <p:tav tm="100000">
                                          <p:val>
                                            <p:strVal val="#ppt_h"/>
                                          </p:val>
                                        </p:tav>
                                      </p:tavLst>
                                    </p:anim>
                                    <p:anim calcmode="lin" valueType="num">
                                      <p:cBhvr>
                                        <p:cTn id="96" dur="1000" fill="hold"/>
                                        <p:tgtEl>
                                          <p:spTgt spid="17">
                                            <p:txEl>
                                              <p:pRg st="10" end="10"/>
                                            </p:txEl>
                                          </p:spTgt>
                                        </p:tgtEl>
                                        <p:attrNameLst>
                                          <p:attrName>style.rotation</p:attrName>
                                        </p:attrNameLst>
                                      </p:cBhvr>
                                      <p:tavLst>
                                        <p:tav tm="0">
                                          <p:val>
                                            <p:fltVal val="90"/>
                                          </p:val>
                                        </p:tav>
                                        <p:tav tm="100000">
                                          <p:val>
                                            <p:fltVal val="0"/>
                                          </p:val>
                                        </p:tav>
                                      </p:tavLst>
                                    </p:anim>
                                    <p:animEffect transition="in" filter="fade">
                                      <p:cBhvr>
                                        <p:cTn id="97" dur="1000"/>
                                        <p:tgtEl>
                                          <p:spTgt spid="17">
                                            <p:txEl>
                                              <p:pRg st="10" end="10"/>
                                            </p:txEl>
                                          </p:spTgt>
                                        </p:tgtEl>
                                      </p:cBhvr>
                                    </p:animEffect>
                                  </p:childTnLst>
                                </p:cTn>
                              </p:par>
                              <p:par>
                                <p:cTn id="98" presetID="31" presetClass="entr" presetSubtype="0" fill="hold" nodeType="withEffect">
                                  <p:stCondLst>
                                    <p:cond delay="0"/>
                                  </p:stCondLst>
                                  <p:childTnLst>
                                    <p:set>
                                      <p:cBhvr>
                                        <p:cTn id="99" dur="1" fill="hold">
                                          <p:stCondLst>
                                            <p:cond delay="0"/>
                                          </p:stCondLst>
                                        </p:cTn>
                                        <p:tgtEl>
                                          <p:spTgt spid="17">
                                            <p:txEl>
                                              <p:pRg st="11" end="11"/>
                                            </p:txEl>
                                          </p:spTgt>
                                        </p:tgtEl>
                                        <p:attrNameLst>
                                          <p:attrName>style.visibility</p:attrName>
                                        </p:attrNameLst>
                                      </p:cBhvr>
                                      <p:to>
                                        <p:strVal val="visible"/>
                                      </p:to>
                                    </p:set>
                                    <p:anim calcmode="lin" valueType="num">
                                      <p:cBhvr>
                                        <p:cTn id="100" dur="1000" fill="hold"/>
                                        <p:tgtEl>
                                          <p:spTgt spid="17">
                                            <p:txEl>
                                              <p:pRg st="11" end="11"/>
                                            </p:txEl>
                                          </p:spTgt>
                                        </p:tgtEl>
                                        <p:attrNameLst>
                                          <p:attrName>ppt_w</p:attrName>
                                        </p:attrNameLst>
                                      </p:cBhvr>
                                      <p:tavLst>
                                        <p:tav tm="0">
                                          <p:val>
                                            <p:fltVal val="0"/>
                                          </p:val>
                                        </p:tav>
                                        <p:tav tm="100000">
                                          <p:val>
                                            <p:strVal val="#ppt_w"/>
                                          </p:val>
                                        </p:tav>
                                      </p:tavLst>
                                    </p:anim>
                                    <p:anim calcmode="lin" valueType="num">
                                      <p:cBhvr>
                                        <p:cTn id="101" dur="1000" fill="hold"/>
                                        <p:tgtEl>
                                          <p:spTgt spid="17">
                                            <p:txEl>
                                              <p:pRg st="11" end="11"/>
                                            </p:txEl>
                                          </p:spTgt>
                                        </p:tgtEl>
                                        <p:attrNameLst>
                                          <p:attrName>ppt_h</p:attrName>
                                        </p:attrNameLst>
                                      </p:cBhvr>
                                      <p:tavLst>
                                        <p:tav tm="0">
                                          <p:val>
                                            <p:fltVal val="0"/>
                                          </p:val>
                                        </p:tav>
                                        <p:tav tm="100000">
                                          <p:val>
                                            <p:strVal val="#ppt_h"/>
                                          </p:val>
                                        </p:tav>
                                      </p:tavLst>
                                    </p:anim>
                                    <p:anim calcmode="lin" valueType="num">
                                      <p:cBhvr>
                                        <p:cTn id="102" dur="1000" fill="hold"/>
                                        <p:tgtEl>
                                          <p:spTgt spid="17">
                                            <p:txEl>
                                              <p:pRg st="11" end="11"/>
                                            </p:txEl>
                                          </p:spTgt>
                                        </p:tgtEl>
                                        <p:attrNameLst>
                                          <p:attrName>style.rotation</p:attrName>
                                        </p:attrNameLst>
                                      </p:cBhvr>
                                      <p:tavLst>
                                        <p:tav tm="0">
                                          <p:val>
                                            <p:fltVal val="90"/>
                                          </p:val>
                                        </p:tav>
                                        <p:tav tm="100000">
                                          <p:val>
                                            <p:fltVal val="0"/>
                                          </p:val>
                                        </p:tav>
                                      </p:tavLst>
                                    </p:anim>
                                    <p:animEffect transition="in" filter="fade">
                                      <p:cBhvr>
                                        <p:cTn id="103" dur="1000"/>
                                        <p:tgtEl>
                                          <p:spTgt spid="17">
                                            <p:txEl>
                                              <p:pRg st="11" end="11"/>
                                            </p:txEl>
                                          </p:spTgt>
                                        </p:tgtEl>
                                      </p:cBhvr>
                                    </p:animEffect>
                                  </p:childTnLst>
                                </p:cTn>
                              </p:par>
                              <p:par>
                                <p:cTn id="104" presetID="31" presetClass="entr" presetSubtype="0" fill="hold" nodeType="withEffect">
                                  <p:stCondLst>
                                    <p:cond delay="0"/>
                                  </p:stCondLst>
                                  <p:childTnLst>
                                    <p:set>
                                      <p:cBhvr>
                                        <p:cTn id="105" dur="1" fill="hold">
                                          <p:stCondLst>
                                            <p:cond delay="0"/>
                                          </p:stCondLst>
                                        </p:cTn>
                                        <p:tgtEl>
                                          <p:spTgt spid="17">
                                            <p:txEl>
                                              <p:pRg st="12" end="12"/>
                                            </p:txEl>
                                          </p:spTgt>
                                        </p:tgtEl>
                                        <p:attrNameLst>
                                          <p:attrName>style.visibility</p:attrName>
                                        </p:attrNameLst>
                                      </p:cBhvr>
                                      <p:to>
                                        <p:strVal val="visible"/>
                                      </p:to>
                                    </p:set>
                                    <p:anim calcmode="lin" valueType="num">
                                      <p:cBhvr>
                                        <p:cTn id="106" dur="1000" fill="hold"/>
                                        <p:tgtEl>
                                          <p:spTgt spid="17">
                                            <p:txEl>
                                              <p:pRg st="12" end="12"/>
                                            </p:txEl>
                                          </p:spTgt>
                                        </p:tgtEl>
                                        <p:attrNameLst>
                                          <p:attrName>ppt_w</p:attrName>
                                        </p:attrNameLst>
                                      </p:cBhvr>
                                      <p:tavLst>
                                        <p:tav tm="0">
                                          <p:val>
                                            <p:fltVal val="0"/>
                                          </p:val>
                                        </p:tav>
                                        <p:tav tm="100000">
                                          <p:val>
                                            <p:strVal val="#ppt_w"/>
                                          </p:val>
                                        </p:tav>
                                      </p:tavLst>
                                    </p:anim>
                                    <p:anim calcmode="lin" valueType="num">
                                      <p:cBhvr>
                                        <p:cTn id="107" dur="1000" fill="hold"/>
                                        <p:tgtEl>
                                          <p:spTgt spid="17">
                                            <p:txEl>
                                              <p:pRg st="12" end="12"/>
                                            </p:txEl>
                                          </p:spTgt>
                                        </p:tgtEl>
                                        <p:attrNameLst>
                                          <p:attrName>ppt_h</p:attrName>
                                        </p:attrNameLst>
                                      </p:cBhvr>
                                      <p:tavLst>
                                        <p:tav tm="0">
                                          <p:val>
                                            <p:fltVal val="0"/>
                                          </p:val>
                                        </p:tav>
                                        <p:tav tm="100000">
                                          <p:val>
                                            <p:strVal val="#ppt_h"/>
                                          </p:val>
                                        </p:tav>
                                      </p:tavLst>
                                    </p:anim>
                                    <p:anim calcmode="lin" valueType="num">
                                      <p:cBhvr>
                                        <p:cTn id="108" dur="1000" fill="hold"/>
                                        <p:tgtEl>
                                          <p:spTgt spid="17">
                                            <p:txEl>
                                              <p:pRg st="12" end="12"/>
                                            </p:txEl>
                                          </p:spTgt>
                                        </p:tgtEl>
                                        <p:attrNameLst>
                                          <p:attrName>style.rotation</p:attrName>
                                        </p:attrNameLst>
                                      </p:cBhvr>
                                      <p:tavLst>
                                        <p:tav tm="0">
                                          <p:val>
                                            <p:fltVal val="90"/>
                                          </p:val>
                                        </p:tav>
                                        <p:tav tm="100000">
                                          <p:val>
                                            <p:fltVal val="0"/>
                                          </p:val>
                                        </p:tav>
                                      </p:tavLst>
                                    </p:anim>
                                    <p:animEffect transition="in" filter="fade">
                                      <p:cBhvr>
                                        <p:cTn id="109" dur="1000"/>
                                        <p:tgtEl>
                                          <p:spTgt spid="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1632857"/>
            <a:ext cx="11863157" cy="5225143"/>
          </a:xfrm>
        </p:spPr>
        <p:txBody>
          <a:bodyPr>
            <a:normAutofit/>
          </a:bodyPr>
          <a:lstStyle/>
          <a:p>
            <a:pPr>
              <a:buFont typeface="Wingdings" panose="05000000000000000000" pitchFamily="2" charset="2"/>
              <a:buChar char="Ø"/>
            </a:pPr>
            <a:endParaRPr lang="en-IN" sz="2800" dirty="0"/>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Online shopping is the process where by consumers directly buy goods or services from a seller in real – time without an  </a:t>
            </a:r>
            <a:r>
              <a:rPr lang="en-IN" sz="2800" dirty="0" err="1">
                <a:latin typeface="Times New Roman" panose="02020603050405020304" pitchFamily="18" charset="0"/>
                <a:cs typeface="Times New Roman" panose="02020603050405020304" pitchFamily="18" charset="0"/>
              </a:rPr>
              <a:t>intermediatory</a:t>
            </a:r>
            <a:r>
              <a:rPr lang="en-IN" sz="2800" dirty="0">
                <a:latin typeface="Times New Roman" panose="02020603050405020304" pitchFamily="18" charset="0"/>
                <a:cs typeface="Times New Roman" panose="02020603050405020304" pitchFamily="18" charset="0"/>
              </a:rPr>
              <a:t> services over the internet</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It is form of electronic commerce </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 online shop , e-shop , e-store  , internet shop , web shop , online store or virtual store evokes the physical analogy of buying products or services at a bricks – and – mortar retailer or in a shopping </a:t>
            </a:r>
            <a:r>
              <a:rPr lang="en-IN" sz="2800" dirty="0" err="1">
                <a:latin typeface="Times New Roman" panose="02020603050405020304" pitchFamily="18" charset="0"/>
                <a:cs typeface="Times New Roman" panose="02020603050405020304" pitchFamily="18" charset="0"/>
              </a:rPr>
              <a:t>center</a:t>
            </a:r>
            <a:endParaRPr lang="en-IN"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process is called </a:t>
            </a:r>
            <a:r>
              <a:rPr lang="en-IN" sz="2800" dirty="0" err="1">
                <a:latin typeface="Times New Roman" panose="02020603050405020304" pitchFamily="18" charset="0"/>
                <a:cs typeface="Times New Roman" panose="02020603050405020304" pitchFamily="18" charset="0"/>
              </a:rPr>
              <a:t>Bussiness</a:t>
            </a:r>
            <a:r>
              <a:rPr lang="en-IN" sz="2800" dirty="0">
                <a:latin typeface="Times New Roman" panose="02020603050405020304" pitchFamily="18" charset="0"/>
                <a:cs typeface="Times New Roman" panose="02020603050405020304" pitchFamily="18" charset="0"/>
              </a:rPr>
              <a:t> - to consumer (B2C) Online shopping</a:t>
            </a:r>
          </a:p>
          <a:p>
            <a:pPr marL="0" indent="0">
              <a:buNone/>
            </a:pPr>
            <a:endParaRPr lang="en-IN" sz="2800" dirty="0"/>
          </a:p>
          <a:p>
            <a:pPr>
              <a:buFont typeface="Wingdings" panose="05000000000000000000" pitchFamily="2" charset="2"/>
              <a:buChar char="Ø"/>
            </a:pPr>
            <a:endParaRPr lang="en-IN" sz="2800" dirty="0"/>
          </a:p>
        </p:txBody>
      </p:sp>
      <p:sp>
        <p:nvSpPr>
          <p:cNvPr id="4" name="Rectangle 3">
            <a:extLst>
              <a:ext uri="{FF2B5EF4-FFF2-40B4-BE49-F238E27FC236}">
                <a16:creationId xmlns:a16="http://schemas.microsoft.com/office/drawing/2014/main" id="{FD739728-6A11-4C4B-A9BB-BA05BFCC4D83}"/>
              </a:ext>
            </a:extLst>
          </p:cNvPr>
          <p:cNvSpPr/>
          <p:nvPr/>
        </p:nvSpPr>
        <p:spPr>
          <a:xfrm>
            <a:off x="64008" y="354764"/>
            <a:ext cx="12060936" cy="1107996"/>
          </a:xfrm>
          <a:prstGeom prst="rect">
            <a:avLst/>
          </a:prstGeom>
        </p:spPr>
        <p:style>
          <a:lnRef idx="0">
            <a:scrgbClr r="0" g="0" b="0"/>
          </a:lnRef>
          <a:fillRef idx="1003">
            <a:schemeClr val="lt1"/>
          </a:fillRef>
          <a:effectRef idx="0">
            <a:scrgbClr r="0" g="0" b="0"/>
          </a:effectRef>
          <a:fontRef idx="major"/>
        </p:style>
        <p:txBody>
          <a:bodyPr wrap="square" lIns="91440" tIns="45720" rIns="91440" bIns="45720">
            <a:spAutoFit/>
          </a:bodyPr>
          <a:lstStyle/>
          <a:p>
            <a:r>
              <a:rPr lang="en-US" sz="66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INTRODUCTION :-</a:t>
            </a:r>
            <a:endParaRPr lang="en-IN" sz="6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37656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iterate type="lt">
                                    <p:tmPct val="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iterate type="lt">
                                    <p:tmPct val="0"/>
                                  </p:iterate>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iterate type="lt">
                                    <p:tmPct val="0"/>
                                  </p:iterate>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16" presetClass="emph" presetSubtype="0" fill="hold" nodeType="withEffect">
                                  <p:stCondLst>
                                    <p:cond delay="0"/>
                                  </p:stCondLst>
                                  <p:iterate type="lt">
                                    <p:tmPct val="4000"/>
                                  </p:iterate>
                                  <p:childTnLst>
                                    <p:set>
                                      <p:cBhvr override="childStyle">
                                        <p:cTn id="37" dur="500" fill="hold"/>
                                        <p:tgtEl>
                                          <p:spTgt spid="3">
                                            <p:txEl>
                                              <p:pRg st="1" end="1"/>
                                            </p:txEl>
                                          </p:spTgt>
                                        </p:tgtEl>
                                        <p:attrNameLst>
                                          <p:attrName>style.color</p:attrName>
                                        </p:attrNameLst>
                                      </p:cBhvr>
                                      <p:to>
                                        <p:clrVal>
                                          <a:srgbClr val="FFC000"/>
                                        </p:clrVal>
                                      </p:to>
                                    </p:set>
                                    <p:set>
                                      <p:cBhvr>
                                        <p:cTn id="38" dur="500" fill="hold"/>
                                        <p:tgtEl>
                                          <p:spTgt spid="3">
                                            <p:txEl>
                                              <p:pRg st="1" end="1"/>
                                            </p:txEl>
                                          </p:spTgt>
                                        </p:tgtEl>
                                        <p:attrNameLst>
                                          <p:attrName>fillcolor</p:attrName>
                                        </p:attrNameLst>
                                      </p:cBhvr>
                                      <p:to>
                                        <p:clrVal>
                                          <a:srgbClr val="FFC000"/>
                                        </p:clrVal>
                                      </p:to>
                                    </p:set>
                                    <p:set>
                                      <p:cBhvr>
                                        <p:cTn id="39" dur="500" fill="hold"/>
                                        <p:tgtEl>
                                          <p:spTgt spid="3">
                                            <p:txEl>
                                              <p:pRg st="1" end="1"/>
                                            </p:txEl>
                                          </p:spTgt>
                                        </p:tgtEl>
                                        <p:attrNameLst>
                                          <p:attrName>fill.type</p:attrName>
                                        </p:attrNameLst>
                                      </p:cBhvr>
                                      <p:to>
                                        <p:strVal val="solid"/>
                                      </p:to>
                                    </p:set>
                                  </p:childTnLst>
                                </p:cTn>
                              </p:par>
                              <p:par>
                                <p:cTn id="40" presetID="16" presetClass="emph" presetSubtype="0" fill="hold" nodeType="withEffect">
                                  <p:stCondLst>
                                    <p:cond delay="0"/>
                                  </p:stCondLst>
                                  <p:iterate type="lt">
                                    <p:tmPct val="4000"/>
                                  </p:iterate>
                                  <p:childTnLst>
                                    <p:set>
                                      <p:cBhvr override="childStyle">
                                        <p:cTn id="41" dur="500" fill="hold"/>
                                        <p:tgtEl>
                                          <p:spTgt spid="3">
                                            <p:txEl>
                                              <p:pRg st="2" end="2"/>
                                            </p:txEl>
                                          </p:spTgt>
                                        </p:tgtEl>
                                        <p:attrNameLst>
                                          <p:attrName>style.color</p:attrName>
                                        </p:attrNameLst>
                                      </p:cBhvr>
                                      <p:to>
                                        <p:clrVal>
                                          <a:srgbClr val="FFC000"/>
                                        </p:clrVal>
                                      </p:to>
                                    </p:set>
                                    <p:set>
                                      <p:cBhvr>
                                        <p:cTn id="42" dur="500" fill="hold"/>
                                        <p:tgtEl>
                                          <p:spTgt spid="3">
                                            <p:txEl>
                                              <p:pRg st="2" end="2"/>
                                            </p:txEl>
                                          </p:spTgt>
                                        </p:tgtEl>
                                        <p:attrNameLst>
                                          <p:attrName>fillcolor</p:attrName>
                                        </p:attrNameLst>
                                      </p:cBhvr>
                                      <p:to>
                                        <p:clrVal>
                                          <a:srgbClr val="FFC000"/>
                                        </p:clrVal>
                                      </p:to>
                                    </p:set>
                                    <p:set>
                                      <p:cBhvr>
                                        <p:cTn id="43" dur="500" fill="hold"/>
                                        <p:tgtEl>
                                          <p:spTgt spid="3">
                                            <p:txEl>
                                              <p:pRg st="2" end="2"/>
                                            </p:txEl>
                                          </p:spTgt>
                                        </p:tgtEl>
                                        <p:attrNameLst>
                                          <p:attrName>fill.type</p:attrName>
                                        </p:attrNameLst>
                                      </p:cBhvr>
                                      <p:to>
                                        <p:strVal val="solid"/>
                                      </p:to>
                                    </p:set>
                                  </p:childTnLst>
                                </p:cTn>
                              </p:par>
                              <p:par>
                                <p:cTn id="44" presetID="16" presetClass="emph" presetSubtype="0" fill="hold" nodeType="withEffect">
                                  <p:stCondLst>
                                    <p:cond delay="0"/>
                                  </p:stCondLst>
                                  <p:iterate type="lt">
                                    <p:tmPct val="4000"/>
                                  </p:iterate>
                                  <p:childTnLst>
                                    <p:set>
                                      <p:cBhvr override="childStyle">
                                        <p:cTn id="45" dur="500" fill="hold"/>
                                        <p:tgtEl>
                                          <p:spTgt spid="3">
                                            <p:txEl>
                                              <p:pRg st="3" end="3"/>
                                            </p:txEl>
                                          </p:spTgt>
                                        </p:tgtEl>
                                        <p:attrNameLst>
                                          <p:attrName>style.color</p:attrName>
                                        </p:attrNameLst>
                                      </p:cBhvr>
                                      <p:to>
                                        <p:clrVal>
                                          <a:srgbClr val="FFC000"/>
                                        </p:clrVal>
                                      </p:to>
                                    </p:set>
                                    <p:set>
                                      <p:cBhvr>
                                        <p:cTn id="46" dur="500" fill="hold"/>
                                        <p:tgtEl>
                                          <p:spTgt spid="3">
                                            <p:txEl>
                                              <p:pRg st="3" end="3"/>
                                            </p:txEl>
                                          </p:spTgt>
                                        </p:tgtEl>
                                        <p:attrNameLst>
                                          <p:attrName>fillcolor</p:attrName>
                                        </p:attrNameLst>
                                      </p:cBhvr>
                                      <p:to>
                                        <p:clrVal>
                                          <a:srgbClr val="FFC000"/>
                                        </p:clrVal>
                                      </p:to>
                                    </p:set>
                                    <p:set>
                                      <p:cBhvr>
                                        <p:cTn id="47" dur="500" fill="hold"/>
                                        <p:tgtEl>
                                          <p:spTgt spid="3">
                                            <p:txEl>
                                              <p:pRg st="3" end="3"/>
                                            </p:txEl>
                                          </p:spTgt>
                                        </p:tgtEl>
                                        <p:attrNameLst>
                                          <p:attrName>fill.type</p:attrName>
                                        </p:attrNameLst>
                                      </p:cBhvr>
                                      <p:to>
                                        <p:strVal val="solid"/>
                                      </p:to>
                                    </p:set>
                                  </p:childTnLst>
                                </p:cTn>
                              </p:par>
                              <p:par>
                                <p:cTn id="48" presetID="16" presetClass="emph" presetSubtype="0" fill="hold" nodeType="withEffect">
                                  <p:stCondLst>
                                    <p:cond delay="0"/>
                                  </p:stCondLst>
                                  <p:iterate type="lt">
                                    <p:tmPct val="4000"/>
                                  </p:iterate>
                                  <p:childTnLst>
                                    <p:set>
                                      <p:cBhvr override="childStyle">
                                        <p:cTn id="49" dur="500" fill="hold"/>
                                        <p:tgtEl>
                                          <p:spTgt spid="3">
                                            <p:txEl>
                                              <p:pRg st="4" end="4"/>
                                            </p:txEl>
                                          </p:spTgt>
                                        </p:tgtEl>
                                        <p:attrNameLst>
                                          <p:attrName>style.color</p:attrName>
                                        </p:attrNameLst>
                                      </p:cBhvr>
                                      <p:to>
                                        <p:clrVal>
                                          <a:srgbClr val="FFC000"/>
                                        </p:clrVal>
                                      </p:to>
                                    </p:set>
                                    <p:set>
                                      <p:cBhvr>
                                        <p:cTn id="50" dur="500" fill="hold"/>
                                        <p:tgtEl>
                                          <p:spTgt spid="3">
                                            <p:txEl>
                                              <p:pRg st="4" end="4"/>
                                            </p:txEl>
                                          </p:spTgt>
                                        </p:tgtEl>
                                        <p:attrNameLst>
                                          <p:attrName>fillcolor</p:attrName>
                                        </p:attrNameLst>
                                      </p:cBhvr>
                                      <p:to>
                                        <p:clrVal>
                                          <a:srgbClr val="FFC000"/>
                                        </p:clrVal>
                                      </p:to>
                                    </p:set>
                                    <p:set>
                                      <p:cBhvr>
                                        <p:cTn id="51"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223" y="1296922"/>
            <a:ext cx="5804453" cy="5426765"/>
          </a:xfrm>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This is the Homepage of our project</a:t>
            </a:r>
          </a:p>
          <a:p>
            <a:pPr marL="0" indent="0" algn="just">
              <a:buNone/>
            </a:pPr>
            <a:r>
              <a:rPr lang="en-IN" dirty="0">
                <a:latin typeface="Times New Roman" panose="02020603050405020304" pitchFamily="18" charset="0"/>
                <a:cs typeface="Times New Roman" panose="02020603050405020304" pitchFamily="18" charset="0"/>
              </a:rPr>
              <a:t>It have </a:t>
            </a:r>
          </a:p>
          <a:p>
            <a:pPr marL="0" indent="0" algn="just">
              <a:buNone/>
            </a:pPr>
            <a:r>
              <a:rPr lang="en-IN" u="sng" dirty="0">
                <a:latin typeface="Times New Roman" panose="02020603050405020304" pitchFamily="18" charset="0"/>
                <a:cs typeface="Times New Roman" panose="02020603050405020304" pitchFamily="18" charset="0"/>
              </a:rPr>
              <a:t>BUTTONS</a:t>
            </a:r>
          </a:p>
          <a:p>
            <a:pPr marL="0" indent="0" algn="just">
              <a:buNone/>
            </a:pPr>
            <a:r>
              <a:rPr lang="en-IN" dirty="0">
                <a:latin typeface="Times New Roman" panose="02020603050405020304" pitchFamily="18" charset="0"/>
                <a:cs typeface="Times New Roman" panose="02020603050405020304" pitchFamily="18" charset="0"/>
              </a:rPr>
              <a:t>Add To Cart – is a way to create temporary list of items by adding them to your </a:t>
            </a:r>
            <a:r>
              <a:rPr lang="en-IN" dirty="0" err="1">
                <a:latin typeface="Times New Roman" panose="02020603050405020304" pitchFamily="18" charset="0"/>
                <a:cs typeface="Times New Roman" panose="02020603050405020304" pitchFamily="18" charset="0"/>
              </a:rPr>
              <a:t>cart,which</a:t>
            </a:r>
            <a:r>
              <a:rPr lang="en-IN" dirty="0">
                <a:latin typeface="Times New Roman" panose="02020603050405020304" pitchFamily="18" charset="0"/>
                <a:cs typeface="Times New Roman" panose="02020603050405020304" pitchFamily="18" charset="0"/>
              </a:rPr>
              <a:t> will keep items till end of shopping</a:t>
            </a:r>
          </a:p>
          <a:p>
            <a:pPr marL="0" indent="0" algn="just">
              <a:buNone/>
            </a:pPr>
            <a:r>
              <a:rPr lang="en-IN" dirty="0">
                <a:latin typeface="Times New Roman" panose="02020603050405020304" pitchFamily="18" charset="0"/>
                <a:cs typeface="Times New Roman" panose="02020603050405020304" pitchFamily="18" charset="0"/>
              </a:rPr>
              <a:t>View Cart – Through which you can view </a:t>
            </a:r>
            <a:r>
              <a:rPr lang="en-IN" dirty="0" err="1">
                <a:latin typeface="Times New Roman" panose="02020603050405020304" pitchFamily="18" charset="0"/>
                <a:cs typeface="Times New Roman" panose="02020603050405020304" pitchFamily="18" charset="0"/>
              </a:rPr>
              <a:t>temporaray</a:t>
            </a:r>
            <a:r>
              <a:rPr lang="en-IN" dirty="0">
                <a:latin typeface="Times New Roman" panose="02020603050405020304" pitchFamily="18" charset="0"/>
                <a:cs typeface="Times New Roman" panose="02020603050405020304" pitchFamily="18" charset="0"/>
              </a:rPr>
              <a:t> list </a:t>
            </a:r>
          </a:p>
          <a:p>
            <a:pPr marL="0" indent="0" algn="just">
              <a:buNone/>
            </a:pPr>
            <a:r>
              <a:rPr lang="en-IN" dirty="0">
                <a:latin typeface="Times New Roman" panose="02020603050405020304" pitchFamily="18" charset="0"/>
                <a:cs typeface="Times New Roman" panose="02020603050405020304" pitchFamily="18" charset="0"/>
              </a:rPr>
              <a:t>Buy Now – Through which customer buy the selected products </a:t>
            </a:r>
          </a:p>
          <a:p>
            <a:pPr marL="0" indent="0" algn="just">
              <a:buNone/>
            </a:pPr>
            <a:r>
              <a:rPr lang="en-IN" dirty="0">
                <a:latin typeface="Times New Roman" panose="02020603050405020304" pitchFamily="18" charset="0"/>
                <a:cs typeface="Times New Roman" panose="02020603050405020304" pitchFamily="18" charset="0"/>
              </a:rPr>
              <a:t>Clear – clear the data </a:t>
            </a:r>
          </a:p>
          <a:p>
            <a:pPr marL="0" indent="0" algn="just">
              <a:buNone/>
            </a:pPr>
            <a:r>
              <a:rPr lang="en-IN" dirty="0">
                <a:latin typeface="Times New Roman" panose="02020603050405020304" pitchFamily="18" charset="0"/>
                <a:cs typeface="Times New Roman" panose="02020603050405020304" pitchFamily="18" charset="0"/>
              </a:rPr>
              <a:t>Find – search item through ID</a:t>
            </a:r>
          </a:p>
          <a:p>
            <a:pPr marL="0" indent="0" algn="just">
              <a:buNone/>
            </a:pPr>
            <a:r>
              <a:rPr lang="en-IN" dirty="0">
                <a:latin typeface="Times New Roman" panose="02020603050405020304" pitchFamily="18" charset="0"/>
                <a:cs typeface="Times New Roman" panose="02020603050405020304" pitchFamily="18" charset="0"/>
              </a:rPr>
              <a:t>Search – search item through </a:t>
            </a:r>
            <a:r>
              <a:rPr lang="en-IN" dirty="0" err="1">
                <a:latin typeface="Times New Roman" panose="02020603050405020304" pitchFamily="18" charset="0"/>
                <a:cs typeface="Times New Roman" panose="02020603050405020304" pitchFamily="18" charset="0"/>
              </a:rPr>
              <a:t>id,name</a:t>
            </a:r>
            <a:r>
              <a:rPr lang="en-IN" dirty="0">
                <a:latin typeface="Times New Roman" panose="02020603050405020304" pitchFamily="18" charset="0"/>
                <a:cs typeface="Times New Roman" panose="02020603050405020304" pitchFamily="18" charset="0"/>
              </a:rPr>
              <a:t> , price , description </a:t>
            </a:r>
          </a:p>
          <a:p>
            <a:pPr marL="0" indent="0" algn="just">
              <a:buNone/>
            </a:pPr>
            <a:r>
              <a:rPr lang="en-IN" u="sng" dirty="0">
                <a:latin typeface="Times New Roman" panose="02020603050405020304" pitchFamily="18" charset="0"/>
                <a:cs typeface="Times New Roman" panose="02020603050405020304" pitchFamily="18" charset="0"/>
              </a:rPr>
              <a:t>TEXT BOXES</a:t>
            </a:r>
          </a:p>
          <a:p>
            <a:pPr marL="0" indent="0" algn="just">
              <a:buNone/>
            </a:pPr>
            <a:r>
              <a:rPr lang="en-IN" dirty="0">
                <a:latin typeface="Times New Roman" panose="02020603050405020304" pitchFamily="18" charset="0"/>
                <a:cs typeface="Times New Roman" panose="02020603050405020304" pitchFamily="18" charset="0"/>
              </a:rPr>
              <a:t>ID,NAME,PRICE,DESCRIPTON,QUANTITY.</a:t>
            </a:r>
          </a:p>
          <a:p>
            <a:pPr marL="0" indent="0" algn="just">
              <a:buNone/>
            </a:pPr>
            <a:r>
              <a:rPr lang="en-IN" dirty="0">
                <a:latin typeface="Times New Roman" panose="02020603050405020304" pitchFamily="18" charset="0"/>
                <a:cs typeface="Times New Roman" panose="02020603050405020304" pitchFamily="18" charset="0"/>
              </a:rPr>
              <a:t>Show Details of Selected Item</a:t>
            </a:r>
          </a:p>
        </p:txBody>
      </p:sp>
      <p:sp>
        <p:nvSpPr>
          <p:cNvPr id="6" name="Rectangle 5"/>
          <p:cNvSpPr/>
          <p:nvPr/>
        </p:nvSpPr>
        <p:spPr>
          <a:xfrm>
            <a:off x="0" y="96593"/>
            <a:ext cx="12192000" cy="1107996"/>
          </a:xfrm>
          <a:prstGeom prst="rect">
            <a:avLst/>
          </a:prstGeom>
        </p:spPr>
        <p:style>
          <a:lnRef idx="0">
            <a:scrgbClr r="0" g="0" b="0"/>
          </a:lnRef>
          <a:fillRef idx="1003">
            <a:schemeClr val="lt1"/>
          </a:fillRef>
          <a:effectRef idx="0">
            <a:scrgbClr r="0" g="0" b="0"/>
          </a:effectRef>
          <a:fontRef idx="major"/>
        </p:style>
        <p:txBody>
          <a:bodyPr wrap="square" lIns="91440" tIns="45720" rIns="91440" bIns="45720">
            <a:spAutoFit/>
          </a:bodyPr>
          <a:lstStyle/>
          <a:p>
            <a:endParaRPr lang="en-US" sz="6600" b="1" cap="none" spc="0"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2" name="Rectangle 1">
            <a:extLst>
              <a:ext uri="{FF2B5EF4-FFF2-40B4-BE49-F238E27FC236}">
                <a16:creationId xmlns:a16="http://schemas.microsoft.com/office/drawing/2014/main" id="{9A7529AF-F0C9-45FE-9EF6-FC6327EEEE81}"/>
              </a:ext>
            </a:extLst>
          </p:cNvPr>
          <p:cNvSpPr/>
          <p:nvPr/>
        </p:nvSpPr>
        <p:spPr>
          <a:xfrm>
            <a:off x="-21672" y="281259"/>
            <a:ext cx="6346609"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Form 1:-</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0CBAE2C2-5129-4C8D-B09C-E52B73D88E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44927"/>
            <a:ext cx="5844540" cy="3581400"/>
          </a:xfrm>
          <a:prstGeom prst="rect">
            <a:avLst/>
          </a:prstGeom>
          <a:noFill/>
          <a:ln>
            <a:noFill/>
          </a:ln>
        </p:spPr>
      </p:pic>
    </p:spTree>
    <p:extLst>
      <p:ext uri="{BB962C8B-B14F-4D97-AF65-F5344CB8AC3E}">
        <p14:creationId xmlns:p14="http://schemas.microsoft.com/office/powerpoint/2010/main" val="34335884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edg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iterate type="lt">
                                    <p:tmPct val="0"/>
                                  </p:iterate>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600"/>
                                  </p:stCondLst>
                                  <p:iterate type="lt">
                                    <p:tmPct val="0"/>
                                  </p:iterate>
                                  <p:childTnLst>
                                    <p:animClr clrSpc="rgb" dir="cw">
                                      <p:cBhvr override="childStyle">
                                        <p:cTn id="23" dur="1000" fill="hold"/>
                                        <p:tgtEl>
                                          <p:spTgt spid="3">
                                            <p:txEl>
                                              <p:pRg st="0" end="0"/>
                                            </p:txEl>
                                          </p:spTgt>
                                        </p:tgtEl>
                                        <p:attrNameLst>
                                          <p:attrName>style.color</p:attrName>
                                        </p:attrNameLst>
                                      </p:cBhvr>
                                      <p:to>
                                        <a:srgbClr val="EAC483"/>
                                      </p:to>
                                    </p:animClr>
                                    <p:animClr clrSpc="rgb" dir="cw">
                                      <p:cBhvr>
                                        <p:cTn id="24" dur="1000" fill="hold"/>
                                        <p:tgtEl>
                                          <p:spTgt spid="3">
                                            <p:txEl>
                                              <p:pRg st="0" end="0"/>
                                            </p:txEl>
                                          </p:spTgt>
                                        </p:tgtEl>
                                        <p:attrNameLst>
                                          <p:attrName>fillcolor</p:attrName>
                                        </p:attrNameLst>
                                      </p:cBhvr>
                                      <p:to>
                                        <a:srgbClr val="EAC483"/>
                                      </p:to>
                                    </p:animClr>
                                    <p:set>
                                      <p:cBhvr>
                                        <p:cTn id="25" dur="1000" fill="hold"/>
                                        <p:tgtEl>
                                          <p:spTgt spid="3">
                                            <p:txEl>
                                              <p:pRg st="0" end="0"/>
                                            </p:txEl>
                                          </p:spTgt>
                                        </p:tgtEl>
                                        <p:attrNameLst>
                                          <p:attrName>fill.type</p:attrName>
                                        </p:attrNameLst>
                                      </p:cBhvr>
                                      <p:to>
                                        <p:strVal val="solid"/>
                                      </p:to>
                                    </p:set>
                                    <p:set>
                                      <p:cBhvr>
                                        <p:cTn id="26" dur="1000" fill="hold"/>
                                        <p:tgtEl>
                                          <p:spTgt spid="3">
                                            <p:txEl>
                                              <p:pRg st="0" end="0"/>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iterate type="lt">
                                    <p:tmPct val="0"/>
                                  </p:iterate>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iterate type="lt">
                                    <p:tmPct val="0"/>
                                  </p:iterate>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iterate type="lt">
                                    <p:tmPct val="0"/>
                                  </p:iterate>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1000"/>
                                        <p:tgtEl>
                                          <p:spTgt spid="3">
                                            <p:txEl>
                                              <p:pRg st="3" end="3"/>
                                            </p:txEl>
                                          </p:spTgt>
                                        </p:tgtEl>
                                      </p:cBhvr>
                                    </p:animEffect>
                                    <p:anim calcmode="lin" valueType="num">
                                      <p:cBhvr>
                                        <p:cTn id="4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iterate type="lt">
                                    <p:tmPct val="0"/>
                                  </p:iterate>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1000"/>
                                        <p:tgtEl>
                                          <p:spTgt spid="3">
                                            <p:txEl>
                                              <p:pRg st="4" end="4"/>
                                            </p:txEl>
                                          </p:spTgt>
                                        </p:tgtEl>
                                      </p:cBhvr>
                                    </p:animEffect>
                                    <p:anim calcmode="lin" valueType="num">
                                      <p:cBhvr>
                                        <p:cTn id="5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iterate type="lt">
                                    <p:tmPct val="0"/>
                                  </p:iterate>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1000"/>
                                        <p:tgtEl>
                                          <p:spTgt spid="3">
                                            <p:txEl>
                                              <p:pRg st="5" end="5"/>
                                            </p:txEl>
                                          </p:spTgt>
                                        </p:tgtEl>
                                      </p:cBhvr>
                                    </p:animEffect>
                                    <p:anim calcmode="lin" valueType="num">
                                      <p:cBhvr>
                                        <p:cTn id="6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iterate type="lt">
                                    <p:tmPct val="0"/>
                                  </p:iterate>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1000"/>
                                        <p:tgtEl>
                                          <p:spTgt spid="3">
                                            <p:txEl>
                                              <p:pRg st="6" end="6"/>
                                            </p:txEl>
                                          </p:spTgt>
                                        </p:tgtEl>
                                      </p:cBhvr>
                                    </p:animEffect>
                                    <p:anim calcmode="lin" valueType="num">
                                      <p:cBhvr>
                                        <p:cTn id="6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iterate type="lt">
                                    <p:tmPct val="0"/>
                                  </p:iterate>
                                  <p:childTnLst>
                                    <p:set>
                                      <p:cBhvr>
                                        <p:cTn id="72" dur="1" fill="hold">
                                          <p:stCondLst>
                                            <p:cond delay="0"/>
                                          </p:stCondLst>
                                        </p:cTn>
                                        <p:tgtEl>
                                          <p:spTgt spid="3">
                                            <p:txEl>
                                              <p:pRg st="7" end="7"/>
                                            </p:txEl>
                                          </p:spTgt>
                                        </p:tgtEl>
                                        <p:attrNameLst>
                                          <p:attrName>style.visibility</p:attrName>
                                        </p:attrNameLst>
                                      </p:cBhvr>
                                      <p:to>
                                        <p:strVal val="visible"/>
                                      </p:to>
                                    </p:set>
                                    <p:animEffect transition="in" filter="fade">
                                      <p:cBhvr>
                                        <p:cTn id="73" dur="1000"/>
                                        <p:tgtEl>
                                          <p:spTgt spid="3">
                                            <p:txEl>
                                              <p:pRg st="7" end="7"/>
                                            </p:txEl>
                                          </p:spTgt>
                                        </p:tgtEl>
                                      </p:cBhvr>
                                    </p:animEffect>
                                    <p:anim calcmode="lin" valueType="num">
                                      <p:cBhvr>
                                        <p:cTn id="7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iterate type="lt">
                                    <p:tmPct val="0"/>
                                  </p:iterate>
                                  <p:childTnLst>
                                    <p:set>
                                      <p:cBhvr>
                                        <p:cTn id="79" dur="1" fill="hold">
                                          <p:stCondLst>
                                            <p:cond delay="0"/>
                                          </p:stCondLst>
                                        </p:cTn>
                                        <p:tgtEl>
                                          <p:spTgt spid="3">
                                            <p:txEl>
                                              <p:pRg st="8" end="8"/>
                                            </p:txEl>
                                          </p:spTgt>
                                        </p:tgtEl>
                                        <p:attrNameLst>
                                          <p:attrName>style.visibility</p:attrName>
                                        </p:attrNameLst>
                                      </p:cBhvr>
                                      <p:to>
                                        <p:strVal val="visible"/>
                                      </p:to>
                                    </p:set>
                                    <p:animEffect transition="in" filter="fade">
                                      <p:cBhvr>
                                        <p:cTn id="80" dur="1000"/>
                                        <p:tgtEl>
                                          <p:spTgt spid="3">
                                            <p:txEl>
                                              <p:pRg st="8" end="8"/>
                                            </p:txEl>
                                          </p:spTgt>
                                        </p:tgtEl>
                                      </p:cBhvr>
                                    </p:animEffect>
                                    <p:anim calcmode="lin" valueType="num">
                                      <p:cBhvr>
                                        <p:cTn id="8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iterate type="lt">
                                    <p:tmPct val="0"/>
                                  </p:iterate>
                                  <p:childTnLst>
                                    <p:set>
                                      <p:cBhvr>
                                        <p:cTn id="86" dur="1" fill="hold">
                                          <p:stCondLst>
                                            <p:cond delay="0"/>
                                          </p:stCondLst>
                                        </p:cTn>
                                        <p:tgtEl>
                                          <p:spTgt spid="3">
                                            <p:txEl>
                                              <p:pRg st="9" end="9"/>
                                            </p:txEl>
                                          </p:spTgt>
                                        </p:tgtEl>
                                        <p:attrNameLst>
                                          <p:attrName>style.visibility</p:attrName>
                                        </p:attrNameLst>
                                      </p:cBhvr>
                                      <p:to>
                                        <p:strVal val="visible"/>
                                      </p:to>
                                    </p:set>
                                    <p:animEffect transition="in" filter="fade">
                                      <p:cBhvr>
                                        <p:cTn id="87" dur="1000"/>
                                        <p:tgtEl>
                                          <p:spTgt spid="3">
                                            <p:txEl>
                                              <p:pRg st="9" end="9"/>
                                            </p:txEl>
                                          </p:spTgt>
                                        </p:tgtEl>
                                      </p:cBhvr>
                                    </p:animEffect>
                                    <p:anim calcmode="lin" valueType="num">
                                      <p:cBhvr>
                                        <p:cTn id="8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iterate type="lt">
                                    <p:tmPct val="0"/>
                                  </p:iterate>
                                  <p:childTnLst>
                                    <p:set>
                                      <p:cBhvr>
                                        <p:cTn id="93" dur="1" fill="hold">
                                          <p:stCondLst>
                                            <p:cond delay="0"/>
                                          </p:stCondLst>
                                        </p:cTn>
                                        <p:tgtEl>
                                          <p:spTgt spid="3">
                                            <p:txEl>
                                              <p:pRg st="10" end="10"/>
                                            </p:txEl>
                                          </p:spTgt>
                                        </p:tgtEl>
                                        <p:attrNameLst>
                                          <p:attrName>style.visibility</p:attrName>
                                        </p:attrNameLst>
                                      </p:cBhvr>
                                      <p:to>
                                        <p:strVal val="visible"/>
                                      </p:to>
                                    </p:set>
                                    <p:animEffect transition="in" filter="fade">
                                      <p:cBhvr>
                                        <p:cTn id="94" dur="1000"/>
                                        <p:tgtEl>
                                          <p:spTgt spid="3">
                                            <p:txEl>
                                              <p:pRg st="10" end="10"/>
                                            </p:txEl>
                                          </p:spTgt>
                                        </p:tgtEl>
                                      </p:cBhvr>
                                    </p:animEffect>
                                    <p:anim calcmode="lin" valueType="num">
                                      <p:cBhvr>
                                        <p:cTn id="9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iterate type="lt">
                                    <p:tmPct val="0"/>
                                  </p:iterate>
                                  <p:childTnLst>
                                    <p:set>
                                      <p:cBhvr>
                                        <p:cTn id="100" dur="1" fill="hold">
                                          <p:stCondLst>
                                            <p:cond delay="0"/>
                                          </p:stCondLst>
                                        </p:cTn>
                                        <p:tgtEl>
                                          <p:spTgt spid="3">
                                            <p:txEl>
                                              <p:pRg st="11" end="11"/>
                                            </p:txEl>
                                          </p:spTgt>
                                        </p:tgtEl>
                                        <p:attrNameLst>
                                          <p:attrName>style.visibility</p:attrName>
                                        </p:attrNameLst>
                                      </p:cBhvr>
                                      <p:to>
                                        <p:strVal val="visible"/>
                                      </p:to>
                                    </p:set>
                                    <p:animEffect transition="in" filter="fade">
                                      <p:cBhvr>
                                        <p:cTn id="101" dur="1000"/>
                                        <p:tgtEl>
                                          <p:spTgt spid="3">
                                            <p:txEl>
                                              <p:pRg st="11" end="11"/>
                                            </p:txEl>
                                          </p:spTgt>
                                        </p:tgtEl>
                                      </p:cBhvr>
                                    </p:animEffect>
                                    <p:anim calcmode="lin" valueType="num">
                                      <p:cBhvr>
                                        <p:cTn id="10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04" presetID="19" presetClass="emph" presetSubtype="0" fill="hold" nodeType="withEffect">
                                  <p:stCondLst>
                                    <p:cond delay="0"/>
                                  </p:stCondLst>
                                  <p:iterate type="lt">
                                    <p:tmPct val="0"/>
                                  </p:iterate>
                                  <p:childTnLst>
                                    <p:animClr clrSpc="rgb" dir="cw">
                                      <p:cBhvr override="childStyle">
                                        <p:cTn id="105" dur="1000" fill="hold"/>
                                        <p:tgtEl>
                                          <p:spTgt spid="3">
                                            <p:txEl>
                                              <p:pRg st="1" end="1"/>
                                            </p:txEl>
                                          </p:spTgt>
                                        </p:tgtEl>
                                        <p:attrNameLst>
                                          <p:attrName>style.color</p:attrName>
                                        </p:attrNameLst>
                                      </p:cBhvr>
                                      <p:to>
                                        <a:srgbClr val="EAC483"/>
                                      </p:to>
                                    </p:animClr>
                                    <p:animClr clrSpc="rgb" dir="cw">
                                      <p:cBhvr>
                                        <p:cTn id="106" dur="1000" fill="hold"/>
                                        <p:tgtEl>
                                          <p:spTgt spid="3">
                                            <p:txEl>
                                              <p:pRg st="1" end="1"/>
                                            </p:txEl>
                                          </p:spTgt>
                                        </p:tgtEl>
                                        <p:attrNameLst>
                                          <p:attrName>fillcolor</p:attrName>
                                        </p:attrNameLst>
                                      </p:cBhvr>
                                      <p:to>
                                        <a:srgbClr val="EAC483"/>
                                      </p:to>
                                    </p:animClr>
                                    <p:set>
                                      <p:cBhvr>
                                        <p:cTn id="107" dur="1000" fill="hold"/>
                                        <p:tgtEl>
                                          <p:spTgt spid="3">
                                            <p:txEl>
                                              <p:pRg st="1" end="1"/>
                                            </p:txEl>
                                          </p:spTgt>
                                        </p:tgtEl>
                                        <p:attrNameLst>
                                          <p:attrName>fill.type</p:attrName>
                                        </p:attrNameLst>
                                      </p:cBhvr>
                                      <p:to>
                                        <p:strVal val="solid"/>
                                      </p:to>
                                    </p:set>
                                    <p:set>
                                      <p:cBhvr>
                                        <p:cTn id="108" dur="1000" fill="hold"/>
                                        <p:tgtEl>
                                          <p:spTgt spid="3">
                                            <p:txEl>
                                              <p:pRg st="1" end="1"/>
                                            </p:txEl>
                                          </p:spTgt>
                                        </p:tgtEl>
                                        <p:attrNameLst>
                                          <p:attrName>fill.on</p:attrName>
                                        </p:attrNameLst>
                                      </p:cBhvr>
                                      <p:to>
                                        <p:strVal val="true"/>
                                      </p:to>
                                    </p:set>
                                  </p:childTnLst>
                                </p:cTn>
                              </p:par>
                              <p:par>
                                <p:cTn id="109" presetID="19" presetClass="emph" presetSubtype="0" fill="hold" nodeType="withEffect">
                                  <p:stCondLst>
                                    <p:cond delay="0"/>
                                  </p:stCondLst>
                                  <p:iterate type="lt">
                                    <p:tmPct val="0"/>
                                  </p:iterate>
                                  <p:childTnLst>
                                    <p:animClr clrSpc="rgb" dir="cw">
                                      <p:cBhvr override="childStyle">
                                        <p:cTn id="110" dur="1000" fill="hold"/>
                                        <p:tgtEl>
                                          <p:spTgt spid="3">
                                            <p:txEl>
                                              <p:pRg st="2" end="2"/>
                                            </p:txEl>
                                          </p:spTgt>
                                        </p:tgtEl>
                                        <p:attrNameLst>
                                          <p:attrName>style.color</p:attrName>
                                        </p:attrNameLst>
                                      </p:cBhvr>
                                      <p:to>
                                        <a:srgbClr val="EAC483"/>
                                      </p:to>
                                    </p:animClr>
                                    <p:animClr clrSpc="rgb" dir="cw">
                                      <p:cBhvr>
                                        <p:cTn id="111" dur="1000" fill="hold"/>
                                        <p:tgtEl>
                                          <p:spTgt spid="3">
                                            <p:txEl>
                                              <p:pRg st="2" end="2"/>
                                            </p:txEl>
                                          </p:spTgt>
                                        </p:tgtEl>
                                        <p:attrNameLst>
                                          <p:attrName>fillcolor</p:attrName>
                                        </p:attrNameLst>
                                      </p:cBhvr>
                                      <p:to>
                                        <a:srgbClr val="EAC483"/>
                                      </p:to>
                                    </p:animClr>
                                    <p:set>
                                      <p:cBhvr>
                                        <p:cTn id="112" dur="1000" fill="hold"/>
                                        <p:tgtEl>
                                          <p:spTgt spid="3">
                                            <p:txEl>
                                              <p:pRg st="2" end="2"/>
                                            </p:txEl>
                                          </p:spTgt>
                                        </p:tgtEl>
                                        <p:attrNameLst>
                                          <p:attrName>fill.type</p:attrName>
                                        </p:attrNameLst>
                                      </p:cBhvr>
                                      <p:to>
                                        <p:strVal val="solid"/>
                                      </p:to>
                                    </p:set>
                                    <p:set>
                                      <p:cBhvr>
                                        <p:cTn id="113" dur="1000" fill="hold"/>
                                        <p:tgtEl>
                                          <p:spTgt spid="3">
                                            <p:txEl>
                                              <p:pRg st="2" end="2"/>
                                            </p:txEl>
                                          </p:spTgt>
                                        </p:tgtEl>
                                        <p:attrNameLst>
                                          <p:attrName>fill.on</p:attrName>
                                        </p:attrNameLst>
                                      </p:cBhvr>
                                      <p:to>
                                        <p:strVal val="true"/>
                                      </p:to>
                                    </p:set>
                                  </p:childTnLst>
                                </p:cTn>
                              </p:par>
                              <p:par>
                                <p:cTn id="114" presetID="19" presetClass="emph" presetSubtype="0" fill="hold" nodeType="withEffect">
                                  <p:stCondLst>
                                    <p:cond delay="0"/>
                                  </p:stCondLst>
                                  <p:iterate type="lt">
                                    <p:tmPct val="0"/>
                                  </p:iterate>
                                  <p:childTnLst>
                                    <p:animClr clrSpc="rgb" dir="cw">
                                      <p:cBhvr override="childStyle">
                                        <p:cTn id="115" dur="1000" fill="hold"/>
                                        <p:tgtEl>
                                          <p:spTgt spid="3">
                                            <p:txEl>
                                              <p:pRg st="3" end="3"/>
                                            </p:txEl>
                                          </p:spTgt>
                                        </p:tgtEl>
                                        <p:attrNameLst>
                                          <p:attrName>style.color</p:attrName>
                                        </p:attrNameLst>
                                      </p:cBhvr>
                                      <p:to>
                                        <a:srgbClr val="EAC483"/>
                                      </p:to>
                                    </p:animClr>
                                    <p:animClr clrSpc="rgb" dir="cw">
                                      <p:cBhvr>
                                        <p:cTn id="116" dur="1000" fill="hold"/>
                                        <p:tgtEl>
                                          <p:spTgt spid="3">
                                            <p:txEl>
                                              <p:pRg st="3" end="3"/>
                                            </p:txEl>
                                          </p:spTgt>
                                        </p:tgtEl>
                                        <p:attrNameLst>
                                          <p:attrName>fillcolor</p:attrName>
                                        </p:attrNameLst>
                                      </p:cBhvr>
                                      <p:to>
                                        <a:srgbClr val="EAC483"/>
                                      </p:to>
                                    </p:animClr>
                                    <p:set>
                                      <p:cBhvr>
                                        <p:cTn id="117" dur="1000" fill="hold"/>
                                        <p:tgtEl>
                                          <p:spTgt spid="3">
                                            <p:txEl>
                                              <p:pRg st="3" end="3"/>
                                            </p:txEl>
                                          </p:spTgt>
                                        </p:tgtEl>
                                        <p:attrNameLst>
                                          <p:attrName>fill.type</p:attrName>
                                        </p:attrNameLst>
                                      </p:cBhvr>
                                      <p:to>
                                        <p:strVal val="solid"/>
                                      </p:to>
                                    </p:set>
                                    <p:set>
                                      <p:cBhvr>
                                        <p:cTn id="118" dur="1000" fill="hold"/>
                                        <p:tgtEl>
                                          <p:spTgt spid="3">
                                            <p:txEl>
                                              <p:pRg st="3" end="3"/>
                                            </p:txEl>
                                          </p:spTgt>
                                        </p:tgtEl>
                                        <p:attrNameLst>
                                          <p:attrName>fill.on</p:attrName>
                                        </p:attrNameLst>
                                      </p:cBhvr>
                                      <p:to>
                                        <p:strVal val="true"/>
                                      </p:to>
                                    </p:set>
                                  </p:childTnLst>
                                </p:cTn>
                              </p:par>
                              <p:par>
                                <p:cTn id="119" presetID="19" presetClass="emph" presetSubtype="0" fill="hold" nodeType="withEffect">
                                  <p:stCondLst>
                                    <p:cond delay="0"/>
                                  </p:stCondLst>
                                  <p:iterate type="lt">
                                    <p:tmPct val="0"/>
                                  </p:iterate>
                                  <p:childTnLst>
                                    <p:animClr clrSpc="rgb" dir="cw">
                                      <p:cBhvr override="childStyle">
                                        <p:cTn id="120" dur="1000" fill="hold"/>
                                        <p:tgtEl>
                                          <p:spTgt spid="3">
                                            <p:txEl>
                                              <p:pRg st="4" end="4"/>
                                            </p:txEl>
                                          </p:spTgt>
                                        </p:tgtEl>
                                        <p:attrNameLst>
                                          <p:attrName>style.color</p:attrName>
                                        </p:attrNameLst>
                                      </p:cBhvr>
                                      <p:to>
                                        <a:srgbClr val="EAC483"/>
                                      </p:to>
                                    </p:animClr>
                                    <p:animClr clrSpc="rgb" dir="cw">
                                      <p:cBhvr>
                                        <p:cTn id="121" dur="1000" fill="hold"/>
                                        <p:tgtEl>
                                          <p:spTgt spid="3">
                                            <p:txEl>
                                              <p:pRg st="4" end="4"/>
                                            </p:txEl>
                                          </p:spTgt>
                                        </p:tgtEl>
                                        <p:attrNameLst>
                                          <p:attrName>fillcolor</p:attrName>
                                        </p:attrNameLst>
                                      </p:cBhvr>
                                      <p:to>
                                        <a:srgbClr val="EAC483"/>
                                      </p:to>
                                    </p:animClr>
                                    <p:set>
                                      <p:cBhvr>
                                        <p:cTn id="122" dur="1000" fill="hold"/>
                                        <p:tgtEl>
                                          <p:spTgt spid="3">
                                            <p:txEl>
                                              <p:pRg st="4" end="4"/>
                                            </p:txEl>
                                          </p:spTgt>
                                        </p:tgtEl>
                                        <p:attrNameLst>
                                          <p:attrName>fill.type</p:attrName>
                                        </p:attrNameLst>
                                      </p:cBhvr>
                                      <p:to>
                                        <p:strVal val="solid"/>
                                      </p:to>
                                    </p:set>
                                    <p:set>
                                      <p:cBhvr>
                                        <p:cTn id="123" dur="1000" fill="hold"/>
                                        <p:tgtEl>
                                          <p:spTgt spid="3">
                                            <p:txEl>
                                              <p:pRg st="4" end="4"/>
                                            </p:txEl>
                                          </p:spTgt>
                                        </p:tgtEl>
                                        <p:attrNameLst>
                                          <p:attrName>fill.on</p:attrName>
                                        </p:attrNameLst>
                                      </p:cBhvr>
                                      <p:to>
                                        <p:strVal val="true"/>
                                      </p:to>
                                    </p:set>
                                  </p:childTnLst>
                                </p:cTn>
                              </p:par>
                              <p:par>
                                <p:cTn id="124" presetID="19" presetClass="emph" presetSubtype="0" fill="hold" nodeType="withEffect">
                                  <p:stCondLst>
                                    <p:cond delay="0"/>
                                  </p:stCondLst>
                                  <p:iterate type="lt">
                                    <p:tmPct val="0"/>
                                  </p:iterate>
                                  <p:childTnLst>
                                    <p:animClr clrSpc="rgb" dir="cw">
                                      <p:cBhvr override="childStyle">
                                        <p:cTn id="125" dur="1000" fill="hold"/>
                                        <p:tgtEl>
                                          <p:spTgt spid="3">
                                            <p:txEl>
                                              <p:pRg st="5" end="5"/>
                                            </p:txEl>
                                          </p:spTgt>
                                        </p:tgtEl>
                                        <p:attrNameLst>
                                          <p:attrName>style.color</p:attrName>
                                        </p:attrNameLst>
                                      </p:cBhvr>
                                      <p:to>
                                        <a:srgbClr val="EAC483"/>
                                      </p:to>
                                    </p:animClr>
                                    <p:animClr clrSpc="rgb" dir="cw">
                                      <p:cBhvr>
                                        <p:cTn id="126" dur="1000" fill="hold"/>
                                        <p:tgtEl>
                                          <p:spTgt spid="3">
                                            <p:txEl>
                                              <p:pRg st="5" end="5"/>
                                            </p:txEl>
                                          </p:spTgt>
                                        </p:tgtEl>
                                        <p:attrNameLst>
                                          <p:attrName>fillcolor</p:attrName>
                                        </p:attrNameLst>
                                      </p:cBhvr>
                                      <p:to>
                                        <a:srgbClr val="EAC483"/>
                                      </p:to>
                                    </p:animClr>
                                    <p:set>
                                      <p:cBhvr>
                                        <p:cTn id="127" dur="1000" fill="hold"/>
                                        <p:tgtEl>
                                          <p:spTgt spid="3">
                                            <p:txEl>
                                              <p:pRg st="5" end="5"/>
                                            </p:txEl>
                                          </p:spTgt>
                                        </p:tgtEl>
                                        <p:attrNameLst>
                                          <p:attrName>fill.type</p:attrName>
                                        </p:attrNameLst>
                                      </p:cBhvr>
                                      <p:to>
                                        <p:strVal val="solid"/>
                                      </p:to>
                                    </p:set>
                                    <p:set>
                                      <p:cBhvr>
                                        <p:cTn id="128" dur="1000" fill="hold"/>
                                        <p:tgtEl>
                                          <p:spTgt spid="3">
                                            <p:txEl>
                                              <p:pRg st="5" end="5"/>
                                            </p:txEl>
                                          </p:spTgt>
                                        </p:tgtEl>
                                        <p:attrNameLst>
                                          <p:attrName>fill.on</p:attrName>
                                        </p:attrNameLst>
                                      </p:cBhvr>
                                      <p:to>
                                        <p:strVal val="true"/>
                                      </p:to>
                                    </p:set>
                                  </p:childTnLst>
                                </p:cTn>
                              </p:par>
                              <p:par>
                                <p:cTn id="129" presetID="19" presetClass="emph" presetSubtype="0" fill="hold" nodeType="withEffect">
                                  <p:stCondLst>
                                    <p:cond delay="0"/>
                                  </p:stCondLst>
                                  <p:iterate type="lt">
                                    <p:tmPct val="0"/>
                                  </p:iterate>
                                  <p:childTnLst>
                                    <p:animClr clrSpc="rgb" dir="cw">
                                      <p:cBhvr override="childStyle">
                                        <p:cTn id="130" dur="1000" fill="hold"/>
                                        <p:tgtEl>
                                          <p:spTgt spid="3">
                                            <p:txEl>
                                              <p:pRg st="6" end="6"/>
                                            </p:txEl>
                                          </p:spTgt>
                                        </p:tgtEl>
                                        <p:attrNameLst>
                                          <p:attrName>style.color</p:attrName>
                                        </p:attrNameLst>
                                      </p:cBhvr>
                                      <p:to>
                                        <a:srgbClr val="EAC483"/>
                                      </p:to>
                                    </p:animClr>
                                    <p:animClr clrSpc="rgb" dir="cw">
                                      <p:cBhvr>
                                        <p:cTn id="131" dur="1000" fill="hold"/>
                                        <p:tgtEl>
                                          <p:spTgt spid="3">
                                            <p:txEl>
                                              <p:pRg st="6" end="6"/>
                                            </p:txEl>
                                          </p:spTgt>
                                        </p:tgtEl>
                                        <p:attrNameLst>
                                          <p:attrName>fillcolor</p:attrName>
                                        </p:attrNameLst>
                                      </p:cBhvr>
                                      <p:to>
                                        <a:srgbClr val="EAC483"/>
                                      </p:to>
                                    </p:animClr>
                                    <p:set>
                                      <p:cBhvr>
                                        <p:cTn id="132" dur="1000" fill="hold"/>
                                        <p:tgtEl>
                                          <p:spTgt spid="3">
                                            <p:txEl>
                                              <p:pRg st="6" end="6"/>
                                            </p:txEl>
                                          </p:spTgt>
                                        </p:tgtEl>
                                        <p:attrNameLst>
                                          <p:attrName>fill.type</p:attrName>
                                        </p:attrNameLst>
                                      </p:cBhvr>
                                      <p:to>
                                        <p:strVal val="solid"/>
                                      </p:to>
                                    </p:set>
                                    <p:set>
                                      <p:cBhvr>
                                        <p:cTn id="133" dur="1000" fill="hold"/>
                                        <p:tgtEl>
                                          <p:spTgt spid="3">
                                            <p:txEl>
                                              <p:pRg st="6" end="6"/>
                                            </p:txEl>
                                          </p:spTgt>
                                        </p:tgtEl>
                                        <p:attrNameLst>
                                          <p:attrName>fill.on</p:attrName>
                                        </p:attrNameLst>
                                      </p:cBhvr>
                                      <p:to>
                                        <p:strVal val="true"/>
                                      </p:to>
                                    </p:set>
                                  </p:childTnLst>
                                </p:cTn>
                              </p:par>
                              <p:par>
                                <p:cTn id="134" presetID="19" presetClass="emph" presetSubtype="0" fill="hold" nodeType="withEffect">
                                  <p:stCondLst>
                                    <p:cond delay="0"/>
                                  </p:stCondLst>
                                  <p:iterate type="lt">
                                    <p:tmPct val="0"/>
                                  </p:iterate>
                                  <p:childTnLst>
                                    <p:animClr clrSpc="rgb" dir="cw">
                                      <p:cBhvr override="childStyle">
                                        <p:cTn id="135" dur="1000" fill="hold"/>
                                        <p:tgtEl>
                                          <p:spTgt spid="3">
                                            <p:txEl>
                                              <p:pRg st="7" end="7"/>
                                            </p:txEl>
                                          </p:spTgt>
                                        </p:tgtEl>
                                        <p:attrNameLst>
                                          <p:attrName>style.color</p:attrName>
                                        </p:attrNameLst>
                                      </p:cBhvr>
                                      <p:to>
                                        <a:srgbClr val="EAC483"/>
                                      </p:to>
                                    </p:animClr>
                                    <p:animClr clrSpc="rgb" dir="cw">
                                      <p:cBhvr>
                                        <p:cTn id="136" dur="1000" fill="hold"/>
                                        <p:tgtEl>
                                          <p:spTgt spid="3">
                                            <p:txEl>
                                              <p:pRg st="7" end="7"/>
                                            </p:txEl>
                                          </p:spTgt>
                                        </p:tgtEl>
                                        <p:attrNameLst>
                                          <p:attrName>fillcolor</p:attrName>
                                        </p:attrNameLst>
                                      </p:cBhvr>
                                      <p:to>
                                        <a:srgbClr val="EAC483"/>
                                      </p:to>
                                    </p:animClr>
                                    <p:set>
                                      <p:cBhvr>
                                        <p:cTn id="137" dur="1000" fill="hold"/>
                                        <p:tgtEl>
                                          <p:spTgt spid="3">
                                            <p:txEl>
                                              <p:pRg st="7" end="7"/>
                                            </p:txEl>
                                          </p:spTgt>
                                        </p:tgtEl>
                                        <p:attrNameLst>
                                          <p:attrName>fill.type</p:attrName>
                                        </p:attrNameLst>
                                      </p:cBhvr>
                                      <p:to>
                                        <p:strVal val="solid"/>
                                      </p:to>
                                    </p:set>
                                    <p:set>
                                      <p:cBhvr>
                                        <p:cTn id="138" dur="1000" fill="hold"/>
                                        <p:tgtEl>
                                          <p:spTgt spid="3">
                                            <p:txEl>
                                              <p:pRg st="7" end="7"/>
                                            </p:txEl>
                                          </p:spTgt>
                                        </p:tgtEl>
                                        <p:attrNameLst>
                                          <p:attrName>fill.on</p:attrName>
                                        </p:attrNameLst>
                                      </p:cBhvr>
                                      <p:to>
                                        <p:strVal val="true"/>
                                      </p:to>
                                    </p:set>
                                  </p:childTnLst>
                                </p:cTn>
                              </p:par>
                              <p:par>
                                <p:cTn id="139" presetID="19" presetClass="emph" presetSubtype="0" fill="hold" nodeType="withEffect">
                                  <p:stCondLst>
                                    <p:cond delay="0"/>
                                  </p:stCondLst>
                                  <p:iterate type="lt">
                                    <p:tmPct val="0"/>
                                  </p:iterate>
                                  <p:childTnLst>
                                    <p:animClr clrSpc="rgb" dir="cw">
                                      <p:cBhvr override="childStyle">
                                        <p:cTn id="140" dur="1000" fill="hold"/>
                                        <p:tgtEl>
                                          <p:spTgt spid="3">
                                            <p:txEl>
                                              <p:pRg st="8" end="8"/>
                                            </p:txEl>
                                          </p:spTgt>
                                        </p:tgtEl>
                                        <p:attrNameLst>
                                          <p:attrName>style.color</p:attrName>
                                        </p:attrNameLst>
                                      </p:cBhvr>
                                      <p:to>
                                        <a:srgbClr val="EAC483"/>
                                      </p:to>
                                    </p:animClr>
                                    <p:animClr clrSpc="rgb" dir="cw">
                                      <p:cBhvr>
                                        <p:cTn id="141" dur="1000" fill="hold"/>
                                        <p:tgtEl>
                                          <p:spTgt spid="3">
                                            <p:txEl>
                                              <p:pRg st="8" end="8"/>
                                            </p:txEl>
                                          </p:spTgt>
                                        </p:tgtEl>
                                        <p:attrNameLst>
                                          <p:attrName>fillcolor</p:attrName>
                                        </p:attrNameLst>
                                      </p:cBhvr>
                                      <p:to>
                                        <a:srgbClr val="EAC483"/>
                                      </p:to>
                                    </p:animClr>
                                    <p:set>
                                      <p:cBhvr>
                                        <p:cTn id="142" dur="1000" fill="hold"/>
                                        <p:tgtEl>
                                          <p:spTgt spid="3">
                                            <p:txEl>
                                              <p:pRg st="8" end="8"/>
                                            </p:txEl>
                                          </p:spTgt>
                                        </p:tgtEl>
                                        <p:attrNameLst>
                                          <p:attrName>fill.type</p:attrName>
                                        </p:attrNameLst>
                                      </p:cBhvr>
                                      <p:to>
                                        <p:strVal val="solid"/>
                                      </p:to>
                                    </p:set>
                                    <p:set>
                                      <p:cBhvr>
                                        <p:cTn id="143" dur="1000" fill="hold"/>
                                        <p:tgtEl>
                                          <p:spTgt spid="3">
                                            <p:txEl>
                                              <p:pRg st="8" end="8"/>
                                            </p:txEl>
                                          </p:spTgt>
                                        </p:tgtEl>
                                        <p:attrNameLst>
                                          <p:attrName>fill.on</p:attrName>
                                        </p:attrNameLst>
                                      </p:cBhvr>
                                      <p:to>
                                        <p:strVal val="true"/>
                                      </p:to>
                                    </p:set>
                                  </p:childTnLst>
                                </p:cTn>
                              </p:par>
                              <p:par>
                                <p:cTn id="144" presetID="19" presetClass="emph" presetSubtype="0" fill="hold" nodeType="withEffect">
                                  <p:stCondLst>
                                    <p:cond delay="0"/>
                                  </p:stCondLst>
                                  <p:iterate type="lt">
                                    <p:tmPct val="0"/>
                                  </p:iterate>
                                  <p:childTnLst>
                                    <p:animClr clrSpc="rgb" dir="cw">
                                      <p:cBhvr override="childStyle">
                                        <p:cTn id="145" dur="1000" fill="hold"/>
                                        <p:tgtEl>
                                          <p:spTgt spid="3">
                                            <p:txEl>
                                              <p:pRg st="9" end="9"/>
                                            </p:txEl>
                                          </p:spTgt>
                                        </p:tgtEl>
                                        <p:attrNameLst>
                                          <p:attrName>style.color</p:attrName>
                                        </p:attrNameLst>
                                      </p:cBhvr>
                                      <p:to>
                                        <a:srgbClr val="EAC483"/>
                                      </p:to>
                                    </p:animClr>
                                    <p:animClr clrSpc="rgb" dir="cw">
                                      <p:cBhvr>
                                        <p:cTn id="146" dur="1000" fill="hold"/>
                                        <p:tgtEl>
                                          <p:spTgt spid="3">
                                            <p:txEl>
                                              <p:pRg st="9" end="9"/>
                                            </p:txEl>
                                          </p:spTgt>
                                        </p:tgtEl>
                                        <p:attrNameLst>
                                          <p:attrName>fillcolor</p:attrName>
                                        </p:attrNameLst>
                                      </p:cBhvr>
                                      <p:to>
                                        <a:srgbClr val="EAC483"/>
                                      </p:to>
                                    </p:animClr>
                                    <p:set>
                                      <p:cBhvr>
                                        <p:cTn id="147" dur="1000" fill="hold"/>
                                        <p:tgtEl>
                                          <p:spTgt spid="3">
                                            <p:txEl>
                                              <p:pRg st="9" end="9"/>
                                            </p:txEl>
                                          </p:spTgt>
                                        </p:tgtEl>
                                        <p:attrNameLst>
                                          <p:attrName>fill.type</p:attrName>
                                        </p:attrNameLst>
                                      </p:cBhvr>
                                      <p:to>
                                        <p:strVal val="solid"/>
                                      </p:to>
                                    </p:set>
                                    <p:set>
                                      <p:cBhvr>
                                        <p:cTn id="148" dur="1000" fill="hold"/>
                                        <p:tgtEl>
                                          <p:spTgt spid="3">
                                            <p:txEl>
                                              <p:pRg st="9" end="9"/>
                                            </p:txEl>
                                          </p:spTgt>
                                        </p:tgtEl>
                                        <p:attrNameLst>
                                          <p:attrName>fill.on</p:attrName>
                                        </p:attrNameLst>
                                      </p:cBhvr>
                                      <p:to>
                                        <p:strVal val="true"/>
                                      </p:to>
                                    </p:set>
                                  </p:childTnLst>
                                </p:cTn>
                              </p:par>
                              <p:par>
                                <p:cTn id="149" presetID="19" presetClass="emph" presetSubtype="0" fill="hold" nodeType="withEffect">
                                  <p:stCondLst>
                                    <p:cond delay="0"/>
                                  </p:stCondLst>
                                  <p:iterate type="lt">
                                    <p:tmPct val="0"/>
                                  </p:iterate>
                                  <p:childTnLst>
                                    <p:animClr clrSpc="rgb" dir="cw">
                                      <p:cBhvr override="childStyle">
                                        <p:cTn id="150" dur="1000" fill="hold"/>
                                        <p:tgtEl>
                                          <p:spTgt spid="3">
                                            <p:txEl>
                                              <p:pRg st="10" end="10"/>
                                            </p:txEl>
                                          </p:spTgt>
                                        </p:tgtEl>
                                        <p:attrNameLst>
                                          <p:attrName>style.color</p:attrName>
                                        </p:attrNameLst>
                                      </p:cBhvr>
                                      <p:to>
                                        <a:srgbClr val="EAC483"/>
                                      </p:to>
                                    </p:animClr>
                                    <p:animClr clrSpc="rgb" dir="cw">
                                      <p:cBhvr>
                                        <p:cTn id="151" dur="1000" fill="hold"/>
                                        <p:tgtEl>
                                          <p:spTgt spid="3">
                                            <p:txEl>
                                              <p:pRg st="10" end="10"/>
                                            </p:txEl>
                                          </p:spTgt>
                                        </p:tgtEl>
                                        <p:attrNameLst>
                                          <p:attrName>fillcolor</p:attrName>
                                        </p:attrNameLst>
                                      </p:cBhvr>
                                      <p:to>
                                        <a:srgbClr val="EAC483"/>
                                      </p:to>
                                    </p:animClr>
                                    <p:set>
                                      <p:cBhvr>
                                        <p:cTn id="152" dur="1000" fill="hold"/>
                                        <p:tgtEl>
                                          <p:spTgt spid="3">
                                            <p:txEl>
                                              <p:pRg st="10" end="10"/>
                                            </p:txEl>
                                          </p:spTgt>
                                        </p:tgtEl>
                                        <p:attrNameLst>
                                          <p:attrName>fill.type</p:attrName>
                                        </p:attrNameLst>
                                      </p:cBhvr>
                                      <p:to>
                                        <p:strVal val="solid"/>
                                      </p:to>
                                    </p:set>
                                    <p:set>
                                      <p:cBhvr>
                                        <p:cTn id="153" dur="1000" fill="hold"/>
                                        <p:tgtEl>
                                          <p:spTgt spid="3">
                                            <p:txEl>
                                              <p:pRg st="10" end="10"/>
                                            </p:txEl>
                                          </p:spTgt>
                                        </p:tgtEl>
                                        <p:attrNameLst>
                                          <p:attrName>fill.on</p:attrName>
                                        </p:attrNameLst>
                                      </p:cBhvr>
                                      <p:to>
                                        <p:strVal val="true"/>
                                      </p:to>
                                    </p:set>
                                  </p:childTnLst>
                                </p:cTn>
                              </p:par>
                              <p:par>
                                <p:cTn id="154" presetID="19" presetClass="emph" presetSubtype="0" fill="hold" nodeType="withEffect">
                                  <p:stCondLst>
                                    <p:cond delay="0"/>
                                  </p:stCondLst>
                                  <p:iterate type="lt">
                                    <p:tmPct val="0"/>
                                  </p:iterate>
                                  <p:childTnLst>
                                    <p:animClr clrSpc="rgb" dir="cw">
                                      <p:cBhvr override="childStyle">
                                        <p:cTn id="155" dur="1000" fill="hold"/>
                                        <p:tgtEl>
                                          <p:spTgt spid="3">
                                            <p:txEl>
                                              <p:pRg st="11" end="11"/>
                                            </p:txEl>
                                          </p:spTgt>
                                        </p:tgtEl>
                                        <p:attrNameLst>
                                          <p:attrName>style.color</p:attrName>
                                        </p:attrNameLst>
                                      </p:cBhvr>
                                      <p:to>
                                        <a:srgbClr val="EAC483"/>
                                      </p:to>
                                    </p:animClr>
                                    <p:animClr clrSpc="rgb" dir="cw">
                                      <p:cBhvr>
                                        <p:cTn id="156" dur="1000" fill="hold"/>
                                        <p:tgtEl>
                                          <p:spTgt spid="3">
                                            <p:txEl>
                                              <p:pRg st="11" end="11"/>
                                            </p:txEl>
                                          </p:spTgt>
                                        </p:tgtEl>
                                        <p:attrNameLst>
                                          <p:attrName>fillcolor</p:attrName>
                                        </p:attrNameLst>
                                      </p:cBhvr>
                                      <p:to>
                                        <a:srgbClr val="EAC483"/>
                                      </p:to>
                                    </p:animClr>
                                    <p:set>
                                      <p:cBhvr>
                                        <p:cTn id="157" dur="1000" fill="hold"/>
                                        <p:tgtEl>
                                          <p:spTgt spid="3">
                                            <p:txEl>
                                              <p:pRg st="11" end="11"/>
                                            </p:txEl>
                                          </p:spTgt>
                                        </p:tgtEl>
                                        <p:attrNameLst>
                                          <p:attrName>fill.type</p:attrName>
                                        </p:attrNameLst>
                                      </p:cBhvr>
                                      <p:to>
                                        <p:strVal val="solid"/>
                                      </p:to>
                                    </p:set>
                                    <p:set>
                                      <p:cBhvr>
                                        <p:cTn id="158" dur="1000" fill="hold"/>
                                        <p:tgtEl>
                                          <p:spTgt spid="3">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00743"/>
          </a:xfrm>
        </p:spPr>
        <p:txBody>
          <a:bodyPr>
            <a:normAutofit fontScale="90000"/>
          </a:bodyPr>
          <a:lstStyle/>
          <a:p>
            <a:endParaRPr lang="en-US" dirty="0"/>
          </a:p>
        </p:txBody>
      </p:sp>
      <p:sp>
        <p:nvSpPr>
          <p:cNvPr id="3" name="Content Placeholder 2"/>
          <p:cNvSpPr>
            <a:spLocks noGrp="1"/>
          </p:cNvSpPr>
          <p:nvPr>
            <p:ph idx="1"/>
          </p:nvPr>
        </p:nvSpPr>
        <p:spPr>
          <a:xfrm>
            <a:off x="0" y="1267098"/>
            <a:ext cx="6714309" cy="5590902"/>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In this form the user have to enter the delivery address and user can choose the payment method to buy the products like Debit/card or Net Banking. Amount will be displayed automatically according to items present in cart or single item.</a:t>
            </a:r>
          </a:p>
          <a:p>
            <a:pPr marL="0" indent="0" algn="just">
              <a:buNone/>
            </a:pPr>
            <a:r>
              <a:rPr lang="en-US" sz="2800" dirty="0">
                <a:latin typeface="Times New Roman" panose="02020603050405020304" pitchFamily="18" charset="0"/>
                <a:cs typeface="Times New Roman" panose="02020603050405020304" pitchFamily="18" charset="0"/>
              </a:rPr>
              <a:t> It contains two buttons Back , Next</a:t>
            </a:r>
          </a:p>
          <a:p>
            <a:pPr marL="0" indent="0" algn="just">
              <a:buNone/>
            </a:pPr>
            <a:r>
              <a:rPr lang="en-US" sz="2800" dirty="0">
                <a:latin typeface="Times New Roman" panose="02020603050405020304" pitchFamily="18" charset="0"/>
                <a:cs typeface="Times New Roman" panose="02020603050405020304" pitchFamily="18" charset="0"/>
              </a:rPr>
              <a:t>  Back -It will show cart which allows user to</a:t>
            </a:r>
          </a:p>
          <a:p>
            <a:pPr marL="0" indent="0" algn="just">
              <a:buNone/>
            </a:pPr>
            <a:r>
              <a:rPr lang="en-US" sz="2800" dirty="0">
                <a:latin typeface="Times New Roman" panose="02020603050405020304" pitchFamily="18" charset="0"/>
                <a:cs typeface="Times New Roman" panose="02020603050405020304" pitchFamily="18" charset="0"/>
              </a:rPr>
              <a:t>  modify items of the temporary list         </a:t>
            </a:r>
          </a:p>
          <a:p>
            <a:pPr marL="0" indent="0" algn="just">
              <a:buNone/>
            </a:pPr>
            <a:r>
              <a:rPr lang="en-US" sz="2800" dirty="0">
                <a:latin typeface="Times New Roman" panose="02020603050405020304" pitchFamily="18" charset="0"/>
                <a:cs typeface="Times New Roman" panose="02020603050405020304" pitchFamily="18" charset="0"/>
              </a:rPr>
              <a:t>  Next- It will forwards request to payment     </a:t>
            </a:r>
          </a:p>
          <a:p>
            <a:pPr marL="0" indent="0" algn="just">
              <a:buNone/>
            </a:pPr>
            <a:r>
              <a:rPr lang="en-US" sz="2800" dirty="0">
                <a:latin typeface="Times New Roman" panose="02020603050405020304" pitchFamily="18" charset="0"/>
                <a:cs typeface="Times New Roman" panose="02020603050405020304" pitchFamily="18" charset="0"/>
              </a:rPr>
              <a:t>   page</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7897"/>
            <a:ext cx="12122331" cy="1123406"/>
          </a:xfrm>
          <a:prstGeom prst="rect">
            <a:avLst/>
          </a:prstGeom>
        </p:spPr>
        <p:style>
          <a:lnRef idx="0">
            <a:scrgbClr r="0" g="0" b="0"/>
          </a:lnRef>
          <a:fillRef idx="1003">
            <a:schemeClr val="lt1"/>
          </a:fillRef>
          <a:effectRef idx="0">
            <a:scrgbClr r="0" g="0" b="0"/>
          </a:effectRef>
          <a:fontRef idx="major"/>
        </p:style>
        <p:txBody>
          <a:bodyPr wrap="square" lIns="91440" tIns="45720" rIns="91440" bIns="45720">
            <a:spAutoFit/>
          </a:bodyPr>
          <a:lstStyle/>
          <a:p>
            <a:endParaRPr lang="en-US" sz="6600" b="1" cap="none" spc="0"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lgerian" panose="04020705040A02060702" pitchFamily="82" charset="0"/>
            </a:endParaRPr>
          </a:p>
        </p:txBody>
      </p:sp>
      <p:sp>
        <p:nvSpPr>
          <p:cNvPr id="6" name="Rectangle 5">
            <a:extLst>
              <a:ext uri="{FF2B5EF4-FFF2-40B4-BE49-F238E27FC236}">
                <a16:creationId xmlns:a16="http://schemas.microsoft.com/office/drawing/2014/main" id="{D39A2C46-95D0-46DD-ADB9-0C3A70EDA5DF}"/>
              </a:ext>
            </a:extLst>
          </p:cNvPr>
          <p:cNvSpPr/>
          <p:nvPr/>
        </p:nvSpPr>
        <p:spPr>
          <a:xfrm>
            <a:off x="164593" y="292608"/>
            <a:ext cx="11055096" cy="923330"/>
          </a:xfrm>
          <a:prstGeom prst="rect">
            <a:avLst/>
          </a:prstGeom>
          <a:noFill/>
        </p:spPr>
        <p:txBody>
          <a:bodyPr wrap="square" lIns="91440" tIns="45720" rIns="91440" bIns="45720">
            <a:spAutoFit/>
          </a:bodyPr>
          <a:lstStyle/>
          <a:p>
            <a:r>
              <a:rPr lang="en-US" sz="54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a:t>
            </a:r>
            <a:r>
              <a:rPr lang="en-US" sz="5400" b="1"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F</a:t>
            </a:r>
            <a:r>
              <a:rPr lang="en-US" sz="54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orm 2 :-</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endParaRPr>
          </a:p>
        </p:txBody>
      </p:sp>
      <p:pic>
        <p:nvPicPr>
          <p:cNvPr id="8" name="Picture 7">
            <a:extLst>
              <a:ext uri="{FF2B5EF4-FFF2-40B4-BE49-F238E27FC236}">
                <a16:creationId xmlns:a16="http://schemas.microsoft.com/office/drawing/2014/main" id="{D5682BB0-5304-4D52-B2BA-691D5E0692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14309" y="1532930"/>
            <a:ext cx="5477691" cy="3878580"/>
          </a:xfrm>
          <a:prstGeom prst="rect">
            <a:avLst/>
          </a:prstGeom>
          <a:noFill/>
          <a:ln>
            <a:noFill/>
          </a:ln>
        </p:spPr>
      </p:pic>
    </p:spTree>
    <p:extLst>
      <p:ext uri="{BB962C8B-B14F-4D97-AF65-F5344CB8AC3E}">
        <p14:creationId xmlns:p14="http://schemas.microsoft.com/office/powerpoint/2010/main" val="249806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out)">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3">
                                            <p:txEl>
                                              <p:pRg st="0" end="0"/>
                                            </p:txEl>
                                          </p:spTgt>
                                        </p:tgtEl>
                                        <p:attrNameLst>
                                          <p:attrName>style.color</p:attrName>
                                        </p:attrNameLst>
                                      </p:cBhvr>
                                      <p:to>
                                        <a:srgbClr val="EAC483"/>
                                      </p:to>
                                    </p:animClr>
                                    <p:animClr clrSpc="rgb" dir="cw">
                                      <p:cBhvr>
                                        <p:cTn id="59" dur="500" fill="hold"/>
                                        <p:tgtEl>
                                          <p:spTgt spid="3">
                                            <p:txEl>
                                              <p:pRg st="0" end="0"/>
                                            </p:txEl>
                                          </p:spTgt>
                                        </p:tgtEl>
                                        <p:attrNameLst>
                                          <p:attrName>fillcolor</p:attrName>
                                        </p:attrNameLst>
                                      </p:cBhvr>
                                      <p:to>
                                        <a:srgbClr val="EAC483"/>
                                      </p:to>
                                    </p:animClr>
                                    <p:set>
                                      <p:cBhvr>
                                        <p:cTn id="60" dur="500" fill="hold"/>
                                        <p:tgtEl>
                                          <p:spTgt spid="3">
                                            <p:txEl>
                                              <p:pRg st="0" end="0"/>
                                            </p:txEl>
                                          </p:spTgt>
                                        </p:tgtEl>
                                        <p:attrNameLst>
                                          <p:attrName>fill.type</p:attrName>
                                        </p:attrNameLst>
                                      </p:cBhvr>
                                      <p:to>
                                        <p:strVal val="solid"/>
                                      </p:to>
                                    </p:set>
                                    <p:set>
                                      <p:cBhvr>
                                        <p:cTn id="61" dur="500" fill="hold"/>
                                        <p:tgtEl>
                                          <p:spTgt spid="3">
                                            <p:txEl>
                                              <p:pRg st="0" end="0"/>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9" presetClass="emph" presetSubtype="0" fill="hold" nodeType="clickEffect">
                                  <p:stCondLst>
                                    <p:cond delay="0"/>
                                  </p:stCondLst>
                                  <p:childTnLst>
                                    <p:animClr clrSpc="rgb" dir="cw">
                                      <p:cBhvr override="childStyle">
                                        <p:cTn id="65" dur="500" fill="hold"/>
                                        <p:tgtEl>
                                          <p:spTgt spid="3">
                                            <p:txEl>
                                              <p:pRg st="1" end="1"/>
                                            </p:txEl>
                                          </p:spTgt>
                                        </p:tgtEl>
                                        <p:attrNameLst>
                                          <p:attrName>style.color</p:attrName>
                                        </p:attrNameLst>
                                      </p:cBhvr>
                                      <p:to>
                                        <a:srgbClr val="EAC483"/>
                                      </p:to>
                                    </p:animClr>
                                    <p:animClr clrSpc="rgb" dir="cw">
                                      <p:cBhvr>
                                        <p:cTn id="66" dur="500" fill="hold"/>
                                        <p:tgtEl>
                                          <p:spTgt spid="3">
                                            <p:txEl>
                                              <p:pRg st="1" end="1"/>
                                            </p:txEl>
                                          </p:spTgt>
                                        </p:tgtEl>
                                        <p:attrNameLst>
                                          <p:attrName>fillcolor</p:attrName>
                                        </p:attrNameLst>
                                      </p:cBhvr>
                                      <p:to>
                                        <a:srgbClr val="EAC483"/>
                                      </p:to>
                                    </p:animClr>
                                    <p:set>
                                      <p:cBhvr>
                                        <p:cTn id="67" dur="500" fill="hold"/>
                                        <p:tgtEl>
                                          <p:spTgt spid="3">
                                            <p:txEl>
                                              <p:pRg st="1" end="1"/>
                                            </p:txEl>
                                          </p:spTgt>
                                        </p:tgtEl>
                                        <p:attrNameLst>
                                          <p:attrName>fill.type</p:attrName>
                                        </p:attrNameLst>
                                      </p:cBhvr>
                                      <p:to>
                                        <p:strVal val="solid"/>
                                      </p:to>
                                    </p:set>
                                    <p:set>
                                      <p:cBhvr>
                                        <p:cTn id="68" dur="500" fill="hold"/>
                                        <p:tgtEl>
                                          <p:spTgt spid="3">
                                            <p:txEl>
                                              <p:pRg st="1" end="1"/>
                                            </p:txEl>
                                          </p:spTgt>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9" presetClass="emph" presetSubtype="0" fill="hold" nodeType="clickEffect">
                                  <p:stCondLst>
                                    <p:cond delay="0"/>
                                  </p:stCondLst>
                                  <p:childTnLst>
                                    <p:animClr clrSpc="rgb" dir="cw">
                                      <p:cBhvr override="childStyle">
                                        <p:cTn id="72" dur="500" fill="hold"/>
                                        <p:tgtEl>
                                          <p:spTgt spid="3">
                                            <p:txEl>
                                              <p:pRg st="2" end="2"/>
                                            </p:txEl>
                                          </p:spTgt>
                                        </p:tgtEl>
                                        <p:attrNameLst>
                                          <p:attrName>style.color</p:attrName>
                                        </p:attrNameLst>
                                      </p:cBhvr>
                                      <p:to>
                                        <a:srgbClr val="EAC483"/>
                                      </p:to>
                                    </p:animClr>
                                    <p:animClr clrSpc="rgb" dir="cw">
                                      <p:cBhvr>
                                        <p:cTn id="73" dur="500" fill="hold"/>
                                        <p:tgtEl>
                                          <p:spTgt spid="3">
                                            <p:txEl>
                                              <p:pRg st="2" end="2"/>
                                            </p:txEl>
                                          </p:spTgt>
                                        </p:tgtEl>
                                        <p:attrNameLst>
                                          <p:attrName>fillcolor</p:attrName>
                                        </p:attrNameLst>
                                      </p:cBhvr>
                                      <p:to>
                                        <a:srgbClr val="EAC483"/>
                                      </p:to>
                                    </p:animClr>
                                    <p:set>
                                      <p:cBhvr>
                                        <p:cTn id="74" dur="500" fill="hold"/>
                                        <p:tgtEl>
                                          <p:spTgt spid="3">
                                            <p:txEl>
                                              <p:pRg st="2" end="2"/>
                                            </p:txEl>
                                          </p:spTgt>
                                        </p:tgtEl>
                                        <p:attrNameLst>
                                          <p:attrName>fill.type</p:attrName>
                                        </p:attrNameLst>
                                      </p:cBhvr>
                                      <p:to>
                                        <p:strVal val="solid"/>
                                      </p:to>
                                    </p:set>
                                    <p:set>
                                      <p:cBhvr>
                                        <p:cTn id="75" dur="500" fill="hold"/>
                                        <p:tgtEl>
                                          <p:spTgt spid="3">
                                            <p:txEl>
                                              <p:pRg st="2" end="2"/>
                                            </p:txEl>
                                          </p:spTgt>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9" presetClass="emph" presetSubtype="0" fill="hold" nodeType="clickEffect">
                                  <p:stCondLst>
                                    <p:cond delay="0"/>
                                  </p:stCondLst>
                                  <p:childTnLst>
                                    <p:animClr clrSpc="rgb" dir="cw">
                                      <p:cBhvr override="childStyle">
                                        <p:cTn id="79" dur="500" fill="hold"/>
                                        <p:tgtEl>
                                          <p:spTgt spid="3">
                                            <p:txEl>
                                              <p:pRg st="3" end="3"/>
                                            </p:txEl>
                                          </p:spTgt>
                                        </p:tgtEl>
                                        <p:attrNameLst>
                                          <p:attrName>style.color</p:attrName>
                                        </p:attrNameLst>
                                      </p:cBhvr>
                                      <p:to>
                                        <a:srgbClr val="EAC483"/>
                                      </p:to>
                                    </p:animClr>
                                    <p:animClr clrSpc="rgb" dir="cw">
                                      <p:cBhvr>
                                        <p:cTn id="80" dur="500" fill="hold"/>
                                        <p:tgtEl>
                                          <p:spTgt spid="3">
                                            <p:txEl>
                                              <p:pRg st="3" end="3"/>
                                            </p:txEl>
                                          </p:spTgt>
                                        </p:tgtEl>
                                        <p:attrNameLst>
                                          <p:attrName>fillcolor</p:attrName>
                                        </p:attrNameLst>
                                      </p:cBhvr>
                                      <p:to>
                                        <a:srgbClr val="EAC483"/>
                                      </p:to>
                                    </p:animClr>
                                    <p:set>
                                      <p:cBhvr>
                                        <p:cTn id="81" dur="500" fill="hold"/>
                                        <p:tgtEl>
                                          <p:spTgt spid="3">
                                            <p:txEl>
                                              <p:pRg st="3" end="3"/>
                                            </p:txEl>
                                          </p:spTgt>
                                        </p:tgtEl>
                                        <p:attrNameLst>
                                          <p:attrName>fill.type</p:attrName>
                                        </p:attrNameLst>
                                      </p:cBhvr>
                                      <p:to>
                                        <p:strVal val="solid"/>
                                      </p:to>
                                    </p:set>
                                    <p:set>
                                      <p:cBhvr>
                                        <p:cTn id="82" dur="500" fill="hold"/>
                                        <p:tgtEl>
                                          <p:spTgt spid="3">
                                            <p:txEl>
                                              <p:pRg st="3" end="3"/>
                                            </p:txEl>
                                          </p:spTgt>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9" presetClass="emph" presetSubtype="0" fill="hold" nodeType="clickEffect">
                                  <p:stCondLst>
                                    <p:cond delay="0"/>
                                  </p:stCondLst>
                                  <p:childTnLst>
                                    <p:animClr clrSpc="rgb" dir="cw">
                                      <p:cBhvr override="childStyle">
                                        <p:cTn id="86" dur="500" fill="hold"/>
                                        <p:tgtEl>
                                          <p:spTgt spid="3">
                                            <p:txEl>
                                              <p:pRg st="4" end="4"/>
                                            </p:txEl>
                                          </p:spTgt>
                                        </p:tgtEl>
                                        <p:attrNameLst>
                                          <p:attrName>style.color</p:attrName>
                                        </p:attrNameLst>
                                      </p:cBhvr>
                                      <p:to>
                                        <a:srgbClr val="EAC483"/>
                                      </p:to>
                                    </p:animClr>
                                    <p:animClr clrSpc="rgb" dir="cw">
                                      <p:cBhvr>
                                        <p:cTn id="87" dur="500" fill="hold"/>
                                        <p:tgtEl>
                                          <p:spTgt spid="3">
                                            <p:txEl>
                                              <p:pRg st="4" end="4"/>
                                            </p:txEl>
                                          </p:spTgt>
                                        </p:tgtEl>
                                        <p:attrNameLst>
                                          <p:attrName>fillcolor</p:attrName>
                                        </p:attrNameLst>
                                      </p:cBhvr>
                                      <p:to>
                                        <a:srgbClr val="EAC483"/>
                                      </p:to>
                                    </p:animClr>
                                    <p:set>
                                      <p:cBhvr>
                                        <p:cTn id="88" dur="500" fill="hold"/>
                                        <p:tgtEl>
                                          <p:spTgt spid="3">
                                            <p:txEl>
                                              <p:pRg st="4" end="4"/>
                                            </p:txEl>
                                          </p:spTgt>
                                        </p:tgtEl>
                                        <p:attrNameLst>
                                          <p:attrName>fill.type</p:attrName>
                                        </p:attrNameLst>
                                      </p:cBhvr>
                                      <p:to>
                                        <p:strVal val="solid"/>
                                      </p:to>
                                    </p:set>
                                    <p:set>
                                      <p:cBhvr>
                                        <p:cTn id="89" dur="500" fill="hold"/>
                                        <p:tgtEl>
                                          <p:spTgt spid="3">
                                            <p:txEl>
                                              <p:pRg st="4" end="4"/>
                                            </p:txEl>
                                          </p:spTgt>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9" presetClass="emph" presetSubtype="0" fill="hold" nodeType="clickEffect">
                                  <p:stCondLst>
                                    <p:cond delay="0"/>
                                  </p:stCondLst>
                                  <p:childTnLst>
                                    <p:animClr clrSpc="rgb" dir="cw">
                                      <p:cBhvr override="childStyle">
                                        <p:cTn id="93" dur="500" fill="hold"/>
                                        <p:tgtEl>
                                          <p:spTgt spid="3">
                                            <p:txEl>
                                              <p:pRg st="5" end="5"/>
                                            </p:txEl>
                                          </p:spTgt>
                                        </p:tgtEl>
                                        <p:attrNameLst>
                                          <p:attrName>style.color</p:attrName>
                                        </p:attrNameLst>
                                      </p:cBhvr>
                                      <p:to>
                                        <a:srgbClr val="EAC483"/>
                                      </p:to>
                                    </p:animClr>
                                    <p:animClr clrSpc="rgb" dir="cw">
                                      <p:cBhvr>
                                        <p:cTn id="94" dur="500" fill="hold"/>
                                        <p:tgtEl>
                                          <p:spTgt spid="3">
                                            <p:txEl>
                                              <p:pRg st="5" end="5"/>
                                            </p:txEl>
                                          </p:spTgt>
                                        </p:tgtEl>
                                        <p:attrNameLst>
                                          <p:attrName>fillcolor</p:attrName>
                                        </p:attrNameLst>
                                      </p:cBhvr>
                                      <p:to>
                                        <a:srgbClr val="EAC483"/>
                                      </p:to>
                                    </p:animClr>
                                    <p:set>
                                      <p:cBhvr>
                                        <p:cTn id="95" dur="500" fill="hold"/>
                                        <p:tgtEl>
                                          <p:spTgt spid="3">
                                            <p:txEl>
                                              <p:pRg st="5" end="5"/>
                                            </p:txEl>
                                          </p:spTgt>
                                        </p:tgtEl>
                                        <p:attrNameLst>
                                          <p:attrName>fill.type</p:attrName>
                                        </p:attrNameLst>
                                      </p:cBhvr>
                                      <p:to>
                                        <p:strVal val="solid"/>
                                      </p:to>
                                    </p:set>
                                    <p:set>
                                      <p:cBhvr>
                                        <p:cTn id="96"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a:off x="0" y="1593669"/>
            <a:ext cx="6230984" cy="526433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page displays when user choose payment</a:t>
            </a:r>
          </a:p>
          <a:p>
            <a:pPr marL="0" indent="0">
              <a:buNone/>
            </a:pPr>
            <a:r>
              <a:rPr lang="en-US" sz="2400" dirty="0">
                <a:latin typeface="Times New Roman" panose="02020603050405020304" pitchFamily="18" charset="0"/>
                <a:cs typeface="Times New Roman" panose="02020603050405020304" pitchFamily="18" charset="0"/>
              </a:rPr>
              <a:t>through Debit/Credit card .In this page user has to enter his card details and OTP generated</a:t>
            </a:r>
          </a:p>
          <a:p>
            <a:pPr marL="0" indent="0">
              <a:buNone/>
            </a:pPr>
            <a:r>
              <a:rPr lang="en-US" sz="2400" dirty="0">
                <a:latin typeface="Times New Roman" panose="02020603050405020304" pitchFamily="18" charset="0"/>
                <a:cs typeface="Times New Roman" panose="02020603050405020304" pitchFamily="18" charset="0"/>
              </a:rPr>
              <a:t>It contains two buttons</a:t>
            </a:r>
          </a:p>
          <a:p>
            <a:pPr marL="0" indent="0">
              <a:buNone/>
            </a:pPr>
            <a:r>
              <a:rPr lang="en-US" sz="2400" dirty="0">
                <a:latin typeface="Times New Roman" panose="02020603050405020304" pitchFamily="18" charset="0"/>
                <a:cs typeface="Times New Roman" panose="02020603050405020304" pitchFamily="18" charset="0"/>
              </a:rPr>
              <a:t>Finish - If details got entered it will displays</a:t>
            </a:r>
          </a:p>
          <a:p>
            <a:pPr marL="0" indent="0">
              <a:buNone/>
            </a:pPr>
            <a:r>
              <a:rPr lang="en-US" sz="2400" dirty="0">
                <a:latin typeface="Times New Roman" panose="02020603050405020304" pitchFamily="18" charset="0"/>
                <a:cs typeface="Times New Roman" panose="02020603050405020304" pitchFamily="18" charset="0"/>
              </a:rPr>
              <a:t> message  showing payment done successfully if</a:t>
            </a:r>
          </a:p>
          <a:p>
            <a:pPr marL="0" indent="0">
              <a:buNone/>
            </a:pPr>
            <a:r>
              <a:rPr lang="en-US" sz="2400" dirty="0">
                <a:latin typeface="Times New Roman" panose="02020603050405020304" pitchFamily="18" charset="0"/>
                <a:cs typeface="Times New Roman" panose="02020603050405020304" pitchFamily="18" charset="0"/>
              </a:rPr>
              <a:t>Some of the text box left empty then it will display a message asking enter proper details</a:t>
            </a:r>
          </a:p>
          <a:p>
            <a:pPr marL="0" indent="0">
              <a:buNone/>
            </a:pPr>
            <a:r>
              <a:rPr lang="en-US" sz="2400" dirty="0">
                <a:latin typeface="Times New Roman" panose="02020603050405020304" pitchFamily="18" charset="0"/>
                <a:cs typeface="Times New Roman" panose="02020603050405020304" pitchFamily="18" charset="0"/>
              </a:rPr>
              <a:t>Back –it will direct your request to form2</a:t>
            </a:r>
          </a:p>
          <a:p>
            <a:pPr marL="0" indent="0">
              <a:buNone/>
            </a:pPr>
            <a:endParaRPr lang="en-US" sz="2400" dirty="0"/>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89508" y="248529"/>
            <a:ext cx="6500498"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Form 3 :-</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BC892034-2A35-461E-A959-F6B3CC50D4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460" y="2027538"/>
            <a:ext cx="5844540" cy="4038600"/>
          </a:xfrm>
          <a:prstGeom prst="rect">
            <a:avLst/>
          </a:prstGeom>
          <a:noFill/>
          <a:ln>
            <a:noFill/>
          </a:ln>
        </p:spPr>
      </p:pic>
    </p:spTree>
    <p:extLst>
      <p:ext uri="{BB962C8B-B14F-4D97-AF65-F5344CB8AC3E}">
        <p14:creationId xmlns:p14="http://schemas.microsoft.com/office/powerpoint/2010/main" val="99027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nodeType="clickEffect">
                                  <p:stCondLst>
                                    <p:cond delay="0"/>
                                  </p:stCondLst>
                                  <p:childTnLst>
                                    <p:animClr clrSpc="rgb" dir="cw">
                                      <p:cBhvr override="childStyle">
                                        <p:cTn id="59" dur="2000" fill="hold"/>
                                        <p:tgtEl>
                                          <p:spTgt spid="3">
                                            <p:txEl>
                                              <p:pRg st="0" end="0"/>
                                            </p:txEl>
                                          </p:spTgt>
                                        </p:tgtEl>
                                        <p:attrNameLst>
                                          <p:attrName>style.color</p:attrName>
                                        </p:attrNameLst>
                                      </p:cBhvr>
                                      <p:to>
                                        <a:srgbClr val="EAC483"/>
                                      </p:to>
                                    </p:animClr>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2000" fill="hold"/>
                                        <p:tgtEl>
                                          <p:spTgt spid="3">
                                            <p:txEl>
                                              <p:pRg st="1" end="1"/>
                                            </p:txEl>
                                          </p:spTgt>
                                        </p:tgtEl>
                                        <p:attrNameLst>
                                          <p:attrName>style.color</p:attrName>
                                        </p:attrNameLst>
                                      </p:cBhvr>
                                      <p:to>
                                        <a:srgbClr val="EAC483"/>
                                      </p:to>
                                    </p:animClr>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override="childStyle">
                                        <p:cTn id="67" dur="2000" fill="hold"/>
                                        <p:tgtEl>
                                          <p:spTgt spid="3">
                                            <p:txEl>
                                              <p:pRg st="2" end="2"/>
                                            </p:txEl>
                                          </p:spTgt>
                                        </p:tgtEl>
                                        <p:attrNameLst>
                                          <p:attrName>style.color</p:attrName>
                                        </p:attrNameLst>
                                      </p:cBhvr>
                                      <p:to>
                                        <a:srgbClr val="EAC483"/>
                                      </p:to>
                                    </p:animClr>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nodeType="clickEffect">
                                  <p:stCondLst>
                                    <p:cond delay="0"/>
                                  </p:stCondLst>
                                  <p:childTnLst>
                                    <p:animClr clrSpc="rgb" dir="cw">
                                      <p:cBhvr override="childStyle">
                                        <p:cTn id="71" dur="2000" fill="hold"/>
                                        <p:tgtEl>
                                          <p:spTgt spid="3">
                                            <p:txEl>
                                              <p:pRg st="3" end="3"/>
                                            </p:txEl>
                                          </p:spTgt>
                                        </p:tgtEl>
                                        <p:attrNameLst>
                                          <p:attrName>style.color</p:attrName>
                                        </p:attrNameLst>
                                      </p:cBhvr>
                                      <p:to>
                                        <a:srgbClr val="EAC483"/>
                                      </p:to>
                                    </p:animClr>
                                  </p:childTnLst>
                                </p:cTn>
                              </p:par>
                            </p:childTnLst>
                          </p:cTn>
                        </p:par>
                      </p:childTnLst>
                    </p:cTn>
                  </p:par>
                  <p:par>
                    <p:cTn id="72" fill="hold">
                      <p:stCondLst>
                        <p:cond delay="indefinite"/>
                      </p:stCondLst>
                      <p:childTnLst>
                        <p:par>
                          <p:cTn id="73" fill="hold">
                            <p:stCondLst>
                              <p:cond delay="0"/>
                            </p:stCondLst>
                            <p:childTnLst>
                              <p:par>
                                <p:cTn id="74" presetID="3" presetClass="emph" presetSubtype="2" fill="hold" nodeType="clickEffect">
                                  <p:stCondLst>
                                    <p:cond delay="0"/>
                                  </p:stCondLst>
                                  <p:childTnLst>
                                    <p:animClr clrSpc="rgb" dir="cw">
                                      <p:cBhvr override="childStyle">
                                        <p:cTn id="75" dur="2000" fill="hold"/>
                                        <p:tgtEl>
                                          <p:spTgt spid="3">
                                            <p:txEl>
                                              <p:pRg st="4" end="4"/>
                                            </p:txEl>
                                          </p:spTgt>
                                        </p:tgtEl>
                                        <p:attrNameLst>
                                          <p:attrName>style.color</p:attrName>
                                        </p:attrNameLst>
                                      </p:cBhvr>
                                      <p:to>
                                        <a:srgbClr val="EAC483"/>
                                      </p:to>
                                    </p:animClr>
                                  </p:childTnLst>
                                </p:cTn>
                              </p:par>
                            </p:childTnLst>
                          </p:cTn>
                        </p:par>
                      </p:childTnLst>
                    </p:cTn>
                  </p:par>
                  <p:par>
                    <p:cTn id="76" fill="hold">
                      <p:stCondLst>
                        <p:cond delay="indefinite"/>
                      </p:stCondLst>
                      <p:childTnLst>
                        <p:par>
                          <p:cTn id="77" fill="hold">
                            <p:stCondLst>
                              <p:cond delay="0"/>
                            </p:stCondLst>
                            <p:childTnLst>
                              <p:par>
                                <p:cTn id="78" presetID="3" presetClass="emph" presetSubtype="2" fill="hold" nodeType="clickEffect">
                                  <p:stCondLst>
                                    <p:cond delay="0"/>
                                  </p:stCondLst>
                                  <p:childTnLst>
                                    <p:animClr clrSpc="rgb" dir="cw">
                                      <p:cBhvr override="childStyle">
                                        <p:cTn id="79" dur="2000" fill="hold"/>
                                        <p:tgtEl>
                                          <p:spTgt spid="3">
                                            <p:txEl>
                                              <p:pRg st="5" end="5"/>
                                            </p:txEl>
                                          </p:spTgt>
                                        </p:tgtEl>
                                        <p:attrNameLst>
                                          <p:attrName>style.color</p:attrName>
                                        </p:attrNameLst>
                                      </p:cBhvr>
                                      <p:to>
                                        <a:srgbClr val="EAC483"/>
                                      </p:to>
                                    </p:animClr>
                                  </p:childTnLst>
                                </p:cTn>
                              </p:par>
                            </p:childTnLst>
                          </p:cTn>
                        </p:par>
                      </p:childTnLst>
                    </p:cTn>
                  </p:par>
                  <p:par>
                    <p:cTn id="80" fill="hold">
                      <p:stCondLst>
                        <p:cond delay="indefinite"/>
                      </p:stCondLst>
                      <p:childTnLst>
                        <p:par>
                          <p:cTn id="81" fill="hold">
                            <p:stCondLst>
                              <p:cond delay="0"/>
                            </p:stCondLst>
                            <p:childTnLst>
                              <p:par>
                                <p:cTn id="82" presetID="3" presetClass="emph" presetSubtype="2" fill="hold" nodeType="clickEffect">
                                  <p:stCondLst>
                                    <p:cond delay="0"/>
                                  </p:stCondLst>
                                  <p:childTnLst>
                                    <p:animClr clrSpc="rgb" dir="cw">
                                      <p:cBhvr override="childStyle">
                                        <p:cTn id="83" dur="2000" fill="hold"/>
                                        <p:tgtEl>
                                          <p:spTgt spid="3">
                                            <p:txEl>
                                              <p:pRg st="6" end="6"/>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a:off x="0" y="1593669"/>
            <a:ext cx="6230984" cy="526433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page displays when user choose payment</a:t>
            </a:r>
          </a:p>
          <a:p>
            <a:pPr marL="0" indent="0">
              <a:buNone/>
            </a:pPr>
            <a:r>
              <a:rPr lang="en-US" dirty="0">
                <a:latin typeface="Times New Roman" panose="02020603050405020304" pitchFamily="18" charset="0"/>
                <a:cs typeface="Times New Roman" panose="02020603050405020304" pitchFamily="18" charset="0"/>
              </a:rPr>
              <a:t>through Net Banking .In this page user has to enter his  details and OTP generated</a:t>
            </a:r>
          </a:p>
          <a:p>
            <a:pPr marL="0" indent="0">
              <a:buNone/>
            </a:pPr>
            <a:r>
              <a:rPr lang="en-US" dirty="0">
                <a:latin typeface="Times New Roman" panose="02020603050405020304" pitchFamily="18" charset="0"/>
                <a:cs typeface="Times New Roman" panose="02020603050405020304" pitchFamily="18" charset="0"/>
              </a:rPr>
              <a:t>It contains two buttons</a:t>
            </a:r>
          </a:p>
          <a:p>
            <a:pPr marL="0" indent="0">
              <a:buNone/>
            </a:pPr>
            <a:r>
              <a:rPr lang="en-US" dirty="0">
                <a:latin typeface="Times New Roman" panose="02020603050405020304" pitchFamily="18" charset="0"/>
                <a:cs typeface="Times New Roman" panose="02020603050405020304" pitchFamily="18" charset="0"/>
              </a:rPr>
              <a:t>Finish - If details got entered it will displays</a:t>
            </a:r>
          </a:p>
          <a:p>
            <a:pPr marL="0" indent="0">
              <a:buNone/>
            </a:pPr>
            <a:r>
              <a:rPr lang="en-US" dirty="0">
                <a:latin typeface="Times New Roman" panose="02020603050405020304" pitchFamily="18" charset="0"/>
                <a:cs typeface="Times New Roman" panose="02020603050405020304" pitchFamily="18" charset="0"/>
              </a:rPr>
              <a:t> message  showing payment done successfully if</a:t>
            </a:r>
          </a:p>
          <a:p>
            <a:pPr marL="0" indent="0">
              <a:buNone/>
            </a:pPr>
            <a:r>
              <a:rPr lang="en-US" dirty="0">
                <a:latin typeface="Times New Roman" panose="02020603050405020304" pitchFamily="18" charset="0"/>
                <a:cs typeface="Times New Roman" panose="02020603050405020304" pitchFamily="18" charset="0"/>
              </a:rPr>
              <a:t>Some of the text box left empty then it will display a message asking enter proper details</a:t>
            </a:r>
          </a:p>
          <a:p>
            <a:pPr marL="0" indent="0">
              <a:buNone/>
            </a:pPr>
            <a:r>
              <a:rPr lang="en-US" dirty="0">
                <a:latin typeface="Times New Roman" panose="02020603050405020304" pitchFamily="18" charset="0"/>
                <a:cs typeface="Times New Roman" panose="02020603050405020304" pitchFamily="18" charset="0"/>
              </a:rPr>
              <a:t>Back –it will direct your request to form2</a:t>
            </a:r>
          </a:p>
          <a:p>
            <a:endParaRPr lang="en-US" dirty="0"/>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181680" y="248529"/>
            <a:ext cx="6684843"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Form </a:t>
            </a:r>
            <a:r>
              <a:rPr lang="en-US" sz="6000" b="1"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4</a:t>
            </a: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33D3A211-2A6A-4D5C-A519-BAF408B4BA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77940" y="1814486"/>
            <a:ext cx="5814060" cy="4168140"/>
          </a:xfrm>
          <a:prstGeom prst="rect">
            <a:avLst/>
          </a:prstGeom>
          <a:noFill/>
          <a:ln>
            <a:noFill/>
          </a:ln>
        </p:spPr>
      </p:pic>
    </p:spTree>
    <p:extLst>
      <p:ext uri="{BB962C8B-B14F-4D97-AF65-F5344CB8AC3E}">
        <p14:creationId xmlns:p14="http://schemas.microsoft.com/office/powerpoint/2010/main" val="1333138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nodeType="clickEffect">
                                  <p:stCondLst>
                                    <p:cond delay="0"/>
                                  </p:stCondLst>
                                  <p:childTnLst>
                                    <p:animClr clrSpc="rgb" dir="cw">
                                      <p:cBhvr override="childStyle">
                                        <p:cTn id="59" dur="2000" fill="hold"/>
                                        <p:tgtEl>
                                          <p:spTgt spid="3">
                                            <p:txEl>
                                              <p:pRg st="0" end="0"/>
                                            </p:txEl>
                                          </p:spTgt>
                                        </p:tgtEl>
                                        <p:attrNameLst>
                                          <p:attrName>style.color</p:attrName>
                                        </p:attrNameLst>
                                      </p:cBhvr>
                                      <p:to>
                                        <a:srgbClr val="EAC483"/>
                                      </p:to>
                                    </p:animClr>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2000" fill="hold"/>
                                        <p:tgtEl>
                                          <p:spTgt spid="3">
                                            <p:txEl>
                                              <p:pRg st="1" end="1"/>
                                            </p:txEl>
                                          </p:spTgt>
                                        </p:tgtEl>
                                        <p:attrNameLst>
                                          <p:attrName>style.color</p:attrName>
                                        </p:attrNameLst>
                                      </p:cBhvr>
                                      <p:to>
                                        <a:srgbClr val="EAC483"/>
                                      </p:to>
                                    </p:animClr>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override="childStyle">
                                        <p:cTn id="67" dur="2000" fill="hold"/>
                                        <p:tgtEl>
                                          <p:spTgt spid="3">
                                            <p:txEl>
                                              <p:pRg st="2" end="2"/>
                                            </p:txEl>
                                          </p:spTgt>
                                        </p:tgtEl>
                                        <p:attrNameLst>
                                          <p:attrName>style.color</p:attrName>
                                        </p:attrNameLst>
                                      </p:cBhvr>
                                      <p:to>
                                        <a:srgbClr val="EAC483"/>
                                      </p:to>
                                    </p:animClr>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nodeType="clickEffect">
                                  <p:stCondLst>
                                    <p:cond delay="0"/>
                                  </p:stCondLst>
                                  <p:childTnLst>
                                    <p:animClr clrSpc="rgb" dir="cw">
                                      <p:cBhvr override="childStyle">
                                        <p:cTn id="71" dur="2000" fill="hold"/>
                                        <p:tgtEl>
                                          <p:spTgt spid="3">
                                            <p:txEl>
                                              <p:pRg st="3" end="3"/>
                                            </p:txEl>
                                          </p:spTgt>
                                        </p:tgtEl>
                                        <p:attrNameLst>
                                          <p:attrName>style.color</p:attrName>
                                        </p:attrNameLst>
                                      </p:cBhvr>
                                      <p:to>
                                        <a:srgbClr val="EAC483"/>
                                      </p:to>
                                    </p:animClr>
                                  </p:childTnLst>
                                </p:cTn>
                              </p:par>
                            </p:childTnLst>
                          </p:cTn>
                        </p:par>
                      </p:childTnLst>
                    </p:cTn>
                  </p:par>
                  <p:par>
                    <p:cTn id="72" fill="hold">
                      <p:stCondLst>
                        <p:cond delay="indefinite"/>
                      </p:stCondLst>
                      <p:childTnLst>
                        <p:par>
                          <p:cTn id="73" fill="hold">
                            <p:stCondLst>
                              <p:cond delay="0"/>
                            </p:stCondLst>
                            <p:childTnLst>
                              <p:par>
                                <p:cTn id="74" presetID="3" presetClass="emph" presetSubtype="2" fill="hold" nodeType="clickEffect">
                                  <p:stCondLst>
                                    <p:cond delay="0"/>
                                  </p:stCondLst>
                                  <p:childTnLst>
                                    <p:animClr clrSpc="rgb" dir="cw">
                                      <p:cBhvr override="childStyle">
                                        <p:cTn id="75" dur="2000" fill="hold"/>
                                        <p:tgtEl>
                                          <p:spTgt spid="3">
                                            <p:txEl>
                                              <p:pRg st="4" end="4"/>
                                            </p:txEl>
                                          </p:spTgt>
                                        </p:tgtEl>
                                        <p:attrNameLst>
                                          <p:attrName>style.color</p:attrName>
                                        </p:attrNameLst>
                                      </p:cBhvr>
                                      <p:to>
                                        <a:srgbClr val="EAC483"/>
                                      </p:to>
                                    </p:animClr>
                                  </p:childTnLst>
                                </p:cTn>
                              </p:par>
                            </p:childTnLst>
                          </p:cTn>
                        </p:par>
                      </p:childTnLst>
                    </p:cTn>
                  </p:par>
                  <p:par>
                    <p:cTn id="76" fill="hold">
                      <p:stCondLst>
                        <p:cond delay="indefinite"/>
                      </p:stCondLst>
                      <p:childTnLst>
                        <p:par>
                          <p:cTn id="77" fill="hold">
                            <p:stCondLst>
                              <p:cond delay="0"/>
                            </p:stCondLst>
                            <p:childTnLst>
                              <p:par>
                                <p:cTn id="78" presetID="3" presetClass="emph" presetSubtype="2" fill="hold" nodeType="clickEffect">
                                  <p:stCondLst>
                                    <p:cond delay="0"/>
                                  </p:stCondLst>
                                  <p:childTnLst>
                                    <p:animClr clrSpc="rgb" dir="cw">
                                      <p:cBhvr override="childStyle">
                                        <p:cTn id="79" dur="2000" fill="hold"/>
                                        <p:tgtEl>
                                          <p:spTgt spid="3">
                                            <p:txEl>
                                              <p:pRg st="5" end="5"/>
                                            </p:txEl>
                                          </p:spTgt>
                                        </p:tgtEl>
                                        <p:attrNameLst>
                                          <p:attrName>style.color</p:attrName>
                                        </p:attrNameLst>
                                      </p:cBhvr>
                                      <p:to>
                                        <a:srgbClr val="EAC483"/>
                                      </p:to>
                                    </p:animClr>
                                  </p:childTnLst>
                                </p:cTn>
                              </p:par>
                            </p:childTnLst>
                          </p:cTn>
                        </p:par>
                      </p:childTnLst>
                    </p:cTn>
                  </p:par>
                  <p:par>
                    <p:cTn id="80" fill="hold">
                      <p:stCondLst>
                        <p:cond delay="indefinite"/>
                      </p:stCondLst>
                      <p:childTnLst>
                        <p:par>
                          <p:cTn id="81" fill="hold">
                            <p:stCondLst>
                              <p:cond delay="0"/>
                            </p:stCondLst>
                            <p:childTnLst>
                              <p:par>
                                <p:cTn id="82" presetID="3" presetClass="emph" presetSubtype="2" fill="hold" nodeType="clickEffect">
                                  <p:stCondLst>
                                    <p:cond delay="0"/>
                                  </p:stCondLst>
                                  <p:childTnLst>
                                    <p:animClr clrSpc="rgb" dir="cw">
                                      <p:cBhvr override="childStyle">
                                        <p:cTn id="83" dur="2000" fill="hold"/>
                                        <p:tgtEl>
                                          <p:spTgt spid="3">
                                            <p:txEl>
                                              <p:pRg st="6" end="6"/>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a:off x="0" y="1593669"/>
            <a:ext cx="6230984" cy="5264331"/>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 Login Page</a:t>
            </a:r>
          </a:p>
          <a:p>
            <a:pPr marL="0" indent="0">
              <a:buNone/>
            </a:pPr>
            <a:r>
              <a:rPr lang="en-US" sz="2800" dirty="0">
                <a:latin typeface="Times New Roman" panose="02020603050405020304" pitchFamily="18" charset="0"/>
                <a:cs typeface="Times New Roman" panose="02020603050405020304" pitchFamily="18" charset="0"/>
              </a:rPr>
              <a:t>User has to enter his details like :</a:t>
            </a:r>
          </a:p>
          <a:p>
            <a:pPr marL="0" indent="0">
              <a:buNone/>
            </a:pPr>
            <a:r>
              <a:rPr lang="en-US" sz="2800" dirty="0">
                <a:latin typeface="Times New Roman" panose="02020603050405020304" pitchFamily="18" charset="0"/>
                <a:cs typeface="Times New Roman" panose="02020603050405020304" pitchFamily="18" charset="0"/>
              </a:rPr>
              <a:t>User Name</a:t>
            </a:r>
          </a:p>
          <a:p>
            <a:pPr marL="0" indent="0">
              <a:buNone/>
            </a:pPr>
            <a:r>
              <a:rPr lang="en-US" sz="2800" dirty="0">
                <a:latin typeface="Times New Roman" panose="02020603050405020304" pitchFamily="18" charset="0"/>
                <a:cs typeface="Times New Roman" panose="02020603050405020304" pitchFamily="18" charset="0"/>
              </a:rPr>
              <a:t>Password</a:t>
            </a:r>
          </a:p>
          <a:p>
            <a:pPr marL="0" indent="0">
              <a:buNone/>
            </a:pPr>
            <a:r>
              <a:rPr lang="en-US" sz="2800" dirty="0">
                <a:latin typeface="Times New Roman" panose="02020603050405020304" pitchFamily="18" charset="0"/>
                <a:cs typeface="Times New Roman" panose="02020603050405020304" pitchFamily="18" charset="0"/>
              </a:rPr>
              <a:t>This page contains two buttons</a:t>
            </a:r>
          </a:p>
          <a:p>
            <a:pPr marL="0" indent="0">
              <a:buNone/>
            </a:pPr>
            <a:r>
              <a:rPr lang="en-US" sz="2800" dirty="0">
                <a:latin typeface="Times New Roman" panose="02020603050405020304" pitchFamily="18" charset="0"/>
                <a:cs typeface="Times New Roman" panose="02020603050405020304" pitchFamily="18" charset="0"/>
              </a:rPr>
              <a:t>Finish - If details got entered successfully it will forwards request to form2 if</a:t>
            </a:r>
          </a:p>
          <a:p>
            <a:pPr marL="0" indent="0">
              <a:buNone/>
            </a:pPr>
            <a:r>
              <a:rPr lang="en-US" sz="2800" dirty="0">
                <a:latin typeface="Times New Roman" panose="02020603050405020304" pitchFamily="18" charset="0"/>
                <a:cs typeface="Times New Roman" panose="02020603050405020304" pitchFamily="18" charset="0"/>
              </a:rPr>
              <a:t>Some of the text box left empty then it will display a message asking enter proper details</a:t>
            </a:r>
          </a:p>
          <a:p>
            <a:pPr marL="0" indent="0">
              <a:buNone/>
            </a:pPr>
            <a:r>
              <a:rPr lang="en-US" sz="2800" dirty="0">
                <a:latin typeface="Times New Roman" panose="02020603050405020304" pitchFamily="18" charset="0"/>
                <a:cs typeface="Times New Roman" panose="02020603050405020304" pitchFamily="18" charset="0"/>
              </a:rPr>
              <a:t>Back –it will direct your request to form1</a:t>
            </a:r>
          </a:p>
          <a:p>
            <a:pPr marL="0" indent="0">
              <a:buNone/>
            </a:pPr>
            <a:endParaRPr lang="en-US" sz="2600" dirty="0"/>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277861" y="248529"/>
            <a:ext cx="6877204"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Form 5 :-</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10B9B500-C047-4504-AF94-993DFA00B6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30984" y="2661852"/>
            <a:ext cx="5844540" cy="2819400"/>
          </a:xfrm>
          <a:prstGeom prst="rect">
            <a:avLst/>
          </a:prstGeom>
          <a:noFill/>
          <a:ln>
            <a:noFill/>
          </a:ln>
        </p:spPr>
      </p:pic>
    </p:spTree>
    <p:extLst>
      <p:ext uri="{BB962C8B-B14F-4D97-AF65-F5344CB8AC3E}">
        <p14:creationId xmlns:p14="http://schemas.microsoft.com/office/powerpoint/2010/main" val="51851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barn(inVertical)">
                                      <p:cBhvr>
                                        <p:cTn id="60" dur="5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mph" presetSubtype="2" fill="hold" nodeType="clickEffect">
                                  <p:stCondLst>
                                    <p:cond delay="0"/>
                                  </p:stCondLst>
                                  <p:childTnLst>
                                    <p:animClr clrSpc="rgb" dir="cw">
                                      <p:cBhvr override="childStyle">
                                        <p:cTn id="64" dur="2000" fill="hold"/>
                                        <p:tgtEl>
                                          <p:spTgt spid="3">
                                            <p:txEl>
                                              <p:pRg st="0" end="0"/>
                                            </p:txEl>
                                          </p:spTgt>
                                        </p:tgtEl>
                                        <p:attrNameLst>
                                          <p:attrName>style.color</p:attrName>
                                        </p:attrNameLst>
                                      </p:cBhvr>
                                      <p:to>
                                        <a:srgbClr val="EAC483"/>
                                      </p:to>
                                    </p:animClr>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nodeType="clickEffect">
                                  <p:stCondLst>
                                    <p:cond delay="0"/>
                                  </p:stCondLst>
                                  <p:childTnLst>
                                    <p:animClr clrSpc="rgb" dir="cw">
                                      <p:cBhvr override="childStyle">
                                        <p:cTn id="68" dur="2000" fill="hold"/>
                                        <p:tgtEl>
                                          <p:spTgt spid="3">
                                            <p:txEl>
                                              <p:pRg st="1" end="1"/>
                                            </p:txEl>
                                          </p:spTgt>
                                        </p:tgtEl>
                                        <p:attrNameLst>
                                          <p:attrName>style.color</p:attrName>
                                        </p:attrNameLst>
                                      </p:cBhvr>
                                      <p:to>
                                        <a:srgbClr val="EAC483"/>
                                      </p:to>
                                    </p:animClr>
                                  </p:childTnLst>
                                </p:cTn>
                              </p:par>
                            </p:childTnLst>
                          </p:cTn>
                        </p:par>
                      </p:childTnLst>
                    </p:cTn>
                  </p:par>
                  <p:par>
                    <p:cTn id="69" fill="hold">
                      <p:stCondLst>
                        <p:cond delay="indefinite"/>
                      </p:stCondLst>
                      <p:childTnLst>
                        <p:par>
                          <p:cTn id="70" fill="hold">
                            <p:stCondLst>
                              <p:cond delay="0"/>
                            </p:stCondLst>
                            <p:childTnLst>
                              <p:par>
                                <p:cTn id="71" presetID="3" presetClass="emph" presetSubtype="2" fill="hold" nodeType="clickEffect">
                                  <p:stCondLst>
                                    <p:cond delay="0"/>
                                  </p:stCondLst>
                                  <p:childTnLst>
                                    <p:animClr clrSpc="rgb" dir="cw">
                                      <p:cBhvr override="childStyle">
                                        <p:cTn id="72" dur="2000" fill="hold"/>
                                        <p:tgtEl>
                                          <p:spTgt spid="3">
                                            <p:txEl>
                                              <p:pRg st="2" end="2"/>
                                            </p:txEl>
                                          </p:spTgt>
                                        </p:tgtEl>
                                        <p:attrNameLst>
                                          <p:attrName>style.color</p:attrName>
                                        </p:attrNameLst>
                                      </p:cBhvr>
                                      <p:to>
                                        <a:srgbClr val="EAC483"/>
                                      </p:to>
                                    </p:animClr>
                                  </p:childTnLst>
                                </p:cTn>
                              </p:par>
                            </p:childTnLst>
                          </p:cTn>
                        </p:par>
                      </p:childTnLst>
                    </p:cTn>
                  </p:par>
                  <p:par>
                    <p:cTn id="73" fill="hold">
                      <p:stCondLst>
                        <p:cond delay="indefinite"/>
                      </p:stCondLst>
                      <p:childTnLst>
                        <p:par>
                          <p:cTn id="74" fill="hold">
                            <p:stCondLst>
                              <p:cond delay="0"/>
                            </p:stCondLst>
                            <p:childTnLst>
                              <p:par>
                                <p:cTn id="75" presetID="3" presetClass="emph" presetSubtype="2" fill="hold" nodeType="clickEffect">
                                  <p:stCondLst>
                                    <p:cond delay="0"/>
                                  </p:stCondLst>
                                  <p:childTnLst>
                                    <p:animClr clrSpc="rgb" dir="cw">
                                      <p:cBhvr override="childStyle">
                                        <p:cTn id="76" dur="2000" fill="hold"/>
                                        <p:tgtEl>
                                          <p:spTgt spid="3">
                                            <p:txEl>
                                              <p:pRg st="3" end="3"/>
                                            </p:txEl>
                                          </p:spTgt>
                                        </p:tgtEl>
                                        <p:attrNameLst>
                                          <p:attrName>style.color</p:attrName>
                                        </p:attrNameLst>
                                      </p:cBhvr>
                                      <p:to>
                                        <a:srgbClr val="EAC483"/>
                                      </p:to>
                                    </p:animClr>
                                  </p:childTnLst>
                                </p:cTn>
                              </p:par>
                            </p:childTnLst>
                          </p:cTn>
                        </p:par>
                      </p:childTnLst>
                    </p:cTn>
                  </p:par>
                  <p:par>
                    <p:cTn id="77" fill="hold">
                      <p:stCondLst>
                        <p:cond delay="indefinite"/>
                      </p:stCondLst>
                      <p:childTnLst>
                        <p:par>
                          <p:cTn id="78" fill="hold">
                            <p:stCondLst>
                              <p:cond delay="0"/>
                            </p:stCondLst>
                            <p:childTnLst>
                              <p:par>
                                <p:cTn id="79" presetID="3" presetClass="emph" presetSubtype="2" fill="hold" nodeType="clickEffect">
                                  <p:stCondLst>
                                    <p:cond delay="0"/>
                                  </p:stCondLst>
                                  <p:childTnLst>
                                    <p:animClr clrSpc="rgb" dir="cw">
                                      <p:cBhvr override="childStyle">
                                        <p:cTn id="80" dur="2000" fill="hold"/>
                                        <p:tgtEl>
                                          <p:spTgt spid="3">
                                            <p:txEl>
                                              <p:pRg st="4" end="4"/>
                                            </p:txEl>
                                          </p:spTgt>
                                        </p:tgtEl>
                                        <p:attrNameLst>
                                          <p:attrName>style.color</p:attrName>
                                        </p:attrNameLst>
                                      </p:cBhvr>
                                      <p:to>
                                        <a:srgbClr val="EAC483"/>
                                      </p:to>
                                    </p:animClr>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nodeType="clickEffect">
                                  <p:stCondLst>
                                    <p:cond delay="0"/>
                                  </p:stCondLst>
                                  <p:childTnLst>
                                    <p:animClr clrSpc="rgb" dir="cw">
                                      <p:cBhvr override="childStyle">
                                        <p:cTn id="84" dur="2000" fill="hold"/>
                                        <p:tgtEl>
                                          <p:spTgt spid="3">
                                            <p:txEl>
                                              <p:pRg st="5" end="5"/>
                                            </p:txEl>
                                          </p:spTgt>
                                        </p:tgtEl>
                                        <p:attrNameLst>
                                          <p:attrName>style.color</p:attrName>
                                        </p:attrNameLst>
                                      </p:cBhvr>
                                      <p:to>
                                        <a:srgbClr val="EAC483"/>
                                      </p:to>
                                    </p:animClr>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dir="cw">
                                      <p:cBhvr override="childStyle">
                                        <p:cTn id="88" dur="2000" fill="hold"/>
                                        <p:tgtEl>
                                          <p:spTgt spid="3">
                                            <p:txEl>
                                              <p:pRg st="6" end="6"/>
                                            </p:txEl>
                                          </p:spTgt>
                                        </p:tgtEl>
                                        <p:attrNameLst>
                                          <p:attrName>style.color</p:attrName>
                                        </p:attrNameLst>
                                      </p:cBhvr>
                                      <p:to>
                                        <a:srgbClr val="EAC483"/>
                                      </p:to>
                                    </p:animClr>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nodeType="clickEffect">
                                  <p:stCondLst>
                                    <p:cond delay="0"/>
                                  </p:stCondLst>
                                  <p:childTnLst>
                                    <p:animClr clrSpc="rgb" dir="cw">
                                      <p:cBhvr override="childStyle">
                                        <p:cTn id="92" dur="2000" fill="hold"/>
                                        <p:tgtEl>
                                          <p:spTgt spid="3">
                                            <p:txEl>
                                              <p:pRg st="7" end="7"/>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
          </a:xfrm>
        </p:spPr>
        <p:txBody>
          <a:bodyPr>
            <a:normAutofit fontScale="90000"/>
          </a:bodyPr>
          <a:lstStyle/>
          <a:p>
            <a:endParaRPr lang="en-US" dirty="0"/>
          </a:p>
        </p:txBody>
      </p:sp>
      <p:sp>
        <p:nvSpPr>
          <p:cNvPr id="3" name="Content Placeholder 2"/>
          <p:cNvSpPr>
            <a:spLocks noGrp="1"/>
          </p:cNvSpPr>
          <p:nvPr>
            <p:ph idx="1"/>
          </p:nvPr>
        </p:nvSpPr>
        <p:spPr>
          <a:xfrm>
            <a:off x="0" y="1593669"/>
            <a:ext cx="6230984" cy="5264331"/>
          </a:xfrm>
        </p:spPr>
        <p:txBody>
          <a:bodyPr>
            <a:normAutofit/>
          </a:bodyPr>
          <a:lstStyle/>
          <a:p>
            <a:r>
              <a:rPr lang="en-US" sz="2400" dirty="0">
                <a:latin typeface="Times New Roman" panose="02020603050405020304" pitchFamily="18" charset="0"/>
                <a:cs typeface="Times New Roman" panose="02020603050405020304" pitchFamily="18" charset="0"/>
              </a:rPr>
              <a:t>This is your cart page it contains four buttons</a:t>
            </a:r>
          </a:p>
          <a:p>
            <a:r>
              <a:rPr lang="en-US" sz="2400" dirty="0">
                <a:latin typeface="Times New Roman" panose="02020603050405020304" pitchFamily="18" charset="0"/>
                <a:cs typeface="Times New Roman" panose="02020603050405020304" pitchFamily="18" charset="0"/>
              </a:rPr>
              <a:t>Update , Remove , Buy Now which helps in</a:t>
            </a:r>
          </a:p>
          <a:p>
            <a:r>
              <a:rPr lang="en-US" sz="2400" dirty="0">
                <a:latin typeface="Times New Roman" panose="02020603050405020304" pitchFamily="18" charset="0"/>
                <a:cs typeface="Times New Roman" panose="02020603050405020304" pitchFamily="18" charset="0"/>
              </a:rPr>
              <a:t>Inserting ,  updating and removing items from</a:t>
            </a:r>
          </a:p>
          <a:p>
            <a:r>
              <a:rPr lang="en-US" sz="2400" dirty="0">
                <a:latin typeface="Times New Roman" panose="02020603050405020304" pitchFamily="18" charset="0"/>
                <a:cs typeface="Times New Roman" panose="02020603050405020304" pitchFamily="18" charset="0"/>
              </a:rPr>
              <a:t>Temporary list and Back will directs your request to</a:t>
            </a:r>
          </a:p>
          <a:p>
            <a:r>
              <a:rPr lang="en-US" sz="2400" dirty="0">
                <a:latin typeface="Times New Roman" panose="02020603050405020304" pitchFamily="18" charset="0"/>
                <a:cs typeface="Times New Roman" panose="02020603050405020304" pitchFamily="18" charset="0"/>
              </a:rPr>
              <a:t>Home page</a:t>
            </a:r>
          </a:p>
          <a:p>
            <a:r>
              <a:rPr lang="en-US" sz="2400" dirty="0">
                <a:latin typeface="Times New Roman" panose="02020603050405020304" pitchFamily="18" charset="0"/>
                <a:cs typeface="Times New Roman" panose="02020603050405020304" pitchFamily="18" charset="0"/>
              </a:rPr>
              <a:t>It contains four text boxes which displays</a:t>
            </a:r>
          </a:p>
          <a:p>
            <a:r>
              <a:rPr lang="en-US" sz="2400" dirty="0">
                <a:latin typeface="Times New Roman" panose="02020603050405020304" pitchFamily="18" charset="0"/>
                <a:cs typeface="Times New Roman" panose="02020603050405020304" pitchFamily="18" charset="0"/>
              </a:rPr>
              <a:t>ID , Quantity , Price , Total Amount of the selected item</a:t>
            </a:r>
          </a:p>
        </p:txBody>
      </p:sp>
      <p:sp>
        <p:nvSpPr>
          <p:cNvPr id="5" name="Rectangle 4"/>
          <p:cNvSpPr/>
          <p:nvPr/>
        </p:nvSpPr>
        <p:spPr>
          <a:xfrm>
            <a:off x="1" y="156196"/>
            <a:ext cx="12191999" cy="1107996"/>
          </a:xfrm>
          <a:prstGeom prst="rect">
            <a:avLst/>
          </a:prstGeom>
          <a:ln>
            <a:solidFill>
              <a:schemeClr val="accent1">
                <a:lumMod val="50000"/>
              </a:schemeClr>
            </a:solidFill>
          </a:ln>
        </p:spPr>
        <p:style>
          <a:lnRef idx="0">
            <a:scrgbClr r="0" g="0" b="0"/>
          </a:lnRef>
          <a:fillRef idx="1003">
            <a:schemeClr val="lt1"/>
          </a:fillRef>
          <a:effectRef idx="0">
            <a:scrgbClr r="0" g="0" b="0"/>
          </a:effectRef>
          <a:fontRef idx="major"/>
        </p:style>
        <p:txBody>
          <a:bodyPr wrap="square">
            <a:spAutoFit/>
          </a:bodyPr>
          <a:lstStyle/>
          <a:p>
            <a:endParaRPr lang="en-US" sz="6600" b="1" dirty="0">
              <a:ln w="6600">
                <a:solidFill>
                  <a:schemeClr val="bg1"/>
                </a:solidFill>
                <a:prstDash val="solid"/>
              </a:ln>
              <a:solidFill>
                <a:schemeClr val="accent2">
                  <a:lumMod val="60000"/>
                  <a:lumOff val="40000"/>
                </a:schemeClr>
              </a:solidFill>
              <a:effectLst>
                <a:outerShdw dist="38100" dir="2700000" algn="tl" rotWithShape="0">
                  <a:schemeClr val="accent2"/>
                </a:outerShdw>
              </a:effectLst>
              <a:latin typeface="Adobe Caslon Pro Bold" panose="0205070206050A020403" pitchFamily="18" charset="0"/>
            </a:endParaRPr>
          </a:p>
        </p:txBody>
      </p:sp>
      <p:sp>
        <p:nvSpPr>
          <p:cNvPr id="4" name="Rectangle 3">
            <a:extLst>
              <a:ext uri="{FF2B5EF4-FFF2-40B4-BE49-F238E27FC236}">
                <a16:creationId xmlns:a16="http://schemas.microsoft.com/office/drawing/2014/main" id="{75AE233E-053A-4500-B671-A11DEF16D36E}"/>
              </a:ext>
            </a:extLst>
          </p:cNvPr>
          <p:cNvSpPr/>
          <p:nvPr/>
        </p:nvSpPr>
        <p:spPr>
          <a:xfrm>
            <a:off x="-277861" y="248529"/>
            <a:ext cx="6877204"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Adobe Caslon Pro Bold" panose="0205070206050A020403" pitchFamily="18" charset="0"/>
              </a:rPr>
              <a:t>Design of Form 6 :-</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83E9B261-6710-4A03-9EDF-E37C80B9D6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460" y="2983774"/>
            <a:ext cx="5844540" cy="2484120"/>
          </a:xfrm>
          <a:prstGeom prst="rect">
            <a:avLst/>
          </a:prstGeom>
          <a:noFill/>
          <a:ln>
            <a:noFill/>
          </a:ln>
        </p:spPr>
      </p:pic>
    </p:spTree>
    <p:extLst>
      <p:ext uri="{BB962C8B-B14F-4D97-AF65-F5344CB8AC3E}">
        <p14:creationId xmlns:p14="http://schemas.microsoft.com/office/powerpoint/2010/main" val="1692548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amond(in)">
                                      <p:cBhvr>
                                        <p:cTn id="7" dur="1000"/>
                                        <p:tgtEl>
                                          <p:spTgt spid="5">
                                            <p:bg/>
                                          </p:spTgt>
                                        </p:tgtEl>
                                      </p:cBhvr>
                                    </p:animEffect>
                                  </p:childTnLst>
                                </p:cTn>
                              </p:par>
                              <p:par>
                                <p:cTn id="8" presetID="8" presetClass="entr" presetSubtype="16"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amond(in)">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nodeType="clickEffect">
                                  <p:stCondLst>
                                    <p:cond delay="0"/>
                                  </p:stCondLst>
                                  <p:childTnLst>
                                    <p:animClr clrSpc="rgb" dir="cw">
                                      <p:cBhvr override="childStyle">
                                        <p:cTn id="59" dur="2000" fill="hold"/>
                                        <p:tgtEl>
                                          <p:spTgt spid="3">
                                            <p:txEl>
                                              <p:pRg st="0" end="0"/>
                                            </p:txEl>
                                          </p:spTgt>
                                        </p:tgtEl>
                                        <p:attrNameLst>
                                          <p:attrName>style.color</p:attrName>
                                        </p:attrNameLst>
                                      </p:cBhvr>
                                      <p:to>
                                        <a:srgbClr val="EAC483"/>
                                      </p:to>
                                    </p:animClr>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2000" fill="hold"/>
                                        <p:tgtEl>
                                          <p:spTgt spid="3">
                                            <p:txEl>
                                              <p:pRg st="1" end="1"/>
                                            </p:txEl>
                                          </p:spTgt>
                                        </p:tgtEl>
                                        <p:attrNameLst>
                                          <p:attrName>style.color</p:attrName>
                                        </p:attrNameLst>
                                      </p:cBhvr>
                                      <p:to>
                                        <a:srgbClr val="EAC483"/>
                                      </p:to>
                                    </p:animClr>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nodeType="clickEffect">
                                  <p:stCondLst>
                                    <p:cond delay="0"/>
                                  </p:stCondLst>
                                  <p:childTnLst>
                                    <p:animClr clrSpc="rgb" dir="cw">
                                      <p:cBhvr override="childStyle">
                                        <p:cTn id="67" dur="2000" fill="hold"/>
                                        <p:tgtEl>
                                          <p:spTgt spid="3">
                                            <p:txEl>
                                              <p:pRg st="2" end="2"/>
                                            </p:txEl>
                                          </p:spTgt>
                                        </p:tgtEl>
                                        <p:attrNameLst>
                                          <p:attrName>style.color</p:attrName>
                                        </p:attrNameLst>
                                      </p:cBhvr>
                                      <p:to>
                                        <a:srgbClr val="EAC483"/>
                                      </p:to>
                                    </p:animClr>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nodeType="clickEffect">
                                  <p:stCondLst>
                                    <p:cond delay="0"/>
                                  </p:stCondLst>
                                  <p:childTnLst>
                                    <p:animClr clrSpc="rgb" dir="cw">
                                      <p:cBhvr override="childStyle">
                                        <p:cTn id="71" dur="2000" fill="hold"/>
                                        <p:tgtEl>
                                          <p:spTgt spid="3">
                                            <p:txEl>
                                              <p:pRg st="3" end="3"/>
                                            </p:txEl>
                                          </p:spTgt>
                                        </p:tgtEl>
                                        <p:attrNameLst>
                                          <p:attrName>style.color</p:attrName>
                                        </p:attrNameLst>
                                      </p:cBhvr>
                                      <p:to>
                                        <a:srgbClr val="EAC483"/>
                                      </p:to>
                                    </p:animClr>
                                  </p:childTnLst>
                                </p:cTn>
                              </p:par>
                            </p:childTnLst>
                          </p:cTn>
                        </p:par>
                      </p:childTnLst>
                    </p:cTn>
                  </p:par>
                  <p:par>
                    <p:cTn id="72" fill="hold">
                      <p:stCondLst>
                        <p:cond delay="indefinite"/>
                      </p:stCondLst>
                      <p:childTnLst>
                        <p:par>
                          <p:cTn id="73" fill="hold">
                            <p:stCondLst>
                              <p:cond delay="0"/>
                            </p:stCondLst>
                            <p:childTnLst>
                              <p:par>
                                <p:cTn id="74" presetID="3" presetClass="emph" presetSubtype="2" fill="hold" nodeType="clickEffect">
                                  <p:stCondLst>
                                    <p:cond delay="0"/>
                                  </p:stCondLst>
                                  <p:childTnLst>
                                    <p:animClr clrSpc="rgb" dir="cw">
                                      <p:cBhvr override="childStyle">
                                        <p:cTn id="75" dur="2000" fill="hold"/>
                                        <p:tgtEl>
                                          <p:spTgt spid="3">
                                            <p:txEl>
                                              <p:pRg st="4" end="4"/>
                                            </p:txEl>
                                          </p:spTgt>
                                        </p:tgtEl>
                                        <p:attrNameLst>
                                          <p:attrName>style.color</p:attrName>
                                        </p:attrNameLst>
                                      </p:cBhvr>
                                      <p:to>
                                        <a:srgbClr val="EAC483"/>
                                      </p:to>
                                    </p:animClr>
                                  </p:childTnLst>
                                </p:cTn>
                              </p:par>
                            </p:childTnLst>
                          </p:cTn>
                        </p:par>
                      </p:childTnLst>
                    </p:cTn>
                  </p:par>
                  <p:par>
                    <p:cTn id="76" fill="hold">
                      <p:stCondLst>
                        <p:cond delay="indefinite"/>
                      </p:stCondLst>
                      <p:childTnLst>
                        <p:par>
                          <p:cTn id="77" fill="hold">
                            <p:stCondLst>
                              <p:cond delay="0"/>
                            </p:stCondLst>
                            <p:childTnLst>
                              <p:par>
                                <p:cTn id="78" presetID="3" presetClass="emph" presetSubtype="2" fill="hold" nodeType="clickEffect">
                                  <p:stCondLst>
                                    <p:cond delay="0"/>
                                  </p:stCondLst>
                                  <p:childTnLst>
                                    <p:animClr clrSpc="rgb" dir="cw">
                                      <p:cBhvr override="childStyle">
                                        <p:cTn id="79" dur="2000" fill="hold"/>
                                        <p:tgtEl>
                                          <p:spTgt spid="3">
                                            <p:txEl>
                                              <p:pRg st="5" end="5"/>
                                            </p:txEl>
                                          </p:spTgt>
                                        </p:tgtEl>
                                        <p:attrNameLst>
                                          <p:attrName>style.color</p:attrName>
                                        </p:attrNameLst>
                                      </p:cBhvr>
                                      <p:to>
                                        <a:srgbClr val="EAC483"/>
                                      </p:to>
                                    </p:animClr>
                                  </p:childTnLst>
                                </p:cTn>
                              </p:par>
                            </p:childTnLst>
                          </p:cTn>
                        </p:par>
                      </p:childTnLst>
                    </p:cTn>
                  </p:par>
                  <p:par>
                    <p:cTn id="80" fill="hold">
                      <p:stCondLst>
                        <p:cond delay="indefinite"/>
                      </p:stCondLst>
                      <p:childTnLst>
                        <p:par>
                          <p:cTn id="81" fill="hold">
                            <p:stCondLst>
                              <p:cond delay="0"/>
                            </p:stCondLst>
                            <p:childTnLst>
                              <p:par>
                                <p:cTn id="82" presetID="3" presetClass="emph" presetSubtype="2" fill="hold" nodeType="clickEffect">
                                  <p:stCondLst>
                                    <p:cond delay="0"/>
                                  </p:stCondLst>
                                  <p:childTnLst>
                                    <p:animClr clrSpc="rgb" dir="cw">
                                      <p:cBhvr override="childStyle">
                                        <p:cTn id="83" dur="2000" fill="hold"/>
                                        <p:tgtEl>
                                          <p:spTgt spid="3">
                                            <p:txEl>
                                              <p:pRg st="6" end="6"/>
                                            </p:txEl>
                                          </p:spTgt>
                                        </p:tgtEl>
                                        <p:attrNameLst>
                                          <p:attrName>style.color</p:attrName>
                                        </p:attrNameLst>
                                      </p:cBhvr>
                                      <p:to>
                                        <a:srgbClr val="EAC48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1564</TotalTime>
  <Words>797</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Adobe Caslon Pro Bold</vt:lpstr>
      <vt:lpstr>Adobe Garamond Pro Bold</vt:lpstr>
      <vt:lpstr>Algerian</vt:lpstr>
      <vt:lpstr>Arial</vt:lpstr>
      <vt:lpstr>Century Gothic</vt:lpstr>
      <vt:lpstr>Times New Roman</vt:lpstr>
      <vt:lpstr>Wingdings</vt:lpstr>
      <vt:lpstr>Wingdings 3</vt:lpstr>
      <vt:lpstr>Ion</vt:lpstr>
      <vt:lpstr>    DEPARTMENT OF CSE Institute     of    technology</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     technology</dc:title>
  <dc:creator>Saif</dc:creator>
  <cp:lastModifiedBy>gayathri dasari</cp:lastModifiedBy>
  <cp:revision>170</cp:revision>
  <dcterms:created xsi:type="dcterms:W3CDTF">2019-10-19T06:30:34Z</dcterms:created>
  <dcterms:modified xsi:type="dcterms:W3CDTF">2019-10-31T15:25:12Z</dcterms:modified>
</cp:coreProperties>
</file>