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9"/>
  </p:notesMasterIdLst>
  <p:handoutMasterIdLst>
    <p:handoutMasterId r:id="rId10"/>
  </p:handoutMasterIdLst>
  <p:sldIdLst>
    <p:sldId id="269" r:id="rId2"/>
    <p:sldId id="270" r:id="rId3"/>
    <p:sldId id="274" r:id="rId4"/>
    <p:sldId id="271" r:id="rId5"/>
    <p:sldId id="272" r:id="rId6"/>
    <p:sldId id="273" r:id="rId7"/>
    <p:sldId id="263"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5" d="100"/>
          <a:sy n="85" d="100"/>
        </p:scale>
        <p:origin x="590"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cocl.us/new_york_dataset%22"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cocl.us/new_york_dataset%22"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972B1E-5D34-4E8B-B367-C9647294971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3D94206-3454-4460-829A-B2AF2446C1E2}">
      <dgm:prSet/>
      <dgm:spPr/>
      <dgm:t>
        <a:bodyPr/>
        <a:lstStyle/>
        <a:p>
          <a:r>
            <a:rPr lang="en-IN"/>
            <a:t>To find the answers to the following questions: </a:t>
          </a:r>
          <a:endParaRPr lang="en-US"/>
        </a:p>
      </dgm:t>
    </dgm:pt>
    <dgm:pt modelId="{36B7C2FE-EC1F-4642-831F-F465DEF3CFEC}" type="parTrans" cxnId="{2A587E8A-9861-404E-9A01-0A00D9B38D8C}">
      <dgm:prSet/>
      <dgm:spPr/>
      <dgm:t>
        <a:bodyPr/>
        <a:lstStyle/>
        <a:p>
          <a:endParaRPr lang="en-US"/>
        </a:p>
      </dgm:t>
    </dgm:pt>
    <dgm:pt modelId="{E59036D4-7AF9-47BE-81DA-54B4F3C1C9F9}" type="sibTrans" cxnId="{2A587E8A-9861-404E-9A01-0A00D9B38D8C}">
      <dgm:prSet/>
      <dgm:spPr/>
      <dgm:t>
        <a:bodyPr/>
        <a:lstStyle/>
        <a:p>
          <a:endParaRPr lang="en-US"/>
        </a:p>
      </dgm:t>
    </dgm:pt>
    <dgm:pt modelId="{221FE490-332D-4C6F-BFA0-17DE66514322}">
      <dgm:prSet/>
      <dgm:spPr/>
      <dgm:t>
        <a:bodyPr/>
        <a:lstStyle/>
        <a:p>
          <a:r>
            <a:rPr lang="en-IN"/>
            <a:t>Q1) List and visualize all major parts of New York City that has great Indian restaurants.</a:t>
          </a:r>
          <a:endParaRPr lang="en-US"/>
        </a:p>
      </dgm:t>
    </dgm:pt>
    <dgm:pt modelId="{F377ACDD-F7D8-43BB-80E3-9ED87A5D1926}" type="parTrans" cxnId="{3C766FFF-82D5-40E3-A58D-7A21A8AF6A3A}">
      <dgm:prSet/>
      <dgm:spPr/>
      <dgm:t>
        <a:bodyPr/>
        <a:lstStyle/>
        <a:p>
          <a:endParaRPr lang="en-US"/>
        </a:p>
      </dgm:t>
    </dgm:pt>
    <dgm:pt modelId="{AFD09835-A6D3-4E99-BDBF-E29748A21C0C}" type="sibTrans" cxnId="{3C766FFF-82D5-40E3-A58D-7A21A8AF6A3A}">
      <dgm:prSet/>
      <dgm:spPr/>
      <dgm:t>
        <a:bodyPr/>
        <a:lstStyle/>
        <a:p>
          <a:endParaRPr lang="en-US"/>
        </a:p>
      </dgm:t>
    </dgm:pt>
    <dgm:pt modelId="{24C8EB24-DF14-497D-931D-C3E0E17BF0C2}">
      <dgm:prSet/>
      <dgm:spPr/>
      <dgm:t>
        <a:bodyPr/>
        <a:lstStyle/>
        <a:p>
          <a:r>
            <a:rPr lang="en-IN"/>
            <a:t>Q2) What is best location in New York City for Indian Cuisine?</a:t>
          </a:r>
          <a:endParaRPr lang="en-US"/>
        </a:p>
      </dgm:t>
    </dgm:pt>
    <dgm:pt modelId="{776286DF-542B-4248-BF40-0FD2B477B1DF}" type="parTrans" cxnId="{0951FBAE-7D9E-48F0-9E48-677E9F79600C}">
      <dgm:prSet/>
      <dgm:spPr/>
      <dgm:t>
        <a:bodyPr/>
        <a:lstStyle/>
        <a:p>
          <a:endParaRPr lang="en-US"/>
        </a:p>
      </dgm:t>
    </dgm:pt>
    <dgm:pt modelId="{7D2DF4F0-CFCE-40E8-9DAE-A3FE1C6FFDCD}" type="sibTrans" cxnId="{0951FBAE-7D9E-48F0-9E48-677E9F79600C}">
      <dgm:prSet/>
      <dgm:spPr/>
      <dgm:t>
        <a:bodyPr/>
        <a:lstStyle/>
        <a:p>
          <a:endParaRPr lang="en-US"/>
        </a:p>
      </dgm:t>
    </dgm:pt>
    <dgm:pt modelId="{235EE8E2-83CE-4002-8BD6-A35CA4D20E83}">
      <dgm:prSet/>
      <dgm:spPr/>
      <dgm:t>
        <a:bodyPr/>
        <a:lstStyle/>
        <a:p>
          <a:r>
            <a:rPr lang="en-IN"/>
            <a:t>Q3) Which areas have potential Indian Restaurant Market?</a:t>
          </a:r>
          <a:endParaRPr lang="en-US"/>
        </a:p>
      </dgm:t>
    </dgm:pt>
    <dgm:pt modelId="{D316A6EE-570E-4B78-A78E-2267D0B443B5}" type="parTrans" cxnId="{A567EDAE-3F2D-4A54-9A81-74E8F4FDC713}">
      <dgm:prSet/>
      <dgm:spPr/>
      <dgm:t>
        <a:bodyPr/>
        <a:lstStyle/>
        <a:p>
          <a:endParaRPr lang="en-US"/>
        </a:p>
      </dgm:t>
    </dgm:pt>
    <dgm:pt modelId="{3B7C9E8C-6BCD-49E7-B133-11395C5ADABE}" type="sibTrans" cxnId="{A567EDAE-3F2D-4A54-9A81-74E8F4FDC713}">
      <dgm:prSet/>
      <dgm:spPr/>
      <dgm:t>
        <a:bodyPr/>
        <a:lstStyle/>
        <a:p>
          <a:endParaRPr lang="en-US"/>
        </a:p>
      </dgm:t>
    </dgm:pt>
    <dgm:pt modelId="{447BD4B4-073F-4786-88EA-395CA6248CAC}">
      <dgm:prSet/>
      <dgm:spPr/>
      <dgm:t>
        <a:bodyPr/>
        <a:lstStyle/>
        <a:p>
          <a:r>
            <a:rPr lang="en-IN"/>
            <a:t>Q4) Which all areas lack Indian Restaurants?</a:t>
          </a:r>
          <a:endParaRPr lang="en-US"/>
        </a:p>
      </dgm:t>
    </dgm:pt>
    <dgm:pt modelId="{D102A3FA-C376-4431-82D5-B98BA0D1BB36}" type="parTrans" cxnId="{88DEC648-EE17-4864-9954-BE3A623A5CCA}">
      <dgm:prSet/>
      <dgm:spPr/>
      <dgm:t>
        <a:bodyPr/>
        <a:lstStyle/>
        <a:p>
          <a:endParaRPr lang="en-US"/>
        </a:p>
      </dgm:t>
    </dgm:pt>
    <dgm:pt modelId="{8C7FF25B-F6A3-4D1E-8E82-7A5A0214256D}" type="sibTrans" cxnId="{88DEC648-EE17-4864-9954-BE3A623A5CCA}">
      <dgm:prSet/>
      <dgm:spPr/>
      <dgm:t>
        <a:bodyPr/>
        <a:lstStyle/>
        <a:p>
          <a:endParaRPr lang="en-US"/>
        </a:p>
      </dgm:t>
    </dgm:pt>
    <dgm:pt modelId="{ADFEE8F5-F456-4A79-9D06-2BB07B422BE7}">
      <dgm:prSet/>
      <dgm:spPr/>
      <dgm:t>
        <a:bodyPr/>
        <a:lstStyle/>
        <a:p>
          <a:r>
            <a:rPr lang="en-IN"/>
            <a:t>Q5) Which is the best place to stay if you prefer Indian Cuisine?</a:t>
          </a:r>
          <a:endParaRPr lang="en-US"/>
        </a:p>
      </dgm:t>
    </dgm:pt>
    <dgm:pt modelId="{54DC56F1-CB6A-49F6-9D96-34267F8A4F02}" type="parTrans" cxnId="{F0BC4641-6B9B-45E3-B3CA-2343D4C87DE8}">
      <dgm:prSet/>
      <dgm:spPr/>
      <dgm:t>
        <a:bodyPr/>
        <a:lstStyle/>
        <a:p>
          <a:endParaRPr lang="en-US"/>
        </a:p>
      </dgm:t>
    </dgm:pt>
    <dgm:pt modelId="{06570B6C-A0C9-4231-9CEF-CA8525EA0F8E}" type="sibTrans" cxnId="{F0BC4641-6B9B-45E3-B3CA-2343D4C87DE8}">
      <dgm:prSet/>
      <dgm:spPr/>
      <dgm:t>
        <a:bodyPr/>
        <a:lstStyle/>
        <a:p>
          <a:endParaRPr lang="en-US"/>
        </a:p>
      </dgm:t>
    </dgm:pt>
    <dgm:pt modelId="{405CFCB1-17AF-42B8-AAF4-071A4BBCF31D}" type="pres">
      <dgm:prSet presAssocID="{A2972B1E-5D34-4E8B-B367-C9647294971F}" presName="root" presStyleCnt="0">
        <dgm:presLayoutVars>
          <dgm:dir/>
          <dgm:resizeHandles val="exact"/>
        </dgm:presLayoutVars>
      </dgm:prSet>
      <dgm:spPr/>
    </dgm:pt>
    <dgm:pt modelId="{749C6B3A-3B0A-485B-ABE8-E8709D390D21}" type="pres">
      <dgm:prSet presAssocID="{D3D94206-3454-4460-829A-B2AF2446C1E2}" presName="compNode" presStyleCnt="0"/>
      <dgm:spPr/>
    </dgm:pt>
    <dgm:pt modelId="{D8BC33AE-6B98-4C8B-ABB8-B319C20396F2}" type="pres">
      <dgm:prSet presAssocID="{D3D94206-3454-4460-829A-B2AF2446C1E2}" presName="bgRect" presStyleLbl="bgShp" presStyleIdx="0" presStyleCnt="6"/>
      <dgm:spPr/>
    </dgm:pt>
    <dgm:pt modelId="{9DBDFA9F-17D6-4BEF-B3C0-9104AC58EA68}" type="pres">
      <dgm:prSet presAssocID="{D3D94206-3454-4460-829A-B2AF2446C1E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3FB4AA4D-8360-4B8F-AE29-F4EA01B2E34A}" type="pres">
      <dgm:prSet presAssocID="{D3D94206-3454-4460-829A-B2AF2446C1E2}" presName="spaceRect" presStyleCnt="0"/>
      <dgm:spPr/>
    </dgm:pt>
    <dgm:pt modelId="{DD6B8F06-7C2B-4572-8406-AA8CF194FE9E}" type="pres">
      <dgm:prSet presAssocID="{D3D94206-3454-4460-829A-B2AF2446C1E2}" presName="parTx" presStyleLbl="revTx" presStyleIdx="0" presStyleCnt="6">
        <dgm:presLayoutVars>
          <dgm:chMax val="0"/>
          <dgm:chPref val="0"/>
        </dgm:presLayoutVars>
      </dgm:prSet>
      <dgm:spPr/>
    </dgm:pt>
    <dgm:pt modelId="{80A26498-72CC-4E98-A614-D9FA91672630}" type="pres">
      <dgm:prSet presAssocID="{E59036D4-7AF9-47BE-81DA-54B4F3C1C9F9}" presName="sibTrans" presStyleCnt="0"/>
      <dgm:spPr/>
    </dgm:pt>
    <dgm:pt modelId="{3ACA0407-A59D-49EF-AA69-C524CCCEAAB4}" type="pres">
      <dgm:prSet presAssocID="{221FE490-332D-4C6F-BFA0-17DE66514322}" presName="compNode" presStyleCnt="0"/>
      <dgm:spPr/>
    </dgm:pt>
    <dgm:pt modelId="{D5253B16-A7C6-4DF7-9057-FAD57CEDBB66}" type="pres">
      <dgm:prSet presAssocID="{221FE490-332D-4C6F-BFA0-17DE66514322}" presName="bgRect" presStyleLbl="bgShp" presStyleIdx="1" presStyleCnt="6"/>
      <dgm:spPr/>
    </dgm:pt>
    <dgm:pt modelId="{96711748-6D73-4906-B3CE-BE716AB4EAEC}" type="pres">
      <dgm:prSet presAssocID="{221FE490-332D-4C6F-BFA0-17DE6651432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taurant2"/>
        </a:ext>
      </dgm:extLst>
    </dgm:pt>
    <dgm:pt modelId="{2295C076-5F4A-441D-92C2-B93E5CDAFD09}" type="pres">
      <dgm:prSet presAssocID="{221FE490-332D-4C6F-BFA0-17DE66514322}" presName="spaceRect" presStyleCnt="0"/>
      <dgm:spPr/>
    </dgm:pt>
    <dgm:pt modelId="{FF16FE18-12D6-4548-A973-4585A571DB97}" type="pres">
      <dgm:prSet presAssocID="{221FE490-332D-4C6F-BFA0-17DE66514322}" presName="parTx" presStyleLbl="revTx" presStyleIdx="1" presStyleCnt="6">
        <dgm:presLayoutVars>
          <dgm:chMax val="0"/>
          <dgm:chPref val="0"/>
        </dgm:presLayoutVars>
      </dgm:prSet>
      <dgm:spPr/>
    </dgm:pt>
    <dgm:pt modelId="{995B487F-76D7-48C2-B6DB-537CDFF92D29}" type="pres">
      <dgm:prSet presAssocID="{AFD09835-A6D3-4E99-BDBF-E29748A21C0C}" presName="sibTrans" presStyleCnt="0"/>
      <dgm:spPr/>
    </dgm:pt>
    <dgm:pt modelId="{25EE1ADB-7FB9-44E1-8C93-66AB68180C8C}" type="pres">
      <dgm:prSet presAssocID="{24C8EB24-DF14-497D-931D-C3E0E17BF0C2}" presName="compNode" presStyleCnt="0"/>
      <dgm:spPr/>
    </dgm:pt>
    <dgm:pt modelId="{3DB83968-4046-4E10-9F77-FADC153CA49F}" type="pres">
      <dgm:prSet presAssocID="{24C8EB24-DF14-497D-931D-C3E0E17BF0C2}" presName="bgRect" presStyleLbl="bgShp" presStyleIdx="2" presStyleCnt="6"/>
      <dgm:spPr/>
    </dgm:pt>
    <dgm:pt modelId="{934CB401-2EF4-455B-83B4-0EAE6CE82F60}" type="pres">
      <dgm:prSet presAssocID="{24C8EB24-DF14-497D-931D-C3E0E17BF0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B508C334-E420-46FA-BD8C-61F7E3847D48}" type="pres">
      <dgm:prSet presAssocID="{24C8EB24-DF14-497D-931D-C3E0E17BF0C2}" presName="spaceRect" presStyleCnt="0"/>
      <dgm:spPr/>
    </dgm:pt>
    <dgm:pt modelId="{CC5AEA30-291D-45A8-B778-04AE6B955DB4}" type="pres">
      <dgm:prSet presAssocID="{24C8EB24-DF14-497D-931D-C3E0E17BF0C2}" presName="parTx" presStyleLbl="revTx" presStyleIdx="2" presStyleCnt="6">
        <dgm:presLayoutVars>
          <dgm:chMax val="0"/>
          <dgm:chPref val="0"/>
        </dgm:presLayoutVars>
      </dgm:prSet>
      <dgm:spPr/>
    </dgm:pt>
    <dgm:pt modelId="{E2DFEFA8-5EE2-471A-B926-7ED1C7AFE60F}" type="pres">
      <dgm:prSet presAssocID="{7D2DF4F0-CFCE-40E8-9DAE-A3FE1C6FFDCD}" presName="sibTrans" presStyleCnt="0"/>
      <dgm:spPr/>
    </dgm:pt>
    <dgm:pt modelId="{77F21CDD-66D2-4F72-9246-20CAB930F7CC}" type="pres">
      <dgm:prSet presAssocID="{235EE8E2-83CE-4002-8BD6-A35CA4D20E83}" presName="compNode" presStyleCnt="0"/>
      <dgm:spPr/>
    </dgm:pt>
    <dgm:pt modelId="{AC9E62A7-C30D-4A84-BC4B-F12B673F034C}" type="pres">
      <dgm:prSet presAssocID="{235EE8E2-83CE-4002-8BD6-A35CA4D20E83}" presName="bgRect" presStyleLbl="bgShp" presStyleIdx="3" presStyleCnt="6"/>
      <dgm:spPr/>
    </dgm:pt>
    <dgm:pt modelId="{DEEEC8BE-C533-4D4C-B41D-20ECA4B3D5FC}" type="pres">
      <dgm:prSet presAssocID="{235EE8E2-83CE-4002-8BD6-A35CA4D20E8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iter"/>
        </a:ext>
      </dgm:extLst>
    </dgm:pt>
    <dgm:pt modelId="{7DF6FF76-611D-4EAD-9DE9-25292BADF2B7}" type="pres">
      <dgm:prSet presAssocID="{235EE8E2-83CE-4002-8BD6-A35CA4D20E83}" presName="spaceRect" presStyleCnt="0"/>
      <dgm:spPr/>
    </dgm:pt>
    <dgm:pt modelId="{480B3418-848B-4EDE-9A7E-B25A229E168D}" type="pres">
      <dgm:prSet presAssocID="{235EE8E2-83CE-4002-8BD6-A35CA4D20E83}" presName="parTx" presStyleLbl="revTx" presStyleIdx="3" presStyleCnt="6">
        <dgm:presLayoutVars>
          <dgm:chMax val="0"/>
          <dgm:chPref val="0"/>
        </dgm:presLayoutVars>
      </dgm:prSet>
      <dgm:spPr/>
    </dgm:pt>
    <dgm:pt modelId="{BDFBD5F9-BA41-4578-9F3D-6581836E2FCE}" type="pres">
      <dgm:prSet presAssocID="{3B7C9E8C-6BCD-49E7-B133-11395C5ADABE}" presName="sibTrans" presStyleCnt="0"/>
      <dgm:spPr/>
    </dgm:pt>
    <dgm:pt modelId="{D07A5889-4A04-4E24-B640-5547EAB8F6D6}" type="pres">
      <dgm:prSet presAssocID="{447BD4B4-073F-4786-88EA-395CA6248CAC}" presName="compNode" presStyleCnt="0"/>
      <dgm:spPr/>
    </dgm:pt>
    <dgm:pt modelId="{C5B531A2-569D-436B-9413-3811CB0DD05A}" type="pres">
      <dgm:prSet presAssocID="{447BD4B4-073F-4786-88EA-395CA6248CAC}" presName="bgRect" presStyleLbl="bgShp" presStyleIdx="4" presStyleCnt="6"/>
      <dgm:spPr/>
    </dgm:pt>
    <dgm:pt modelId="{403A856A-5AD8-4DD4-891F-EA56DA8E2022}" type="pres">
      <dgm:prSet presAssocID="{447BD4B4-073F-4786-88EA-395CA6248CA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co"/>
        </a:ext>
      </dgm:extLst>
    </dgm:pt>
    <dgm:pt modelId="{45E8ECFB-678C-4C5C-9C94-0B91B2032137}" type="pres">
      <dgm:prSet presAssocID="{447BD4B4-073F-4786-88EA-395CA6248CAC}" presName="spaceRect" presStyleCnt="0"/>
      <dgm:spPr/>
    </dgm:pt>
    <dgm:pt modelId="{E2A5D1F1-2516-4128-88D6-1283CF45CFB6}" type="pres">
      <dgm:prSet presAssocID="{447BD4B4-073F-4786-88EA-395CA6248CAC}" presName="parTx" presStyleLbl="revTx" presStyleIdx="4" presStyleCnt="6">
        <dgm:presLayoutVars>
          <dgm:chMax val="0"/>
          <dgm:chPref val="0"/>
        </dgm:presLayoutVars>
      </dgm:prSet>
      <dgm:spPr/>
    </dgm:pt>
    <dgm:pt modelId="{92679A9B-FAEE-4204-A2DD-21926C1BF362}" type="pres">
      <dgm:prSet presAssocID="{8C7FF25B-F6A3-4D1E-8E82-7A5A0214256D}" presName="sibTrans" presStyleCnt="0"/>
      <dgm:spPr/>
    </dgm:pt>
    <dgm:pt modelId="{6449209E-784A-4EB8-BE25-01C78C0D9027}" type="pres">
      <dgm:prSet presAssocID="{ADFEE8F5-F456-4A79-9D06-2BB07B422BE7}" presName="compNode" presStyleCnt="0"/>
      <dgm:spPr/>
    </dgm:pt>
    <dgm:pt modelId="{D5346275-3741-40C4-8E15-B8E2AAB8EED4}" type="pres">
      <dgm:prSet presAssocID="{ADFEE8F5-F456-4A79-9D06-2BB07B422BE7}" presName="bgRect" presStyleLbl="bgShp" presStyleIdx="5" presStyleCnt="6"/>
      <dgm:spPr/>
    </dgm:pt>
    <dgm:pt modelId="{35808DE0-41E2-4A5D-95D7-9C888CEEC247}" type="pres">
      <dgm:prSet presAssocID="{ADFEE8F5-F456-4A79-9D06-2BB07B422BE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nion"/>
        </a:ext>
      </dgm:extLst>
    </dgm:pt>
    <dgm:pt modelId="{5563C90E-C65D-4050-A903-D06FC4E9696F}" type="pres">
      <dgm:prSet presAssocID="{ADFEE8F5-F456-4A79-9D06-2BB07B422BE7}" presName="spaceRect" presStyleCnt="0"/>
      <dgm:spPr/>
    </dgm:pt>
    <dgm:pt modelId="{F226904E-6C0C-412E-A024-11CB2154A057}" type="pres">
      <dgm:prSet presAssocID="{ADFEE8F5-F456-4A79-9D06-2BB07B422BE7}" presName="parTx" presStyleLbl="revTx" presStyleIdx="5" presStyleCnt="6">
        <dgm:presLayoutVars>
          <dgm:chMax val="0"/>
          <dgm:chPref val="0"/>
        </dgm:presLayoutVars>
      </dgm:prSet>
      <dgm:spPr/>
    </dgm:pt>
  </dgm:ptLst>
  <dgm:cxnLst>
    <dgm:cxn modelId="{07DF460B-537B-426A-90D7-CEB7B8E15C70}" type="presOf" srcId="{235EE8E2-83CE-4002-8BD6-A35CA4D20E83}" destId="{480B3418-848B-4EDE-9A7E-B25A229E168D}" srcOrd="0" destOrd="0" presId="urn:microsoft.com/office/officeart/2018/2/layout/IconVerticalSolidList"/>
    <dgm:cxn modelId="{576FFD3C-A915-40A4-AF75-19D24F3CB2D6}" type="presOf" srcId="{ADFEE8F5-F456-4A79-9D06-2BB07B422BE7}" destId="{F226904E-6C0C-412E-A024-11CB2154A057}" srcOrd="0" destOrd="0" presId="urn:microsoft.com/office/officeart/2018/2/layout/IconVerticalSolidList"/>
    <dgm:cxn modelId="{F0BC4641-6B9B-45E3-B3CA-2343D4C87DE8}" srcId="{A2972B1E-5D34-4E8B-B367-C9647294971F}" destId="{ADFEE8F5-F456-4A79-9D06-2BB07B422BE7}" srcOrd="5" destOrd="0" parTransId="{54DC56F1-CB6A-49F6-9D96-34267F8A4F02}" sibTransId="{06570B6C-A0C9-4231-9CEF-CA8525EA0F8E}"/>
    <dgm:cxn modelId="{88DEC648-EE17-4864-9954-BE3A623A5CCA}" srcId="{A2972B1E-5D34-4E8B-B367-C9647294971F}" destId="{447BD4B4-073F-4786-88EA-395CA6248CAC}" srcOrd="4" destOrd="0" parTransId="{D102A3FA-C376-4431-82D5-B98BA0D1BB36}" sibTransId="{8C7FF25B-F6A3-4D1E-8E82-7A5A0214256D}"/>
    <dgm:cxn modelId="{B559CC58-6369-4B7B-9C9E-9B1C61F230F8}" type="presOf" srcId="{221FE490-332D-4C6F-BFA0-17DE66514322}" destId="{FF16FE18-12D6-4548-A973-4585A571DB97}" srcOrd="0" destOrd="0" presId="urn:microsoft.com/office/officeart/2018/2/layout/IconVerticalSolidList"/>
    <dgm:cxn modelId="{B3F70B80-F085-42B7-8887-D6ADA6F76707}" type="presOf" srcId="{A2972B1E-5D34-4E8B-B367-C9647294971F}" destId="{405CFCB1-17AF-42B8-AAF4-071A4BBCF31D}" srcOrd="0" destOrd="0" presId="urn:microsoft.com/office/officeart/2018/2/layout/IconVerticalSolidList"/>
    <dgm:cxn modelId="{2A587E8A-9861-404E-9A01-0A00D9B38D8C}" srcId="{A2972B1E-5D34-4E8B-B367-C9647294971F}" destId="{D3D94206-3454-4460-829A-B2AF2446C1E2}" srcOrd="0" destOrd="0" parTransId="{36B7C2FE-EC1F-4642-831F-F465DEF3CFEC}" sibTransId="{E59036D4-7AF9-47BE-81DA-54B4F3C1C9F9}"/>
    <dgm:cxn modelId="{F8CC2196-32F7-407A-A0FA-AF489373E685}" type="presOf" srcId="{D3D94206-3454-4460-829A-B2AF2446C1E2}" destId="{DD6B8F06-7C2B-4572-8406-AA8CF194FE9E}" srcOrd="0" destOrd="0" presId="urn:microsoft.com/office/officeart/2018/2/layout/IconVerticalSolidList"/>
    <dgm:cxn modelId="{792FFFAC-A648-4A55-9E1F-B4CDDE01E749}" type="presOf" srcId="{24C8EB24-DF14-497D-931D-C3E0E17BF0C2}" destId="{CC5AEA30-291D-45A8-B778-04AE6B955DB4}" srcOrd="0" destOrd="0" presId="urn:microsoft.com/office/officeart/2018/2/layout/IconVerticalSolidList"/>
    <dgm:cxn modelId="{A567EDAE-3F2D-4A54-9A81-74E8F4FDC713}" srcId="{A2972B1E-5D34-4E8B-B367-C9647294971F}" destId="{235EE8E2-83CE-4002-8BD6-A35CA4D20E83}" srcOrd="3" destOrd="0" parTransId="{D316A6EE-570E-4B78-A78E-2267D0B443B5}" sibTransId="{3B7C9E8C-6BCD-49E7-B133-11395C5ADABE}"/>
    <dgm:cxn modelId="{0951FBAE-7D9E-48F0-9E48-677E9F79600C}" srcId="{A2972B1E-5D34-4E8B-B367-C9647294971F}" destId="{24C8EB24-DF14-497D-931D-C3E0E17BF0C2}" srcOrd="2" destOrd="0" parTransId="{776286DF-542B-4248-BF40-0FD2B477B1DF}" sibTransId="{7D2DF4F0-CFCE-40E8-9DAE-A3FE1C6FFDCD}"/>
    <dgm:cxn modelId="{9B0D5EC5-1B6F-42A1-88A9-F191B8E93362}" type="presOf" srcId="{447BD4B4-073F-4786-88EA-395CA6248CAC}" destId="{E2A5D1F1-2516-4128-88D6-1283CF45CFB6}" srcOrd="0" destOrd="0" presId="urn:microsoft.com/office/officeart/2018/2/layout/IconVerticalSolidList"/>
    <dgm:cxn modelId="{3C766FFF-82D5-40E3-A58D-7A21A8AF6A3A}" srcId="{A2972B1E-5D34-4E8B-B367-C9647294971F}" destId="{221FE490-332D-4C6F-BFA0-17DE66514322}" srcOrd="1" destOrd="0" parTransId="{F377ACDD-F7D8-43BB-80E3-9ED87A5D1926}" sibTransId="{AFD09835-A6D3-4E99-BDBF-E29748A21C0C}"/>
    <dgm:cxn modelId="{9FD9047D-6DC1-4BBA-84F0-D4DF6FD04244}" type="presParOf" srcId="{405CFCB1-17AF-42B8-AAF4-071A4BBCF31D}" destId="{749C6B3A-3B0A-485B-ABE8-E8709D390D21}" srcOrd="0" destOrd="0" presId="urn:microsoft.com/office/officeart/2018/2/layout/IconVerticalSolidList"/>
    <dgm:cxn modelId="{751B9291-DDCE-46F2-B3CB-4DA23FB920D0}" type="presParOf" srcId="{749C6B3A-3B0A-485B-ABE8-E8709D390D21}" destId="{D8BC33AE-6B98-4C8B-ABB8-B319C20396F2}" srcOrd="0" destOrd="0" presId="urn:microsoft.com/office/officeart/2018/2/layout/IconVerticalSolidList"/>
    <dgm:cxn modelId="{68BA67B1-645A-491D-ADA3-E103D2706BDB}" type="presParOf" srcId="{749C6B3A-3B0A-485B-ABE8-E8709D390D21}" destId="{9DBDFA9F-17D6-4BEF-B3C0-9104AC58EA68}" srcOrd="1" destOrd="0" presId="urn:microsoft.com/office/officeart/2018/2/layout/IconVerticalSolidList"/>
    <dgm:cxn modelId="{4C229D2B-89F2-4D02-A6D7-92986C4A2EAA}" type="presParOf" srcId="{749C6B3A-3B0A-485B-ABE8-E8709D390D21}" destId="{3FB4AA4D-8360-4B8F-AE29-F4EA01B2E34A}" srcOrd="2" destOrd="0" presId="urn:microsoft.com/office/officeart/2018/2/layout/IconVerticalSolidList"/>
    <dgm:cxn modelId="{F7D7D5C5-D8D7-4730-99B5-6A14C25D8B53}" type="presParOf" srcId="{749C6B3A-3B0A-485B-ABE8-E8709D390D21}" destId="{DD6B8F06-7C2B-4572-8406-AA8CF194FE9E}" srcOrd="3" destOrd="0" presId="urn:microsoft.com/office/officeart/2018/2/layout/IconVerticalSolidList"/>
    <dgm:cxn modelId="{D9316578-EBC7-4643-A0A8-48C1D08B15A6}" type="presParOf" srcId="{405CFCB1-17AF-42B8-AAF4-071A4BBCF31D}" destId="{80A26498-72CC-4E98-A614-D9FA91672630}" srcOrd="1" destOrd="0" presId="urn:microsoft.com/office/officeart/2018/2/layout/IconVerticalSolidList"/>
    <dgm:cxn modelId="{9ECF9D0F-0976-4F15-9D46-5471D4E9ADDD}" type="presParOf" srcId="{405CFCB1-17AF-42B8-AAF4-071A4BBCF31D}" destId="{3ACA0407-A59D-49EF-AA69-C524CCCEAAB4}" srcOrd="2" destOrd="0" presId="urn:microsoft.com/office/officeart/2018/2/layout/IconVerticalSolidList"/>
    <dgm:cxn modelId="{9D36BD40-9541-496C-B891-2863EFB5355D}" type="presParOf" srcId="{3ACA0407-A59D-49EF-AA69-C524CCCEAAB4}" destId="{D5253B16-A7C6-4DF7-9057-FAD57CEDBB66}" srcOrd="0" destOrd="0" presId="urn:microsoft.com/office/officeart/2018/2/layout/IconVerticalSolidList"/>
    <dgm:cxn modelId="{47FFC713-6AB8-417E-828A-40A9276AD3F8}" type="presParOf" srcId="{3ACA0407-A59D-49EF-AA69-C524CCCEAAB4}" destId="{96711748-6D73-4906-B3CE-BE716AB4EAEC}" srcOrd="1" destOrd="0" presId="urn:microsoft.com/office/officeart/2018/2/layout/IconVerticalSolidList"/>
    <dgm:cxn modelId="{67CDFD64-AEE8-4F96-8584-E9DB61FC2F4E}" type="presParOf" srcId="{3ACA0407-A59D-49EF-AA69-C524CCCEAAB4}" destId="{2295C076-5F4A-441D-92C2-B93E5CDAFD09}" srcOrd="2" destOrd="0" presId="urn:microsoft.com/office/officeart/2018/2/layout/IconVerticalSolidList"/>
    <dgm:cxn modelId="{D27D05CB-FF1E-4FE8-8D1D-E1B5EEBD98B3}" type="presParOf" srcId="{3ACA0407-A59D-49EF-AA69-C524CCCEAAB4}" destId="{FF16FE18-12D6-4548-A973-4585A571DB97}" srcOrd="3" destOrd="0" presId="urn:microsoft.com/office/officeart/2018/2/layout/IconVerticalSolidList"/>
    <dgm:cxn modelId="{30C65D1A-458D-46AE-85E3-068F1D2CEBB0}" type="presParOf" srcId="{405CFCB1-17AF-42B8-AAF4-071A4BBCF31D}" destId="{995B487F-76D7-48C2-B6DB-537CDFF92D29}" srcOrd="3" destOrd="0" presId="urn:microsoft.com/office/officeart/2018/2/layout/IconVerticalSolidList"/>
    <dgm:cxn modelId="{656AB5E9-1791-43E1-A215-E1857AEF1BC8}" type="presParOf" srcId="{405CFCB1-17AF-42B8-AAF4-071A4BBCF31D}" destId="{25EE1ADB-7FB9-44E1-8C93-66AB68180C8C}" srcOrd="4" destOrd="0" presId="urn:microsoft.com/office/officeart/2018/2/layout/IconVerticalSolidList"/>
    <dgm:cxn modelId="{ECAF8594-AC00-4214-87F8-9497FE9D274B}" type="presParOf" srcId="{25EE1ADB-7FB9-44E1-8C93-66AB68180C8C}" destId="{3DB83968-4046-4E10-9F77-FADC153CA49F}" srcOrd="0" destOrd="0" presId="urn:microsoft.com/office/officeart/2018/2/layout/IconVerticalSolidList"/>
    <dgm:cxn modelId="{8E3CB7C1-592F-405D-93F9-E3D9A9C6EE67}" type="presParOf" srcId="{25EE1ADB-7FB9-44E1-8C93-66AB68180C8C}" destId="{934CB401-2EF4-455B-83B4-0EAE6CE82F60}" srcOrd="1" destOrd="0" presId="urn:microsoft.com/office/officeart/2018/2/layout/IconVerticalSolidList"/>
    <dgm:cxn modelId="{73CACD5D-4C44-44CF-B689-1D57C59C408B}" type="presParOf" srcId="{25EE1ADB-7FB9-44E1-8C93-66AB68180C8C}" destId="{B508C334-E420-46FA-BD8C-61F7E3847D48}" srcOrd="2" destOrd="0" presId="urn:microsoft.com/office/officeart/2018/2/layout/IconVerticalSolidList"/>
    <dgm:cxn modelId="{8FBA8521-C992-4C95-81C8-3A3E5A8C21DC}" type="presParOf" srcId="{25EE1ADB-7FB9-44E1-8C93-66AB68180C8C}" destId="{CC5AEA30-291D-45A8-B778-04AE6B955DB4}" srcOrd="3" destOrd="0" presId="urn:microsoft.com/office/officeart/2018/2/layout/IconVerticalSolidList"/>
    <dgm:cxn modelId="{C2A5ADCD-2D4A-459E-B932-1BD8B091BD1E}" type="presParOf" srcId="{405CFCB1-17AF-42B8-AAF4-071A4BBCF31D}" destId="{E2DFEFA8-5EE2-471A-B926-7ED1C7AFE60F}" srcOrd="5" destOrd="0" presId="urn:microsoft.com/office/officeart/2018/2/layout/IconVerticalSolidList"/>
    <dgm:cxn modelId="{50CBC838-CDEF-4611-9E20-99D4FF9BC140}" type="presParOf" srcId="{405CFCB1-17AF-42B8-AAF4-071A4BBCF31D}" destId="{77F21CDD-66D2-4F72-9246-20CAB930F7CC}" srcOrd="6" destOrd="0" presId="urn:microsoft.com/office/officeart/2018/2/layout/IconVerticalSolidList"/>
    <dgm:cxn modelId="{F4D7E378-1CAB-42C5-BE0F-ABB04CB3BCC7}" type="presParOf" srcId="{77F21CDD-66D2-4F72-9246-20CAB930F7CC}" destId="{AC9E62A7-C30D-4A84-BC4B-F12B673F034C}" srcOrd="0" destOrd="0" presId="urn:microsoft.com/office/officeart/2018/2/layout/IconVerticalSolidList"/>
    <dgm:cxn modelId="{F30F6B48-1D2E-4BB3-95EB-DE9DC9BE0002}" type="presParOf" srcId="{77F21CDD-66D2-4F72-9246-20CAB930F7CC}" destId="{DEEEC8BE-C533-4D4C-B41D-20ECA4B3D5FC}" srcOrd="1" destOrd="0" presId="urn:microsoft.com/office/officeart/2018/2/layout/IconVerticalSolidList"/>
    <dgm:cxn modelId="{D63CF43B-0A3A-44E8-AF94-748CC03DB395}" type="presParOf" srcId="{77F21CDD-66D2-4F72-9246-20CAB930F7CC}" destId="{7DF6FF76-611D-4EAD-9DE9-25292BADF2B7}" srcOrd="2" destOrd="0" presId="urn:microsoft.com/office/officeart/2018/2/layout/IconVerticalSolidList"/>
    <dgm:cxn modelId="{64C768A1-958A-4AAC-AA51-9DB238E4D902}" type="presParOf" srcId="{77F21CDD-66D2-4F72-9246-20CAB930F7CC}" destId="{480B3418-848B-4EDE-9A7E-B25A229E168D}" srcOrd="3" destOrd="0" presId="urn:microsoft.com/office/officeart/2018/2/layout/IconVerticalSolidList"/>
    <dgm:cxn modelId="{E88F3929-650B-429A-A125-B6413C40B44B}" type="presParOf" srcId="{405CFCB1-17AF-42B8-AAF4-071A4BBCF31D}" destId="{BDFBD5F9-BA41-4578-9F3D-6581836E2FCE}" srcOrd="7" destOrd="0" presId="urn:microsoft.com/office/officeart/2018/2/layout/IconVerticalSolidList"/>
    <dgm:cxn modelId="{C67332C2-8725-4D63-B2ED-CC883DC290FD}" type="presParOf" srcId="{405CFCB1-17AF-42B8-AAF4-071A4BBCF31D}" destId="{D07A5889-4A04-4E24-B640-5547EAB8F6D6}" srcOrd="8" destOrd="0" presId="urn:microsoft.com/office/officeart/2018/2/layout/IconVerticalSolidList"/>
    <dgm:cxn modelId="{BAD8FC9D-5DEB-4AF3-A8E2-1E95A34C9B69}" type="presParOf" srcId="{D07A5889-4A04-4E24-B640-5547EAB8F6D6}" destId="{C5B531A2-569D-436B-9413-3811CB0DD05A}" srcOrd="0" destOrd="0" presId="urn:microsoft.com/office/officeart/2018/2/layout/IconVerticalSolidList"/>
    <dgm:cxn modelId="{908088C6-B93A-492C-AE43-FB738AEEA59D}" type="presParOf" srcId="{D07A5889-4A04-4E24-B640-5547EAB8F6D6}" destId="{403A856A-5AD8-4DD4-891F-EA56DA8E2022}" srcOrd="1" destOrd="0" presId="urn:microsoft.com/office/officeart/2018/2/layout/IconVerticalSolidList"/>
    <dgm:cxn modelId="{CE1D8B2D-B92C-40C1-97FF-0D227A67C0FC}" type="presParOf" srcId="{D07A5889-4A04-4E24-B640-5547EAB8F6D6}" destId="{45E8ECFB-678C-4C5C-9C94-0B91B2032137}" srcOrd="2" destOrd="0" presId="urn:microsoft.com/office/officeart/2018/2/layout/IconVerticalSolidList"/>
    <dgm:cxn modelId="{D7541ABD-19FC-44FE-9A80-D87C1F07EC31}" type="presParOf" srcId="{D07A5889-4A04-4E24-B640-5547EAB8F6D6}" destId="{E2A5D1F1-2516-4128-88D6-1283CF45CFB6}" srcOrd="3" destOrd="0" presId="urn:microsoft.com/office/officeart/2018/2/layout/IconVerticalSolidList"/>
    <dgm:cxn modelId="{0AFEA579-F7CD-4C0C-ADA0-5B4CEF05CC2A}" type="presParOf" srcId="{405CFCB1-17AF-42B8-AAF4-071A4BBCF31D}" destId="{92679A9B-FAEE-4204-A2DD-21926C1BF362}" srcOrd="9" destOrd="0" presId="urn:microsoft.com/office/officeart/2018/2/layout/IconVerticalSolidList"/>
    <dgm:cxn modelId="{ED326414-A866-421C-B3E9-378126F3FF90}" type="presParOf" srcId="{405CFCB1-17AF-42B8-AAF4-071A4BBCF31D}" destId="{6449209E-784A-4EB8-BE25-01C78C0D9027}" srcOrd="10" destOrd="0" presId="urn:microsoft.com/office/officeart/2018/2/layout/IconVerticalSolidList"/>
    <dgm:cxn modelId="{CDEF8BAE-7B8A-4F2E-B669-889FFC542025}" type="presParOf" srcId="{6449209E-784A-4EB8-BE25-01C78C0D9027}" destId="{D5346275-3741-40C4-8E15-B8E2AAB8EED4}" srcOrd="0" destOrd="0" presId="urn:microsoft.com/office/officeart/2018/2/layout/IconVerticalSolidList"/>
    <dgm:cxn modelId="{125DE095-9383-4559-B4C0-AC5B21495D6E}" type="presParOf" srcId="{6449209E-784A-4EB8-BE25-01C78C0D9027}" destId="{35808DE0-41E2-4A5D-95D7-9C888CEEC247}" srcOrd="1" destOrd="0" presId="urn:microsoft.com/office/officeart/2018/2/layout/IconVerticalSolidList"/>
    <dgm:cxn modelId="{06EE6788-7437-4ABF-81BE-F1075C5457A0}" type="presParOf" srcId="{6449209E-784A-4EB8-BE25-01C78C0D9027}" destId="{5563C90E-C65D-4050-A903-D06FC4E9696F}" srcOrd="2" destOrd="0" presId="urn:microsoft.com/office/officeart/2018/2/layout/IconVerticalSolidList"/>
    <dgm:cxn modelId="{C91D17AF-D034-4EE9-A2C4-5C80A4791ECD}" type="presParOf" srcId="{6449209E-784A-4EB8-BE25-01C78C0D9027}" destId="{F226904E-6C0C-412E-A024-11CB2154A05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CA97D2-59A9-4F31-A093-22C61CF9033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4FF36C7-4F8C-4481-B5B8-DE485DDA87F5}">
      <dgm:prSet/>
      <dgm:spPr/>
      <dgm:t>
        <a:bodyPr/>
        <a:lstStyle/>
        <a:p>
          <a:r>
            <a:rPr lang="en-IN"/>
            <a:t>For this project we need the following data:</a:t>
          </a:r>
          <a:endParaRPr lang="en-US"/>
        </a:p>
      </dgm:t>
    </dgm:pt>
    <dgm:pt modelId="{2C9FC81A-AE48-43C9-A80E-B539AFE8048E}" type="parTrans" cxnId="{1292453D-6F35-4D36-8C67-83434EEF9CF8}">
      <dgm:prSet/>
      <dgm:spPr/>
      <dgm:t>
        <a:bodyPr/>
        <a:lstStyle/>
        <a:p>
          <a:endParaRPr lang="en-US"/>
        </a:p>
      </dgm:t>
    </dgm:pt>
    <dgm:pt modelId="{9B552146-3C9F-4C14-B727-6BC517F30295}" type="sibTrans" cxnId="{1292453D-6F35-4D36-8C67-83434EEF9CF8}">
      <dgm:prSet/>
      <dgm:spPr/>
      <dgm:t>
        <a:bodyPr/>
        <a:lstStyle/>
        <a:p>
          <a:endParaRPr lang="en-US"/>
        </a:p>
      </dgm:t>
    </dgm:pt>
    <dgm:pt modelId="{C8BE37F1-40A5-40E2-AE97-354F5F908E9F}">
      <dgm:prSet/>
      <dgm:spPr/>
      <dgm:t>
        <a:bodyPr/>
        <a:lstStyle/>
        <a:p>
          <a:r>
            <a:rPr lang="en-IN"/>
            <a:t>New York City data that contains list Boroughs, Neighbourhoods along with their latitude and longitude.</a:t>
          </a:r>
          <a:endParaRPr lang="en-US"/>
        </a:p>
      </dgm:t>
    </dgm:pt>
    <dgm:pt modelId="{669F6E7F-762B-4513-98EB-FD251C78AC0D}" type="parTrans" cxnId="{AEEA5031-734F-4625-B980-464F94DD3B49}">
      <dgm:prSet/>
      <dgm:spPr/>
      <dgm:t>
        <a:bodyPr/>
        <a:lstStyle/>
        <a:p>
          <a:endParaRPr lang="en-US"/>
        </a:p>
      </dgm:t>
    </dgm:pt>
    <dgm:pt modelId="{77DE0D78-F4F0-48FB-9A27-ADD9FFE7B256}" type="sibTrans" cxnId="{AEEA5031-734F-4625-B980-464F94DD3B49}">
      <dgm:prSet/>
      <dgm:spPr/>
      <dgm:t>
        <a:bodyPr/>
        <a:lstStyle/>
        <a:p>
          <a:endParaRPr lang="en-US"/>
        </a:p>
      </dgm:t>
    </dgm:pt>
    <dgm:pt modelId="{B78BB718-AB47-4629-87CE-F3828AC36EFF}">
      <dgm:prSet/>
      <dgm:spPr/>
      <dgm:t>
        <a:bodyPr/>
        <a:lstStyle/>
        <a:p>
          <a:r>
            <a:rPr lang="en-IN"/>
            <a:t>Data source : </a:t>
          </a:r>
          <a:r>
            <a:rPr lang="en-IN">
              <a:hlinkClick xmlns:r="http://schemas.openxmlformats.org/officeDocument/2006/relationships" r:id="rId1"/>
            </a:rPr>
            <a:t>https://cocl.us/new_york_dataset</a:t>
          </a:r>
          <a:endParaRPr lang="en-US"/>
        </a:p>
      </dgm:t>
    </dgm:pt>
    <dgm:pt modelId="{2FBC1A34-AF3C-4E15-9DAF-96923A09BE8A}" type="parTrans" cxnId="{937200E1-7956-4952-82F9-326B9E01B161}">
      <dgm:prSet/>
      <dgm:spPr/>
      <dgm:t>
        <a:bodyPr/>
        <a:lstStyle/>
        <a:p>
          <a:endParaRPr lang="en-US"/>
        </a:p>
      </dgm:t>
    </dgm:pt>
    <dgm:pt modelId="{DE039F57-5ED8-4AA3-94AC-A85BAE1D4282}" type="sibTrans" cxnId="{937200E1-7956-4952-82F9-326B9E01B161}">
      <dgm:prSet/>
      <dgm:spPr/>
      <dgm:t>
        <a:bodyPr/>
        <a:lstStyle/>
        <a:p>
          <a:endParaRPr lang="en-US"/>
        </a:p>
      </dgm:t>
    </dgm:pt>
    <dgm:pt modelId="{A823FD05-5147-47B5-A29B-AE4777F3C550}">
      <dgm:prSet/>
      <dgm:spPr/>
      <dgm:t>
        <a:bodyPr/>
        <a:lstStyle/>
        <a:p>
          <a:r>
            <a:rPr lang="en-IN"/>
            <a:t>Description: This data set contains the required information. And we will use this data set to explore various neighbourhoods of New York City.</a:t>
          </a:r>
          <a:endParaRPr lang="en-US"/>
        </a:p>
      </dgm:t>
    </dgm:pt>
    <dgm:pt modelId="{0E96B564-06D5-4E4E-9B61-1B12B80E71E9}" type="parTrans" cxnId="{F203D23A-1081-4832-ADF5-87D7685B6E4B}">
      <dgm:prSet/>
      <dgm:spPr/>
      <dgm:t>
        <a:bodyPr/>
        <a:lstStyle/>
        <a:p>
          <a:endParaRPr lang="en-US"/>
        </a:p>
      </dgm:t>
    </dgm:pt>
    <dgm:pt modelId="{36119926-938E-44AC-BD8A-D969F6175CDE}" type="sibTrans" cxnId="{F203D23A-1081-4832-ADF5-87D7685B6E4B}">
      <dgm:prSet/>
      <dgm:spPr/>
      <dgm:t>
        <a:bodyPr/>
        <a:lstStyle/>
        <a:p>
          <a:endParaRPr lang="en-US"/>
        </a:p>
      </dgm:t>
    </dgm:pt>
    <dgm:pt modelId="{EF7DB176-82BE-49DE-BD86-9ECE8661A213}">
      <dgm:prSet/>
      <dgm:spPr/>
      <dgm:t>
        <a:bodyPr/>
        <a:lstStyle/>
        <a:p>
          <a:r>
            <a:rPr lang="en-IN"/>
            <a:t>Indian restaurants in each neighbourhood of New York City.</a:t>
          </a:r>
          <a:endParaRPr lang="en-US"/>
        </a:p>
      </dgm:t>
    </dgm:pt>
    <dgm:pt modelId="{5616F2C8-1D0B-469F-8B39-BEC2DF9D818C}" type="parTrans" cxnId="{B674F260-F4C0-483A-A1AB-276D76A08041}">
      <dgm:prSet/>
      <dgm:spPr/>
      <dgm:t>
        <a:bodyPr/>
        <a:lstStyle/>
        <a:p>
          <a:endParaRPr lang="en-US"/>
        </a:p>
      </dgm:t>
    </dgm:pt>
    <dgm:pt modelId="{0FAD4FB2-366B-4D94-B45C-43677339F8C0}" type="sibTrans" cxnId="{B674F260-F4C0-483A-A1AB-276D76A08041}">
      <dgm:prSet/>
      <dgm:spPr/>
      <dgm:t>
        <a:bodyPr/>
        <a:lstStyle/>
        <a:p>
          <a:endParaRPr lang="en-US"/>
        </a:p>
      </dgm:t>
    </dgm:pt>
    <dgm:pt modelId="{7524F0F1-2EED-4599-8089-65C8B6018E97}">
      <dgm:prSet/>
      <dgm:spPr/>
      <dgm:t>
        <a:bodyPr/>
        <a:lstStyle/>
        <a:p>
          <a:r>
            <a:rPr lang="en-IN"/>
            <a:t>Data source : Foursquare API</a:t>
          </a:r>
          <a:endParaRPr lang="en-US"/>
        </a:p>
      </dgm:t>
    </dgm:pt>
    <dgm:pt modelId="{24AC9684-E74D-41F8-90BC-EFCE6CABAD75}" type="parTrans" cxnId="{508DA3B5-DF6E-4CF7-8F46-6D038FBE1709}">
      <dgm:prSet/>
      <dgm:spPr/>
      <dgm:t>
        <a:bodyPr/>
        <a:lstStyle/>
        <a:p>
          <a:endParaRPr lang="en-US"/>
        </a:p>
      </dgm:t>
    </dgm:pt>
    <dgm:pt modelId="{59F730E2-7E50-4891-B53B-DD6EE3F13D4A}" type="sibTrans" cxnId="{508DA3B5-DF6E-4CF7-8F46-6D038FBE1709}">
      <dgm:prSet/>
      <dgm:spPr/>
      <dgm:t>
        <a:bodyPr/>
        <a:lstStyle/>
        <a:p>
          <a:endParaRPr lang="en-US"/>
        </a:p>
      </dgm:t>
    </dgm:pt>
    <dgm:pt modelId="{55531B44-ACE1-4658-BE4F-79A652D37D33}">
      <dgm:prSet/>
      <dgm:spPr/>
      <dgm:t>
        <a:bodyPr/>
        <a:lstStyle/>
        <a:p>
          <a:r>
            <a:rPr lang="en-IN"/>
            <a:t>Description: By using this API we will get all the venues in each neighbourhood. We can filter these venues to get only Indian restaurants.</a:t>
          </a:r>
          <a:endParaRPr lang="en-US"/>
        </a:p>
      </dgm:t>
    </dgm:pt>
    <dgm:pt modelId="{A9969E64-D7C3-479E-8BC1-C19A2DDCB3F5}" type="parTrans" cxnId="{E5891944-A166-40CF-B866-19103188F63B}">
      <dgm:prSet/>
      <dgm:spPr/>
      <dgm:t>
        <a:bodyPr/>
        <a:lstStyle/>
        <a:p>
          <a:endParaRPr lang="en-US"/>
        </a:p>
      </dgm:t>
    </dgm:pt>
    <dgm:pt modelId="{EADD5575-1A3E-47D2-8B40-A92C153E9A1A}" type="sibTrans" cxnId="{E5891944-A166-40CF-B866-19103188F63B}">
      <dgm:prSet/>
      <dgm:spPr/>
      <dgm:t>
        <a:bodyPr/>
        <a:lstStyle/>
        <a:p>
          <a:endParaRPr lang="en-US"/>
        </a:p>
      </dgm:t>
    </dgm:pt>
    <dgm:pt modelId="{6D4FBCC1-1B64-42CA-8F83-C83E580CD7F2}">
      <dgm:prSet/>
      <dgm:spPr/>
      <dgm:t>
        <a:bodyPr/>
        <a:lstStyle/>
        <a:p>
          <a:r>
            <a:rPr lang="en-IN"/>
            <a:t>GeoSpace data</a:t>
          </a:r>
          <a:endParaRPr lang="en-US"/>
        </a:p>
      </dgm:t>
    </dgm:pt>
    <dgm:pt modelId="{B96C3687-D92A-4D4C-9870-737BE90DF07D}" type="parTrans" cxnId="{814A72BE-86B6-4400-AD18-AA362FE5594E}">
      <dgm:prSet/>
      <dgm:spPr/>
      <dgm:t>
        <a:bodyPr/>
        <a:lstStyle/>
        <a:p>
          <a:endParaRPr lang="en-US"/>
        </a:p>
      </dgm:t>
    </dgm:pt>
    <dgm:pt modelId="{F948C857-B66B-488C-820D-664346F4BE2C}" type="sibTrans" cxnId="{814A72BE-86B6-4400-AD18-AA362FE5594E}">
      <dgm:prSet/>
      <dgm:spPr/>
      <dgm:t>
        <a:bodyPr/>
        <a:lstStyle/>
        <a:p>
          <a:endParaRPr lang="en-US"/>
        </a:p>
      </dgm:t>
    </dgm:pt>
    <dgm:pt modelId="{B0D060E6-D216-450B-969D-2B8DD0873306}">
      <dgm:prSet/>
      <dgm:spPr/>
      <dgm:t>
        <a:bodyPr/>
        <a:lstStyle/>
        <a:p>
          <a:r>
            <a:rPr lang="en-IN"/>
            <a:t>Data source : </a:t>
          </a:r>
          <a:r>
            <a:rPr lang="en-IN" u="sng">
              <a:hlinkClick xmlns:r="http://schemas.openxmlformats.org/officeDocument/2006/relationships" r:id="rId2"/>
            </a:rPr>
            <a:t>https://data.cityofnewyork.us/City-Government/Borough-Boundaries/tqmj-j8zm</a:t>
          </a:r>
          <a:endParaRPr lang="en-US"/>
        </a:p>
      </dgm:t>
    </dgm:pt>
    <dgm:pt modelId="{24C6D08D-5D94-47E0-8964-24DF41018E32}" type="parTrans" cxnId="{D8193792-D768-4E36-84F1-34A884FBE91E}">
      <dgm:prSet/>
      <dgm:spPr/>
      <dgm:t>
        <a:bodyPr/>
        <a:lstStyle/>
        <a:p>
          <a:endParaRPr lang="en-US"/>
        </a:p>
      </dgm:t>
    </dgm:pt>
    <dgm:pt modelId="{24DD6C0B-8190-480A-B0F6-C0F13845E9FB}" type="sibTrans" cxnId="{D8193792-D768-4E36-84F1-34A884FBE91E}">
      <dgm:prSet/>
      <dgm:spPr/>
      <dgm:t>
        <a:bodyPr/>
        <a:lstStyle/>
        <a:p>
          <a:endParaRPr lang="en-US"/>
        </a:p>
      </dgm:t>
    </dgm:pt>
    <dgm:pt modelId="{33F1A295-E723-4869-8A1E-0E62D14C3BE1}">
      <dgm:prSet/>
      <dgm:spPr/>
      <dgm:t>
        <a:bodyPr/>
        <a:lstStyle/>
        <a:p>
          <a:r>
            <a:rPr lang="en-IN"/>
            <a:t>Description: By using this geo space data we will get the New York Borough boundaries that will help us visualize choropleth map.</a:t>
          </a:r>
          <a:endParaRPr lang="en-US"/>
        </a:p>
      </dgm:t>
    </dgm:pt>
    <dgm:pt modelId="{BD0CDDAE-3DD0-4918-9CD6-62A2D9BDE83D}" type="parTrans" cxnId="{3CCD5CC8-EF92-44E7-B268-EC148FD28958}">
      <dgm:prSet/>
      <dgm:spPr/>
      <dgm:t>
        <a:bodyPr/>
        <a:lstStyle/>
        <a:p>
          <a:endParaRPr lang="en-US"/>
        </a:p>
      </dgm:t>
    </dgm:pt>
    <dgm:pt modelId="{D42BAE72-CC33-487C-BA14-84A3DC7B5428}" type="sibTrans" cxnId="{3CCD5CC8-EF92-44E7-B268-EC148FD28958}">
      <dgm:prSet/>
      <dgm:spPr/>
      <dgm:t>
        <a:bodyPr/>
        <a:lstStyle/>
        <a:p>
          <a:endParaRPr lang="en-US"/>
        </a:p>
      </dgm:t>
    </dgm:pt>
    <dgm:pt modelId="{23D744C7-AD39-4AA4-8CF9-CC43AB44E75E}" type="pres">
      <dgm:prSet presAssocID="{9ACA97D2-59A9-4F31-A093-22C61CF90338}" presName="linear" presStyleCnt="0">
        <dgm:presLayoutVars>
          <dgm:animLvl val="lvl"/>
          <dgm:resizeHandles val="exact"/>
        </dgm:presLayoutVars>
      </dgm:prSet>
      <dgm:spPr/>
    </dgm:pt>
    <dgm:pt modelId="{C7FBCE79-1F39-4AF7-AF2B-EBCC1EDFA7FB}" type="pres">
      <dgm:prSet presAssocID="{24FF36C7-4F8C-4481-B5B8-DE485DDA87F5}" presName="parentText" presStyleLbl="node1" presStyleIdx="0" presStyleCnt="7">
        <dgm:presLayoutVars>
          <dgm:chMax val="0"/>
          <dgm:bulletEnabled val="1"/>
        </dgm:presLayoutVars>
      </dgm:prSet>
      <dgm:spPr/>
    </dgm:pt>
    <dgm:pt modelId="{4A269A16-B7A3-48BC-B86D-168ED29D272B}" type="pres">
      <dgm:prSet presAssocID="{24FF36C7-4F8C-4481-B5B8-DE485DDA87F5}" presName="childText" presStyleLbl="revTx" presStyleIdx="0" presStyleCnt="3">
        <dgm:presLayoutVars>
          <dgm:bulletEnabled val="1"/>
        </dgm:presLayoutVars>
      </dgm:prSet>
      <dgm:spPr/>
    </dgm:pt>
    <dgm:pt modelId="{3540B242-DCC4-4591-94FD-2681C2AE1C6E}" type="pres">
      <dgm:prSet presAssocID="{B78BB718-AB47-4629-87CE-F3828AC36EFF}" presName="parentText" presStyleLbl="node1" presStyleIdx="1" presStyleCnt="7">
        <dgm:presLayoutVars>
          <dgm:chMax val="0"/>
          <dgm:bulletEnabled val="1"/>
        </dgm:presLayoutVars>
      </dgm:prSet>
      <dgm:spPr/>
    </dgm:pt>
    <dgm:pt modelId="{1BC359D8-7A69-4169-9440-84ACFC732563}" type="pres">
      <dgm:prSet presAssocID="{DE039F57-5ED8-4AA3-94AC-A85BAE1D4282}" presName="spacer" presStyleCnt="0"/>
      <dgm:spPr/>
    </dgm:pt>
    <dgm:pt modelId="{6A888049-D7E5-430F-A856-C7F0279C1EDD}" type="pres">
      <dgm:prSet presAssocID="{A823FD05-5147-47B5-A29B-AE4777F3C550}" presName="parentText" presStyleLbl="node1" presStyleIdx="2" presStyleCnt="7">
        <dgm:presLayoutVars>
          <dgm:chMax val="0"/>
          <dgm:bulletEnabled val="1"/>
        </dgm:presLayoutVars>
      </dgm:prSet>
      <dgm:spPr/>
    </dgm:pt>
    <dgm:pt modelId="{891F8BF5-FC10-47C4-8813-D115689F6F1E}" type="pres">
      <dgm:prSet presAssocID="{A823FD05-5147-47B5-A29B-AE4777F3C550}" presName="childText" presStyleLbl="revTx" presStyleIdx="1" presStyleCnt="3">
        <dgm:presLayoutVars>
          <dgm:bulletEnabled val="1"/>
        </dgm:presLayoutVars>
      </dgm:prSet>
      <dgm:spPr/>
    </dgm:pt>
    <dgm:pt modelId="{BD9C27BE-D58E-40C8-A168-04A8F96E8422}" type="pres">
      <dgm:prSet presAssocID="{7524F0F1-2EED-4599-8089-65C8B6018E97}" presName="parentText" presStyleLbl="node1" presStyleIdx="3" presStyleCnt="7">
        <dgm:presLayoutVars>
          <dgm:chMax val="0"/>
          <dgm:bulletEnabled val="1"/>
        </dgm:presLayoutVars>
      </dgm:prSet>
      <dgm:spPr/>
    </dgm:pt>
    <dgm:pt modelId="{2E007D46-2CA0-4EDF-854B-7DFACE3B1C52}" type="pres">
      <dgm:prSet presAssocID="{59F730E2-7E50-4891-B53B-DD6EE3F13D4A}" presName="spacer" presStyleCnt="0"/>
      <dgm:spPr/>
    </dgm:pt>
    <dgm:pt modelId="{FE203FE8-2ACF-412F-A7FA-61844B07FDBE}" type="pres">
      <dgm:prSet presAssocID="{55531B44-ACE1-4658-BE4F-79A652D37D33}" presName="parentText" presStyleLbl="node1" presStyleIdx="4" presStyleCnt="7">
        <dgm:presLayoutVars>
          <dgm:chMax val="0"/>
          <dgm:bulletEnabled val="1"/>
        </dgm:presLayoutVars>
      </dgm:prSet>
      <dgm:spPr/>
    </dgm:pt>
    <dgm:pt modelId="{89789FF3-7D85-4681-8829-30EFEBA9940B}" type="pres">
      <dgm:prSet presAssocID="{55531B44-ACE1-4658-BE4F-79A652D37D33}" presName="childText" presStyleLbl="revTx" presStyleIdx="2" presStyleCnt="3">
        <dgm:presLayoutVars>
          <dgm:bulletEnabled val="1"/>
        </dgm:presLayoutVars>
      </dgm:prSet>
      <dgm:spPr/>
    </dgm:pt>
    <dgm:pt modelId="{864AB7BC-34D0-4963-BB13-F16EF5B482C5}" type="pres">
      <dgm:prSet presAssocID="{B0D060E6-D216-450B-969D-2B8DD0873306}" presName="parentText" presStyleLbl="node1" presStyleIdx="5" presStyleCnt="7">
        <dgm:presLayoutVars>
          <dgm:chMax val="0"/>
          <dgm:bulletEnabled val="1"/>
        </dgm:presLayoutVars>
      </dgm:prSet>
      <dgm:spPr/>
    </dgm:pt>
    <dgm:pt modelId="{345A0373-79DE-4AB5-AEF2-F87A9F91165C}" type="pres">
      <dgm:prSet presAssocID="{24DD6C0B-8190-480A-B0F6-C0F13845E9FB}" presName="spacer" presStyleCnt="0"/>
      <dgm:spPr/>
    </dgm:pt>
    <dgm:pt modelId="{F374FEA9-DB6E-4FB9-9C55-2416B0A4E17B}" type="pres">
      <dgm:prSet presAssocID="{33F1A295-E723-4869-8A1E-0E62D14C3BE1}" presName="parentText" presStyleLbl="node1" presStyleIdx="6" presStyleCnt="7">
        <dgm:presLayoutVars>
          <dgm:chMax val="0"/>
          <dgm:bulletEnabled val="1"/>
        </dgm:presLayoutVars>
      </dgm:prSet>
      <dgm:spPr/>
    </dgm:pt>
  </dgm:ptLst>
  <dgm:cxnLst>
    <dgm:cxn modelId="{3B902501-7403-4C98-A447-7D28FA6C6C33}" type="presOf" srcId="{6D4FBCC1-1B64-42CA-8F83-C83E580CD7F2}" destId="{89789FF3-7D85-4681-8829-30EFEBA9940B}" srcOrd="0" destOrd="0" presId="urn:microsoft.com/office/officeart/2005/8/layout/vList2"/>
    <dgm:cxn modelId="{6F316426-CEDB-4952-8B5F-E6BE2D24715C}" type="presOf" srcId="{9ACA97D2-59A9-4F31-A093-22C61CF90338}" destId="{23D744C7-AD39-4AA4-8CF9-CC43AB44E75E}" srcOrd="0" destOrd="0" presId="urn:microsoft.com/office/officeart/2005/8/layout/vList2"/>
    <dgm:cxn modelId="{2A7FEA2B-2709-49F1-B08B-E0BF57735FAE}" type="presOf" srcId="{7524F0F1-2EED-4599-8089-65C8B6018E97}" destId="{BD9C27BE-D58E-40C8-A168-04A8F96E8422}" srcOrd="0" destOrd="0" presId="urn:microsoft.com/office/officeart/2005/8/layout/vList2"/>
    <dgm:cxn modelId="{AEEA5031-734F-4625-B980-464F94DD3B49}" srcId="{24FF36C7-4F8C-4481-B5B8-DE485DDA87F5}" destId="{C8BE37F1-40A5-40E2-AE97-354F5F908E9F}" srcOrd="0" destOrd="0" parTransId="{669F6E7F-762B-4513-98EB-FD251C78AC0D}" sibTransId="{77DE0D78-F4F0-48FB-9A27-ADD9FFE7B256}"/>
    <dgm:cxn modelId="{CA6C2E38-EE0C-4583-A78F-0F1B03D09CD8}" type="presOf" srcId="{55531B44-ACE1-4658-BE4F-79A652D37D33}" destId="{FE203FE8-2ACF-412F-A7FA-61844B07FDBE}" srcOrd="0" destOrd="0" presId="urn:microsoft.com/office/officeart/2005/8/layout/vList2"/>
    <dgm:cxn modelId="{F203D23A-1081-4832-ADF5-87D7685B6E4B}" srcId="{9ACA97D2-59A9-4F31-A093-22C61CF90338}" destId="{A823FD05-5147-47B5-A29B-AE4777F3C550}" srcOrd="2" destOrd="0" parTransId="{0E96B564-06D5-4E4E-9B61-1B12B80E71E9}" sibTransId="{36119926-938E-44AC-BD8A-D969F6175CDE}"/>
    <dgm:cxn modelId="{1292453D-6F35-4D36-8C67-83434EEF9CF8}" srcId="{9ACA97D2-59A9-4F31-A093-22C61CF90338}" destId="{24FF36C7-4F8C-4481-B5B8-DE485DDA87F5}" srcOrd="0" destOrd="0" parTransId="{2C9FC81A-AE48-43C9-A80E-B539AFE8048E}" sibTransId="{9B552146-3C9F-4C14-B727-6BC517F30295}"/>
    <dgm:cxn modelId="{B674F260-F4C0-483A-A1AB-276D76A08041}" srcId="{A823FD05-5147-47B5-A29B-AE4777F3C550}" destId="{EF7DB176-82BE-49DE-BD86-9ECE8661A213}" srcOrd="0" destOrd="0" parTransId="{5616F2C8-1D0B-469F-8B39-BEC2DF9D818C}" sibTransId="{0FAD4FB2-366B-4D94-B45C-43677339F8C0}"/>
    <dgm:cxn modelId="{E5891944-A166-40CF-B866-19103188F63B}" srcId="{9ACA97D2-59A9-4F31-A093-22C61CF90338}" destId="{55531B44-ACE1-4658-BE4F-79A652D37D33}" srcOrd="4" destOrd="0" parTransId="{A9969E64-D7C3-479E-8BC1-C19A2DDCB3F5}" sibTransId="{EADD5575-1A3E-47D2-8B40-A92C153E9A1A}"/>
    <dgm:cxn modelId="{D0C1EB81-BAC5-4257-99B5-011D5CFBED4E}" type="presOf" srcId="{B78BB718-AB47-4629-87CE-F3828AC36EFF}" destId="{3540B242-DCC4-4591-94FD-2681C2AE1C6E}" srcOrd="0" destOrd="0" presId="urn:microsoft.com/office/officeart/2005/8/layout/vList2"/>
    <dgm:cxn modelId="{911BBA91-B061-40F6-8662-D291CB5AF6D4}" type="presOf" srcId="{33F1A295-E723-4869-8A1E-0E62D14C3BE1}" destId="{F374FEA9-DB6E-4FB9-9C55-2416B0A4E17B}" srcOrd="0" destOrd="0" presId="urn:microsoft.com/office/officeart/2005/8/layout/vList2"/>
    <dgm:cxn modelId="{D8193792-D768-4E36-84F1-34A884FBE91E}" srcId="{9ACA97D2-59A9-4F31-A093-22C61CF90338}" destId="{B0D060E6-D216-450B-969D-2B8DD0873306}" srcOrd="5" destOrd="0" parTransId="{24C6D08D-5D94-47E0-8964-24DF41018E32}" sibTransId="{24DD6C0B-8190-480A-B0F6-C0F13845E9FB}"/>
    <dgm:cxn modelId="{8ECBA89C-8D9B-40A0-A4EF-DDD94DFE0DDE}" type="presOf" srcId="{A823FD05-5147-47B5-A29B-AE4777F3C550}" destId="{6A888049-D7E5-430F-A856-C7F0279C1EDD}" srcOrd="0" destOrd="0" presId="urn:microsoft.com/office/officeart/2005/8/layout/vList2"/>
    <dgm:cxn modelId="{920AE7AD-B43D-4023-AE9B-6E20702F81D6}" type="presOf" srcId="{C8BE37F1-40A5-40E2-AE97-354F5F908E9F}" destId="{4A269A16-B7A3-48BC-B86D-168ED29D272B}" srcOrd="0" destOrd="0" presId="urn:microsoft.com/office/officeart/2005/8/layout/vList2"/>
    <dgm:cxn modelId="{508DA3B5-DF6E-4CF7-8F46-6D038FBE1709}" srcId="{9ACA97D2-59A9-4F31-A093-22C61CF90338}" destId="{7524F0F1-2EED-4599-8089-65C8B6018E97}" srcOrd="3" destOrd="0" parTransId="{24AC9684-E74D-41F8-90BC-EFCE6CABAD75}" sibTransId="{59F730E2-7E50-4891-B53B-DD6EE3F13D4A}"/>
    <dgm:cxn modelId="{EDF847BB-B90F-4AD8-82B3-A019BF82BBC1}" type="presOf" srcId="{EF7DB176-82BE-49DE-BD86-9ECE8661A213}" destId="{891F8BF5-FC10-47C4-8813-D115689F6F1E}" srcOrd="0" destOrd="0" presId="urn:microsoft.com/office/officeart/2005/8/layout/vList2"/>
    <dgm:cxn modelId="{814A72BE-86B6-4400-AD18-AA362FE5594E}" srcId="{55531B44-ACE1-4658-BE4F-79A652D37D33}" destId="{6D4FBCC1-1B64-42CA-8F83-C83E580CD7F2}" srcOrd="0" destOrd="0" parTransId="{B96C3687-D92A-4D4C-9870-737BE90DF07D}" sibTransId="{F948C857-B66B-488C-820D-664346F4BE2C}"/>
    <dgm:cxn modelId="{3CCD5CC8-EF92-44E7-B268-EC148FD28958}" srcId="{9ACA97D2-59A9-4F31-A093-22C61CF90338}" destId="{33F1A295-E723-4869-8A1E-0E62D14C3BE1}" srcOrd="6" destOrd="0" parTransId="{BD0CDDAE-3DD0-4918-9CD6-62A2D9BDE83D}" sibTransId="{D42BAE72-CC33-487C-BA14-84A3DC7B5428}"/>
    <dgm:cxn modelId="{38241ADE-DE15-42C5-9057-20928EE4DC96}" type="presOf" srcId="{B0D060E6-D216-450B-969D-2B8DD0873306}" destId="{864AB7BC-34D0-4963-BB13-F16EF5B482C5}" srcOrd="0" destOrd="0" presId="urn:microsoft.com/office/officeart/2005/8/layout/vList2"/>
    <dgm:cxn modelId="{937200E1-7956-4952-82F9-326B9E01B161}" srcId="{9ACA97D2-59A9-4F31-A093-22C61CF90338}" destId="{B78BB718-AB47-4629-87CE-F3828AC36EFF}" srcOrd="1" destOrd="0" parTransId="{2FBC1A34-AF3C-4E15-9DAF-96923A09BE8A}" sibTransId="{DE039F57-5ED8-4AA3-94AC-A85BAE1D4282}"/>
    <dgm:cxn modelId="{14D790EF-FFC2-4201-B7AC-27BA0DAB0A58}" type="presOf" srcId="{24FF36C7-4F8C-4481-B5B8-DE485DDA87F5}" destId="{C7FBCE79-1F39-4AF7-AF2B-EBCC1EDFA7FB}" srcOrd="0" destOrd="0" presId="urn:microsoft.com/office/officeart/2005/8/layout/vList2"/>
    <dgm:cxn modelId="{3ECD0881-16FE-4A1D-B4B9-40C4C3DC6FC9}" type="presParOf" srcId="{23D744C7-AD39-4AA4-8CF9-CC43AB44E75E}" destId="{C7FBCE79-1F39-4AF7-AF2B-EBCC1EDFA7FB}" srcOrd="0" destOrd="0" presId="urn:microsoft.com/office/officeart/2005/8/layout/vList2"/>
    <dgm:cxn modelId="{7FF6D74B-9E3C-4B45-8A88-2664EE650B42}" type="presParOf" srcId="{23D744C7-AD39-4AA4-8CF9-CC43AB44E75E}" destId="{4A269A16-B7A3-48BC-B86D-168ED29D272B}" srcOrd="1" destOrd="0" presId="urn:microsoft.com/office/officeart/2005/8/layout/vList2"/>
    <dgm:cxn modelId="{34F61818-D4F4-416E-A962-8EF55D293988}" type="presParOf" srcId="{23D744C7-AD39-4AA4-8CF9-CC43AB44E75E}" destId="{3540B242-DCC4-4591-94FD-2681C2AE1C6E}" srcOrd="2" destOrd="0" presId="urn:microsoft.com/office/officeart/2005/8/layout/vList2"/>
    <dgm:cxn modelId="{6EC9FDD9-B807-4DC8-B588-7DCBD5CBD514}" type="presParOf" srcId="{23D744C7-AD39-4AA4-8CF9-CC43AB44E75E}" destId="{1BC359D8-7A69-4169-9440-84ACFC732563}" srcOrd="3" destOrd="0" presId="urn:microsoft.com/office/officeart/2005/8/layout/vList2"/>
    <dgm:cxn modelId="{AAE4BADE-95A4-40B1-9F0C-FADF23839543}" type="presParOf" srcId="{23D744C7-AD39-4AA4-8CF9-CC43AB44E75E}" destId="{6A888049-D7E5-430F-A856-C7F0279C1EDD}" srcOrd="4" destOrd="0" presId="urn:microsoft.com/office/officeart/2005/8/layout/vList2"/>
    <dgm:cxn modelId="{74BF623E-1EA4-49F5-A545-5FBEAB0EC516}" type="presParOf" srcId="{23D744C7-AD39-4AA4-8CF9-CC43AB44E75E}" destId="{891F8BF5-FC10-47C4-8813-D115689F6F1E}" srcOrd="5" destOrd="0" presId="urn:microsoft.com/office/officeart/2005/8/layout/vList2"/>
    <dgm:cxn modelId="{6E434D35-5887-42CA-B9CE-7513B4A0325D}" type="presParOf" srcId="{23D744C7-AD39-4AA4-8CF9-CC43AB44E75E}" destId="{BD9C27BE-D58E-40C8-A168-04A8F96E8422}" srcOrd="6" destOrd="0" presId="urn:microsoft.com/office/officeart/2005/8/layout/vList2"/>
    <dgm:cxn modelId="{86DBCC7B-ACC5-4B44-AF5E-BF0C7C0DAB1C}" type="presParOf" srcId="{23D744C7-AD39-4AA4-8CF9-CC43AB44E75E}" destId="{2E007D46-2CA0-4EDF-854B-7DFACE3B1C52}" srcOrd="7" destOrd="0" presId="urn:microsoft.com/office/officeart/2005/8/layout/vList2"/>
    <dgm:cxn modelId="{B6080622-BF17-4C16-B908-5F7F84723FF4}" type="presParOf" srcId="{23D744C7-AD39-4AA4-8CF9-CC43AB44E75E}" destId="{FE203FE8-2ACF-412F-A7FA-61844B07FDBE}" srcOrd="8" destOrd="0" presId="urn:microsoft.com/office/officeart/2005/8/layout/vList2"/>
    <dgm:cxn modelId="{C43D105B-E735-4DF8-9E39-094146A672EC}" type="presParOf" srcId="{23D744C7-AD39-4AA4-8CF9-CC43AB44E75E}" destId="{89789FF3-7D85-4681-8829-30EFEBA9940B}" srcOrd="9" destOrd="0" presId="urn:microsoft.com/office/officeart/2005/8/layout/vList2"/>
    <dgm:cxn modelId="{EE685AB4-2A5F-468B-BCCF-A113FC58C034}" type="presParOf" srcId="{23D744C7-AD39-4AA4-8CF9-CC43AB44E75E}" destId="{864AB7BC-34D0-4963-BB13-F16EF5B482C5}" srcOrd="10" destOrd="0" presId="urn:microsoft.com/office/officeart/2005/8/layout/vList2"/>
    <dgm:cxn modelId="{F2791A24-6D28-4C78-AFE5-55D268999FB3}" type="presParOf" srcId="{23D744C7-AD39-4AA4-8CF9-CC43AB44E75E}" destId="{345A0373-79DE-4AB5-AEF2-F87A9F91165C}" srcOrd="11" destOrd="0" presId="urn:microsoft.com/office/officeart/2005/8/layout/vList2"/>
    <dgm:cxn modelId="{77083DE0-F759-482D-94D4-3EBA38B2F316}" type="presParOf" srcId="{23D744C7-AD39-4AA4-8CF9-CC43AB44E75E}" destId="{F374FEA9-DB6E-4FB9-9C55-2416B0A4E17B}"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82B82A-C001-4717-9F6E-65F1CF1FE06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A9CD979-F743-4947-A7D2-BFA39698A0A7}">
      <dgm:prSet/>
      <dgm:spPr/>
      <dgm:t>
        <a:bodyPr/>
        <a:lstStyle/>
        <a:p>
          <a:r>
            <a:rPr lang="en-IN"/>
            <a:t>We begin by collecting the New York city data from the following link "</a:t>
          </a:r>
          <a:r>
            <a:rPr lang="en-IN">
              <a:hlinkClick xmlns:r="http://schemas.openxmlformats.org/officeDocument/2006/relationships" r:id="rId1"/>
            </a:rPr>
            <a:t>https://cocl.us/new_york_dataset“</a:t>
          </a:r>
          <a:endParaRPr lang="en-US"/>
        </a:p>
      </dgm:t>
    </dgm:pt>
    <dgm:pt modelId="{CFF31641-252D-4CC3-A535-B549F661594B}" type="parTrans" cxnId="{DBE54194-4C39-4A4C-BDE4-68D285279A9D}">
      <dgm:prSet/>
      <dgm:spPr/>
      <dgm:t>
        <a:bodyPr/>
        <a:lstStyle/>
        <a:p>
          <a:endParaRPr lang="en-US"/>
        </a:p>
      </dgm:t>
    </dgm:pt>
    <dgm:pt modelId="{6C1E4C2E-928A-40A5-8AC4-9C407636DDF2}" type="sibTrans" cxnId="{DBE54194-4C39-4A4C-BDE4-68D285279A9D}">
      <dgm:prSet/>
      <dgm:spPr/>
      <dgm:t>
        <a:bodyPr/>
        <a:lstStyle/>
        <a:p>
          <a:endParaRPr lang="en-US"/>
        </a:p>
      </dgm:t>
    </dgm:pt>
    <dgm:pt modelId="{421DCB83-0ED7-4816-BD54-8A6EFC7CFB22}">
      <dgm:prSet/>
      <dgm:spPr/>
      <dgm:t>
        <a:bodyPr/>
        <a:lstStyle/>
        <a:p>
          <a:r>
            <a:rPr lang="en-IN"/>
            <a:t>We will find all venues for each neighbourhood using Foursquare API.</a:t>
          </a:r>
          <a:endParaRPr lang="en-US"/>
        </a:p>
      </dgm:t>
    </dgm:pt>
    <dgm:pt modelId="{3342760F-6551-42E5-B32A-24644610519C}" type="parTrans" cxnId="{90674FC1-2C33-4B36-8B49-314830A27C92}">
      <dgm:prSet/>
      <dgm:spPr/>
      <dgm:t>
        <a:bodyPr/>
        <a:lstStyle/>
        <a:p>
          <a:endParaRPr lang="en-US"/>
        </a:p>
      </dgm:t>
    </dgm:pt>
    <dgm:pt modelId="{F14D4767-7DBC-4625-831B-4F665248FF45}" type="sibTrans" cxnId="{90674FC1-2C33-4B36-8B49-314830A27C92}">
      <dgm:prSet/>
      <dgm:spPr/>
      <dgm:t>
        <a:bodyPr/>
        <a:lstStyle/>
        <a:p>
          <a:endParaRPr lang="en-US"/>
        </a:p>
      </dgm:t>
    </dgm:pt>
    <dgm:pt modelId="{2B3B0D64-A7C5-45AD-9620-C35C54168B59}">
      <dgm:prSet/>
      <dgm:spPr/>
      <dgm:t>
        <a:bodyPr/>
        <a:lstStyle/>
        <a:p>
          <a:r>
            <a:rPr lang="en-IN"/>
            <a:t>We will then filter out all venues with Indian restaurant for further analysis.</a:t>
          </a:r>
          <a:endParaRPr lang="en-US"/>
        </a:p>
      </dgm:t>
    </dgm:pt>
    <dgm:pt modelId="{38571DD0-DA6D-42DF-AD65-49B20F09833A}" type="parTrans" cxnId="{2052F373-99F1-4FC7-A03C-1158B1D3E0C7}">
      <dgm:prSet/>
      <dgm:spPr/>
      <dgm:t>
        <a:bodyPr/>
        <a:lstStyle/>
        <a:p>
          <a:endParaRPr lang="en-US"/>
        </a:p>
      </dgm:t>
    </dgm:pt>
    <dgm:pt modelId="{A5306ECF-3935-4F24-A77E-63E091D0A5C9}" type="sibTrans" cxnId="{2052F373-99F1-4FC7-A03C-1158B1D3E0C7}">
      <dgm:prSet/>
      <dgm:spPr/>
      <dgm:t>
        <a:bodyPr/>
        <a:lstStyle/>
        <a:p>
          <a:endParaRPr lang="en-US"/>
        </a:p>
      </dgm:t>
    </dgm:pt>
    <dgm:pt modelId="{9EADFE0B-24A5-45B1-9495-F2AF39D8AC6B}">
      <dgm:prSet/>
      <dgm:spPr/>
      <dgm:t>
        <a:bodyPr/>
        <a:lstStyle/>
        <a:p>
          <a:r>
            <a:rPr lang="en-IN"/>
            <a:t>Next using Foursquare API, we will find the Ratings, Tips, and Number of Likes for all the Indian Restaurants.</a:t>
          </a:r>
          <a:endParaRPr lang="en-US"/>
        </a:p>
      </dgm:t>
    </dgm:pt>
    <dgm:pt modelId="{44A52837-1C20-41EA-82A1-AB8E0CDF095C}" type="parTrans" cxnId="{21C83DFA-3D43-4520-B774-5D29ADAEB363}">
      <dgm:prSet/>
      <dgm:spPr/>
      <dgm:t>
        <a:bodyPr/>
        <a:lstStyle/>
        <a:p>
          <a:endParaRPr lang="en-US"/>
        </a:p>
      </dgm:t>
    </dgm:pt>
    <dgm:pt modelId="{B3B3C8AF-DA21-45BA-9377-4557F527F115}" type="sibTrans" cxnId="{21C83DFA-3D43-4520-B774-5D29ADAEB363}">
      <dgm:prSet/>
      <dgm:spPr/>
      <dgm:t>
        <a:bodyPr/>
        <a:lstStyle/>
        <a:p>
          <a:endParaRPr lang="en-US"/>
        </a:p>
      </dgm:t>
    </dgm:pt>
    <dgm:pt modelId="{CDAEEFDD-88FA-4A31-A3F0-2C04DD0802CB}">
      <dgm:prSet/>
      <dgm:spPr/>
      <dgm:t>
        <a:bodyPr/>
        <a:lstStyle/>
        <a:p>
          <a:r>
            <a:rPr lang="en-IN"/>
            <a:t>We will then sort Neighbourhoods and Borough the data keeping Ratings as the constraint.</a:t>
          </a:r>
          <a:endParaRPr lang="en-US"/>
        </a:p>
      </dgm:t>
    </dgm:pt>
    <dgm:pt modelId="{E66C6D57-B1FF-4131-95AB-B3A1D94DFE89}" type="parTrans" cxnId="{0D812946-9231-4B50-88AF-0798CDD10602}">
      <dgm:prSet/>
      <dgm:spPr/>
      <dgm:t>
        <a:bodyPr/>
        <a:lstStyle/>
        <a:p>
          <a:endParaRPr lang="en-US"/>
        </a:p>
      </dgm:t>
    </dgm:pt>
    <dgm:pt modelId="{F99929A2-49F7-475A-ACFB-AD70F5B315B7}" type="sibTrans" cxnId="{0D812946-9231-4B50-88AF-0798CDD10602}">
      <dgm:prSet/>
      <dgm:spPr/>
      <dgm:t>
        <a:bodyPr/>
        <a:lstStyle/>
        <a:p>
          <a:endParaRPr lang="en-US"/>
        </a:p>
      </dgm:t>
    </dgm:pt>
    <dgm:pt modelId="{DB074862-76F3-4893-A603-1700A4B189DC}">
      <dgm:prSet/>
      <dgm:spPr/>
      <dgm:t>
        <a:bodyPr/>
        <a:lstStyle/>
        <a:p>
          <a:r>
            <a:rPr lang="en-IN"/>
            <a:t>Next we will consider all the neighbourhoods with average rating greater or equal 9.0 to visualize on map.</a:t>
          </a:r>
          <a:endParaRPr lang="en-US"/>
        </a:p>
      </dgm:t>
    </dgm:pt>
    <dgm:pt modelId="{44AB9D78-DA05-461D-9FD7-E8CA5F8F0B59}" type="parTrans" cxnId="{F826F493-0D2C-4BAF-A17B-E7688B6ABF1E}">
      <dgm:prSet/>
      <dgm:spPr/>
      <dgm:t>
        <a:bodyPr/>
        <a:lstStyle/>
        <a:p>
          <a:endParaRPr lang="en-US"/>
        </a:p>
      </dgm:t>
    </dgm:pt>
    <dgm:pt modelId="{154F46D3-5BA4-40FE-93AC-78763D6823D1}" type="sibTrans" cxnId="{F826F493-0D2C-4BAF-A17B-E7688B6ABF1E}">
      <dgm:prSet/>
      <dgm:spPr/>
      <dgm:t>
        <a:bodyPr/>
        <a:lstStyle/>
        <a:p>
          <a:endParaRPr lang="en-US"/>
        </a:p>
      </dgm:t>
    </dgm:pt>
    <dgm:pt modelId="{F8730D9F-88BF-473B-A4CC-165E974E35BC}">
      <dgm:prSet/>
      <dgm:spPr/>
      <dgm:t>
        <a:bodyPr/>
        <a:lstStyle/>
        <a:p>
          <a:r>
            <a:rPr lang="en-IN"/>
            <a:t>We will join this dataset to original New York data to get longitude and latitude.</a:t>
          </a:r>
          <a:endParaRPr lang="en-US"/>
        </a:p>
      </dgm:t>
    </dgm:pt>
    <dgm:pt modelId="{60D54966-022F-4EA2-9F55-50B816208814}" type="parTrans" cxnId="{3807F809-BCDC-47D1-9E51-E5C4855922B1}">
      <dgm:prSet/>
      <dgm:spPr/>
      <dgm:t>
        <a:bodyPr/>
        <a:lstStyle/>
        <a:p>
          <a:endParaRPr lang="en-US"/>
        </a:p>
      </dgm:t>
    </dgm:pt>
    <dgm:pt modelId="{538F3768-5DA7-4E2E-8AB5-AB869E099B29}" type="sibTrans" cxnId="{3807F809-BCDC-47D1-9E51-E5C4855922B1}">
      <dgm:prSet/>
      <dgm:spPr/>
      <dgm:t>
        <a:bodyPr/>
        <a:lstStyle/>
        <a:p>
          <a:endParaRPr lang="en-US"/>
        </a:p>
      </dgm:t>
    </dgm:pt>
    <dgm:pt modelId="{157CC5BA-D76B-4460-8684-B6F1A4237D10}">
      <dgm:prSet/>
      <dgm:spPr/>
      <dgm:t>
        <a:bodyPr/>
        <a:lstStyle/>
        <a:p>
          <a:r>
            <a:rPr lang="en-IN"/>
            <a:t>Finally, we will visualize the Neighbourhoods and Borough based on average            Rating using python’s Folium library.</a:t>
          </a:r>
          <a:endParaRPr lang="en-US"/>
        </a:p>
      </dgm:t>
    </dgm:pt>
    <dgm:pt modelId="{64B47DC9-67ED-455D-88F2-0CDAE0C021A0}" type="parTrans" cxnId="{0C53AACA-FAF5-40A8-B69C-386F9C79184E}">
      <dgm:prSet/>
      <dgm:spPr/>
      <dgm:t>
        <a:bodyPr/>
        <a:lstStyle/>
        <a:p>
          <a:endParaRPr lang="en-US"/>
        </a:p>
      </dgm:t>
    </dgm:pt>
    <dgm:pt modelId="{FBCA67B5-CC4D-47DB-9CE9-C75CEEFEDB0E}" type="sibTrans" cxnId="{0C53AACA-FAF5-40A8-B69C-386F9C79184E}">
      <dgm:prSet/>
      <dgm:spPr/>
      <dgm:t>
        <a:bodyPr/>
        <a:lstStyle/>
        <a:p>
          <a:endParaRPr lang="en-US"/>
        </a:p>
      </dgm:t>
    </dgm:pt>
    <dgm:pt modelId="{5310C7E6-F3EB-47F2-AE76-1C93487357FB}" type="pres">
      <dgm:prSet presAssocID="{2582B82A-C001-4717-9F6E-65F1CF1FE066}" presName="vert0" presStyleCnt="0">
        <dgm:presLayoutVars>
          <dgm:dir/>
          <dgm:animOne val="branch"/>
          <dgm:animLvl val="lvl"/>
        </dgm:presLayoutVars>
      </dgm:prSet>
      <dgm:spPr/>
    </dgm:pt>
    <dgm:pt modelId="{3AA726FE-29DF-4BE3-A2BB-055BCE2D6D32}" type="pres">
      <dgm:prSet presAssocID="{6A9CD979-F743-4947-A7D2-BFA39698A0A7}" presName="thickLine" presStyleLbl="alignNode1" presStyleIdx="0" presStyleCnt="8"/>
      <dgm:spPr/>
    </dgm:pt>
    <dgm:pt modelId="{66CE22C1-6E45-47AE-B26D-2AF002E0FE84}" type="pres">
      <dgm:prSet presAssocID="{6A9CD979-F743-4947-A7D2-BFA39698A0A7}" presName="horz1" presStyleCnt="0"/>
      <dgm:spPr/>
    </dgm:pt>
    <dgm:pt modelId="{DC56528C-E9C6-4A5F-9C97-D02520F8802B}" type="pres">
      <dgm:prSet presAssocID="{6A9CD979-F743-4947-A7D2-BFA39698A0A7}" presName="tx1" presStyleLbl="revTx" presStyleIdx="0" presStyleCnt="8"/>
      <dgm:spPr/>
    </dgm:pt>
    <dgm:pt modelId="{D3E9B962-0A34-4B21-A2CE-3DEF2CD80D35}" type="pres">
      <dgm:prSet presAssocID="{6A9CD979-F743-4947-A7D2-BFA39698A0A7}" presName="vert1" presStyleCnt="0"/>
      <dgm:spPr/>
    </dgm:pt>
    <dgm:pt modelId="{2B04E072-0813-4AC2-8E80-1C938822ED04}" type="pres">
      <dgm:prSet presAssocID="{421DCB83-0ED7-4816-BD54-8A6EFC7CFB22}" presName="thickLine" presStyleLbl="alignNode1" presStyleIdx="1" presStyleCnt="8"/>
      <dgm:spPr/>
    </dgm:pt>
    <dgm:pt modelId="{CFDEC5B0-9242-4F47-8209-BA99ABF1CC1A}" type="pres">
      <dgm:prSet presAssocID="{421DCB83-0ED7-4816-BD54-8A6EFC7CFB22}" presName="horz1" presStyleCnt="0"/>
      <dgm:spPr/>
    </dgm:pt>
    <dgm:pt modelId="{52FB85F6-B24E-4733-85D9-E0778BB6FE61}" type="pres">
      <dgm:prSet presAssocID="{421DCB83-0ED7-4816-BD54-8A6EFC7CFB22}" presName="tx1" presStyleLbl="revTx" presStyleIdx="1" presStyleCnt="8"/>
      <dgm:spPr/>
    </dgm:pt>
    <dgm:pt modelId="{2C5C6323-210E-4D63-9BFA-477490546C9C}" type="pres">
      <dgm:prSet presAssocID="{421DCB83-0ED7-4816-BD54-8A6EFC7CFB22}" presName="vert1" presStyleCnt="0"/>
      <dgm:spPr/>
    </dgm:pt>
    <dgm:pt modelId="{2C04A70D-A016-4B96-B4D6-F6918B691B5B}" type="pres">
      <dgm:prSet presAssocID="{2B3B0D64-A7C5-45AD-9620-C35C54168B59}" presName="thickLine" presStyleLbl="alignNode1" presStyleIdx="2" presStyleCnt="8"/>
      <dgm:spPr/>
    </dgm:pt>
    <dgm:pt modelId="{30B676D1-4305-4BF3-89F4-9AE29551E5C8}" type="pres">
      <dgm:prSet presAssocID="{2B3B0D64-A7C5-45AD-9620-C35C54168B59}" presName="horz1" presStyleCnt="0"/>
      <dgm:spPr/>
    </dgm:pt>
    <dgm:pt modelId="{DD480FF0-4CF7-48D9-AD07-202A2FDC4F78}" type="pres">
      <dgm:prSet presAssocID="{2B3B0D64-A7C5-45AD-9620-C35C54168B59}" presName="tx1" presStyleLbl="revTx" presStyleIdx="2" presStyleCnt="8"/>
      <dgm:spPr/>
    </dgm:pt>
    <dgm:pt modelId="{E5CF028A-0D6F-42B4-99C8-6D3D6FCC0D04}" type="pres">
      <dgm:prSet presAssocID="{2B3B0D64-A7C5-45AD-9620-C35C54168B59}" presName="vert1" presStyleCnt="0"/>
      <dgm:spPr/>
    </dgm:pt>
    <dgm:pt modelId="{CBD36E15-15B3-4F5A-BCF4-ECA7C54B9BFC}" type="pres">
      <dgm:prSet presAssocID="{9EADFE0B-24A5-45B1-9495-F2AF39D8AC6B}" presName="thickLine" presStyleLbl="alignNode1" presStyleIdx="3" presStyleCnt="8"/>
      <dgm:spPr/>
    </dgm:pt>
    <dgm:pt modelId="{475E07A6-EA4E-40AB-8358-37E06C6D1910}" type="pres">
      <dgm:prSet presAssocID="{9EADFE0B-24A5-45B1-9495-F2AF39D8AC6B}" presName="horz1" presStyleCnt="0"/>
      <dgm:spPr/>
    </dgm:pt>
    <dgm:pt modelId="{E43F2E61-8DC2-4B61-94AC-090EFCEA354D}" type="pres">
      <dgm:prSet presAssocID="{9EADFE0B-24A5-45B1-9495-F2AF39D8AC6B}" presName="tx1" presStyleLbl="revTx" presStyleIdx="3" presStyleCnt="8"/>
      <dgm:spPr/>
    </dgm:pt>
    <dgm:pt modelId="{51CBC369-DDA0-42DE-8558-888199F48721}" type="pres">
      <dgm:prSet presAssocID="{9EADFE0B-24A5-45B1-9495-F2AF39D8AC6B}" presName="vert1" presStyleCnt="0"/>
      <dgm:spPr/>
    </dgm:pt>
    <dgm:pt modelId="{D00BD165-84ED-4471-B917-95409C5284D0}" type="pres">
      <dgm:prSet presAssocID="{CDAEEFDD-88FA-4A31-A3F0-2C04DD0802CB}" presName="thickLine" presStyleLbl="alignNode1" presStyleIdx="4" presStyleCnt="8"/>
      <dgm:spPr/>
    </dgm:pt>
    <dgm:pt modelId="{A5DA7923-2376-4171-AABE-85E46B55A4C1}" type="pres">
      <dgm:prSet presAssocID="{CDAEEFDD-88FA-4A31-A3F0-2C04DD0802CB}" presName="horz1" presStyleCnt="0"/>
      <dgm:spPr/>
    </dgm:pt>
    <dgm:pt modelId="{AB12497F-DDA4-4B19-91EB-E5EEC88D1459}" type="pres">
      <dgm:prSet presAssocID="{CDAEEFDD-88FA-4A31-A3F0-2C04DD0802CB}" presName="tx1" presStyleLbl="revTx" presStyleIdx="4" presStyleCnt="8"/>
      <dgm:spPr/>
    </dgm:pt>
    <dgm:pt modelId="{1E1073EB-5A07-41C3-BD81-7CED46789B49}" type="pres">
      <dgm:prSet presAssocID="{CDAEEFDD-88FA-4A31-A3F0-2C04DD0802CB}" presName="vert1" presStyleCnt="0"/>
      <dgm:spPr/>
    </dgm:pt>
    <dgm:pt modelId="{7BE4D6F4-26A0-4AEB-81F5-03F92437FE49}" type="pres">
      <dgm:prSet presAssocID="{DB074862-76F3-4893-A603-1700A4B189DC}" presName="thickLine" presStyleLbl="alignNode1" presStyleIdx="5" presStyleCnt="8"/>
      <dgm:spPr/>
    </dgm:pt>
    <dgm:pt modelId="{4EABAD29-6FDB-404C-A994-5005B60BAB5C}" type="pres">
      <dgm:prSet presAssocID="{DB074862-76F3-4893-A603-1700A4B189DC}" presName="horz1" presStyleCnt="0"/>
      <dgm:spPr/>
    </dgm:pt>
    <dgm:pt modelId="{66B066C7-6D4A-4C52-9ED3-E1AC6E6E5DAE}" type="pres">
      <dgm:prSet presAssocID="{DB074862-76F3-4893-A603-1700A4B189DC}" presName="tx1" presStyleLbl="revTx" presStyleIdx="5" presStyleCnt="8"/>
      <dgm:spPr/>
    </dgm:pt>
    <dgm:pt modelId="{11BF2A64-ED21-4C3D-9A61-8BAD4ECEE382}" type="pres">
      <dgm:prSet presAssocID="{DB074862-76F3-4893-A603-1700A4B189DC}" presName="vert1" presStyleCnt="0"/>
      <dgm:spPr/>
    </dgm:pt>
    <dgm:pt modelId="{338FEABF-FB20-47FC-851D-6D94D49DB3ED}" type="pres">
      <dgm:prSet presAssocID="{F8730D9F-88BF-473B-A4CC-165E974E35BC}" presName="thickLine" presStyleLbl="alignNode1" presStyleIdx="6" presStyleCnt="8"/>
      <dgm:spPr/>
    </dgm:pt>
    <dgm:pt modelId="{CAB93350-0881-4635-ACC4-502EFB475390}" type="pres">
      <dgm:prSet presAssocID="{F8730D9F-88BF-473B-A4CC-165E974E35BC}" presName="horz1" presStyleCnt="0"/>
      <dgm:spPr/>
    </dgm:pt>
    <dgm:pt modelId="{D82E3354-4FA1-4F12-B8D7-904F48A12150}" type="pres">
      <dgm:prSet presAssocID="{F8730D9F-88BF-473B-A4CC-165E974E35BC}" presName="tx1" presStyleLbl="revTx" presStyleIdx="6" presStyleCnt="8"/>
      <dgm:spPr/>
    </dgm:pt>
    <dgm:pt modelId="{60F1F3EF-721B-4E7F-9D26-A0267E115A77}" type="pres">
      <dgm:prSet presAssocID="{F8730D9F-88BF-473B-A4CC-165E974E35BC}" presName="vert1" presStyleCnt="0"/>
      <dgm:spPr/>
    </dgm:pt>
    <dgm:pt modelId="{CA1393C2-E890-4B17-8B3F-71C7E14350D2}" type="pres">
      <dgm:prSet presAssocID="{157CC5BA-D76B-4460-8684-B6F1A4237D10}" presName="thickLine" presStyleLbl="alignNode1" presStyleIdx="7" presStyleCnt="8"/>
      <dgm:spPr/>
    </dgm:pt>
    <dgm:pt modelId="{D2293163-5F1C-4A59-BB66-8C51ADC8AEBD}" type="pres">
      <dgm:prSet presAssocID="{157CC5BA-D76B-4460-8684-B6F1A4237D10}" presName="horz1" presStyleCnt="0"/>
      <dgm:spPr/>
    </dgm:pt>
    <dgm:pt modelId="{BA5C0F73-596C-441C-B7B7-5E6A04EC60F8}" type="pres">
      <dgm:prSet presAssocID="{157CC5BA-D76B-4460-8684-B6F1A4237D10}" presName="tx1" presStyleLbl="revTx" presStyleIdx="7" presStyleCnt="8"/>
      <dgm:spPr/>
    </dgm:pt>
    <dgm:pt modelId="{D6900847-8629-4261-9555-47950FF80148}" type="pres">
      <dgm:prSet presAssocID="{157CC5BA-D76B-4460-8684-B6F1A4237D10}" presName="vert1" presStyleCnt="0"/>
      <dgm:spPr/>
    </dgm:pt>
  </dgm:ptLst>
  <dgm:cxnLst>
    <dgm:cxn modelId="{3807F809-BCDC-47D1-9E51-E5C4855922B1}" srcId="{2582B82A-C001-4717-9F6E-65F1CF1FE066}" destId="{F8730D9F-88BF-473B-A4CC-165E974E35BC}" srcOrd="6" destOrd="0" parTransId="{60D54966-022F-4EA2-9F55-50B816208814}" sibTransId="{538F3768-5DA7-4E2E-8AB5-AB869E099B29}"/>
    <dgm:cxn modelId="{43FB4B1F-F5CE-4341-AF76-9AA446356157}" type="presOf" srcId="{2582B82A-C001-4717-9F6E-65F1CF1FE066}" destId="{5310C7E6-F3EB-47F2-AE76-1C93487357FB}" srcOrd="0" destOrd="0" presId="urn:microsoft.com/office/officeart/2008/layout/LinedList"/>
    <dgm:cxn modelId="{5FEE2027-DFDE-426B-B3EE-2A31C9F716BA}" type="presOf" srcId="{421DCB83-0ED7-4816-BD54-8A6EFC7CFB22}" destId="{52FB85F6-B24E-4733-85D9-E0778BB6FE61}" srcOrd="0" destOrd="0" presId="urn:microsoft.com/office/officeart/2008/layout/LinedList"/>
    <dgm:cxn modelId="{FD785A27-B197-43D3-A1C2-D1283E17405F}" type="presOf" srcId="{9EADFE0B-24A5-45B1-9495-F2AF39D8AC6B}" destId="{E43F2E61-8DC2-4B61-94AC-090EFCEA354D}" srcOrd="0" destOrd="0" presId="urn:microsoft.com/office/officeart/2008/layout/LinedList"/>
    <dgm:cxn modelId="{67545136-4D67-4A05-972C-5CFAA0C7658D}" type="presOf" srcId="{6A9CD979-F743-4947-A7D2-BFA39698A0A7}" destId="{DC56528C-E9C6-4A5F-9C97-D02520F8802B}" srcOrd="0" destOrd="0" presId="urn:microsoft.com/office/officeart/2008/layout/LinedList"/>
    <dgm:cxn modelId="{0D812946-9231-4B50-88AF-0798CDD10602}" srcId="{2582B82A-C001-4717-9F6E-65F1CF1FE066}" destId="{CDAEEFDD-88FA-4A31-A3F0-2C04DD0802CB}" srcOrd="4" destOrd="0" parTransId="{E66C6D57-B1FF-4131-95AB-B3A1D94DFE89}" sibTransId="{F99929A2-49F7-475A-ACFB-AD70F5B315B7}"/>
    <dgm:cxn modelId="{8F7D396D-AF84-42D8-97B6-AF18C17B4D2C}" type="presOf" srcId="{CDAEEFDD-88FA-4A31-A3F0-2C04DD0802CB}" destId="{AB12497F-DDA4-4B19-91EB-E5EEC88D1459}" srcOrd="0" destOrd="0" presId="urn:microsoft.com/office/officeart/2008/layout/LinedList"/>
    <dgm:cxn modelId="{2052F373-99F1-4FC7-A03C-1158B1D3E0C7}" srcId="{2582B82A-C001-4717-9F6E-65F1CF1FE066}" destId="{2B3B0D64-A7C5-45AD-9620-C35C54168B59}" srcOrd="2" destOrd="0" parTransId="{38571DD0-DA6D-42DF-AD65-49B20F09833A}" sibTransId="{A5306ECF-3935-4F24-A77E-63E091D0A5C9}"/>
    <dgm:cxn modelId="{C4CD4E57-9883-48FB-894E-D091DAA0A093}" type="presOf" srcId="{2B3B0D64-A7C5-45AD-9620-C35C54168B59}" destId="{DD480FF0-4CF7-48D9-AD07-202A2FDC4F78}" srcOrd="0" destOrd="0" presId="urn:microsoft.com/office/officeart/2008/layout/LinedList"/>
    <dgm:cxn modelId="{BF3FC159-2B96-4746-B0D9-B127B9D797F7}" type="presOf" srcId="{F8730D9F-88BF-473B-A4CC-165E974E35BC}" destId="{D82E3354-4FA1-4F12-B8D7-904F48A12150}" srcOrd="0" destOrd="0" presId="urn:microsoft.com/office/officeart/2008/layout/LinedList"/>
    <dgm:cxn modelId="{F826F493-0D2C-4BAF-A17B-E7688B6ABF1E}" srcId="{2582B82A-C001-4717-9F6E-65F1CF1FE066}" destId="{DB074862-76F3-4893-A603-1700A4B189DC}" srcOrd="5" destOrd="0" parTransId="{44AB9D78-DA05-461D-9FD7-E8CA5F8F0B59}" sibTransId="{154F46D3-5BA4-40FE-93AC-78763D6823D1}"/>
    <dgm:cxn modelId="{DBE54194-4C39-4A4C-BDE4-68D285279A9D}" srcId="{2582B82A-C001-4717-9F6E-65F1CF1FE066}" destId="{6A9CD979-F743-4947-A7D2-BFA39698A0A7}" srcOrd="0" destOrd="0" parTransId="{CFF31641-252D-4CC3-A535-B549F661594B}" sibTransId="{6C1E4C2E-928A-40A5-8AC4-9C407636DDF2}"/>
    <dgm:cxn modelId="{CA4EF1A8-217B-4998-AA58-804359DA3FB4}" type="presOf" srcId="{157CC5BA-D76B-4460-8684-B6F1A4237D10}" destId="{BA5C0F73-596C-441C-B7B7-5E6A04EC60F8}" srcOrd="0" destOrd="0" presId="urn:microsoft.com/office/officeart/2008/layout/LinedList"/>
    <dgm:cxn modelId="{90674FC1-2C33-4B36-8B49-314830A27C92}" srcId="{2582B82A-C001-4717-9F6E-65F1CF1FE066}" destId="{421DCB83-0ED7-4816-BD54-8A6EFC7CFB22}" srcOrd="1" destOrd="0" parTransId="{3342760F-6551-42E5-B32A-24644610519C}" sibTransId="{F14D4767-7DBC-4625-831B-4F665248FF45}"/>
    <dgm:cxn modelId="{0C53AACA-FAF5-40A8-B69C-386F9C79184E}" srcId="{2582B82A-C001-4717-9F6E-65F1CF1FE066}" destId="{157CC5BA-D76B-4460-8684-B6F1A4237D10}" srcOrd="7" destOrd="0" parTransId="{64B47DC9-67ED-455D-88F2-0CDAE0C021A0}" sibTransId="{FBCA67B5-CC4D-47DB-9CE9-C75CEEFEDB0E}"/>
    <dgm:cxn modelId="{B86270DD-1825-49F5-8C51-77ED34F7CD13}" type="presOf" srcId="{DB074862-76F3-4893-A603-1700A4B189DC}" destId="{66B066C7-6D4A-4C52-9ED3-E1AC6E6E5DAE}" srcOrd="0" destOrd="0" presId="urn:microsoft.com/office/officeart/2008/layout/LinedList"/>
    <dgm:cxn modelId="{21C83DFA-3D43-4520-B774-5D29ADAEB363}" srcId="{2582B82A-C001-4717-9F6E-65F1CF1FE066}" destId="{9EADFE0B-24A5-45B1-9495-F2AF39D8AC6B}" srcOrd="3" destOrd="0" parTransId="{44A52837-1C20-41EA-82A1-AB8E0CDF095C}" sibTransId="{B3B3C8AF-DA21-45BA-9377-4557F527F115}"/>
    <dgm:cxn modelId="{61AD244E-4614-46AE-8669-0B775BCB7CFB}" type="presParOf" srcId="{5310C7E6-F3EB-47F2-AE76-1C93487357FB}" destId="{3AA726FE-29DF-4BE3-A2BB-055BCE2D6D32}" srcOrd="0" destOrd="0" presId="urn:microsoft.com/office/officeart/2008/layout/LinedList"/>
    <dgm:cxn modelId="{1B6187EC-A589-4401-B149-3D1B253FC156}" type="presParOf" srcId="{5310C7E6-F3EB-47F2-AE76-1C93487357FB}" destId="{66CE22C1-6E45-47AE-B26D-2AF002E0FE84}" srcOrd="1" destOrd="0" presId="urn:microsoft.com/office/officeart/2008/layout/LinedList"/>
    <dgm:cxn modelId="{341BBA48-C9C5-4357-8F18-1019288867BD}" type="presParOf" srcId="{66CE22C1-6E45-47AE-B26D-2AF002E0FE84}" destId="{DC56528C-E9C6-4A5F-9C97-D02520F8802B}" srcOrd="0" destOrd="0" presId="urn:microsoft.com/office/officeart/2008/layout/LinedList"/>
    <dgm:cxn modelId="{D1C6625D-44B0-467E-8FA3-73A57FBAC17D}" type="presParOf" srcId="{66CE22C1-6E45-47AE-B26D-2AF002E0FE84}" destId="{D3E9B962-0A34-4B21-A2CE-3DEF2CD80D35}" srcOrd="1" destOrd="0" presId="urn:microsoft.com/office/officeart/2008/layout/LinedList"/>
    <dgm:cxn modelId="{4B9BD17F-0D52-480C-8CD8-05B6F61477B4}" type="presParOf" srcId="{5310C7E6-F3EB-47F2-AE76-1C93487357FB}" destId="{2B04E072-0813-4AC2-8E80-1C938822ED04}" srcOrd="2" destOrd="0" presId="urn:microsoft.com/office/officeart/2008/layout/LinedList"/>
    <dgm:cxn modelId="{62A839A8-63EA-4E06-BC34-AA604CDA4B81}" type="presParOf" srcId="{5310C7E6-F3EB-47F2-AE76-1C93487357FB}" destId="{CFDEC5B0-9242-4F47-8209-BA99ABF1CC1A}" srcOrd="3" destOrd="0" presId="urn:microsoft.com/office/officeart/2008/layout/LinedList"/>
    <dgm:cxn modelId="{E55DE311-7CB9-463F-AFA9-67688311FC59}" type="presParOf" srcId="{CFDEC5B0-9242-4F47-8209-BA99ABF1CC1A}" destId="{52FB85F6-B24E-4733-85D9-E0778BB6FE61}" srcOrd="0" destOrd="0" presId="urn:microsoft.com/office/officeart/2008/layout/LinedList"/>
    <dgm:cxn modelId="{1513D775-ACE5-4525-AC4B-272EE4AD1519}" type="presParOf" srcId="{CFDEC5B0-9242-4F47-8209-BA99ABF1CC1A}" destId="{2C5C6323-210E-4D63-9BFA-477490546C9C}" srcOrd="1" destOrd="0" presId="urn:microsoft.com/office/officeart/2008/layout/LinedList"/>
    <dgm:cxn modelId="{E66F6835-2D2F-489F-80D3-CE1CB9BBCD9E}" type="presParOf" srcId="{5310C7E6-F3EB-47F2-AE76-1C93487357FB}" destId="{2C04A70D-A016-4B96-B4D6-F6918B691B5B}" srcOrd="4" destOrd="0" presId="urn:microsoft.com/office/officeart/2008/layout/LinedList"/>
    <dgm:cxn modelId="{BC911119-EA8C-4CBC-B0D0-DA8AA6FC9251}" type="presParOf" srcId="{5310C7E6-F3EB-47F2-AE76-1C93487357FB}" destId="{30B676D1-4305-4BF3-89F4-9AE29551E5C8}" srcOrd="5" destOrd="0" presId="urn:microsoft.com/office/officeart/2008/layout/LinedList"/>
    <dgm:cxn modelId="{CC42ACA1-2E29-4991-AE24-51E2C48F5DFC}" type="presParOf" srcId="{30B676D1-4305-4BF3-89F4-9AE29551E5C8}" destId="{DD480FF0-4CF7-48D9-AD07-202A2FDC4F78}" srcOrd="0" destOrd="0" presId="urn:microsoft.com/office/officeart/2008/layout/LinedList"/>
    <dgm:cxn modelId="{C0A893F1-2BA3-45A8-AD0E-E097FA0F228E}" type="presParOf" srcId="{30B676D1-4305-4BF3-89F4-9AE29551E5C8}" destId="{E5CF028A-0D6F-42B4-99C8-6D3D6FCC0D04}" srcOrd="1" destOrd="0" presId="urn:microsoft.com/office/officeart/2008/layout/LinedList"/>
    <dgm:cxn modelId="{E15C1437-3987-457A-9A22-5D07EACEACDF}" type="presParOf" srcId="{5310C7E6-F3EB-47F2-AE76-1C93487357FB}" destId="{CBD36E15-15B3-4F5A-BCF4-ECA7C54B9BFC}" srcOrd="6" destOrd="0" presId="urn:microsoft.com/office/officeart/2008/layout/LinedList"/>
    <dgm:cxn modelId="{314CBDE7-C390-4F4A-9BD2-C99A7DB2A980}" type="presParOf" srcId="{5310C7E6-F3EB-47F2-AE76-1C93487357FB}" destId="{475E07A6-EA4E-40AB-8358-37E06C6D1910}" srcOrd="7" destOrd="0" presId="urn:microsoft.com/office/officeart/2008/layout/LinedList"/>
    <dgm:cxn modelId="{E191DD30-1A5A-42CC-BFAF-6CE0C4C0F1F0}" type="presParOf" srcId="{475E07A6-EA4E-40AB-8358-37E06C6D1910}" destId="{E43F2E61-8DC2-4B61-94AC-090EFCEA354D}" srcOrd="0" destOrd="0" presId="urn:microsoft.com/office/officeart/2008/layout/LinedList"/>
    <dgm:cxn modelId="{B1207902-2470-4001-999B-C5E2F55D21EF}" type="presParOf" srcId="{475E07A6-EA4E-40AB-8358-37E06C6D1910}" destId="{51CBC369-DDA0-42DE-8558-888199F48721}" srcOrd="1" destOrd="0" presId="urn:microsoft.com/office/officeart/2008/layout/LinedList"/>
    <dgm:cxn modelId="{3A65C678-54F8-4008-86A3-E916466F9AAC}" type="presParOf" srcId="{5310C7E6-F3EB-47F2-AE76-1C93487357FB}" destId="{D00BD165-84ED-4471-B917-95409C5284D0}" srcOrd="8" destOrd="0" presId="urn:microsoft.com/office/officeart/2008/layout/LinedList"/>
    <dgm:cxn modelId="{B6CF6091-4502-4565-8B55-0E330E340299}" type="presParOf" srcId="{5310C7E6-F3EB-47F2-AE76-1C93487357FB}" destId="{A5DA7923-2376-4171-AABE-85E46B55A4C1}" srcOrd="9" destOrd="0" presId="urn:microsoft.com/office/officeart/2008/layout/LinedList"/>
    <dgm:cxn modelId="{68B1409F-0B30-4EF1-A295-87F13AE9B87A}" type="presParOf" srcId="{A5DA7923-2376-4171-AABE-85E46B55A4C1}" destId="{AB12497F-DDA4-4B19-91EB-E5EEC88D1459}" srcOrd="0" destOrd="0" presId="urn:microsoft.com/office/officeart/2008/layout/LinedList"/>
    <dgm:cxn modelId="{CD0EDC50-0410-4F11-8371-BC704616494A}" type="presParOf" srcId="{A5DA7923-2376-4171-AABE-85E46B55A4C1}" destId="{1E1073EB-5A07-41C3-BD81-7CED46789B49}" srcOrd="1" destOrd="0" presId="urn:microsoft.com/office/officeart/2008/layout/LinedList"/>
    <dgm:cxn modelId="{5DD32F27-5508-4DA8-82A1-BFCEE7849D44}" type="presParOf" srcId="{5310C7E6-F3EB-47F2-AE76-1C93487357FB}" destId="{7BE4D6F4-26A0-4AEB-81F5-03F92437FE49}" srcOrd="10" destOrd="0" presId="urn:microsoft.com/office/officeart/2008/layout/LinedList"/>
    <dgm:cxn modelId="{0D9CCBD4-87ED-4741-9048-57A6BB4C466B}" type="presParOf" srcId="{5310C7E6-F3EB-47F2-AE76-1C93487357FB}" destId="{4EABAD29-6FDB-404C-A994-5005B60BAB5C}" srcOrd="11" destOrd="0" presId="urn:microsoft.com/office/officeart/2008/layout/LinedList"/>
    <dgm:cxn modelId="{22FC949F-83E1-4955-B272-6883B5118CC2}" type="presParOf" srcId="{4EABAD29-6FDB-404C-A994-5005B60BAB5C}" destId="{66B066C7-6D4A-4C52-9ED3-E1AC6E6E5DAE}" srcOrd="0" destOrd="0" presId="urn:microsoft.com/office/officeart/2008/layout/LinedList"/>
    <dgm:cxn modelId="{D0C5BFEB-2064-4498-B2A6-65548B81355E}" type="presParOf" srcId="{4EABAD29-6FDB-404C-A994-5005B60BAB5C}" destId="{11BF2A64-ED21-4C3D-9A61-8BAD4ECEE382}" srcOrd="1" destOrd="0" presId="urn:microsoft.com/office/officeart/2008/layout/LinedList"/>
    <dgm:cxn modelId="{8C167AD6-EDD1-4CA6-8A49-EC44A93897D4}" type="presParOf" srcId="{5310C7E6-F3EB-47F2-AE76-1C93487357FB}" destId="{338FEABF-FB20-47FC-851D-6D94D49DB3ED}" srcOrd="12" destOrd="0" presId="urn:microsoft.com/office/officeart/2008/layout/LinedList"/>
    <dgm:cxn modelId="{32BAA32F-2409-4A73-85D6-47E1D3B26709}" type="presParOf" srcId="{5310C7E6-F3EB-47F2-AE76-1C93487357FB}" destId="{CAB93350-0881-4635-ACC4-502EFB475390}" srcOrd="13" destOrd="0" presId="urn:microsoft.com/office/officeart/2008/layout/LinedList"/>
    <dgm:cxn modelId="{10F3BA16-9779-4EFE-AC51-7DD1D22AAF81}" type="presParOf" srcId="{CAB93350-0881-4635-ACC4-502EFB475390}" destId="{D82E3354-4FA1-4F12-B8D7-904F48A12150}" srcOrd="0" destOrd="0" presId="urn:microsoft.com/office/officeart/2008/layout/LinedList"/>
    <dgm:cxn modelId="{68E64C4B-5F15-44FB-82CD-CEA3EC946988}" type="presParOf" srcId="{CAB93350-0881-4635-ACC4-502EFB475390}" destId="{60F1F3EF-721B-4E7F-9D26-A0267E115A77}" srcOrd="1" destOrd="0" presId="urn:microsoft.com/office/officeart/2008/layout/LinedList"/>
    <dgm:cxn modelId="{CE1A56FB-666D-4C67-B89B-B594BF74B741}" type="presParOf" srcId="{5310C7E6-F3EB-47F2-AE76-1C93487357FB}" destId="{CA1393C2-E890-4B17-8B3F-71C7E14350D2}" srcOrd="14" destOrd="0" presId="urn:microsoft.com/office/officeart/2008/layout/LinedList"/>
    <dgm:cxn modelId="{AC46646B-EC47-4307-93FD-2B7F7FCB8794}" type="presParOf" srcId="{5310C7E6-F3EB-47F2-AE76-1C93487357FB}" destId="{D2293163-5F1C-4A59-BB66-8C51ADC8AEBD}" srcOrd="15" destOrd="0" presId="urn:microsoft.com/office/officeart/2008/layout/LinedList"/>
    <dgm:cxn modelId="{C8339144-A65C-4108-8682-0F7442592039}" type="presParOf" srcId="{D2293163-5F1C-4A59-BB66-8C51ADC8AEBD}" destId="{BA5C0F73-596C-441C-B7B7-5E6A04EC60F8}" srcOrd="0" destOrd="0" presId="urn:microsoft.com/office/officeart/2008/layout/LinedList"/>
    <dgm:cxn modelId="{C866F216-32C8-4E14-A043-D19263C5E582}" type="presParOf" srcId="{D2293163-5F1C-4A59-BB66-8C51ADC8AEBD}" destId="{D6900847-8629-4261-9555-47950FF8014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C33AE-6B98-4C8B-ABB8-B319C20396F2}">
      <dsp:nvSpPr>
        <dsp:cNvPr id="0" name=""/>
        <dsp:cNvSpPr/>
      </dsp:nvSpPr>
      <dsp:spPr>
        <a:xfrm>
          <a:off x="0" y="1827"/>
          <a:ext cx="6795904" cy="7787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DFA9F-17D6-4BEF-B3C0-9104AC58EA68}">
      <dsp:nvSpPr>
        <dsp:cNvPr id="0" name=""/>
        <dsp:cNvSpPr/>
      </dsp:nvSpPr>
      <dsp:spPr>
        <a:xfrm>
          <a:off x="235585" y="177056"/>
          <a:ext cx="428336" cy="428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6B8F06-7C2B-4572-8406-AA8CF194FE9E}">
      <dsp:nvSpPr>
        <dsp:cNvPr id="0" name=""/>
        <dsp:cNvSpPr/>
      </dsp:nvSpPr>
      <dsp:spPr>
        <a:xfrm>
          <a:off x="899507" y="1827"/>
          <a:ext cx="5896396"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IN" sz="1900" kern="1200"/>
            <a:t>To find the answers to the following questions: </a:t>
          </a:r>
          <a:endParaRPr lang="en-US" sz="1900" kern="1200"/>
        </a:p>
      </dsp:txBody>
      <dsp:txXfrm>
        <a:off x="899507" y="1827"/>
        <a:ext cx="5896396" cy="778794"/>
      </dsp:txXfrm>
    </dsp:sp>
    <dsp:sp modelId="{D5253B16-A7C6-4DF7-9057-FAD57CEDBB66}">
      <dsp:nvSpPr>
        <dsp:cNvPr id="0" name=""/>
        <dsp:cNvSpPr/>
      </dsp:nvSpPr>
      <dsp:spPr>
        <a:xfrm>
          <a:off x="0" y="975320"/>
          <a:ext cx="6795904" cy="7787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11748-6D73-4906-B3CE-BE716AB4EAEC}">
      <dsp:nvSpPr>
        <dsp:cNvPr id="0" name=""/>
        <dsp:cNvSpPr/>
      </dsp:nvSpPr>
      <dsp:spPr>
        <a:xfrm>
          <a:off x="235585" y="1150548"/>
          <a:ext cx="428336" cy="428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16FE18-12D6-4548-A973-4585A571DB97}">
      <dsp:nvSpPr>
        <dsp:cNvPr id="0" name=""/>
        <dsp:cNvSpPr/>
      </dsp:nvSpPr>
      <dsp:spPr>
        <a:xfrm>
          <a:off x="899507" y="975320"/>
          <a:ext cx="5896396"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IN" sz="1900" kern="1200"/>
            <a:t>Q1) List and visualize all major parts of New York City that has great Indian restaurants.</a:t>
          </a:r>
          <a:endParaRPr lang="en-US" sz="1900" kern="1200"/>
        </a:p>
      </dsp:txBody>
      <dsp:txXfrm>
        <a:off x="899507" y="975320"/>
        <a:ext cx="5896396" cy="778794"/>
      </dsp:txXfrm>
    </dsp:sp>
    <dsp:sp modelId="{3DB83968-4046-4E10-9F77-FADC153CA49F}">
      <dsp:nvSpPr>
        <dsp:cNvPr id="0" name=""/>
        <dsp:cNvSpPr/>
      </dsp:nvSpPr>
      <dsp:spPr>
        <a:xfrm>
          <a:off x="0" y="1948812"/>
          <a:ext cx="6795904" cy="77879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CB401-2EF4-455B-83B4-0EAE6CE82F60}">
      <dsp:nvSpPr>
        <dsp:cNvPr id="0" name=""/>
        <dsp:cNvSpPr/>
      </dsp:nvSpPr>
      <dsp:spPr>
        <a:xfrm>
          <a:off x="235585" y="2124041"/>
          <a:ext cx="428336" cy="428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5AEA30-291D-45A8-B778-04AE6B955DB4}">
      <dsp:nvSpPr>
        <dsp:cNvPr id="0" name=""/>
        <dsp:cNvSpPr/>
      </dsp:nvSpPr>
      <dsp:spPr>
        <a:xfrm>
          <a:off x="899507" y="1948812"/>
          <a:ext cx="5896396"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IN" sz="1900" kern="1200"/>
            <a:t>Q2) What is best location in New York City for Indian Cuisine?</a:t>
          </a:r>
          <a:endParaRPr lang="en-US" sz="1900" kern="1200"/>
        </a:p>
      </dsp:txBody>
      <dsp:txXfrm>
        <a:off x="899507" y="1948812"/>
        <a:ext cx="5896396" cy="778794"/>
      </dsp:txXfrm>
    </dsp:sp>
    <dsp:sp modelId="{AC9E62A7-C30D-4A84-BC4B-F12B673F034C}">
      <dsp:nvSpPr>
        <dsp:cNvPr id="0" name=""/>
        <dsp:cNvSpPr/>
      </dsp:nvSpPr>
      <dsp:spPr>
        <a:xfrm>
          <a:off x="0" y="2922305"/>
          <a:ext cx="6795904" cy="77879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EC8BE-C533-4D4C-B41D-20ECA4B3D5FC}">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0B3418-848B-4EDE-9A7E-B25A229E168D}">
      <dsp:nvSpPr>
        <dsp:cNvPr id="0" name=""/>
        <dsp:cNvSpPr/>
      </dsp:nvSpPr>
      <dsp:spPr>
        <a:xfrm>
          <a:off x="899507" y="2922305"/>
          <a:ext cx="5896396"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IN" sz="1900" kern="1200"/>
            <a:t>Q3) Which areas have potential Indian Restaurant Market?</a:t>
          </a:r>
          <a:endParaRPr lang="en-US" sz="1900" kern="1200"/>
        </a:p>
      </dsp:txBody>
      <dsp:txXfrm>
        <a:off x="899507" y="2922305"/>
        <a:ext cx="5896396" cy="778794"/>
      </dsp:txXfrm>
    </dsp:sp>
    <dsp:sp modelId="{C5B531A2-569D-436B-9413-3811CB0DD05A}">
      <dsp:nvSpPr>
        <dsp:cNvPr id="0" name=""/>
        <dsp:cNvSpPr/>
      </dsp:nvSpPr>
      <dsp:spPr>
        <a:xfrm>
          <a:off x="0" y="3895797"/>
          <a:ext cx="6795904" cy="77879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A856A-5AD8-4DD4-891F-EA56DA8E2022}">
      <dsp:nvSpPr>
        <dsp:cNvPr id="0" name=""/>
        <dsp:cNvSpPr/>
      </dsp:nvSpPr>
      <dsp:spPr>
        <a:xfrm>
          <a:off x="235585" y="4071026"/>
          <a:ext cx="428336" cy="428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A5D1F1-2516-4128-88D6-1283CF45CFB6}">
      <dsp:nvSpPr>
        <dsp:cNvPr id="0" name=""/>
        <dsp:cNvSpPr/>
      </dsp:nvSpPr>
      <dsp:spPr>
        <a:xfrm>
          <a:off x="899507" y="3895797"/>
          <a:ext cx="5896396"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IN" sz="1900" kern="1200"/>
            <a:t>Q4) Which all areas lack Indian Restaurants?</a:t>
          </a:r>
          <a:endParaRPr lang="en-US" sz="1900" kern="1200"/>
        </a:p>
      </dsp:txBody>
      <dsp:txXfrm>
        <a:off x="899507" y="3895797"/>
        <a:ext cx="5896396" cy="778794"/>
      </dsp:txXfrm>
    </dsp:sp>
    <dsp:sp modelId="{D5346275-3741-40C4-8E15-B8E2AAB8EED4}">
      <dsp:nvSpPr>
        <dsp:cNvPr id="0" name=""/>
        <dsp:cNvSpPr/>
      </dsp:nvSpPr>
      <dsp:spPr>
        <a:xfrm>
          <a:off x="0" y="4869290"/>
          <a:ext cx="6795904" cy="7787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808DE0-41E2-4A5D-95D7-9C888CEEC247}">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26904E-6C0C-412E-A024-11CB2154A057}">
      <dsp:nvSpPr>
        <dsp:cNvPr id="0" name=""/>
        <dsp:cNvSpPr/>
      </dsp:nvSpPr>
      <dsp:spPr>
        <a:xfrm>
          <a:off x="899507" y="4869290"/>
          <a:ext cx="5896396"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IN" sz="1900" kern="1200"/>
            <a:t>Q5) Which is the best place to stay if you prefer Indian Cuisine?</a:t>
          </a:r>
          <a:endParaRPr lang="en-US" sz="1900" kern="1200"/>
        </a:p>
      </dsp:txBody>
      <dsp:txXfrm>
        <a:off x="899507" y="4869290"/>
        <a:ext cx="5896396" cy="77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BCE79-1F39-4AF7-AF2B-EBCC1EDFA7FB}">
      <dsp:nvSpPr>
        <dsp:cNvPr id="0" name=""/>
        <dsp:cNvSpPr/>
      </dsp:nvSpPr>
      <dsp:spPr>
        <a:xfrm>
          <a:off x="0" y="75827"/>
          <a:ext cx="6795904" cy="635602"/>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For this project we need the following data:</a:t>
          </a:r>
          <a:endParaRPr lang="en-US" sz="1600" kern="1200"/>
        </a:p>
      </dsp:txBody>
      <dsp:txXfrm>
        <a:off x="31028" y="106855"/>
        <a:ext cx="6733848" cy="573546"/>
      </dsp:txXfrm>
    </dsp:sp>
    <dsp:sp modelId="{4A269A16-B7A3-48BC-B86D-168ED29D272B}">
      <dsp:nvSpPr>
        <dsp:cNvPr id="0" name=""/>
        <dsp:cNvSpPr/>
      </dsp:nvSpPr>
      <dsp:spPr>
        <a:xfrm>
          <a:off x="0" y="711429"/>
          <a:ext cx="6795904"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7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IN" sz="1200" kern="1200"/>
            <a:t>New York City data that contains list Boroughs, Neighbourhoods along with their latitude and longitude.</a:t>
          </a:r>
          <a:endParaRPr lang="en-US" sz="1200" kern="1200"/>
        </a:p>
      </dsp:txBody>
      <dsp:txXfrm>
        <a:off x="0" y="711429"/>
        <a:ext cx="6795904" cy="380880"/>
      </dsp:txXfrm>
    </dsp:sp>
    <dsp:sp modelId="{3540B242-DCC4-4591-94FD-2681C2AE1C6E}">
      <dsp:nvSpPr>
        <dsp:cNvPr id="0" name=""/>
        <dsp:cNvSpPr/>
      </dsp:nvSpPr>
      <dsp:spPr>
        <a:xfrm>
          <a:off x="0" y="1092309"/>
          <a:ext cx="6795904" cy="635602"/>
        </a:xfrm>
        <a:prstGeom prst="roundRect">
          <a:avLst/>
        </a:prstGeom>
        <a:solidFill>
          <a:schemeClr val="accent5">
            <a:hueOff val="354520"/>
            <a:satOff val="-3982"/>
            <a:lumOff val="-85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Data source : </a:t>
          </a:r>
          <a:r>
            <a:rPr lang="en-IN" sz="1600" kern="1200">
              <a:hlinkClick xmlns:r="http://schemas.openxmlformats.org/officeDocument/2006/relationships" r:id="rId1"/>
            </a:rPr>
            <a:t>https://cocl.us/new_york_dataset</a:t>
          </a:r>
          <a:endParaRPr lang="en-US" sz="1600" kern="1200"/>
        </a:p>
      </dsp:txBody>
      <dsp:txXfrm>
        <a:off x="31028" y="1123337"/>
        <a:ext cx="6733848" cy="573546"/>
      </dsp:txXfrm>
    </dsp:sp>
    <dsp:sp modelId="{6A888049-D7E5-430F-A856-C7F0279C1EDD}">
      <dsp:nvSpPr>
        <dsp:cNvPr id="0" name=""/>
        <dsp:cNvSpPr/>
      </dsp:nvSpPr>
      <dsp:spPr>
        <a:xfrm>
          <a:off x="0" y="1773992"/>
          <a:ext cx="6795904" cy="635602"/>
        </a:xfrm>
        <a:prstGeom prst="roundRect">
          <a:avLst/>
        </a:prstGeom>
        <a:solidFill>
          <a:schemeClr val="accent5">
            <a:hueOff val="709040"/>
            <a:satOff val="-7964"/>
            <a:lumOff val="-16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Description: This data set contains the required information. And we will use this data set to explore various neighbourhoods of New York City.</a:t>
          </a:r>
          <a:endParaRPr lang="en-US" sz="1600" kern="1200"/>
        </a:p>
      </dsp:txBody>
      <dsp:txXfrm>
        <a:off x="31028" y="1805020"/>
        <a:ext cx="6733848" cy="573546"/>
      </dsp:txXfrm>
    </dsp:sp>
    <dsp:sp modelId="{891F8BF5-FC10-47C4-8813-D115689F6F1E}">
      <dsp:nvSpPr>
        <dsp:cNvPr id="0" name=""/>
        <dsp:cNvSpPr/>
      </dsp:nvSpPr>
      <dsp:spPr>
        <a:xfrm>
          <a:off x="0" y="2409594"/>
          <a:ext cx="6795904"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7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IN" sz="1200" kern="1200"/>
            <a:t>Indian restaurants in each neighbourhood of New York City.</a:t>
          </a:r>
          <a:endParaRPr lang="en-US" sz="1200" kern="1200"/>
        </a:p>
      </dsp:txBody>
      <dsp:txXfrm>
        <a:off x="0" y="2409594"/>
        <a:ext cx="6795904" cy="264960"/>
      </dsp:txXfrm>
    </dsp:sp>
    <dsp:sp modelId="{BD9C27BE-D58E-40C8-A168-04A8F96E8422}">
      <dsp:nvSpPr>
        <dsp:cNvPr id="0" name=""/>
        <dsp:cNvSpPr/>
      </dsp:nvSpPr>
      <dsp:spPr>
        <a:xfrm>
          <a:off x="0" y="2674554"/>
          <a:ext cx="6795904" cy="635602"/>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Data source : Foursquare API</a:t>
          </a:r>
          <a:endParaRPr lang="en-US" sz="1600" kern="1200"/>
        </a:p>
      </dsp:txBody>
      <dsp:txXfrm>
        <a:off x="31028" y="2705582"/>
        <a:ext cx="6733848" cy="573546"/>
      </dsp:txXfrm>
    </dsp:sp>
    <dsp:sp modelId="{FE203FE8-2ACF-412F-A7FA-61844B07FDBE}">
      <dsp:nvSpPr>
        <dsp:cNvPr id="0" name=""/>
        <dsp:cNvSpPr/>
      </dsp:nvSpPr>
      <dsp:spPr>
        <a:xfrm>
          <a:off x="0" y="3356237"/>
          <a:ext cx="6795904" cy="635602"/>
        </a:xfrm>
        <a:prstGeom prst="roundRect">
          <a:avLst/>
        </a:prstGeom>
        <a:solidFill>
          <a:schemeClr val="accent5">
            <a:hueOff val="1418080"/>
            <a:satOff val="-15927"/>
            <a:lumOff val="-33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Description: By using this API we will get all the venues in each neighbourhood. We can filter these venues to get only Indian restaurants.</a:t>
          </a:r>
          <a:endParaRPr lang="en-US" sz="1600" kern="1200"/>
        </a:p>
      </dsp:txBody>
      <dsp:txXfrm>
        <a:off x="31028" y="3387265"/>
        <a:ext cx="6733848" cy="573546"/>
      </dsp:txXfrm>
    </dsp:sp>
    <dsp:sp modelId="{89789FF3-7D85-4681-8829-30EFEBA9940B}">
      <dsp:nvSpPr>
        <dsp:cNvPr id="0" name=""/>
        <dsp:cNvSpPr/>
      </dsp:nvSpPr>
      <dsp:spPr>
        <a:xfrm>
          <a:off x="0" y="3991839"/>
          <a:ext cx="6795904"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7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IN" sz="1200" kern="1200"/>
            <a:t>GeoSpace data</a:t>
          </a:r>
          <a:endParaRPr lang="en-US" sz="1200" kern="1200"/>
        </a:p>
      </dsp:txBody>
      <dsp:txXfrm>
        <a:off x="0" y="3991839"/>
        <a:ext cx="6795904" cy="264960"/>
      </dsp:txXfrm>
    </dsp:sp>
    <dsp:sp modelId="{864AB7BC-34D0-4963-BB13-F16EF5B482C5}">
      <dsp:nvSpPr>
        <dsp:cNvPr id="0" name=""/>
        <dsp:cNvSpPr/>
      </dsp:nvSpPr>
      <dsp:spPr>
        <a:xfrm>
          <a:off x="0" y="4256799"/>
          <a:ext cx="6795904" cy="635602"/>
        </a:xfrm>
        <a:prstGeom prst="roundRect">
          <a:avLst/>
        </a:prstGeom>
        <a:solidFill>
          <a:schemeClr val="accent5">
            <a:hueOff val="1772600"/>
            <a:satOff val="-19909"/>
            <a:lumOff val="-42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Data source : </a:t>
          </a:r>
          <a:r>
            <a:rPr lang="en-IN" sz="1600" u="sng" kern="1200">
              <a:hlinkClick xmlns:r="http://schemas.openxmlformats.org/officeDocument/2006/relationships" r:id="rId2"/>
            </a:rPr>
            <a:t>https://data.cityofnewyork.us/City-Government/Borough-Boundaries/tqmj-j8zm</a:t>
          </a:r>
          <a:endParaRPr lang="en-US" sz="1600" kern="1200"/>
        </a:p>
      </dsp:txBody>
      <dsp:txXfrm>
        <a:off x="31028" y="4287827"/>
        <a:ext cx="6733848" cy="573546"/>
      </dsp:txXfrm>
    </dsp:sp>
    <dsp:sp modelId="{F374FEA9-DB6E-4FB9-9C55-2416B0A4E17B}">
      <dsp:nvSpPr>
        <dsp:cNvPr id="0" name=""/>
        <dsp:cNvSpPr/>
      </dsp:nvSpPr>
      <dsp:spPr>
        <a:xfrm>
          <a:off x="0" y="4938482"/>
          <a:ext cx="6795904" cy="635602"/>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Description: By using this geo space data we will get the New York Borough boundaries that will help us visualize choropleth map.</a:t>
          </a:r>
          <a:endParaRPr lang="en-US" sz="1600" kern="1200"/>
        </a:p>
      </dsp:txBody>
      <dsp:txXfrm>
        <a:off x="31028" y="4969510"/>
        <a:ext cx="6733848" cy="573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726FE-29DF-4BE3-A2BB-055BCE2D6D32}">
      <dsp:nvSpPr>
        <dsp:cNvPr id="0" name=""/>
        <dsp:cNvSpPr/>
      </dsp:nvSpPr>
      <dsp:spPr>
        <a:xfrm>
          <a:off x="0" y="0"/>
          <a:ext cx="679590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56528C-E9C6-4A5F-9C97-D02520F8802B}">
      <dsp:nvSpPr>
        <dsp:cNvPr id="0" name=""/>
        <dsp:cNvSpPr/>
      </dsp:nvSpPr>
      <dsp:spPr>
        <a:xfrm>
          <a:off x="0" y="0"/>
          <a:ext cx="6795904"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We begin by collecting the New York city data from the following link "</a:t>
          </a:r>
          <a:r>
            <a:rPr lang="en-IN" sz="1900" kern="1200">
              <a:hlinkClick xmlns:r="http://schemas.openxmlformats.org/officeDocument/2006/relationships" r:id="rId1"/>
            </a:rPr>
            <a:t>https://cocl.us/new_york_dataset“</a:t>
          </a:r>
          <a:endParaRPr lang="en-US" sz="1900" kern="1200"/>
        </a:p>
      </dsp:txBody>
      <dsp:txXfrm>
        <a:off x="0" y="0"/>
        <a:ext cx="6795904" cy="706238"/>
      </dsp:txXfrm>
    </dsp:sp>
    <dsp:sp modelId="{2B04E072-0813-4AC2-8E80-1C938822ED04}">
      <dsp:nvSpPr>
        <dsp:cNvPr id="0" name=""/>
        <dsp:cNvSpPr/>
      </dsp:nvSpPr>
      <dsp:spPr>
        <a:xfrm>
          <a:off x="0" y="706239"/>
          <a:ext cx="6795904"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85F6-B24E-4733-85D9-E0778BB6FE61}">
      <dsp:nvSpPr>
        <dsp:cNvPr id="0" name=""/>
        <dsp:cNvSpPr/>
      </dsp:nvSpPr>
      <dsp:spPr>
        <a:xfrm>
          <a:off x="0" y="706238"/>
          <a:ext cx="6795904"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We will find all venues for each neighbourhood using Foursquare API.</a:t>
          </a:r>
          <a:endParaRPr lang="en-US" sz="1900" kern="1200"/>
        </a:p>
      </dsp:txBody>
      <dsp:txXfrm>
        <a:off x="0" y="706238"/>
        <a:ext cx="6795904" cy="706238"/>
      </dsp:txXfrm>
    </dsp:sp>
    <dsp:sp modelId="{2C04A70D-A016-4B96-B4D6-F6918B691B5B}">
      <dsp:nvSpPr>
        <dsp:cNvPr id="0" name=""/>
        <dsp:cNvSpPr/>
      </dsp:nvSpPr>
      <dsp:spPr>
        <a:xfrm>
          <a:off x="0" y="1412478"/>
          <a:ext cx="679590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480FF0-4CF7-48D9-AD07-202A2FDC4F78}">
      <dsp:nvSpPr>
        <dsp:cNvPr id="0" name=""/>
        <dsp:cNvSpPr/>
      </dsp:nvSpPr>
      <dsp:spPr>
        <a:xfrm>
          <a:off x="0" y="1412477"/>
          <a:ext cx="6795904"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We will then filter out all venues with Indian restaurant for further analysis.</a:t>
          </a:r>
          <a:endParaRPr lang="en-US" sz="1900" kern="1200"/>
        </a:p>
      </dsp:txBody>
      <dsp:txXfrm>
        <a:off x="0" y="1412477"/>
        <a:ext cx="6795904" cy="706238"/>
      </dsp:txXfrm>
    </dsp:sp>
    <dsp:sp modelId="{CBD36E15-15B3-4F5A-BCF4-ECA7C54B9BFC}">
      <dsp:nvSpPr>
        <dsp:cNvPr id="0" name=""/>
        <dsp:cNvSpPr/>
      </dsp:nvSpPr>
      <dsp:spPr>
        <a:xfrm>
          <a:off x="0" y="2118717"/>
          <a:ext cx="6795904"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3F2E61-8DC2-4B61-94AC-090EFCEA354D}">
      <dsp:nvSpPr>
        <dsp:cNvPr id="0" name=""/>
        <dsp:cNvSpPr/>
      </dsp:nvSpPr>
      <dsp:spPr>
        <a:xfrm>
          <a:off x="0" y="2118716"/>
          <a:ext cx="6795904"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Next using Foursquare API, we will find the Ratings, Tips, and Number of Likes for all the Indian Restaurants.</a:t>
          </a:r>
          <a:endParaRPr lang="en-US" sz="1900" kern="1200"/>
        </a:p>
      </dsp:txBody>
      <dsp:txXfrm>
        <a:off x="0" y="2118716"/>
        <a:ext cx="6795904" cy="706238"/>
      </dsp:txXfrm>
    </dsp:sp>
    <dsp:sp modelId="{D00BD165-84ED-4471-B917-95409C5284D0}">
      <dsp:nvSpPr>
        <dsp:cNvPr id="0" name=""/>
        <dsp:cNvSpPr/>
      </dsp:nvSpPr>
      <dsp:spPr>
        <a:xfrm>
          <a:off x="0" y="2824956"/>
          <a:ext cx="6795904"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12497F-DDA4-4B19-91EB-E5EEC88D1459}">
      <dsp:nvSpPr>
        <dsp:cNvPr id="0" name=""/>
        <dsp:cNvSpPr/>
      </dsp:nvSpPr>
      <dsp:spPr>
        <a:xfrm>
          <a:off x="0" y="2824955"/>
          <a:ext cx="6795904"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We will then sort Neighbourhoods and Borough the data keeping Ratings as the constraint.</a:t>
          </a:r>
          <a:endParaRPr lang="en-US" sz="1900" kern="1200"/>
        </a:p>
      </dsp:txBody>
      <dsp:txXfrm>
        <a:off x="0" y="2824955"/>
        <a:ext cx="6795904" cy="706238"/>
      </dsp:txXfrm>
    </dsp:sp>
    <dsp:sp modelId="{7BE4D6F4-26A0-4AEB-81F5-03F92437FE49}">
      <dsp:nvSpPr>
        <dsp:cNvPr id="0" name=""/>
        <dsp:cNvSpPr/>
      </dsp:nvSpPr>
      <dsp:spPr>
        <a:xfrm>
          <a:off x="0" y="3531195"/>
          <a:ext cx="679590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B066C7-6D4A-4C52-9ED3-E1AC6E6E5DAE}">
      <dsp:nvSpPr>
        <dsp:cNvPr id="0" name=""/>
        <dsp:cNvSpPr/>
      </dsp:nvSpPr>
      <dsp:spPr>
        <a:xfrm>
          <a:off x="0" y="3531195"/>
          <a:ext cx="6795904"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Next we will consider all the neighbourhoods with average rating greater or equal 9.0 to visualize on map.</a:t>
          </a:r>
          <a:endParaRPr lang="en-US" sz="1900" kern="1200"/>
        </a:p>
      </dsp:txBody>
      <dsp:txXfrm>
        <a:off x="0" y="3531195"/>
        <a:ext cx="6795904" cy="706238"/>
      </dsp:txXfrm>
    </dsp:sp>
    <dsp:sp modelId="{338FEABF-FB20-47FC-851D-6D94D49DB3ED}">
      <dsp:nvSpPr>
        <dsp:cNvPr id="0" name=""/>
        <dsp:cNvSpPr/>
      </dsp:nvSpPr>
      <dsp:spPr>
        <a:xfrm>
          <a:off x="0" y="4237434"/>
          <a:ext cx="6795904"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2E3354-4FA1-4F12-B8D7-904F48A12150}">
      <dsp:nvSpPr>
        <dsp:cNvPr id="0" name=""/>
        <dsp:cNvSpPr/>
      </dsp:nvSpPr>
      <dsp:spPr>
        <a:xfrm>
          <a:off x="0" y="4237434"/>
          <a:ext cx="6795904"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We will join this dataset to original New York data to get longitude and latitude.</a:t>
          </a:r>
          <a:endParaRPr lang="en-US" sz="1900" kern="1200"/>
        </a:p>
      </dsp:txBody>
      <dsp:txXfrm>
        <a:off x="0" y="4237434"/>
        <a:ext cx="6795904" cy="706238"/>
      </dsp:txXfrm>
    </dsp:sp>
    <dsp:sp modelId="{CA1393C2-E890-4B17-8B3F-71C7E14350D2}">
      <dsp:nvSpPr>
        <dsp:cNvPr id="0" name=""/>
        <dsp:cNvSpPr/>
      </dsp:nvSpPr>
      <dsp:spPr>
        <a:xfrm>
          <a:off x="0" y="4943673"/>
          <a:ext cx="679590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5C0F73-596C-441C-B7B7-5E6A04EC60F8}">
      <dsp:nvSpPr>
        <dsp:cNvPr id="0" name=""/>
        <dsp:cNvSpPr/>
      </dsp:nvSpPr>
      <dsp:spPr>
        <a:xfrm>
          <a:off x="0" y="4943672"/>
          <a:ext cx="6795904"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Finally, we will visualize the Neighbourhoods and Borough based on average            Rating using python’s Folium library.</a:t>
          </a:r>
          <a:endParaRPr lang="en-US" sz="1900" kern="1200"/>
        </a:p>
      </dsp:txBody>
      <dsp:txXfrm>
        <a:off x="0" y="4943672"/>
        <a:ext cx="6795904" cy="7062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4/26/2020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65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4/26/2020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6264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4/26/2020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98252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4/26/2020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56797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4/26/2020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60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4/26/2020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86459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4/26/2020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17946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4/26/2020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1321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F33987-6305-4E2A-BF18-EF013ECE927B}" type="datetimeFigureOut">
              <a:rPr lang="en-US" smtClean="0"/>
              <a:t>4/26/2020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3134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EDF33987-6305-4E2A-BF18-EF013ECE927B}" type="datetimeFigureOut">
              <a:rPr lang="en-US" smtClean="0"/>
              <a:t>4/26/2020</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6C87F6-986D-49E6-AF40-1B3A1EE8064D}" type="slidenum">
              <a:rPr lang="en-US" smtClean="0"/>
              <a:t>‹#›</a:t>
            </a:fld>
            <a:endParaRPr lang="en-US"/>
          </a:p>
        </p:txBody>
      </p:sp>
    </p:spTree>
    <p:extLst>
      <p:ext uri="{BB962C8B-B14F-4D97-AF65-F5344CB8AC3E}">
        <p14:creationId xmlns:p14="http://schemas.microsoft.com/office/powerpoint/2010/main" val="26593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4/26/2020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774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EDF33987-6305-4E2A-BF18-EF013ECE927B}" type="datetimeFigureOut">
              <a:rPr lang="en-US" smtClean="0"/>
              <a:pPr/>
              <a:t>4/26/2020</a:t>
            </a:fld>
            <a:endParaRPr 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F36C87F6-986D-49E6-AF40-1B3A1EE8064D}"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1559B06-84CE-4D45-BE47-D3AEE1C4C6A0}"/>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3440429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492241" y="605896"/>
            <a:ext cx="3084041" cy="5646208"/>
          </a:xfrm>
        </p:spPr>
        <p:txBody>
          <a:bodyPr anchor="ctr">
            <a:normAutofit/>
          </a:bodyPr>
          <a:lstStyle/>
          <a:p>
            <a:r>
              <a:rPr lang="en-IN" sz="3600" b="1">
                <a:solidFill>
                  <a:srgbClr val="FFFFFF"/>
                </a:solidFill>
              </a:rPr>
              <a:t>Introduction: </a:t>
            </a:r>
            <a:endParaRPr lang="en-IN" sz="3600">
              <a:solidFill>
                <a:srgbClr val="FFFFFF"/>
              </a:solidFill>
            </a:endParaRP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ontent Placeholder 1"/>
          <p:cNvSpPr>
            <a:spLocks noGrp="1"/>
          </p:cNvSpPr>
          <p:nvPr>
            <p:ph idx="1"/>
          </p:nvPr>
        </p:nvSpPr>
        <p:spPr>
          <a:xfrm>
            <a:off x="4740781" y="605896"/>
            <a:ext cx="6411992" cy="5646208"/>
          </a:xfrm>
        </p:spPr>
        <p:txBody>
          <a:bodyPr anchor="ctr">
            <a:normAutofit/>
          </a:bodyPr>
          <a:lstStyle/>
          <a:p>
            <a:pPr marL="0" indent="0">
              <a:buNone/>
            </a:pPr>
            <a:r>
              <a:rPr lang="en-IN" sz="1800" b="1" dirty="0"/>
              <a:t>Introduction:</a:t>
            </a:r>
            <a:endParaRPr lang="en-IN" sz="1800" dirty="0"/>
          </a:p>
          <a:p>
            <a:r>
              <a:rPr lang="en-IN" sz="1800" dirty="0"/>
              <a:t>As it is the capstone project where we need to implement all the learnings of this course.     starting with the name battle of neighbourhoods, which means choosing a best location for any business, like it may be a restaurant, a pharmacy store, etc choosing the best spot in order to make the business survive. Here we will try for establishment of the new restaurant where the community and cuisine. This creates a great opportunity for the entrepreneur that is place where Indian people are more they can introduce a India cuisine under the same food chain , if French cuisine where the French people are there, similar Chinese cuisine if there are more Chinese living in any particular place. I will be trying to design a project which will help the new entrepreneur to take wise decisions.</a:t>
            </a:r>
          </a:p>
          <a:p>
            <a:endParaRPr lang="en-IN" sz="1800" dirty="0"/>
          </a:p>
          <a:p>
            <a:r>
              <a:rPr lang="en-IN" sz="1800"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FBF0-9EC2-4060-8EB2-2977E931B649}"/>
              </a:ext>
            </a:extLst>
          </p:cNvPr>
          <p:cNvSpPr>
            <a:spLocks noGrp="1"/>
          </p:cNvSpPr>
          <p:nvPr>
            <p:ph type="title"/>
          </p:nvPr>
        </p:nvSpPr>
        <p:spPr/>
        <p:txBody>
          <a:bodyPr/>
          <a:lstStyle/>
          <a:p>
            <a:r>
              <a:rPr lang="en-IN" b="1" dirty="0"/>
              <a:t>Business Problem:</a:t>
            </a:r>
            <a:br>
              <a:rPr lang="en-IN" dirty="0"/>
            </a:br>
            <a:endParaRPr lang="en-IN" dirty="0"/>
          </a:p>
        </p:txBody>
      </p:sp>
      <p:sp>
        <p:nvSpPr>
          <p:cNvPr id="3" name="Content Placeholder 2">
            <a:extLst>
              <a:ext uri="{FF2B5EF4-FFF2-40B4-BE49-F238E27FC236}">
                <a16:creationId xmlns:a16="http://schemas.microsoft.com/office/drawing/2014/main" id="{86B98CE1-17CD-4E9A-93F5-1FB63DB994A7}"/>
              </a:ext>
            </a:extLst>
          </p:cNvPr>
          <p:cNvSpPr>
            <a:spLocks noGrp="1"/>
          </p:cNvSpPr>
          <p:nvPr>
            <p:ph idx="1"/>
          </p:nvPr>
        </p:nvSpPr>
        <p:spPr/>
        <p:txBody>
          <a:bodyPr/>
          <a:lstStyle/>
          <a:p>
            <a:r>
              <a:rPr lang="en-IN" dirty="0"/>
              <a:t>The objective of the project is to find the suitable location for a restaurant chain and map them with the people located there and the cuisine , with the help of the data science algorithms we will be using all the python concepts , cluster and segment the people and choose a strategic area to open restaurant. See the areas with least restaurants</a:t>
            </a:r>
          </a:p>
          <a:p>
            <a:endParaRPr lang="en-IN" dirty="0"/>
          </a:p>
        </p:txBody>
      </p:sp>
    </p:spTree>
    <p:extLst>
      <p:ext uri="{BB962C8B-B14F-4D97-AF65-F5344CB8AC3E}">
        <p14:creationId xmlns:p14="http://schemas.microsoft.com/office/powerpoint/2010/main" val="180771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88825"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492241" y="516835"/>
            <a:ext cx="3084041" cy="5772840"/>
          </a:xfrm>
        </p:spPr>
        <p:txBody>
          <a:bodyPr vert="horz" lIns="91440" tIns="45720" rIns="91440" bIns="45720" rtlCol="0" anchor="ctr">
            <a:normAutofit/>
          </a:bodyPr>
          <a:lstStyle/>
          <a:p>
            <a:pPr defTabSz="914400"/>
            <a:r>
              <a:rPr lang="en-US" sz="3600" b="1">
                <a:solidFill>
                  <a:srgbClr val="FFFFFF"/>
                </a:solidFill>
              </a:rPr>
              <a:t>Problem:</a:t>
            </a:r>
            <a:endParaRPr lang="en-US" sz="3600">
              <a:solidFill>
                <a:srgbClr val="FFFFFF"/>
              </a:solidFill>
            </a:endParaRPr>
          </a:p>
        </p:txBody>
      </p:sp>
      <p:sp>
        <p:nvSpPr>
          <p:cNvPr id="20" name="Rectangle 19">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1">
            <a:extLst>
              <a:ext uri="{FF2B5EF4-FFF2-40B4-BE49-F238E27FC236}">
                <a16:creationId xmlns:a16="http://schemas.microsoft.com/office/drawing/2014/main" id="{648C8F22-B137-41DD-84F1-011AD01FCE31}"/>
              </a:ext>
            </a:extLst>
          </p:cNvPr>
          <p:cNvGraphicFramePr>
            <a:graphicFrameLocks noGrp="1"/>
          </p:cNvGraphicFramePr>
          <p:nvPr>
            <p:ph sz="half" idx="1"/>
            <p:extLst>
              <p:ext uri="{D42A27DB-BD31-4B8C-83A1-F6EECF244321}">
                <p14:modId xmlns:p14="http://schemas.microsoft.com/office/powerpoint/2010/main" val="2694013171"/>
              </p:ext>
            </p:extLst>
          </p:nvPr>
        </p:nvGraphicFramePr>
        <p:xfrm>
          <a:off x="4740628" y="639763"/>
          <a:ext cx="6795904"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88825"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p:cNvSpPr>
            <a:spLocks noGrp="1"/>
          </p:cNvSpPr>
          <p:nvPr>
            <p:ph type="title"/>
          </p:nvPr>
        </p:nvSpPr>
        <p:spPr>
          <a:xfrm>
            <a:off x="492241" y="516835"/>
            <a:ext cx="3084041" cy="5772840"/>
          </a:xfrm>
        </p:spPr>
        <p:txBody>
          <a:bodyPr vert="horz" lIns="91440" tIns="45720" rIns="91440" bIns="45720" rtlCol="0" anchor="ctr">
            <a:normAutofit/>
          </a:bodyPr>
          <a:lstStyle/>
          <a:p>
            <a:pPr defTabSz="914400"/>
            <a:r>
              <a:rPr lang="en-US" sz="3600" b="1">
                <a:solidFill>
                  <a:srgbClr val="FFFFFF"/>
                </a:solidFill>
              </a:rPr>
              <a:t>Data Section:</a:t>
            </a:r>
            <a:endParaRPr lang="en-US" sz="3600">
              <a:solidFill>
                <a:srgbClr val="FFFFFF"/>
              </a:solidFill>
            </a:endParaRPr>
          </a:p>
        </p:txBody>
      </p:sp>
      <p:sp>
        <p:nvSpPr>
          <p:cNvPr id="21" name="Rectangle 20">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 Placeholder 2">
            <a:extLst>
              <a:ext uri="{FF2B5EF4-FFF2-40B4-BE49-F238E27FC236}">
                <a16:creationId xmlns:a16="http://schemas.microsoft.com/office/drawing/2014/main" id="{91BEFDF0-489C-4538-9A85-DF7CF6519F1D}"/>
              </a:ext>
            </a:extLst>
          </p:cNvPr>
          <p:cNvGraphicFramePr>
            <a:graphicFrameLocks noGrp="1"/>
          </p:cNvGraphicFramePr>
          <p:nvPr>
            <p:ph sz="half" idx="1"/>
            <p:extLst>
              <p:ext uri="{D42A27DB-BD31-4B8C-83A1-F6EECF244321}">
                <p14:modId xmlns:p14="http://schemas.microsoft.com/office/powerpoint/2010/main" val="1964670997"/>
              </p:ext>
            </p:extLst>
          </p:nvPr>
        </p:nvGraphicFramePr>
        <p:xfrm>
          <a:off x="4740628" y="639763"/>
          <a:ext cx="6795904"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88825"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492241" y="516835"/>
            <a:ext cx="3084041" cy="5772840"/>
          </a:xfrm>
        </p:spPr>
        <p:txBody>
          <a:bodyPr vert="horz" lIns="91440" tIns="45720" rIns="91440" bIns="45720" rtlCol="0" anchor="ctr">
            <a:normAutofit/>
          </a:bodyPr>
          <a:lstStyle/>
          <a:p>
            <a:pPr defTabSz="914400"/>
            <a:r>
              <a:rPr lang="en-US" sz="3600" b="1">
                <a:solidFill>
                  <a:srgbClr val="FFFFFF"/>
                </a:solidFill>
              </a:rPr>
              <a:t>Methodology:</a:t>
            </a:r>
            <a:endParaRPr lang="en-US" sz="3600">
              <a:solidFill>
                <a:srgbClr val="FFFFFF"/>
              </a:solidFill>
            </a:endParaRPr>
          </a:p>
        </p:txBody>
      </p:sp>
      <p:sp>
        <p:nvSpPr>
          <p:cNvPr id="23" name="Rectangle 2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E17B2536-BE1B-4B91-82D1-8D825D062C4D}"/>
              </a:ext>
            </a:extLst>
          </p:cNvPr>
          <p:cNvGraphicFramePr>
            <a:graphicFrameLocks noGrp="1"/>
          </p:cNvGraphicFramePr>
          <p:nvPr>
            <p:ph sz="half" idx="1"/>
            <p:extLst>
              <p:ext uri="{D42A27DB-BD31-4B8C-83A1-F6EECF244321}">
                <p14:modId xmlns:p14="http://schemas.microsoft.com/office/powerpoint/2010/main" val="3979434014"/>
              </p:ext>
            </p:extLst>
          </p:nvPr>
        </p:nvGraphicFramePr>
        <p:xfrm>
          <a:off x="4740628" y="639763"/>
          <a:ext cx="6795904"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642088" y="642257"/>
            <a:ext cx="3416787" cy="5226837"/>
          </a:xfrm>
        </p:spPr>
        <p:txBody>
          <a:bodyPr anchor="t">
            <a:normAutofit/>
          </a:bodyPr>
          <a:lstStyle/>
          <a:p>
            <a:r>
              <a:rPr lang="en-IN" b="1" dirty="0"/>
              <a:t>Conclusion:</a:t>
            </a:r>
            <a:endParaRPr lang="en-US" dirty="0"/>
          </a:p>
        </p:txBody>
      </p:sp>
      <p:sp>
        <p:nvSpPr>
          <p:cNvPr id="9" name="Content Placeholder 8"/>
          <p:cNvSpPr>
            <a:spLocks noGrp="1"/>
          </p:cNvSpPr>
          <p:nvPr>
            <p:ph idx="1"/>
          </p:nvPr>
        </p:nvSpPr>
        <p:spPr>
          <a:xfrm>
            <a:off x="4712284" y="642258"/>
            <a:ext cx="6845334" cy="3091682"/>
          </a:xfrm>
        </p:spPr>
        <p:txBody>
          <a:bodyPr>
            <a:normAutofit/>
          </a:bodyPr>
          <a:lstStyle/>
          <a:p>
            <a:pPr marL="45720" indent="0">
              <a:buNone/>
            </a:pPr>
            <a:r>
              <a:rPr lang="en-IN" sz="900" dirty="0"/>
              <a:t>So now we can answer the questions asked above in the Questions section:</a:t>
            </a:r>
            <a:endParaRPr lang="en-US" sz="900" dirty="0"/>
          </a:p>
          <a:p>
            <a:pPr marL="45720" indent="0">
              <a:buNone/>
            </a:pPr>
            <a:r>
              <a:rPr lang="en-IN" sz="900" dirty="0"/>
              <a:t>Answers:</a:t>
            </a:r>
          </a:p>
          <a:p>
            <a:pPr marL="502920" indent="-457200">
              <a:buFont typeface="+mj-lt"/>
              <a:buAutoNum type="arabicPeriod"/>
            </a:pPr>
            <a:r>
              <a:rPr lang="en-IN" sz="900" dirty="0"/>
              <a:t>The following location in New York City has great Indian restaurants</a:t>
            </a:r>
          </a:p>
          <a:p>
            <a:pPr marL="502920" indent="-457200">
              <a:buFont typeface="+mj-lt"/>
              <a:buAutoNum type="arabicPeriod"/>
            </a:pPr>
            <a:r>
              <a:rPr lang="en-IN" sz="900" dirty="0"/>
              <a:t>Astoria (Queens), </a:t>
            </a:r>
            <a:r>
              <a:rPr lang="en-IN" sz="900" dirty="0" err="1"/>
              <a:t>Blissville</a:t>
            </a:r>
            <a:r>
              <a:rPr lang="en-IN" sz="900" dirty="0"/>
              <a:t> (Queens), Civic </a:t>
            </a:r>
            <a:r>
              <a:rPr lang="en-IN" sz="900" dirty="0" err="1"/>
              <a:t>Center</a:t>
            </a:r>
            <a:r>
              <a:rPr lang="en-IN" sz="900" dirty="0"/>
              <a:t> (Manhattan) are some of the best neighbourhoods for Indian cuisine.</a:t>
            </a:r>
          </a:p>
          <a:p>
            <a:pPr marL="502920" indent="-457200">
              <a:buFont typeface="+mj-lt"/>
              <a:buAutoNum type="arabicPeriod"/>
            </a:pPr>
            <a:r>
              <a:rPr lang="en-IN" sz="900" dirty="0"/>
              <a:t>Manhattan have potential Indian Restaurant Market.</a:t>
            </a:r>
          </a:p>
          <a:p>
            <a:pPr marL="502920" indent="-457200">
              <a:buFont typeface="+mj-lt"/>
              <a:buAutoNum type="arabicPeriod"/>
            </a:pPr>
            <a:r>
              <a:rPr lang="en-IN" sz="900" dirty="0"/>
              <a:t>Staten Island ranks last in average rating of Indian Restaurants.</a:t>
            </a:r>
          </a:p>
          <a:p>
            <a:pPr marL="502920" indent="-457200">
              <a:buFont typeface="+mj-lt"/>
              <a:buAutoNum type="arabicPeriod"/>
            </a:pPr>
            <a:r>
              <a:rPr lang="en-IN" sz="900" dirty="0"/>
              <a:t>Manhattan is the best place to stay if you prefer Indian Cuisine.</a:t>
            </a:r>
          </a:p>
          <a:p>
            <a:pPr marL="274320" lvl="1" indent="0">
              <a:buNone/>
            </a:pPr>
            <a:endParaRPr lang="en-IN" sz="900" dirty="0"/>
          </a:p>
          <a:p>
            <a:pPr marL="45720" indent="0">
              <a:buNone/>
            </a:pPr>
            <a:endParaRPr lang="en-US" sz="900" dirty="0"/>
          </a:p>
        </p:txBody>
      </p:sp>
      <p:pic>
        <p:nvPicPr>
          <p:cNvPr id="8" name="Picture 7"/>
          <p:cNvPicPr/>
          <p:nvPr/>
        </p:nvPicPr>
        <p:blipFill rotWithShape="1">
          <a:blip r:embed="rId3"/>
          <a:srcRect r="41869"/>
          <a:stretch/>
        </p:blipFill>
        <p:spPr>
          <a:xfrm>
            <a:off x="4798268" y="2924944"/>
            <a:ext cx="6038886" cy="2952173"/>
          </a:xfrm>
          <a:prstGeom prst="rect">
            <a:avLst/>
          </a:prstGeom>
        </p:spPr>
      </p:pic>
      <p:sp>
        <p:nvSpPr>
          <p:cNvPr id="16" name="Rectangle 15">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881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Custom</PresentationFormat>
  <Paragraphs>53</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Century Gothic</vt:lpstr>
      <vt:lpstr>Retrospect</vt:lpstr>
      <vt:lpstr>The Battle of Neighbourhoods</vt:lpstr>
      <vt:lpstr>Introduction: </vt:lpstr>
      <vt:lpstr>Business Problem: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Sai Suraj  Vennapureddy</dc:creator>
  <cp:lastModifiedBy>Sai Suraj  Vennapureddy</cp:lastModifiedBy>
  <cp:revision>1</cp:revision>
  <dcterms:created xsi:type="dcterms:W3CDTF">2020-04-26T05:31:11Z</dcterms:created>
  <dcterms:modified xsi:type="dcterms:W3CDTF">2020-04-26T05:31:30Z</dcterms:modified>
</cp:coreProperties>
</file>