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426" y="1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3860B-039C-D811-0C14-8B8AAD10EC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7" y="-178744"/>
            <a:ext cx="1501878" cy="1501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A7BC51-F16D-8EE8-63F2-0AC7832796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" y="96851"/>
            <a:ext cx="914399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20367"/>
            <a:ext cx="3072984" cy="856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87604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</a:t>
                      </a: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UberX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UberXL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 Comfort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 WAV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Uber 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eBike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786" y="2132399"/>
            <a:ext cx="956873" cy="855461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71595"/>
            <a:ext cx="788959" cy="855461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C20185-0C34-2B89-BCEE-BA6FF44C74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4262288"/>
            <a:ext cx="956874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F44B7F5-295C-904B-4470-D8F90B65EDA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2757884"/>
            <a:ext cx="1106147" cy="956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D5DFCB-8557-31D8-E40C-D603DCB8ED1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7" y="-178744"/>
            <a:ext cx="1501878" cy="15018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9AA26E-6187-28D3-94DA-CE70DD067CA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" y="96851"/>
            <a:ext cx="914399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5858A-912E-553B-CAE9-59B12BC066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7" y="-178744"/>
            <a:ext cx="1501878" cy="15018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76321E-6F64-C1A6-4838-4A6033DA2A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" y="96851"/>
            <a:ext cx="914399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33F352-3CB5-C4CE-0A8D-28C9D4B01F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7" y="-178744"/>
            <a:ext cx="1501878" cy="15018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31608D-3DC8-B797-A0E3-3F3389FA62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" y="96851"/>
            <a:ext cx="914399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55884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UberX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UberXL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Comfort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WAV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eBike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Vehicle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Type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42" name="Picture 4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C134E7-4835-F930-9394-742FA8FDCB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8129" y="1589174"/>
            <a:ext cx="1106147" cy="956874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2D8C41-CCED-97E7-F533-67C6C3B3B1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352" y="1690587"/>
            <a:ext cx="1072863" cy="855461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F674B07-BEA1-A9F9-929C-60C713184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40942"/>
              </p:ext>
            </p:extLst>
          </p:nvPr>
        </p:nvGraphicFramePr>
        <p:xfrm>
          <a:off x="3421506" y="3852425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UberX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UberXL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Comfort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Uber WAV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eBike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DC4788-EA55-B3E5-90AE-4E3FDB1D18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913" y="3719944"/>
            <a:ext cx="956874" cy="956874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90C717-8F66-2B97-044D-EB9FFC33C1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631" y="3759506"/>
            <a:ext cx="855461" cy="855461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64F540-CEA3-61B5-756A-1D9815DE32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581" y="3837820"/>
            <a:ext cx="855461" cy="855461"/>
          </a:xfrm>
          <a:prstGeom prst="rect">
            <a:avLst/>
          </a:prstGeom>
        </p:spPr>
      </p:pic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E5BE4E-F19B-29E7-E228-D07D15E6B0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592" y="3800630"/>
            <a:ext cx="722459" cy="722459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BB9C4-ADAD-3A6C-B74E-E413065021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6095" y="3921680"/>
            <a:ext cx="457234" cy="457234"/>
          </a:xfrm>
          <a:prstGeom prst="rect">
            <a:avLst/>
          </a:prstGeom>
        </p:spPr>
      </p:pic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E27E24-00A0-C20F-B204-466864D180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20" y="3736407"/>
            <a:ext cx="1106147" cy="956874"/>
          </a:xfrm>
          <a:prstGeom prst="rect">
            <a:avLst/>
          </a:prstGeom>
        </p:spPr>
      </p:pic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83A09B-74EC-426A-A65A-86AE0116006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243" y="3837820"/>
            <a:ext cx="1072863" cy="855461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A0E1DB1-6AB1-01FC-0176-0FC2BBF79C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207" y="-178744"/>
            <a:ext cx="1501878" cy="1501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84C98F1-6911-EA96-1691-10176A9CD46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43" y="96851"/>
            <a:ext cx="914399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76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Sai Surya</cp:lastModifiedBy>
  <cp:revision>11</cp:revision>
  <dcterms:created xsi:type="dcterms:W3CDTF">2024-10-05T18:58:27Z</dcterms:created>
  <dcterms:modified xsi:type="dcterms:W3CDTF">2025-01-19T22:23:32Z</dcterms:modified>
</cp:coreProperties>
</file>