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lef"/>
      <p:regular r:id="rId19"/>
      <p:bold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Nunito Sans Black"/>
      <p:bold r:id="rId25"/>
      <p:boldItalic r:id="rId26"/>
    </p:embeddedFont>
    <p:embeddedFont>
      <p:font typeface="Pacifico"/>
      <p:regular r:id="rId27"/>
    </p:embeddedFont>
    <p:embeddedFont>
      <p:font typeface="Comfortaa Medium"/>
      <p:regular r:id="rId28"/>
      <p:bold r:id="rId29"/>
    </p:embeddedFont>
    <p:embeddedFont>
      <p:font typeface="Nunito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ADA447-16B2-478B-A3CC-3A1782C9679E}">
  <a:tblStyle styleId="{6FADA447-16B2-478B-A3CC-3A1782C967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ef-bold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SansBlack-boldItalic.fntdata"/><Relationship Id="rId25" Type="http://schemas.openxmlformats.org/officeDocument/2006/relationships/font" Target="fonts/NunitoSansBlack-bold.fntdata"/><Relationship Id="rId28" Type="http://schemas.openxmlformats.org/officeDocument/2006/relationships/font" Target="fonts/ComfortaaMedium-regular.fntdata"/><Relationship Id="rId27" Type="http://schemas.openxmlformats.org/officeDocument/2006/relationships/font" Target="fonts/Pacific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mfortaa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Sans-bold.fntdata"/><Relationship Id="rId30" Type="http://schemas.openxmlformats.org/officeDocument/2006/relationships/font" Target="fonts/NunitoSans-regular.fntdata"/><Relationship Id="rId11" Type="http://schemas.openxmlformats.org/officeDocument/2006/relationships/slide" Target="slides/slide5.xml"/><Relationship Id="rId33" Type="http://schemas.openxmlformats.org/officeDocument/2006/relationships/font" Target="fonts/NunitoSans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Alef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2a61a746ba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Google Shape;2067;g2a61a746ba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g2a61a746ba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3" name="Google Shape;2073;g2a61a746ba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2a61a746ba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2a61a746ba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b4b3bfebba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b4b3bfebba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2a61a746ba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7" name="Google Shape;2007;g2a61a746b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gc09ed3ef6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4" name="Google Shape;2014;gc09ed3ef6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2a61a746b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2a61a746b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2a61a746ba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2a61a746ba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2a61a746ba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2a61a746ba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2a61a746ba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2a61a746ba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2a61a746ba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2a61a746ba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35450" y="1404700"/>
            <a:ext cx="6346200" cy="19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35452" y="3536306"/>
            <a:ext cx="5025600" cy="2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4285105">
            <a:off x="2750184" y="497757"/>
            <a:ext cx="296559" cy="256335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337925" y="269463"/>
            <a:ext cx="892900" cy="888725"/>
            <a:chOff x="3655725" y="3261075"/>
            <a:chExt cx="892900" cy="888725"/>
          </a:xfrm>
        </p:grpSpPr>
        <p:sp>
          <p:nvSpPr>
            <p:cNvPr id="13" name="Google Shape;13;p2"/>
            <p:cNvSpPr/>
            <p:nvPr/>
          </p:nvSpPr>
          <p:spPr>
            <a:xfrm>
              <a:off x="3925250" y="3578675"/>
              <a:ext cx="321100" cy="271650"/>
            </a:xfrm>
            <a:custGeom>
              <a:rect b="b" l="l" r="r" t="t"/>
              <a:pathLst>
                <a:path extrusionOk="0" h="10866" w="12844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925250" y="3483250"/>
              <a:ext cx="415825" cy="121225"/>
            </a:xfrm>
            <a:custGeom>
              <a:rect b="b" l="l" r="r" t="t"/>
              <a:pathLst>
                <a:path extrusionOk="0" h="4849" w="16633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655725" y="3261075"/>
              <a:ext cx="788425" cy="862950"/>
            </a:xfrm>
            <a:custGeom>
              <a:rect b="b" l="l" r="r" t="t"/>
              <a:pathLst>
                <a:path extrusionOk="0" h="34518" w="31537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655725" y="3261075"/>
              <a:ext cx="788425" cy="862950"/>
            </a:xfrm>
            <a:custGeom>
              <a:rect b="b" l="l" r="r" t="t"/>
              <a:pathLst>
                <a:path extrusionOk="0" fill="none" h="34518" w="31537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925250" y="3483250"/>
              <a:ext cx="311350" cy="341300"/>
            </a:xfrm>
            <a:custGeom>
              <a:rect b="b" l="l" r="r" t="t"/>
              <a:pathLst>
                <a:path extrusionOk="0" fill="none" h="13652" w="12454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203150" y="3261075"/>
              <a:ext cx="345475" cy="888725"/>
            </a:xfrm>
            <a:custGeom>
              <a:rect b="b" l="l" r="r" t="t"/>
              <a:pathLst>
                <a:path extrusionOk="0" h="35549" w="13819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5470450" y="477700"/>
            <a:ext cx="378900" cy="472250"/>
            <a:chOff x="2459875" y="3181675"/>
            <a:chExt cx="378900" cy="472250"/>
          </a:xfrm>
        </p:grpSpPr>
        <p:sp>
          <p:nvSpPr>
            <p:cNvPr id="20" name="Google Shape;20;p2"/>
            <p:cNvSpPr/>
            <p:nvPr/>
          </p:nvSpPr>
          <p:spPr>
            <a:xfrm>
              <a:off x="2459875" y="3188650"/>
              <a:ext cx="289050" cy="465275"/>
            </a:xfrm>
            <a:custGeom>
              <a:rect b="b" l="l" r="r" t="t"/>
              <a:pathLst>
                <a:path extrusionOk="0" h="18611" w="11562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459875" y="3181675"/>
              <a:ext cx="378900" cy="244500"/>
            </a:xfrm>
            <a:custGeom>
              <a:rect b="b" l="l" r="r" t="t"/>
              <a:pathLst>
                <a:path extrusionOk="0" h="9780" w="15156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473100" y="3419875"/>
              <a:ext cx="365675" cy="234050"/>
            </a:xfrm>
            <a:custGeom>
              <a:rect b="b" l="l" r="r" t="t"/>
              <a:pathLst>
                <a:path extrusionOk="0" h="9362" w="14627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 rot="-1005388">
            <a:off x="6669674" y="216622"/>
            <a:ext cx="489066" cy="422258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5383364" y="539488"/>
            <a:ext cx="3646522" cy="4007720"/>
            <a:chOff x="5348750" y="2347100"/>
            <a:chExt cx="1108500" cy="1218300"/>
          </a:xfrm>
        </p:grpSpPr>
        <p:sp>
          <p:nvSpPr>
            <p:cNvPr id="25" name="Google Shape;25;p2"/>
            <p:cNvSpPr/>
            <p:nvPr/>
          </p:nvSpPr>
          <p:spPr>
            <a:xfrm>
              <a:off x="5810525" y="2568600"/>
              <a:ext cx="437875" cy="703975"/>
            </a:xfrm>
            <a:custGeom>
              <a:rect b="b" l="l" r="r" t="t"/>
              <a:pathLst>
                <a:path extrusionOk="0" h="28159" w="17515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810525" y="2568600"/>
              <a:ext cx="437875" cy="703975"/>
            </a:xfrm>
            <a:custGeom>
              <a:rect b="b" l="l" r="r" t="t"/>
              <a:pathLst>
                <a:path extrusionOk="0" fill="none" h="28159" w="17515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542100" y="2437675"/>
              <a:ext cx="912325" cy="1123975"/>
            </a:xfrm>
            <a:custGeom>
              <a:rect b="b" l="l" r="r" t="t"/>
              <a:pathLst>
                <a:path extrusionOk="0" h="44959" w="36493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542100" y="2437675"/>
              <a:ext cx="912325" cy="1123975"/>
            </a:xfrm>
            <a:custGeom>
              <a:rect b="b" l="l" r="r" t="t"/>
              <a:pathLst>
                <a:path extrusionOk="0" fill="none" h="44959" w="36493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50475" y="2658700"/>
              <a:ext cx="497925" cy="613875"/>
            </a:xfrm>
            <a:custGeom>
              <a:rect b="b" l="l" r="r" t="t"/>
              <a:pathLst>
                <a:path extrusionOk="0" fill="none" h="24555" w="19917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348750" y="2347100"/>
              <a:ext cx="1105675" cy="428025"/>
            </a:xfrm>
            <a:custGeom>
              <a:rect b="b" l="l" r="r" t="t"/>
              <a:pathLst>
                <a:path extrusionOk="0" h="17121" w="44227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348750" y="2347100"/>
              <a:ext cx="1105675" cy="428025"/>
            </a:xfrm>
            <a:custGeom>
              <a:rect b="b" l="l" r="r" t="t"/>
              <a:pathLst>
                <a:path extrusionOk="0" fill="none" h="17121" w="44227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348750" y="2685000"/>
              <a:ext cx="657975" cy="876650"/>
            </a:xfrm>
            <a:custGeom>
              <a:rect b="b" l="l" r="r" t="t"/>
              <a:pathLst>
                <a:path extrusionOk="0" h="35066" w="26319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348750" y="2685000"/>
              <a:ext cx="657975" cy="876650"/>
            </a:xfrm>
            <a:custGeom>
              <a:rect b="b" l="l" r="r" t="t"/>
              <a:pathLst>
                <a:path extrusionOk="0" fill="none" h="35066" w="26319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539750" y="2434375"/>
              <a:ext cx="917500" cy="1131025"/>
            </a:xfrm>
            <a:custGeom>
              <a:rect b="b" l="l" r="r" t="t"/>
              <a:pathLst>
                <a:path extrusionOk="0" h="45241" w="3670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81050" y="2478975"/>
              <a:ext cx="834900" cy="1028725"/>
            </a:xfrm>
            <a:custGeom>
              <a:rect b="b" l="l" r="r" t="t"/>
              <a:pathLst>
                <a:path extrusionOk="0" h="41149" w="33396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622825" y="2523075"/>
              <a:ext cx="752300" cy="926425"/>
            </a:xfrm>
            <a:custGeom>
              <a:rect b="b" l="l" r="r" t="t"/>
              <a:pathLst>
                <a:path extrusionOk="0" h="37057" w="30092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664575" y="2567200"/>
              <a:ext cx="669250" cy="824575"/>
            </a:xfrm>
            <a:custGeom>
              <a:rect b="b" l="l" r="r" t="t"/>
              <a:pathLst>
                <a:path extrusionOk="0" h="32983" w="2677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06350" y="2611300"/>
              <a:ext cx="586175" cy="722750"/>
            </a:xfrm>
            <a:custGeom>
              <a:rect b="b" l="l" r="r" t="t"/>
              <a:pathLst>
                <a:path extrusionOk="0" h="28910" w="23447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48125" y="2655900"/>
              <a:ext cx="503575" cy="620425"/>
            </a:xfrm>
            <a:custGeom>
              <a:rect b="b" l="l" r="r" t="t"/>
              <a:pathLst>
                <a:path extrusionOk="0" h="24817" w="20143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2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2"/>
          <p:cNvGrpSpPr/>
          <p:nvPr/>
        </p:nvGrpSpPr>
        <p:grpSpPr>
          <a:xfrm rot="-5400000">
            <a:off x="11825" y="3579125"/>
            <a:ext cx="2289250" cy="3059825"/>
            <a:chOff x="2215325" y="2417050"/>
            <a:chExt cx="2289250" cy="3059825"/>
          </a:xfrm>
        </p:grpSpPr>
        <p:sp>
          <p:nvSpPr>
            <p:cNvPr id="42" name="Google Shape;42;p2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h="100600" w="5549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212575" y="3954925"/>
              <a:ext cx="614325" cy="413475"/>
            </a:xfrm>
            <a:custGeom>
              <a:rect b="b" l="l" r="r" t="t"/>
              <a:pathLst>
                <a:path extrusionOk="0" fill="none" h="16539" w="24573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158150" y="3317625"/>
              <a:ext cx="84475" cy="546300"/>
            </a:xfrm>
            <a:custGeom>
              <a:rect b="b" l="l" r="r" t="t"/>
              <a:pathLst>
                <a:path extrusionOk="0" fill="none" h="21852" w="3379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271250" y="3309650"/>
              <a:ext cx="573950" cy="1036700"/>
            </a:xfrm>
            <a:custGeom>
              <a:rect b="b" l="l" r="r" t="t"/>
              <a:pathLst>
                <a:path extrusionOk="0" fill="none" h="41468" w="22958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fill="none" h="100600" w="5549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20925" y="4032375"/>
              <a:ext cx="2083675" cy="1359575"/>
            </a:xfrm>
            <a:custGeom>
              <a:rect b="b" l="l" r="r" t="t"/>
              <a:pathLst>
                <a:path extrusionOk="0" h="54383" w="83347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974250" y="5128175"/>
              <a:ext cx="430350" cy="263775"/>
            </a:xfrm>
            <a:custGeom>
              <a:rect b="b" l="l" r="r" t="t"/>
              <a:pathLst>
                <a:path extrusionOk="0" fill="none" h="10551" w="17214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20925" y="4344925"/>
              <a:ext cx="1559000" cy="1042325"/>
            </a:xfrm>
            <a:custGeom>
              <a:rect b="b" l="l" r="r" t="t"/>
              <a:pathLst>
                <a:path extrusionOk="0" fill="none" h="41693" w="6236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5450" y="4032375"/>
              <a:ext cx="1543525" cy="1031075"/>
            </a:xfrm>
            <a:custGeom>
              <a:rect b="b" l="l" r="r" t="t"/>
              <a:pathLst>
                <a:path extrusionOk="0" fill="none" h="41243" w="61741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278675" y="2502925"/>
              <a:ext cx="731650" cy="1786175"/>
            </a:xfrm>
            <a:custGeom>
              <a:rect b="b" l="l" r="r" t="t"/>
              <a:pathLst>
                <a:path extrusionOk="0" h="71447" w="29266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22800" y="4017825"/>
              <a:ext cx="441150" cy="271275"/>
            </a:xfrm>
            <a:custGeom>
              <a:rect b="b" l="l" r="r" t="t"/>
              <a:pathLst>
                <a:path extrusionOk="0" fill="none" h="10851" w="17646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278675" y="2852100"/>
              <a:ext cx="204175" cy="1406025"/>
            </a:xfrm>
            <a:custGeom>
              <a:rect b="b" l="l" r="r" t="t"/>
              <a:pathLst>
                <a:path extrusionOk="0" fill="none" h="56241" w="8167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805700" y="2533900"/>
              <a:ext cx="204625" cy="1403700"/>
            </a:xfrm>
            <a:custGeom>
              <a:rect b="b" l="l" r="r" t="t"/>
              <a:pathLst>
                <a:path extrusionOk="0" fill="none" h="56148" w="8185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535375" y="2502925"/>
              <a:ext cx="430850" cy="264725"/>
            </a:xfrm>
            <a:custGeom>
              <a:rect b="b" l="l" r="r" t="t"/>
              <a:pathLst>
                <a:path extrusionOk="0" fill="none" h="10589" w="17234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h="4732" w="4732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fill="none" h="4732" w="4732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h="4732" w="4713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fill="none" h="4732" w="4713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h="4713" w="4731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fill="none" h="4713" w="4731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2"/>
          <p:cNvSpPr/>
          <p:nvPr/>
        </p:nvSpPr>
        <p:spPr>
          <a:xfrm rot="-1004951">
            <a:off x="8062589" y="4041054"/>
            <a:ext cx="296687" cy="256257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4867207" y="3738819"/>
            <a:ext cx="1253407" cy="1311078"/>
            <a:chOff x="4385625" y="4289775"/>
            <a:chExt cx="983450" cy="1028700"/>
          </a:xfrm>
        </p:grpSpPr>
        <p:sp>
          <p:nvSpPr>
            <p:cNvPr id="76" name="Google Shape;76;p2"/>
            <p:cNvSpPr/>
            <p:nvPr/>
          </p:nvSpPr>
          <p:spPr>
            <a:xfrm>
              <a:off x="4593175" y="4871325"/>
              <a:ext cx="435325" cy="204100"/>
            </a:xfrm>
            <a:custGeom>
              <a:rect b="b" l="l" r="r" t="t"/>
              <a:pathLst>
                <a:path extrusionOk="0" h="8164" w="17413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593175" y="4610850"/>
              <a:ext cx="126075" cy="464575"/>
            </a:xfrm>
            <a:custGeom>
              <a:rect b="b" l="l" r="r" t="t"/>
              <a:pathLst>
                <a:path extrusionOk="0" h="18583" w="5043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h="37304" w="36246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fill="none" h="37304" w="36246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593175" y="4706950"/>
              <a:ext cx="358025" cy="368475"/>
            </a:xfrm>
            <a:custGeom>
              <a:rect b="b" l="l" r="r" t="t"/>
              <a:pathLst>
                <a:path extrusionOk="0" fill="none" h="14739" w="14321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510300" y="4289775"/>
              <a:ext cx="858775" cy="755700"/>
            </a:xfrm>
            <a:custGeom>
              <a:rect b="b" l="l" r="r" t="t"/>
              <a:pathLst>
                <a:path extrusionOk="0" h="30228" w="34351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Google Shape;82;p2"/>
          <p:cNvGrpSpPr/>
          <p:nvPr/>
        </p:nvGrpSpPr>
        <p:grpSpPr>
          <a:xfrm>
            <a:off x="1398450" y="105475"/>
            <a:ext cx="481300" cy="473625"/>
            <a:chOff x="1433950" y="3130850"/>
            <a:chExt cx="481300" cy="473625"/>
          </a:xfrm>
        </p:grpSpPr>
        <p:sp>
          <p:nvSpPr>
            <p:cNvPr id="83" name="Google Shape;83;p2"/>
            <p:cNvSpPr/>
            <p:nvPr/>
          </p:nvSpPr>
          <p:spPr>
            <a:xfrm>
              <a:off x="1576050" y="3424750"/>
              <a:ext cx="223575" cy="64800"/>
            </a:xfrm>
            <a:custGeom>
              <a:rect b="b" l="l" r="r" t="t"/>
              <a:pathLst>
                <a:path extrusionOk="0" h="2592" w="8943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576050" y="3290325"/>
              <a:ext cx="165075" cy="153250"/>
            </a:xfrm>
            <a:custGeom>
              <a:rect b="b" l="l" r="r" t="t"/>
              <a:pathLst>
                <a:path extrusionOk="0" h="6130" w="6603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h="18193" w="17079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fill="none" h="18193" w="17079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576050" y="3309825"/>
              <a:ext cx="169250" cy="179725"/>
            </a:xfrm>
            <a:custGeom>
              <a:rect b="b" l="l" r="r" t="t"/>
              <a:pathLst>
                <a:path extrusionOk="0" fill="none" h="7189" w="677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713950" y="3130850"/>
              <a:ext cx="201300" cy="473625"/>
            </a:xfrm>
            <a:custGeom>
              <a:rect b="b" l="l" r="r" t="t"/>
              <a:pathLst>
                <a:path extrusionOk="0" h="18945" w="8052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2"/>
          <p:cNvSpPr/>
          <p:nvPr/>
        </p:nvSpPr>
        <p:spPr>
          <a:xfrm rot="1265233">
            <a:off x="3649679" y="1552981"/>
            <a:ext cx="223465" cy="193267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2"/>
          <p:cNvGrpSpPr/>
          <p:nvPr/>
        </p:nvGrpSpPr>
        <p:grpSpPr>
          <a:xfrm rot="-5400000">
            <a:off x="11825" y="3579125"/>
            <a:ext cx="2289250" cy="3059825"/>
            <a:chOff x="2215325" y="2417050"/>
            <a:chExt cx="2289250" cy="3059825"/>
          </a:xfrm>
        </p:grpSpPr>
        <p:sp>
          <p:nvSpPr>
            <p:cNvPr id="91" name="Google Shape;91;p2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h="100600" w="5549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212575" y="3954925"/>
              <a:ext cx="614325" cy="413475"/>
            </a:xfrm>
            <a:custGeom>
              <a:rect b="b" l="l" r="r" t="t"/>
              <a:pathLst>
                <a:path extrusionOk="0" fill="none" h="16539" w="24573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158150" y="3317625"/>
              <a:ext cx="84475" cy="546300"/>
            </a:xfrm>
            <a:custGeom>
              <a:rect b="b" l="l" r="r" t="t"/>
              <a:pathLst>
                <a:path extrusionOk="0" fill="none" h="21852" w="3379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271250" y="3309650"/>
              <a:ext cx="573950" cy="1036700"/>
            </a:xfrm>
            <a:custGeom>
              <a:rect b="b" l="l" r="r" t="t"/>
              <a:pathLst>
                <a:path extrusionOk="0" fill="none" h="41468" w="22958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fill="none" h="100600" w="5549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320925" y="4032375"/>
              <a:ext cx="2083675" cy="1359575"/>
            </a:xfrm>
            <a:custGeom>
              <a:rect b="b" l="l" r="r" t="t"/>
              <a:pathLst>
                <a:path extrusionOk="0" h="54383" w="83347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974250" y="5128175"/>
              <a:ext cx="430350" cy="263775"/>
            </a:xfrm>
            <a:custGeom>
              <a:rect b="b" l="l" r="r" t="t"/>
              <a:pathLst>
                <a:path extrusionOk="0" fill="none" h="10551" w="17214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320925" y="4344925"/>
              <a:ext cx="1559000" cy="1042325"/>
            </a:xfrm>
            <a:custGeom>
              <a:rect b="b" l="l" r="r" t="t"/>
              <a:pathLst>
                <a:path extrusionOk="0" fill="none" h="41693" w="6236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855450" y="4032375"/>
              <a:ext cx="1543525" cy="1031075"/>
            </a:xfrm>
            <a:custGeom>
              <a:rect b="b" l="l" r="r" t="t"/>
              <a:pathLst>
                <a:path extrusionOk="0" fill="none" h="41243" w="61741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278675" y="2502925"/>
              <a:ext cx="731650" cy="1786175"/>
            </a:xfrm>
            <a:custGeom>
              <a:rect b="b" l="l" r="r" t="t"/>
              <a:pathLst>
                <a:path extrusionOk="0" h="71447" w="29266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322800" y="4017825"/>
              <a:ext cx="441150" cy="271275"/>
            </a:xfrm>
            <a:custGeom>
              <a:rect b="b" l="l" r="r" t="t"/>
              <a:pathLst>
                <a:path extrusionOk="0" fill="none" h="10851" w="17646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278675" y="2852100"/>
              <a:ext cx="204175" cy="1406025"/>
            </a:xfrm>
            <a:custGeom>
              <a:rect b="b" l="l" r="r" t="t"/>
              <a:pathLst>
                <a:path extrusionOk="0" fill="none" h="56241" w="8167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805700" y="2533900"/>
              <a:ext cx="204625" cy="1403700"/>
            </a:xfrm>
            <a:custGeom>
              <a:rect b="b" l="l" r="r" t="t"/>
              <a:pathLst>
                <a:path extrusionOk="0" fill="none" h="56148" w="8185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535375" y="2502925"/>
              <a:ext cx="430850" cy="264725"/>
            </a:xfrm>
            <a:custGeom>
              <a:rect b="b" l="l" r="r" t="t"/>
              <a:pathLst>
                <a:path extrusionOk="0" fill="none" h="10589" w="17234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h="4732" w="4732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fill="none" h="4732" w="4732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h="4732" w="4713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fill="none" h="4732" w="4713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h="4713" w="4731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fill="none" h="4713" w="4731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"/>
          <p:cNvSpPr/>
          <p:nvPr/>
        </p:nvSpPr>
        <p:spPr>
          <a:xfrm rot="4285105">
            <a:off x="296322" y="3694207"/>
            <a:ext cx="296559" cy="256335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"/>
          <p:cNvSpPr txBox="1"/>
          <p:nvPr>
            <p:ph hasCustomPrompt="1" type="title"/>
          </p:nvPr>
        </p:nvSpPr>
        <p:spPr>
          <a:xfrm>
            <a:off x="708688" y="1711719"/>
            <a:ext cx="77268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6" name="Google Shape;656;p11"/>
          <p:cNvSpPr txBox="1"/>
          <p:nvPr>
            <p:ph idx="1" type="body"/>
          </p:nvPr>
        </p:nvSpPr>
        <p:spPr>
          <a:xfrm>
            <a:off x="708513" y="3248781"/>
            <a:ext cx="77268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657" name="Google Shape;657;p11"/>
          <p:cNvGrpSpPr/>
          <p:nvPr/>
        </p:nvGrpSpPr>
        <p:grpSpPr>
          <a:xfrm>
            <a:off x="7174064" y="-289187"/>
            <a:ext cx="3646522" cy="4007720"/>
            <a:chOff x="5348750" y="2347100"/>
            <a:chExt cx="1108500" cy="1218300"/>
          </a:xfrm>
        </p:grpSpPr>
        <p:sp>
          <p:nvSpPr>
            <p:cNvPr id="658" name="Google Shape;658;p11"/>
            <p:cNvSpPr/>
            <p:nvPr/>
          </p:nvSpPr>
          <p:spPr>
            <a:xfrm>
              <a:off x="5810525" y="2568600"/>
              <a:ext cx="437875" cy="703975"/>
            </a:xfrm>
            <a:custGeom>
              <a:rect b="b" l="l" r="r" t="t"/>
              <a:pathLst>
                <a:path extrusionOk="0" h="28159" w="17515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5810525" y="2568600"/>
              <a:ext cx="437875" cy="703975"/>
            </a:xfrm>
            <a:custGeom>
              <a:rect b="b" l="l" r="r" t="t"/>
              <a:pathLst>
                <a:path extrusionOk="0" fill="none" h="28159" w="17515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5542100" y="2437675"/>
              <a:ext cx="912325" cy="1123975"/>
            </a:xfrm>
            <a:custGeom>
              <a:rect b="b" l="l" r="r" t="t"/>
              <a:pathLst>
                <a:path extrusionOk="0" h="44959" w="36493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5542100" y="2437675"/>
              <a:ext cx="912325" cy="1123975"/>
            </a:xfrm>
            <a:custGeom>
              <a:rect b="b" l="l" r="r" t="t"/>
              <a:pathLst>
                <a:path extrusionOk="0" fill="none" h="44959" w="36493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5750475" y="2658700"/>
              <a:ext cx="497925" cy="613875"/>
            </a:xfrm>
            <a:custGeom>
              <a:rect b="b" l="l" r="r" t="t"/>
              <a:pathLst>
                <a:path extrusionOk="0" fill="none" h="24555" w="19917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5348750" y="2347100"/>
              <a:ext cx="1105675" cy="428025"/>
            </a:xfrm>
            <a:custGeom>
              <a:rect b="b" l="l" r="r" t="t"/>
              <a:pathLst>
                <a:path extrusionOk="0" h="17121" w="44227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5348750" y="2347100"/>
              <a:ext cx="1105675" cy="428025"/>
            </a:xfrm>
            <a:custGeom>
              <a:rect b="b" l="l" r="r" t="t"/>
              <a:pathLst>
                <a:path extrusionOk="0" fill="none" h="17121" w="44227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5348750" y="2685000"/>
              <a:ext cx="657975" cy="876650"/>
            </a:xfrm>
            <a:custGeom>
              <a:rect b="b" l="l" r="r" t="t"/>
              <a:pathLst>
                <a:path extrusionOk="0" h="35066" w="26319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5348750" y="2685000"/>
              <a:ext cx="657975" cy="876650"/>
            </a:xfrm>
            <a:custGeom>
              <a:rect b="b" l="l" r="r" t="t"/>
              <a:pathLst>
                <a:path extrusionOk="0" fill="none" h="35066" w="26319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5539750" y="2434375"/>
              <a:ext cx="917500" cy="1131025"/>
            </a:xfrm>
            <a:custGeom>
              <a:rect b="b" l="l" r="r" t="t"/>
              <a:pathLst>
                <a:path extrusionOk="0" h="45241" w="3670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5581050" y="2478975"/>
              <a:ext cx="834900" cy="1028725"/>
            </a:xfrm>
            <a:custGeom>
              <a:rect b="b" l="l" r="r" t="t"/>
              <a:pathLst>
                <a:path extrusionOk="0" h="41149" w="33396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5622825" y="2523075"/>
              <a:ext cx="752300" cy="926425"/>
            </a:xfrm>
            <a:custGeom>
              <a:rect b="b" l="l" r="r" t="t"/>
              <a:pathLst>
                <a:path extrusionOk="0" h="37057" w="30092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5664575" y="2567200"/>
              <a:ext cx="669250" cy="824575"/>
            </a:xfrm>
            <a:custGeom>
              <a:rect b="b" l="l" r="r" t="t"/>
              <a:pathLst>
                <a:path extrusionOk="0" h="32983" w="2677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5706350" y="2611300"/>
              <a:ext cx="586175" cy="722750"/>
            </a:xfrm>
            <a:custGeom>
              <a:rect b="b" l="l" r="r" t="t"/>
              <a:pathLst>
                <a:path extrusionOk="0" h="28910" w="23447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5748125" y="2655900"/>
              <a:ext cx="503575" cy="620425"/>
            </a:xfrm>
            <a:custGeom>
              <a:rect b="b" l="l" r="r" t="t"/>
              <a:pathLst>
                <a:path extrusionOk="0" h="24817" w="20143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11"/>
          <p:cNvGrpSpPr/>
          <p:nvPr/>
        </p:nvGrpSpPr>
        <p:grpSpPr>
          <a:xfrm flipH="1" rot="-2085203">
            <a:off x="167986" y="3827880"/>
            <a:ext cx="1198514" cy="1244002"/>
            <a:chOff x="238125" y="3112025"/>
            <a:chExt cx="716000" cy="743175"/>
          </a:xfrm>
        </p:grpSpPr>
        <p:sp>
          <p:nvSpPr>
            <p:cNvPr id="674" name="Google Shape;674;p11"/>
            <p:cNvSpPr/>
            <p:nvPr/>
          </p:nvSpPr>
          <p:spPr>
            <a:xfrm>
              <a:off x="238125" y="3184475"/>
              <a:ext cx="589225" cy="670725"/>
            </a:xfrm>
            <a:custGeom>
              <a:rect b="b" l="l" r="r" t="t"/>
              <a:pathLst>
                <a:path extrusionOk="0" h="26829" w="23569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238125" y="3112025"/>
              <a:ext cx="716000" cy="218025"/>
            </a:xfrm>
            <a:custGeom>
              <a:rect b="b" l="l" r="r" t="t"/>
              <a:pathLst>
                <a:path extrusionOk="0" h="8721" w="2864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582875" y="3257600"/>
              <a:ext cx="371250" cy="597600"/>
            </a:xfrm>
            <a:custGeom>
              <a:rect b="b" l="l" r="r" t="t"/>
              <a:pathLst>
                <a:path extrusionOk="0" h="23904" w="1485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7" name="Google Shape;677;p11"/>
          <p:cNvGrpSpPr/>
          <p:nvPr/>
        </p:nvGrpSpPr>
        <p:grpSpPr>
          <a:xfrm rot="-5400000">
            <a:off x="-184975" y="-1269125"/>
            <a:ext cx="2289250" cy="3059825"/>
            <a:chOff x="2215325" y="2417050"/>
            <a:chExt cx="2289250" cy="3059825"/>
          </a:xfrm>
        </p:grpSpPr>
        <p:sp>
          <p:nvSpPr>
            <p:cNvPr id="678" name="Google Shape;678;p11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h="100600" w="5549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3212575" y="3954925"/>
              <a:ext cx="614325" cy="413475"/>
            </a:xfrm>
            <a:custGeom>
              <a:rect b="b" l="l" r="r" t="t"/>
              <a:pathLst>
                <a:path extrusionOk="0" fill="none" h="16539" w="24573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3158150" y="3317625"/>
              <a:ext cx="84475" cy="546300"/>
            </a:xfrm>
            <a:custGeom>
              <a:rect b="b" l="l" r="r" t="t"/>
              <a:pathLst>
                <a:path extrusionOk="0" fill="none" h="21852" w="3379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3271250" y="3309650"/>
              <a:ext cx="573950" cy="1036700"/>
            </a:xfrm>
            <a:custGeom>
              <a:rect b="b" l="l" r="r" t="t"/>
              <a:pathLst>
                <a:path extrusionOk="0" fill="none" h="41468" w="22958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fill="none" h="100600" w="5549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2320925" y="4032375"/>
              <a:ext cx="2083675" cy="1359575"/>
            </a:xfrm>
            <a:custGeom>
              <a:rect b="b" l="l" r="r" t="t"/>
              <a:pathLst>
                <a:path extrusionOk="0" h="54383" w="83347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3974250" y="5128175"/>
              <a:ext cx="430350" cy="263775"/>
            </a:xfrm>
            <a:custGeom>
              <a:rect b="b" l="l" r="r" t="t"/>
              <a:pathLst>
                <a:path extrusionOk="0" fill="none" h="10551" w="17214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2320925" y="4344925"/>
              <a:ext cx="1559000" cy="1042325"/>
            </a:xfrm>
            <a:custGeom>
              <a:rect b="b" l="l" r="r" t="t"/>
              <a:pathLst>
                <a:path extrusionOk="0" fill="none" h="41693" w="6236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2855450" y="4032375"/>
              <a:ext cx="1543525" cy="1031075"/>
            </a:xfrm>
            <a:custGeom>
              <a:rect b="b" l="l" r="r" t="t"/>
              <a:pathLst>
                <a:path extrusionOk="0" fill="none" h="41243" w="61741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2278675" y="2502925"/>
              <a:ext cx="731650" cy="1786175"/>
            </a:xfrm>
            <a:custGeom>
              <a:rect b="b" l="l" r="r" t="t"/>
              <a:pathLst>
                <a:path extrusionOk="0" h="71447" w="29266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>
              <a:off x="2322800" y="4017825"/>
              <a:ext cx="441150" cy="271275"/>
            </a:xfrm>
            <a:custGeom>
              <a:rect b="b" l="l" r="r" t="t"/>
              <a:pathLst>
                <a:path extrusionOk="0" fill="none" h="10851" w="17646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>
              <a:off x="2278675" y="2852100"/>
              <a:ext cx="204175" cy="1406025"/>
            </a:xfrm>
            <a:custGeom>
              <a:rect b="b" l="l" r="r" t="t"/>
              <a:pathLst>
                <a:path extrusionOk="0" fill="none" h="56241" w="8167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>
              <a:off x="2805700" y="2533900"/>
              <a:ext cx="204625" cy="1403700"/>
            </a:xfrm>
            <a:custGeom>
              <a:rect b="b" l="l" r="r" t="t"/>
              <a:pathLst>
                <a:path extrusionOk="0" fill="none" h="56148" w="8185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2535375" y="2502925"/>
              <a:ext cx="430850" cy="264725"/>
            </a:xfrm>
            <a:custGeom>
              <a:rect b="b" l="l" r="r" t="t"/>
              <a:pathLst>
                <a:path extrusionOk="0" fill="none" h="10589" w="17234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h="4732" w="4732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1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fill="none" h="4732" w="4732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h="4732" w="4713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1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fill="none" h="4732" w="4713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1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1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1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h="4713" w="4731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1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fill="none" h="4713" w="4731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1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1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1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1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1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1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11"/>
          <p:cNvGrpSpPr/>
          <p:nvPr/>
        </p:nvGrpSpPr>
        <p:grpSpPr>
          <a:xfrm>
            <a:off x="577800" y="2839075"/>
            <a:ext cx="378900" cy="472250"/>
            <a:chOff x="2459875" y="3181675"/>
            <a:chExt cx="378900" cy="472250"/>
          </a:xfrm>
        </p:grpSpPr>
        <p:sp>
          <p:nvSpPr>
            <p:cNvPr id="711" name="Google Shape;711;p11"/>
            <p:cNvSpPr/>
            <p:nvPr/>
          </p:nvSpPr>
          <p:spPr>
            <a:xfrm>
              <a:off x="2459875" y="3188650"/>
              <a:ext cx="289050" cy="465275"/>
            </a:xfrm>
            <a:custGeom>
              <a:rect b="b" l="l" r="r" t="t"/>
              <a:pathLst>
                <a:path extrusionOk="0" h="18611" w="11562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1"/>
            <p:cNvSpPr/>
            <p:nvPr/>
          </p:nvSpPr>
          <p:spPr>
            <a:xfrm>
              <a:off x="2459875" y="3181675"/>
              <a:ext cx="378900" cy="244500"/>
            </a:xfrm>
            <a:custGeom>
              <a:rect b="b" l="l" r="r" t="t"/>
              <a:pathLst>
                <a:path extrusionOk="0" h="9780" w="15156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1"/>
            <p:cNvSpPr/>
            <p:nvPr/>
          </p:nvSpPr>
          <p:spPr>
            <a:xfrm>
              <a:off x="2473100" y="3419875"/>
              <a:ext cx="365675" cy="234050"/>
            </a:xfrm>
            <a:custGeom>
              <a:rect b="b" l="l" r="r" t="t"/>
              <a:pathLst>
                <a:path extrusionOk="0" h="9362" w="14627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11"/>
          <p:cNvGrpSpPr/>
          <p:nvPr/>
        </p:nvGrpSpPr>
        <p:grpSpPr>
          <a:xfrm>
            <a:off x="7546900" y="24675"/>
            <a:ext cx="378900" cy="472250"/>
            <a:chOff x="2459875" y="3181675"/>
            <a:chExt cx="378900" cy="472250"/>
          </a:xfrm>
        </p:grpSpPr>
        <p:sp>
          <p:nvSpPr>
            <p:cNvPr id="715" name="Google Shape;715;p11"/>
            <p:cNvSpPr/>
            <p:nvPr/>
          </p:nvSpPr>
          <p:spPr>
            <a:xfrm>
              <a:off x="2459875" y="3188650"/>
              <a:ext cx="289050" cy="465275"/>
            </a:xfrm>
            <a:custGeom>
              <a:rect b="b" l="l" r="r" t="t"/>
              <a:pathLst>
                <a:path extrusionOk="0" h="18611" w="11562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1"/>
            <p:cNvSpPr/>
            <p:nvPr/>
          </p:nvSpPr>
          <p:spPr>
            <a:xfrm>
              <a:off x="2459875" y="3181675"/>
              <a:ext cx="378900" cy="244500"/>
            </a:xfrm>
            <a:custGeom>
              <a:rect b="b" l="l" r="r" t="t"/>
              <a:pathLst>
                <a:path extrusionOk="0" h="9780" w="15156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1"/>
            <p:cNvSpPr/>
            <p:nvPr/>
          </p:nvSpPr>
          <p:spPr>
            <a:xfrm>
              <a:off x="2473100" y="3419875"/>
              <a:ext cx="365675" cy="234050"/>
            </a:xfrm>
            <a:custGeom>
              <a:rect b="b" l="l" r="r" t="t"/>
              <a:pathLst>
                <a:path extrusionOk="0" h="9362" w="14627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11"/>
          <p:cNvGrpSpPr/>
          <p:nvPr/>
        </p:nvGrpSpPr>
        <p:grpSpPr>
          <a:xfrm>
            <a:off x="7470707" y="3718131"/>
            <a:ext cx="1253407" cy="1311078"/>
            <a:chOff x="4385625" y="4289775"/>
            <a:chExt cx="983450" cy="1028700"/>
          </a:xfrm>
        </p:grpSpPr>
        <p:sp>
          <p:nvSpPr>
            <p:cNvPr id="719" name="Google Shape;719;p11"/>
            <p:cNvSpPr/>
            <p:nvPr/>
          </p:nvSpPr>
          <p:spPr>
            <a:xfrm>
              <a:off x="4593175" y="4871325"/>
              <a:ext cx="435325" cy="204100"/>
            </a:xfrm>
            <a:custGeom>
              <a:rect b="b" l="l" r="r" t="t"/>
              <a:pathLst>
                <a:path extrusionOk="0" h="8164" w="17413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1"/>
            <p:cNvSpPr/>
            <p:nvPr/>
          </p:nvSpPr>
          <p:spPr>
            <a:xfrm>
              <a:off x="4593175" y="4610850"/>
              <a:ext cx="126075" cy="464575"/>
            </a:xfrm>
            <a:custGeom>
              <a:rect b="b" l="l" r="r" t="t"/>
              <a:pathLst>
                <a:path extrusionOk="0" h="18583" w="5043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1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h="37304" w="36246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1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fill="none" h="37304" w="36246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1"/>
            <p:cNvSpPr/>
            <p:nvPr/>
          </p:nvSpPr>
          <p:spPr>
            <a:xfrm>
              <a:off x="4593175" y="4706950"/>
              <a:ext cx="358025" cy="368475"/>
            </a:xfrm>
            <a:custGeom>
              <a:rect b="b" l="l" r="r" t="t"/>
              <a:pathLst>
                <a:path extrusionOk="0" fill="none" h="14739" w="14321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1"/>
            <p:cNvSpPr/>
            <p:nvPr/>
          </p:nvSpPr>
          <p:spPr>
            <a:xfrm>
              <a:off x="4510300" y="4289775"/>
              <a:ext cx="858775" cy="755700"/>
            </a:xfrm>
            <a:custGeom>
              <a:rect b="b" l="l" r="r" t="t"/>
              <a:pathLst>
                <a:path extrusionOk="0" h="30228" w="34351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3"/>
          <p:cNvSpPr txBox="1"/>
          <p:nvPr>
            <p:ph idx="1" type="subTitle"/>
          </p:nvPr>
        </p:nvSpPr>
        <p:spPr>
          <a:xfrm>
            <a:off x="2019213" y="1518015"/>
            <a:ext cx="22587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28" name="Google Shape;728;p13"/>
          <p:cNvSpPr txBox="1"/>
          <p:nvPr>
            <p:ph idx="2" type="subTitle"/>
          </p:nvPr>
        </p:nvSpPr>
        <p:spPr>
          <a:xfrm>
            <a:off x="2019213" y="1885913"/>
            <a:ext cx="22557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29" name="Google Shape;729;p13"/>
          <p:cNvSpPr txBox="1"/>
          <p:nvPr>
            <p:ph idx="3" type="subTitle"/>
          </p:nvPr>
        </p:nvSpPr>
        <p:spPr>
          <a:xfrm>
            <a:off x="2019212" y="3000028"/>
            <a:ext cx="22557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0" name="Google Shape;730;p13"/>
          <p:cNvSpPr txBox="1"/>
          <p:nvPr>
            <p:ph idx="4" type="subTitle"/>
          </p:nvPr>
        </p:nvSpPr>
        <p:spPr>
          <a:xfrm>
            <a:off x="2019213" y="3364455"/>
            <a:ext cx="225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1" name="Google Shape;731;p13"/>
          <p:cNvSpPr txBox="1"/>
          <p:nvPr>
            <p:ph hasCustomPrompt="1" type="title"/>
          </p:nvPr>
        </p:nvSpPr>
        <p:spPr>
          <a:xfrm>
            <a:off x="977453" y="1726588"/>
            <a:ext cx="9933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32" name="Google Shape;732;p13"/>
          <p:cNvSpPr txBox="1"/>
          <p:nvPr>
            <p:ph hasCustomPrompt="1" idx="5" type="title"/>
          </p:nvPr>
        </p:nvSpPr>
        <p:spPr>
          <a:xfrm>
            <a:off x="1076303" y="3244690"/>
            <a:ext cx="7956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33" name="Google Shape;733;p13"/>
          <p:cNvSpPr txBox="1"/>
          <p:nvPr>
            <p:ph idx="6" type="title"/>
          </p:nvPr>
        </p:nvSpPr>
        <p:spPr>
          <a:xfrm>
            <a:off x="713225" y="582168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4" name="Google Shape;734;p13"/>
          <p:cNvSpPr txBox="1"/>
          <p:nvPr>
            <p:ph idx="7" type="subTitle"/>
          </p:nvPr>
        </p:nvSpPr>
        <p:spPr>
          <a:xfrm>
            <a:off x="5910839" y="1518015"/>
            <a:ext cx="22587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5" name="Google Shape;735;p13"/>
          <p:cNvSpPr txBox="1"/>
          <p:nvPr>
            <p:ph idx="8" type="subTitle"/>
          </p:nvPr>
        </p:nvSpPr>
        <p:spPr>
          <a:xfrm>
            <a:off x="5910847" y="1885913"/>
            <a:ext cx="22557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6" name="Google Shape;736;p13"/>
          <p:cNvSpPr txBox="1"/>
          <p:nvPr>
            <p:ph idx="9" type="subTitle"/>
          </p:nvPr>
        </p:nvSpPr>
        <p:spPr>
          <a:xfrm>
            <a:off x="5910840" y="3000020"/>
            <a:ext cx="22587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7" name="Google Shape;737;p13"/>
          <p:cNvSpPr txBox="1"/>
          <p:nvPr>
            <p:ph idx="13" type="subTitle"/>
          </p:nvPr>
        </p:nvSpPr>
        <p:spPr>
          <a:xfrm>
            <a:off x="5910847" y="3364455"/>
            <a:ext cx="225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8" name="Google Shape;738;p13"/>
          <p:cNvSpPr txBox="1"/>
          <p:nvPr>
            <p:ph hasCustomPrompt="1" idx="14" type="title"/>
          </p:nvPr>
        </p:nvSpPr>
        <p:spPr>
          <a:xfrm>
            <a:off x="5067353" y="1761688"/>
            <a:ext cx="7971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39" name="Google Shape;739;p13"/>
          <p:cNvSpPr txBox="1"/>
          <p:nvPr>
            <p:ph hasCustomPrompt="1" idx="15" type="title"/>
          </p:nvPr>
        </p:nvSpPr>
        <p:spPr>
          <a:xfrm>
            <a:off x="5066453" y="3244690"/>
            <a:ext cx="7989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grpSp>
        <p:nvGrpSpPr>
          <p:cNvPr id="740" name="Google Shape;740;p13"/>
          <p:cNvGrpSpPr/>
          <p:nvPr/>
        </p:nvGrpSpPr>
        <p:grpSpPr>
          <a:xfrm flipH="1" rot="3076494">
            <a:off x="7972815" y="3986395"/>
            <a:ext cx="1253395" cy="1311066"/>
            <a:chOff x="4385625" y="4289775"/>
            <a:chExt cx="983450" cy="1028700"/>
          </a:xfrm>
        </p:grpSpPr>
        <p:sp>
          <p:nvSpPr>
            <p:cNvPr id="741" name="Google Shape;741;p13"/>
            <p:cNvSpPr/>
            <p:nvPr/>
          </p:nvSpPr>
          <p:spPr>
            <a:xfrm>
              <a:off x="4593175" y="4871325"/>
              <a:ext cx="435325" cy="204100"/>
            </a:xfrm>
            <a:custGeom>
              <a:rect b="b" l="l" r="r" t="t"/>
              <a:pathLst>
                <a:path extrusionOk="0" h="8164" w="17413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4593175" y="4610850"/>
              <a:ext cx="126075" cy="464575"/>
            </a:xfrm>
            <a:custGeom>
              <a:rect b="b" l="l" r="r" t="t"/>
              <a:pathLst>
                <a:path extrusionOk="0" h="18583" w="5043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h="37304" w="36246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fill="none" h="37304" w="36246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4593175" y="4706950"/>
              <a:ext cx="358025" cy="368475"/>
            </a:xfrm>
            <a:custGeom>
              <a:rect b="b" l="l" r="r" t="t"/>
              <a:pathLst>
                <a:path extrusionOk="0" fill="none" h="14739" w="14321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4510300" y="4289775"/>
              <a:ext cx="858775" cy="755700"/>
            </a:xfrm>
            <a:custGeom>
              <a:rect b="b" l="l" r="r" t="t"/>
              <a:pathLst>
                <a:path extrusionOk="0" h="30228" w="34351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7" name="Google Shape;747;p13"/>
          <p:cNvSpPr/>
          <p:nvPr/>
        </p:nvSpPr>
        <p:spPr>
          <a:xfrm rot="4285105">
            <a:off x="8672197" y="205582"/>
            <a:ext cx="296559" cy="256335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8" name="Google Shape;748;p13"/>
          <p:cNvGrpSpPr/>
          <p:nvPr/>
        </p:nvGrpSpPr>
        <p:grpSpPr>
          <a:xfrm rot="1018353">
            <a:off x="305472" y="265599"/>
            <a:ext cx="378882" cy="472228"/>
            <a:chOff x="2459875" y="3181675"/>
            <a:chExt cx="378900" cy="472250"/>
          </a:xfrm>
        </p:grpSpPr>
        <p:sp>
          <p:nvSpPr>
            <p:cNvPr id="749" name="Google Shape;749;p13"/>
            <p:cNvSpPr/>
            <p:nvPr/>
          </p:nvSpPr>
          <p:spPr>
            <a:xfrm>
              <a:off x="2459875" y="3188650"/>
              <a:ext cx="289050" cy="465275"/>
            </a:xfrm>
            <a:custGeom>
              <a:rect b="b" l="l" r="r" t="t"/>
              <a:pathLst>
                <a:path extrusionOk="0" h="18611" w="11562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2459875" y="3181675"/>
              <a:ext cx="378900" cy="244500"/>
            </a:xfrm>
            <a:custGeom>
              <a:rect b="b" l="l" r="r" t="t"/>
              <a:pathLst>
                <a:path extrusionOk="0" h="9780" w="15156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473100" y="3419875"/>
              <a:ext cx="365675" cy="234050"/>
            </a:xfrm>
            <a:custGeom>
              <a:rect b="b" l="l" r="r" t="t"/>
              <a:pathLst>
                <a:path extrusionOk="0" h="9362" w="14627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13"/>
          <p:cNvGrpSpPr/>
          <p:nvPr/>
        </p:nvGrpSpPr>
        <p:grpSpPr>
          <a:xfrm rot="4436901">
            <a:off x="153237" y="1379698"/>
            <a:ext cx="378895" cy="472244"/>
            <a:chOff x="2459875" y="3181675"/>
            <a:chExt cx="378900" cy="472250"/>
          </a:xfrm>
        </p:grpSpPr>
        <p:sp>
          <p:nvSpPr>
            <p:cNvPr id="753" name="Google Shape;753;p13"/>
            <p:cNvSpPr/>
            <p:nvPr/>
          </p:nvSpPr>
          <p:spPr>
            <a:xfrm>
              <a:off x="2459875" y="3188650"/>
              <a:ext cx="289050" cy="465275"/>
            </a:xfrm>
            <a:custGeom>
              <a:rect b="b" l="l" r="r" t="t"/>
              <a:pathLst>
                <a:path extrusionOk="0" h="18611" w="11562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459875" y="3181675"/>
              <a:ext cx="378900" cy="244500"/>
            </a:xfrm>
            <a:custGeom>
              <a:rect b="b" l="l" r="r" t="t"/>
              <a:pathLst>
                <a:path extrusionOk="0" h="9780" w="15156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2473100" y="3419875"/>
              <a:ext cx="365675" cy="234050"/>
            </a:xfrm>
            <a:custGeom>
              <a:rect b="b" l="l" r="r" t="t"/>
              <a:pathLst>
                <a:path extrusionOk="0" h="9362" w="14627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13"/>
          <p:cNvGrpSpPr/>
          <p:nvPr/>
        </p:nvGrpSpPr>
        <p:grpSpPr>
          <a:xfrm rot="6801936">
            <a:off x="3259769" y="3870542"/>
            <a:ext cx="2289268" cy="3059849"/>
            <a:chOff x="2215325" y="2417050"/>
            <a:chExt cx="2289250" cy="3059825"/>
          </a:xfrm>
        </p:grpSpPr>
        <p:sp>
          <p:nvSpPr>
            <p:cNvPr id="757" name="Google Shape;757;p13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h="100600" w="5549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3212575" y="3954925"/>
              <a:ext cx="614325" cy="413475"/>
            </a:xfrm>
            <a:custGeom>
              <a:rect b="b" l="l" r="r" t="t"/>
              <a:pathLst>
                <a:path extrusionOk="0" fill="none" h="16539" w="24573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3158150" y="3317625"/>
              <a:ext cx="84475" cy="546300"/>
            </a:xfrm>
            <a:custGeom>
              <a:rect b="b" l="l" r="r" t="t"/>
              <a:pathLst>
                <a:path extrusionOk="0" fill="none" h="21852" w="3379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3271250" y="3309650"/>
              <a:ext cx="573950" cy="1036700"/>
            </a:xfrm>
            <a:custGeom>
              <a:rect b="b" l="l" r="r" t="t"/>
              <a:pathLst>
                <a:path extrusionOk="0" fill="none" h="41468" w="22958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fill="none" h="100600" w="5549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2320925" y="4032375"/>
              <a:ext cx="2083675" cy="1359575"/>
            </a:xfrm>
            <a:custGeom>
              <a:rect b="b" l="l" r="r" t="t"/>
              <a:pathLst>
                <a:path extrusionOk="0" h="54383" w="83347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3974250" y="5128175"/>
              <a:ext cx="430350" cy="263775"/>
            </a:xfrm>
            <a:custGeom>
              <a:rect b="b" l="l" r="r" t="t"/>
              <a:pathLst>
                <a:path extrusionOk="0" fill="none" h="10551" w="17214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2320925" y="4344925"/>
              <a:ext cx="1559000" cy="1042325"/>
            </a:xfrm>
            <a:custGeom>
              <a:rect b="b" l="l" r="r" t="t"/>
              <a:pathLst>
                <a:path extrusionOk="0" fill="none" h="41693" w="6236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2855450" y="4032375"/>
              <a:ext cx="1543525" cy="1031075"/>
            </a:xfrm>
            <a:custGeom>
              <a:rect b="b" l="l" r="r" t="t"/>
              <a:pathLst>
                <a:path extrusionOk="0" fill="none" h="41243" w="61741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2278675" y="2502925"/>
              <a:ext cx="731650" cy="1786175"/>
            </a:xfrm>
            <a:custGeom>
              <a:rect b="b" l="l" r="r" t="t"/>
              <a:pathLst>
                <a:path extrusionOk="0" h="71447" w="29266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2322800" y="4017825"/>
              <a:ext cx="441150" cy="271275"/>
            </a:xfrm>
            <a:custGeom>
              <a:rect b="b" l="l" r="r" t="t"/>
              <a:pathLst>
                <a:path extrusionOk="0" fill="none" h="10851" w="17646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2278675" y="2852100"/>
              <a:ext cx="204175" cy="1406025"/>
            </a:xfrm>
            <a:custGeom>
              <a:rect b="b" l="l" r="r" t="t"/>
              <a:pathLst>
                <a:path extrusionOk="0" fill="none" h="56241" w="8167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2805700" y="2533900"/>
              <a:ext cx="204625" cy="1403700"/>
            </a:xfrm>
            <a:custGeom>
              <a:rect b="b" l="l" r="r" t="t"/>
              <a:pathLst>
                <a:path extrusionOk="0" fill="none" h="56148" w="8185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2535375" y="2502925"/>
              <a:ext cx="430850" cy="264725"/>
            </a:xfrm>
            <a:custGeom>
              <a:rect b="b" l="l" r="r" t="t"/>
              <a:pathLst>
                <a:path extrusionOk="0" fill="none" h="10589" w="17234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h="4732" w="4732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fill="none" h="4732" w="4732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h="4732" w="4713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fill="none" h="4732" w="4713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h="4713" w="4731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fill="none" h="4713" w="4731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4"/>
          <p:cNvSpPr txBox="1"/>
          <p:nvPr>
            <p:ph type="title"/>
          </p:nvPr>
        </p:nvSpPr>
        <p:spPr>
          <a:xfrm>
            <a:off x="1371600" y="3114683"/>
            <a:ext cx="64008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91" name="Google Shape;791;p14"/>
          <p:cNvSpPr txBox="1"/>
          <p:nvPr>
            <p:ph idx="1" type="subTitle"/>
          </p:nvPr>
        </p:nvSpPr>
        <p:spPr>
          <a:xfrm>
            <a:off x="1371600" y="1845817"/>
            <a:ext cx="64008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792" name="Google Shape;792;p14"/>
          <p:cNvGrpSpPr/>
          <p:nvPr/>
        </p:nvGrpSpPr>
        <p:grpSpPr>
          <a:xfrm rot="7723506">
            <a:off x="8402740" y="3369858"/>
            <a:ext cx="1253395" cy="1311066"/>
            <a:chOff x="4385625" y="4289775"/>
            <a:chExt cx="983450" cy="1028700"/>
          </a:xfrm>
        </p:grpSpPr>
        <p:sp>
          <p:nvSpPr>
            <p:cNvPr id="793" name="Google Shape;793;p14"/>
            <p:cNvSpPr/>
            <p:nvPr/>
          </p:nvSpPr>
          <p:spPr>
            <a:xfrm>
              <a:off x="4593175" y="4871325"/>
              <a:ext cx="435325" cy="204100"/>
            </a:xfrm>
            <a:custGeom>
              <a:rect b="b" l="l" r="r" t="t"/>
              <a:pathLst>
                <a:path extrusionOk="0" h="8164" w="17413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4593175" y="4610850"/>
              <a:ext cx="126075" cy="464575"/>
            </a:xfrm>
            <a:custGeom>
              <a:rect b="b" l="l" r="r" t="t"/>
              <a:pathLst>
                <a:path extrusionOk="0" h="18583" w="5043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h="37304" w="36246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fill="none" h="37304" w="36246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4593175" y="4706950"/>
              <a:ext cx="358025" cy="368475"/>
            </a:xfrm>
            <a:custGeom>
              <a:rect b="b" l="l" r="r" t="t"/>
              <a:pathLst>
                <a:path extrusionOk="0" fill="none" h="14739" w="14321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4510300" y="4289775"/>
              <a:ext cx="858775" cy="755700"/>
            </a:xfrm>
            <a:custGeom>
              <a:rect b="b" l="l" r="r" t="t"/>
              <a:pathLst>
                <a:path extrusionOk="0" h="30228" w="34351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9" name="Google Shape;799;p14"/>
          <p:cNvSpPr/>
          <p:nvPr/>
        </p:nvSpPr>
        <p:spPr>
          <a:xfrm flipH="1" rot="6514895">
            <a:off x="8672197" y="4691078"/>
            <a:ext cx="296559" cy="256335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0" name="Google Shape;800;p14"/>
          <p:cNvGrpSpPr/>
          <p:nvPr/>
        </p:nvGrpSpPr>
        <p:grpSpPr>
          <a:xfrm flipH="1" rot="9781647">
            <a:off x="8173122" y="4583142"/>
            <a:ext cx="378882" cy="472228"/>
            <a:chOff x="2459875" y="3181675"/>
            <a:chExt cx="378900" cy="472250"/>
          </a:xfrm>
        </p:grpSpPr>
        <p:sp>
          <p:nvSpPr>
            <p:cNvPr id="801" name="Google Shape;801;p14"/>
            <p:cNvSpPr/>
            <p:nvPr/>
          </p:nvSpPr>
          <p:spPr>
            <a:xfrm>
              <a:off x="2459875" y="3188650"/>
              <a:ext cx="289050" cy="465275"/>
            </a:xfrm>
            <a:custGeom>
              <a:rect b="b" l="l" r="r" t="t"/>
              <a:pathLst>
                <a:path extrusionOk="0" h="18611" w="11562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2459875" y="3181675"/>
              <a:ext cx="378900" cy="244500"/>
            </a:xfrm>
            <a:custGeom>
              <a:rect b="b" l="l" r="r" t="t"/>
              <a:pathLst>
                <a:path extrusionOk="0" h="9780" w="15156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2473100" y="3419875"/>
              <a:ext cx="365675" cy="234050"/>
            </a:xfrm>
            <a:custGeom>
              <a:rect b="b" l="l" r="r" t="t"/>
              <a:pathLst>
                <a:path extrusionOk="0" h="9362" w="14627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14"/>
          <p:cNvGrpSpPr/>
          <p:nvPr/>
        </p:nvGrpSpPr>
        <p:grpSpPr>
          <a:xfrm flipH="1" rot="6363099">
            <a:off x="305474" y="1119828"/>
            <a:ext cx="378895" cy="472244"/>
            <a:chOff x="2459875" y="3181675"/>
            <a:chExt cx="378900" cy="472250"/>
          </a:xfrm>
        </p:grpSpPr>
        <p:sp>
          <p:nvSpPr>
            <p:cNvPr id="805" name="Google Shape;805;p14"/>
            <p:cNvSpPr/>
            <p:nvPr/>
          </p:nvSpPr>
          <p:spPr>
            <a:xfrm>
              <a:off x="2459875" y="3188650"/>
              <a:ext cx="289050" cy="465275"/>
            </a:xfrm>
            <a:custGeom>
              <a:rect b="b" l="l" r="r" t="t"/>
              <a:pathLst>
                <a:path extrusionOk="0" h="18611" w="11562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2459875" y="3181675"/>
              <a:ext cx="378900" cy="244500"/>
            </a:xfrm>
            <a:custGeom>
              <a:rect b="b" l="l" r="r" t="t"/>
              <a:pathLst>
                <a:path extrusionOk="0" h="9780" w="15156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2473100" y="3419875"/>
              <a:ext cx="365675" cy="234050"/>
            </a:xfrm>
            <a:custGeom>
              <a:rect b="b" l="l" r="r" t="t"/>
              <a:pathLst>
                <a:path extrusionOk="0" h="9362" w="14627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8" name="Google Shape;808;p14"/>
          <p:cNvGrpSpPr/>
          <p:nvPr/>
        </p:nvGrpSpPr>
        <p:grpSpPr>
          <a:xfrm flipH="1" rot="3998064">
            <a:off x="8107994" y="-1341621"/>
            <a:ext cx="2289268" cy="3059849"/>
            <a:chOff x="2215325" y="2417050"/>
            <a:chExt cx="2289250" cy="3059825"/>
          </a:xfrm>
        </p:grpSpPr>
        <p:sp>
          <p:nvSpPr>
            <p:cNvPr id="809" name="Google Shape;809;p14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h="100600" w="5549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3212575" y="3954925"/>
              <a:ext cx="614325" cy="413475"/>
            </a:xfrm>
            <a:custGeom>
              <a:rect b="b" l="l" r="r" t="t"/>
              <a:pathLst>
                <a:path extrusionOk="0" fill="none" h="16539" w="24573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3158150" y="3317625"/>
              <a:ext cx="84475" cy="546300"/>
            </a:xfrm>
            <a:custGeom>
              <a:rect b="b" l="l" r="r" t="t"/>
              <a:pathLst>
                <a:path extrusionOk="0" fill="none" h="21852" w="3379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3271250" y="3309650"/>
              <a:ext cx="573950" cy="1036700"/>
            </a:xfrm>
            <a:custGeom>
              <a:rect b="b" l="l" r="r" t="t"/>
              <a:pathLst>
                <a:path extrusionOk="0" fill="none" h="41468" w="22958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fill="none" h="100600" w="5549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2320925" y="4032375"/>
              <a:ext cx="2083675" cy="1359575"/>
            </a:xfrm>
            <a:custGeom>
              <a:rect b="b" l="l" r="r" t="t"/>
              <a:pathLst>
                <a:path extrusionOk="0" h="54383" w="83347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3974250" y="5128175"/>
              <a:ext cx="430350" cy="263775"/>
            </a:xfrm>
            <a:custGeom>
              <a:rect b="b" l="l" r="r" t="t"/>
              <a:pathLst>
                <a:path extrusionOk="0" fill="none" h="10551" w="17214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>
              <a:off x="2320925" y="4344925"/>
              <a:ext cx="1559000" cy="1042325"/>
            </a:xfrm>
            <a:custGeom>
              <a:rect b="b" l="l" r="r" t="t"/>
              <a:pathLst>
                <a:path extrusionOk="0" fill="none" h="41693" w="6236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>
              <a:off x="2855450" y="4032375"/>
              <a:ext cx="1543525" cy="1031075"/>
            </a:xfrm>
            <a:custGeom>
              <a:rect b="b" l="l" r="r" t="t"/>
              <a:pathLst>
                <a:path extrusionOk="0" fill="none" h="41243" w="61741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2278675" y="2502925"/>
              <a:ext cx="731650" cy="1786175"/>
            </a:xfrm>
            <a:custGeom>
              <a:rect b="b" l="l" r="r" t="t"/>
              <a:pathLst>
                <a:path extrusionOk="0" h="71447" w="29266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2322800" y="4017825"/>
              <a:ext cx="441150" cy="271275"/>
            </a:xfrm>
            <a:custGeom>
              <a:rect b="b" l="l" r="r" t="t"/>
              <a:pathLst>
                <a:path extrusionOk="0" fill="none" h="10851" w="17646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2278675" y="2852100"/>
              <a:ext cx="204175" cy="1406025"/>
            </a:xfrm>
            <a:custGeom>
              <a:rect b="b" l="l" r="r" t="t"/>
              <a:pathLst>
                <a:path extrusionOk="0" fill="none" h="56241" w="8167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>
              <a:off x="2805700" y="2533900"/>
              <a:ext cx="204625" cy="1403700"/>
            </a:xfrm>
            <a:custGeom>
              <a:rect b="b" l="l" r="r" t="t"/>
              <a:pathLst>
                <a:path extrusionOk="0" fill="none" h="56148" w="8185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>
              <a:off x="2535375" y="2502925"/>
              <a:ext cx="430850" cy="264725"/>
            </a:xfrm>
            <a:custGeom>
              <a:rect b="b" l="l" r="r" t="t"/>
              <a:pathLst>
                <a:path extrusionOk="0" fill="none" h="10589" w="17234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h="4732" w="4732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fill="none" h="4732" w="4732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h="4732" w="4713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fill="none" h="4732" w="4713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h="4713" w="4731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fill="none" h="4713" w="4731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14"/>
          <p:cNvGrpSpPr/>
          <p:nvPr/>
        </p:nvGrpSpPr>
        <p:grpSpPr>
          <a:xfrm rot="-3076494">
            <a:off x="172428" y="-296880"/>
            <a:ext cx="1253395" cy="1311066"/>
            <a:chOff x="4385625" y="4289775"/>
            <a:chExt cx="983450" cy="1028700"/>
          </a:xfrm>
        </p:grpSpPr>
        <p:sp>
          <p:nvSpPr>
            <p:cNvPr id="842" name="Google Shape;842;p14"/>
            <p:cNvSpPr/>
            <p:nvPr/>
          </p:nvSpPr>
          <p:spPr>
            <a:xfrm>
              <a:off x="4593175" y="4871325"/>
              <a:ext cx="435325" cy="204100"/>
            </a:xfrm>
            <a:custGeom>
              <a:rect b="b" l="l" r="r" t="t"/>
              <a:pathLst>
                <a:path extrusionOk="0" h="8164" w="17413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>
              <a:off x="4593175" y="4610850"/>
              <a:ext cx="126075" cy="464575"/>
            </a:xfrm>
            <a:custGeom>
              <a:rect b="b" l="l" r="r" t="t"/>
              <a:pathLst>
                <a:path extrusionOk="0" h="18583" w="5043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h="37304" w="36246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fill="none" h="37304" w="36246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>
              <a:off x="4593175" y="4706950"/>
              <a:ext cx="358025" cy="368475"/>
            </a:xfrm>
            <a:custGeom>
              <a:rect b="b" l="l" r="r" t="t"/>
              <a:pathLst>
                <a:path extrusionOk="0" fill="none" h="14739" w="14321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>
              <a:off x="4510300" y="4289775"/>
              <a:ext cx="858775" cy="755700"/>
            </a:xfrm>
            <a:custGeom>
              <a:rect b="b" l="l" r="r" t="t"/>
              <a:pathLst>
                <a:path extrusionOk="0" h="30228" w="34351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14"/>
          <p:cNvSpPr/>
          <p:nvPr/>
        </p:nvSpPr>
        <p:spPr>
          <a:xfrm flipH="1" rot="-1266272">
            <a:off x="-166020" y="71554"/>
            <a:ext cx="902323" cy="780091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9" name="Google Shape;849;p14"/>
          <p:cNvGrpSpPr/>
          <p:nvPr/>
        </p:nvGrpSpPr>
        <p:grpSpPr>
          <a:xfrm flipH="1" rot="-4744934">
            <a:off x="-1011884" y="3239966"/>
            <a:ext cx="2289250" cy="3059825"/>
            <a:chOff x="2215325" y="2417050"/>
            <a:chExt cx="2289250" cy="3059825"/>
          </a:xfrm>
        </p:grpSpPr>
        <p:sp>
          <p:nvSpPr>
            <p:cNvPr id="850" name="Google Shape;850;p14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h="100600" w="5549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3212575" y="3954925"/>
              <a:ext cx="614325" cy="413475"/>
            </a:xfrm>
            <a:custGeom>
              <a:rect b="b" l="l" r="r" t="t"/>
              <a:pathLst>
                <a:path extrusionOk="0" fill="none" h="16539" w="24573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3158150" y="3317625"/>
              <a:ext cx="84475" cy="546300"/>
            </a:xfrm>
            <a:custGeom>
              <a:rect b="b" l="l" r="r" t="t"/>
              <a:pathLst>
                <a:path extrusionOk="0" fill="none" h="21852" w="3379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3271250" y="3309650"/>
              <a:ext cx="573950" cy="1036700"/>
            </a:xfrm>
            <a:custGeom>
              <a:rect b="b" l="l" r="r" t="t"/>
              <a:pathLst>
                <a:path extrusionOk="0" fill="none" h="41468" w="22958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fill="none" h="100600" w="5549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2320925" y="4032375"/>
              <a:ext cx="2083675" cy="1359575"/>
            </a:xfrm>
            <a:custGeom>
              <a:rect b="b" l="l" r="r" t="t"/>
              <a:pathLst>
                <a:path extrusionOk="0" h="54383" w="83347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3974250" y="5128175"/>
              <a:ext cx="430350" cy="263775"/>
            </a:xfrm>
            <a:custGeom>
              <a:rect b="b" l="l" r="r" t="t"/>
              <a:pathLst>
                <a:path extrusionOk="0" fill="none" h="10551" w="17214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2320925" y="4344925"/>
              <a:ext cx="1559000" cy="1042325"/>
            </a:xfrm>
            <a:custGeom>
              <a:rect b="b" l="l" r="r" t="t"/>
              <a:pathLst>
                <a:path extrusionOk="0" fill="none" h="41693" w="6236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>
              <a:off x="2855450" y="4032375"/>
              <a:ext cx="1543525" cy="1031075"/>
            </a:xfrm>
            <a:custGeom>
              <a:rect b="b" l="l" r="r" t="t"/>
              <a:pathLst>
                <a:path extrusionOk="0" fill="none" h="41243" w="61741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4"/>
            <p:cNvSpPr/>
            <p:nvPr/>
          </p:nvSpPr>
          <p:spPr>
            <a:xfrm>
              <a:off x="2278675" y="2502925"/>
              <a:ext cx="731650" cy="1786175"/>
            </a:xfrm>
            <a:custGeom>
              <a:rect b="b" l="l" r="r" t="t"/>
              <a:pathLst>
                <a:path extrusionOk="0" h="71447" w="29266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2322800" y="4017825"/>
              <a:ext cx="441150" cy="271275"/>
            </a:xfrm>
            <a:custGeom>
              <a:rect b="b" l="l" r="r" t="t"/>
              <a:pathLst>
                <a:path extrusionOk="0" fill="none" h="10851" w="17646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>
              <a:off x="2278675" y="2852100"/>
              <a:ext cx="204175" cy="1406025"/>
            </a:xfrm>
            <a:custGeom>
              <a:rect b="b" l="l" r="r" t="t"/>
              <a:pathLst>
                <a:path extrusionOk="0" fill="none" h="56241" w="8167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>
              <a:off x="2805700" y="2533900"/>
              <a:ext cx="204625" cy="1403700"/>
            </a:xfrm>
            <a:custGeom>
              <a:rect b="b" l="l" r="r" t="t"/>
              <a:pathLst>
                <a:path extrusionOk="0" fill="none" h="56148" w="8185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>
              <a:off x="2535375" y="2502925"/>
              <a:ext cx="430850" cy="264725"/>
            </a:xfrm>
            <a:custGeom>
              <a:rect b="b" l="l" r="r" t="t"/>
              <a:pathLst>
                <a:path extrusionOk="0" fill="none" h="10589" w="17234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h="4732" w="4732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fill="none" h="4732" w="4732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h="4732" w="4713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fill="none" h="4732" w="4713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h="4713" w="4731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fill="none" h="4713" w="4731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5"/>
          <p:cNvSpPr txBox="1"/>
          <p:nvPr>
            <p:ph type="title"/>
          </p:nvPr>
        </p:nvSpPr>
        <p:spPr>
          <a:xfrm>
            <a:off x="2824101" y="2102400"/>
            <a:ext cx="51027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4" name="Google Shape;884;p15"/>
          <p:cNvSpPr txBox="1"/>
          <p:nvPr>
            <p:ph idx="1" type="subTitle"/>
          </p:nvPr>
        </p:nvSpPr>
        <p:spPr>
          <a:xfrm>
            <a:off x="2824101" y="2858100"/>
            <a:ext cx="45126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85" name="Google Shape;885;p15"/>
          <p:cNvSpPr txBox="1"/>
          <p:nvPr>
            <p:ph hasCustomPrompt="1" idx="2" type="title"/>
          </p:nvPr>
        </p:nvSpPr>
        <p:spPr>
          <a:xfrm>
            <a:off x="1664513" y="2334000"/>
            <a:ext cx="10881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886" name="Google Shape;886;p15"/>
          <p:cNvGrpSpPr/>
          <p:nvPr/>
        </p:nvGrpSpPr>
        <p:grpSpPr>
          <a:xfrm rot="996459">
            <a:off x="7305951" y="2827804"/>
            <a:ext cx="3646438" cy="4007628"/>
            <a:chOff x="5348750" y="2347100"/>
            <a:chExt cx="1108500" cy="1218300"/>
          </a:xfrm>
        </p:grpSpPr>
        <p:sp>
          <p:nvSpPr>
            <p:cNvPr id="887" name="Google Shape;887;p15"/>
            <p:cNvSpPr/>
            <p:nvPr/>
          </p:nvSpPr>
          <p:spPr>
            <a:xfrm>
              <a:off x="5810525" y="2568600"/>
              <a:ext cx="437875" cy="703975"/>
            </a:xfrm>
            <a:custGeom>
              <a:rect b="b" l="l" r="r" t="t"/>
              <a:pathLst>
                <a:path extrusionOk="0" h="28159" w="17515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5810525" y="2568600"/>
              <a:ext cx="437875" cy="703975"/>
            </a:xfrm>
            <a:custGeom>
              <a:rect b="b" l="l" r="r" t="t"/>
              <a:pathLst>
                <a:path extrusionOk="0" fill="none" h="28159" w="17515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5"/>
            <p:cNvSpPr/>
            <p:nvPr/>
          </p:nvSpPr>
          <p:spPr>
            <a:xfrm>
              <a:off x="5542100" y="2437675"/>
              <a:ext cx="912325" cy="1123975"/>
            </a:xfrm>
            <a:custGeom>
              <a:rect b="b" l="l" r="r" t="t"/>
              <a:pathLst>
                <a:path extrusionOk="0" h="44959" w="36493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5"/>
            <p:cNvSpPr/>
            <p:nvPr/>
          </p:nvSpPr>
          <p:spPr>
            <a:xfrm>
              <a:off x="5542100" y="2437675"/>
              <a:ext cx="912325" cy="1123975"/>
            </a:xfrm>
            <a:custGeom>
              <a:rect b="b" l="l" r="r" t="t"/>
              <a:pathLst>
                <a:path extrusionOk="0" fill="none" h="44959" w="36493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5750475" y="2658700"/>
              <a:ext cx="497925" cy="613875"/>
            </a:xfrm>
            <a:custGeom>
              <a:rect b="b" l="l" r="r" t="t"/>
              <a:pathLst>
                <a:path extrusionOk="0" fill="none" h="24555" w="19917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5348750" y="2347100"/>
              <a:ext cx="1105675" cy="428025"/>
            </a:xfrm>
            <a:custGeom>
              <a:rect b="b" l="l" r="r" t="t"/>
              <a:pathLst>
                <a:path extrusionOk="0" h="17121" w="44227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5"/>
            <p:cNvSpPr/>
            <p:nvPr/>
          </p:nvSpPr>
          <p:spPr>
            <a:xfrm>
              <a:off x="5348750" y="2347100"/>
              <a:ext cx="1105675" cy="428025"/>
            </a:xfrm>
            <a:custGeom>
              <a:rect b="b" l="l" r="r" t="t"/>
              <a:pathLst>
                <a:path extrusionOk="0" fill="none" h="17121" w="44227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5"/>
            <p:cNvSpPr/>
            <p:nvPr/>
          </p:nvSpPr>
          <p:spPr>
            <a:xfrm>
              <a:off x="5348750" y="2685000"/>
              <a:ext cx="657975" cy="876650"/>
            </a:xfrm>
            <a:custGeom>
              <a:rect b="b" l="l" r="r" t="t"/>
              <a:pathLst>
                <a:path extrusionOk="0" h="35066" w="26319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5"/>
            <p:cNvSpPr/>
            <p:nvPr/>
          </p:nvSpPr>
          <p:spPr>
            <a:xfrm>
              <a:off x="5348750" y="2685000"/>
              <a:ext cx="657975" cy="876650"/>
            </a:xfrm>
            <a:custGeom>
              <a:rect b="b" l="l" r="r" t="t"/>
              <a:pathLst>
                <a:path extrusionOk="0" fill="none" h="35066" w="26319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5"/>
            <p:cNvSpPr/>
            <p:nvPr/>
          </p:nvSpPr>
          <p:spPr>
            <a:xfrm>
              <a:off x="5539750" y="2434375"/>
              <a:ext cx="917500" cy="1131025"/>
            </a:xfrm>
            <a:custGeom>
              <a:rect b="b" l="l" r="r" t="t"/>
              <a:pathLst>
                <a:path extrusionOk="0" h="45241" w="3670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5"/>
            <p:cNvSpPr/>
            <p:nvPr/>
          </p:nvSpPr>
          <p:spPr>
            <a:xfrm>
              <a:off x="5581050" y="2478975"/>
              <a:ext cx="834900" cy="1028725"/>
            </a:xfrm>
            <a:custGeom>
              <a:rect b="b" l="l" r="r" t="t"/>
              <a:pathLst>
                <a:path extrusionOk="0" h="41149" w="33396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5"/>
            <p:cNvSpPr/>
            <p:nvPr/>
          </p:nvSpPr>
          <p:spPr>
            <a:xfrm>
              <a:off x="5622825" y="2523075"/>
              <a:ext cx="752300" cy="926425"/>
            </a:xfrm>
            <a:custGeom>
              <a:rect b="b" l="l" r="r" t="t"/>
              <a:pathLst>
                <a:path extrusionOk="0" h="37057" w="30092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5"/>
            <p:cNvSpPr/>
            <p:nvPr/>
          </p:nvSpPr>
          <p:spPr>
            <a:xfrm>
              <a:off x="5664575" y="2567200"/>
              <a:ext cx="669250" cy="824575"/>
            </a:xfrm>
            <a:custGeom>
              <a:rect b="b" l="l" r="r" t="t"/>
              <a:pathLst>
                <a:path extrusionOk="0" h="32983" w="2677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5"/>
            <p:cNvSpPr/>
            <p:nvPr/>
          </p:nvSpPr>
          <p:spPr>
            <a:xfrm>
              <a:off x="5706350" y="2611300"/>
              <a:ext cx="586175" cy="722750"/>
            </a:xfrm>
            <a:custGeom>
              <a:rect b="b" l="l" r="r" t="t"/>
              <a:pathLst>
                <a:path extrusionOk="0" h="28910" w="23447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5"/>
            <p:cNvSpPr/>
            <p:nvPr/>
          </p:nvSpPr>
          <p:spPr>
            <a:xfrm>
              <a:off x="5748125" y="2655900"/>
              <a:ext cx="503575" cy="620425"/>
            </a:xfrm>
            <a:custGeom>
              <a:rect b="b" l="l" r="r" t="t"/>
              <a:pathLst>
                <a:path extrusionOk="0" h="24817" w="20143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Google Shape;902;p15"/>
          <p:cNvGrpSpPr/>
          <p:nvPr/>
        </p:nvGrpSpPr>
        <p:grpSpPr>
          <a:xfrm flipH="1" rot="3600724">
            <a:off x="3276579" y="-1583482"/>
            <a:ext cx="2289169" cy="3059717"/>
            <a:chOff x="2215325" y="2417050"/>
            <a:chExt cx="2289250" cy="3059825"/>
          </a:xfrm>
        </p:grpSpPr>
        <p:sp>
          <p:nvSpPr>
            <p:cNvPr id="903" name="Google Shape;903;p15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h="100600" w="5549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5"/>
            <p:cNvSpPr/>
            <p:nvPr/>
          </p:nvSpPr>
          <p:spPr>
            <a:xfrm>
              <a:off x="3212575" y="3954925"/>
              <a:ext cx="614325" cy="413475"/>
            </a:xfrm>
            <a:custGeom>
              <a:rect b="b" l="l" r="r" t="t"/>
              <a:pathLst>
                <a:path extrusionOk="0" fill="none" h="16539" w="24573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5"/>
            <p:cNvSpPr/>
            <p:nvPr/>
          </p:nvSpPr>
          <p:spPr>
            <a:xfrm>
              <a:off x="3158150" y="3317625"/>
              <a:ext cx="84475" cy="546300"/>
            </a:xfrm>
            <a:custGeom>
              <a:rect b="b" l="l" r="r" t="t"/>
              <a:pathLst>
                <a:path extrusionOk="0" fill="none" h="21852" w="3379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5"/>
            <p:cNvSpPr/>
            <p:nvPr/>
          </p:nvSpPr>
          <p:spPr>
            <a:xfrm>
              <a:off x="3271250" y="3309650"/>
              <a:ext cx="573950" cy="1036700"/>
            </a:xfrm>
            <a:custGeom>
              <a:rect b="b" l="l" r="r" t="t"/>
              <a:pathLst>
                <a:path extrusionOk="0" fill="none" h="41468" w="22958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5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fill="none" h="100600" w="5549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5"/>
            <p:cNvSpPr/>
            <p:nvPr/>
          </p:nvSpPr>
          <p:spPr>
            <a:xfrm>
              <a:off x="2320925" y="4032375"/>
              <a:ext cx="2083675" cy="1359575"/>
            </a:xfrm>
            <a:custGeom>
              <a:rect b="b" l="l" r="r" t="t"/>
              <a:pathLst>
                <a:path extrusionOk="0" h="54383" w="83347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5"/>
            <p:cNvSpPr/>
            <p:nvPr/>
          </p:nvSpPr>
          <p:spPr>
            <a:xfrm>
              <a:off x="3974250" y="5128175"/>
              <a:ext cx="430350" cy="263775"/>
            </a:xfrm>
            <a:custGeom>
              <a:rect b="b" l="l" r="r" t="t"/>
              <a:pathLst>
                <a:path extrusionOk="0" fill="none" h="10551" w="17214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5"/>
            <p:cNvSpPr/>
            <p:nvPr/>
          </p:nvSpPr>
          <p:spPr>
            <a:xfrm>
              <a:off x="2320925" y="4344925"/>
              <a:ext cx="1559000" cy="1042325"/>
            </a:xfrm>
            <a:custGeom>
              <a:rect b="b" l="l" r="r" t="t"/>
              <a:pathLst>
                <a:path extrusionOk="0" fill="none" h="41693" w="6236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5"/>
            <p:cNvSpPr/>
            <p:nvPr/>
          </p:nvSpPr>
          <p:spPr>
            <a:xfrm>
              <a:off x="2855450" y="4032375"/>
              <a:ext cx="1543525" cy="1031075"/>
            </a:xfrm>
            <a:custGeom>
              <a:rect b="b" l="l" r="r" t="t"/>
              <a:pathLst>
                <a:path extrusionOk="0" fill="none" h="41243" w="61741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5"/>
            <p:cNvSpPr/>
            <p:nvPr/>
          </p:nvSpPr>
          <p:spPr>
            <a:xfrm>
              <a:off x="2278675" y="2502925"/>
              <a:ext cx="731650" cy="1786175"/>
            </a:xfrm>
            <a:custGeom>
              <a:rect b="b" l="l" r="r" t="t"/>
              <a:pathLst>
                <a:path extrusionOk="0" h="71447" w="29266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5"/>
            <p:cNvSpPr/>
            <p:nvPr/>
          </p:nvSpPr>
          <p:spPr>
            <a:xfrm>
              <a:off x="2322800" y="4017825"/>
              <a:ext cx="441150" cy="271275"/>
            </a:xfrm>
            <a:custGeom>
              <a:rect b="b" l="l" r="r" t="t"/>
              <a:pathLst>
                <a:path extrusionOk="0" fill="none" h="10851" w="17646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5"/>
            <p:cNvSpPr/>
            <p:nvPr/>
          </p:nvSpPr>
          <p:spPr>
            <a:xfrm>
              <a:off x="2278675" y="2852100"/>
              <a:ext cx="204175" cy="1406025"/>
            </a:xfrm>
            <a:custGeom>
              <a:rect b="b" l="l" r="r" t="t"/>
              <a:pathLst>
                <a:path extrusionOk="0" fill="none" h="56241" w="8167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5"/>
            <p:cNvSpPr/>
            <p:nvPr/>
          </p:nvSpPr>
          <p:spPr>
            <a:xfrm>
              <a:off x="2805700" y="2533900"/>
              <a:ext cx="204625" cy="1403700"/>
            </a:xfrm>
            <a:custGeom>
              <a:rect b="b" l="l" r="r" t="t"/>
              <a:pathLst>
                <a:path extrusionOk="0" fill="none" h="56148" w="8185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5"/>
            <p:cNvSpPr/>
            <p:nvPr/>
          </p:nvSpPr>
          <p:spPr>
            <a:xfrm>
              <a:off x="2535375" y="2502925"/>
              <a:ext cx="430850" cy="264725"/>
            </a:xfrm>
            <a:custGeom>
              <a:rect b="b" l="l" r="r" t="t"/>
              <a:pathLst>
                <a:path extrusionOk="0" fill="none" h="10589" w="17234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5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h="4732" w="4732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5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fill="none" h="4732" w="4732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5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5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h="4732" w="4713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5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fill="none" h="4732" w="4713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5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5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5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5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h="4713" w="4731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fill="none" h="4713" w="4731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15"/>
          <p:cNvGrpSpPr/>
          <p:nvPr/>
        </p:nvGrpSpPr>
        <p:grpSpPr>
          <a:xfrm flipH="1">
            <a:off x="7889600" y="1179900"/>
            <a:ext cx="481300" cy="473625"/>
            <a:chOff x="1433950" y="3130850"/>
            <a:chExt cx="481300" cy="473625"/>
          </a:xfrm>
        </p:grpSpPr>
        <p:sp>
          <p:nvSpPr>
            <p:cNvPr id="936" name="Google Shape;936;p15"/>
            <p:cNvSpPr/>
            <p:nvPr/>
          </p:nvSpPr>
          <p:spPr>
            <a:xfrm>
              <a:off x="1576050" y="3424750"/>
              <a:ext cx="223575" cy="64800"/>
            </a:xfrm>
            <a:custGeom>
              <a:rect b="b" l="l" r="r" t="t"/>
              <a:pathLst>
                <a:path extrusionOk="0" h="2592" w="8943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1576050" y="3290325"/>
              <a:ext cx="165075" cy="153250"/>
            </a:xfrm>
            <a:custGeom>
              <a:rect b="b" l="l" r="r" t="t"/>
              <a:pathLst>
                <a:path extrusionOk="0" h="6130" w="6603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h="18193" w="17079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fill="none" h="18193" w="17079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1576050" y="3309825"/>
              <a:ext cx="169250" cy="179725"/>
            </a:xfrm>
            <a:custGeom>
              <a:rect b="b" l="l" r="r" t="t"/>
              <a:pathLst>
                <a:path extrusionOk="0" fill="none" h="7189" w="677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1713950" y="3130850"/>
              <a:ext cx="201300" cy="473625"/>
            </a:xfrm>
            <a:custGeom>
              <a:rect b="b" l="l" r="r" t="t"/>
              <a:pathLst>
                <a:path extrusionOk="0" h="18945" w="8052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Google Shape;942;p15"/>
          <p:cNvGrpSpPr/>
          <p:nvPr/>
        </p:nvGrpSpPr>
        <p:grpSpPr>
          <a:xfrm flipH="1">
            <a:off x="8321100" y="35063"/>
            <a:ext cx="892900" cy="888725"/>
            <a:chOff x="3655725" y="3261075"/>
            <a:chExt cx="892900" cy="888725"/>
          </a:xfrm>
        </p:grpSpPr>
        <p:sp>
          <p:nvSpPr>
            <p:cNvPr id="943" name="Google Shape;943;p15"/>
            <p:cNvSpPr/>
            <p:nvPr/>
          </p:nvSpPr>
          <p:spPr>
            <a:xfrm>
              <a:off x="3925250" y="3578675"/>
              <a:ext cx="321100" cy="271650"/>
            </a:xfrm>
            <a:custGeom>
              <a:rect b="b" l="l" r="r" t="t"/>
              <a:pathLst>
                <a:path extrusionOk="0" h="10866" w="12844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3925250" y="3483250"/>
              <a:ext cx="415825" cy="121225"/>
            </a:xfrm>
            <a:custGeom>
              <a:rect b="b" l="l" r="r" t="t"/>
              <a:pathLst>
                <a:path extrusionOk="0" h="4849" w="16633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3655725" y="3261075"/>
              <a:ext cx="788425" cy="862950"/>
            </a:xfrm>
            <a:custGeom>
              <a:rect b="b" l="l" r="r" t="t"/>
              <a:pathLst>
                <a:path extrusionOk="0" h="34518" w="31537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3655725" y="3261075"/>
              <a:ext cx="788425" cy="862950"/>
            </a:xfrm>
            <a:custGeom>
              <a:rect b="b" l="l" r="r" t="t"/>
              <a:pathLst>
                <a:path extrusionOk="0" fill="none" h="34518" w="31537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3925250" y="3483250"/>
              <a:ext cx="311350" cy="341300"/>
            </a:xfrm>
            <a:custGeom>
              <a:rect b="b" l="l" r="r" t="t"/>
              <a:pathLst>
                <a:path extrusionOk="0" fill="none" h="13652" w="12454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4203150" y="3261075"/>
              <a:ext cx="345475" cy="888725"/>
            </a:xfrm>
            <a:custGeom>
              <a:rect b="b" l="l" r="r" t="t"/>
              <a:pathLst>
                <a:path extrusionOk="0" h="35549" w="13819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15"/>
          <p:cNvGrpSpPr/>
          <p:nvPr/>
        </p:nvGrpSpPr>
        <p:grpSpPr>
          <a:xfrm flipH="1" rot="3076494">
            <a:off x="-246385" y="3557770"/>
            <a:ext cx="1253395" cy="1311066"/>
            <a:chOff x="4385625" y="4289775"/>
            <a:chExt cx="983450" cy="1028700"/>
          </a:xfrm>
        </p:grpSpPr>
        <p:sp>
          <p:nvSpPr>
            <p:cNvPr id="950" name="Google Shape;950;p15"/>
            <p:cNvSpPr/>
            <p:nvPr/>
          </p:nvSpPr>
          <p:spPr>
            <a:xfrm>
              <a:off x="4593175" y="4871325"/>
              <a:ext cx="435325" cy="204100"/>
            </a:xfrm>
            <a:custGeom>
              <a:rect b="b" l="l" r="r" t="t"/>
              <a:pathLst>
                <a:path extrusionOk="0" h="8164" w="17413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4593175" y="4610850"/>
              <a:ext cx="126075" cy="464575"/>
            </a:xfrm>
            <a:custGeom>
              <a:rect b="b" l="l" r="r" t="t"/>
              <a:pathLst>
                <a:path extrusionOk="0" h="18583" w="5043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h="37304" w="36246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fill="none" h="37304" w="36246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4593175" y="4706950"/>
              <a:ext cx="358025" cy="368475"/>
            </a:xfrm>
            <a:custGeom>
              <a:rect b="b" l="l" r="r" t="t"/>
              <a:pathLst>
                <a:path extrusionOk="0" fill="none" h="14739" w="14321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4510300" y="4289775"/>
              <a:ext cx="858775" cy="755700"/>
            </a:xfrm>
            <a:custGeom>
              <a:rect b="b" l="l" r="r" t="t"/>
              <a:pathLst>
                <a:path extrusionOk="0" h="30228" w="34351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6" name="Google Shape;956;p15"/>
          <p:cNvSpPr/>
          <p:nvPr/>
        </p:nvSpPr>
        <p:spPr>
          <a:xfrm rot="1266272">
            <a:off x="443135" y="3926204"/>
            <a:ext cx="902323" cy="780091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"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6"/>
          <p:cNvSpPr txBox="1"/>
          <p:nvPr>
            <p:ph type="title"/>
          </p:nvPr>
        </p:nvSpPr>
        <p:spPr>
          <a:xfrm>
            <a:off x="713225" y="530350"/>
            <a:ext cx="77178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9" name="Google Shape;959;p16"/>
          <p:cNvSpPr txBox="1"/>
          <p:nvPr>
            <p:ph idx="1" type="body"/>
          </p:nvPr>
        </p:nvSpPr>
        <p:spPr>
          <a:xfrm>
            <a:off x="2325750" y="1428750"/>
            <a:ext cx="4492500" cy="22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100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9pPr>
          </a:lstStyle>
          <a:p/>
        </p:txBody>
      </p:sp>
      <p:grpSp>
        <p:nvGrpSpPr>
          <p:cNvPr id="960" name="Google Shape;960;p16"/>
          <p:cNvGrpSpPr/>
          <p:nvPr/>
        </p:nvGrpSpPr>
        <p:grpSpPr>
          <a:xfrm rot="7723506">
            <a:off x="-217810" y="3957805"/>
            <a:ext cx="1253395" cy="1311066"/>
            <a:chOff x="4385625" y="4289775"/>
            <a:chExt cx="983450" cy="1028700"/>
          </a:xfrm>
        </p:grpSpPr>
        <p:sp>
          <p:nvSpPr>
            <p:cNvPr id="961" name="Google Shape;961;p16"/>
            <p:cNvSpPr/>
            <p:nvPr/>
          </p:nvSpPr>
          <p:spPr>
            <a:xfrm>
              <a:off x="4593175" y="4871325"/>
              <a:ext cx="435325" cy="204100"/>
            </a:xfrm>
            <a:custGeom>
              <a:rect b="b" l="l" r="r" t="t"/>
              <a:pathLst>
                <a:path extrusionOk="0" h="8164" w="17413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6"/>
            <p:cNvSpPr/>
            <p:nvPr/>
          </p:nvSpPr>
          <p:spPr>
            <a:xfrm>
              <a:off x="4593175" y="4610850"/>
              <a:ext cx="126075" cy="464575"/>
            </a:xfrm>
            <a:custGeom>
              <a:rect b="b" l="l" r="r" t="t"/>
              <a:pathLst>
                <a:path extrusionOk="0" h="18583" w="5043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6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h="37304" w="36246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6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fill="none" h="37304" w="36246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6"/>
            <p:cNvSpPr/>
            <p:nvPr/>
          </p:nvSpPr>
          <p:spPr>
            <a:xfrm>
              <a:off x="4593175" y="4706950"/>
              <a:ext cx="358025" cy="368475"/>
            </a:xfrm>
            <a:custGeom>
              <a:rect b="b" l="l" r="r" t="t"/>
              <a:pathLst>
                <a:path extrusionOk="0" fill="none" h="14739" w="14321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6"/>
            <p:cNvSpPr/>
            <p:nvPr/>
          </p:nvSpPr>
          <p:spPr>
            <a:xfrm>
              <a:off x="4510300" y="4289775"/>
              <a:ext cx="858775" cy="755700"/>
            </a:xfrm>
            <a:custGeom>
              <a:rect b="b" l="l" r="r" t="t"/>
              <a:pathLst>
                <a:path extrusionOk="0" h="30228" w="34351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6"/>
          <p:cNvSpPr/>
          <p:nvPr/>
        </p:nvSpPr>
        <p:spPr>
          <a:xfrm flipH="1" rot="9533728">
            <a:off x="471710" y="4120346"/>
            <a:ext cx="902323" cy="780091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8" name="Google Shape;968;p16"/>
          <p:cNvGrpSpPr/>
          <p:nvPr/>
        </p:nvGrpSpPr>
        <p:grpSpPr>
          <a:xfrm flipH="1" rot="10800000">
            <a:off x="1331775" y="4475641"/>
            <a:ext cx="481300" cy="473625"/>
            <a:chOff x="1433950" y="3130850"/>
            <a:chExt cx="481300" cy="473625"/>
          </a:xfrm>
        </p:grpSpPr>
        <p:sp>
          <p:nvSpPr>
            <p:cNvPr id="969" name="Google Shape;969;p16"/>
            <p:cNvSpPr/>
            <p:nvPr/>
          </p:nvSpPr>
          <p:spPr>
            <a:xfrm>
              <a:off x="1576050" y="3424750"/>
              <a:ext cx="223575" cy="64800"/>
            </a:xfrm>
            <a:custGeom>
              <a:rect b="b" l="l" r="r" t="t"/>
              <a:pathLst>
                <a:path extrusionOk="0" h="2592" w="8943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6"/>
            <p:cNvSpPr/>
            <p:nvPr/>
          </p:nvSpPr>
          <p:spPr>
            <a:xfrm>
              <a:off x="1576050" y="3290325"/>
              <a:ext cx="165075" cy="153250"/>
            </a:xfrm>
            <a:custGeom>
              <a:rect b="b" l="l" r="r" t="t"/>
              <a:pathLst>
                <a:path extrusionOk="0" h="6130" w="6603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6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h="18193" w="17079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6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fill="none" h="18193" w="17079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6"/>
            <p:cNvSpPr/>
            <p:nvPr/>
          </p:nvSpPr>
          <p:spPr>
            <a:xfrm>
              <a:off x="1576050" y="3309825"/>
              <a:ext cx="169250" cy="179725"/>
            </a:xfrm>
            <a:custGeom>
              <a:rect b="b" l="l" r="r" t="t"/>
              <a:pathLst>
                <a:path extrusionOk="0" fill="none" h="7189" w="677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6"/>
            <p:cNvSpPr/>
            <p:nvPr/>
          </p:nvSpPr>
          <p:spPr>
            <a:xfrm>
              <a:off x="1713950" y="3130850"/>
              <a:ext cx="201300" cy="473625"/>
            </a:xfrm>
            <a:custGeom>
              <a:rect b="b" l="l" r="r" t="t"/>
              <a:pathLst>
                <a:path extrusionOk="0" h="18945" w="8052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16"/>
          <p:cNvGrpSpPr/>
          <p:nvPr/>
        </p:nvGrpSpPr>
        <p:grpSpPr>
          <a:xfrm flipH="1" rot="-2085203">
            <a:off x="7940386" y="123955"/>
            <a:ext cx="1198514" cy="1244002"/>
            <a:chOff x="238125" y="3112025"/>
            <a:chExt cx="716000" cy="743175"/>
          </a:xfrm>
        </p:grpSpPr>
        <p:sp>
          <p:nvSpPr>
            <p:cNvPr id="976" name="Google Shape;976;p16"/>
            <p:cNvSpPr/>
            <p:nvPr/>
          </p:nvSpPr>
          <p:spPr>
            <a:xfrm>
              <a:off x="238125" y="3184475"/>
              <a:ext cx="589225" cy="670725"/>
            </a:xfrm>
            <a:custGeom>
              <a:rect b="b" l="l" r="r" t="t"/>
              <a:pathLst>
                <a:path extrusionOk="0" h="26829" w="23569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6"/>
            <p:cNvSpPr/>
            <p:nvPr/>
          </p:nvSpPr>
          <p:spPr>
            <a:xfrm>
              <a:off x="238125" y="3112025"/>
              <a:ext cx="716000" cy="218025"/>
            </a:xfrm>
            <a:custGeom>
              <a:rect b="b" l="l" r="r" t="t"/>
              <a:pathLst>
                <a:path extrusionOk="0" h="8721" w="2864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6"/>
            <p:cNvSpPr/>
            <p:nvPr/>
          </p:nvSpPr>
          <p:spPr>
            <a:xfrm>
              <a:off x="582875" y="3257600"/>
              <a:ext cx="371250" cy="597600"/>
            </a:xfrm>
            <a:custGeom>
              <a:rect b="b" l="l" r="r" t="t"/>
              <a:pathLst>
                <a:path extrusionOk="0" h="23904" w="1485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9" name="Google Shape;979;p16"/>
          <p:cNvGrpSpPr/>
          <p:nvPr/>
        </p:nvGrpSpPr>
        <p:grpSpPr>
          <a:xfrm rot="-2700000">
            <a:off x="329068" y="248416"/>
            <a:ext cx="481295" cy="473620"/>
            <a:chOff x="1433950" y="3130850"/>
            <a:chExt cx="481300" cy="473625"/>
          </a:xfrm>
        </p:grpSpPr>
        <p:sp>
          <p:nvSpPr>
            <p:cNvPr id="980" name="Google Shape;980;p16"/>
            <p:cNvSpPr/>
            <p:nvPr/>
          </p:nvSpPr>
          <p:spPr>
            <a:xfrm>
              <a:off x="1576050" y="3424750"/>
              <a:ext cx="223575" cy="64800"/>
            </a:xfrm>
            <a:custGeom>
              <a:rect b="b" l="l" r="r" t="t"/>
              <a:pathLst>
                <a:path extrusionOk="0" h="2592" w="8943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6"/>
            <p:cNvSpPr/>
            <p:nvPr/>
          </p:nvSpPr>
          <p:spPr>
            <a:xfrm>
              <a:off x="1576050" y="3290325"/>
              <a:ext cx="165075" cy="153250"/>
            </a:xfrm>
            <a:custGeom>
              <a:rect b="b" l="l" r="r" t="t"/>
              <a:pathLst>
                <a:path extrusionOk="0" h="6130" w="6603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6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h="18193" w="17079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6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fill="none" h="18193" w="17079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6"/>
            <p:cNvSpPr/>
            <p:nvPr/>
          </p:nvSpPr>
          <p:spPr>
            <a:xfrm>
              <a:off x="1576050" y="3309825"/>
              <a:ext cx="169250" cy="179725"/>
            </a:xfrm>
            <a:custGeom>
              <a:rect b="b" l="l" r="r" t="t"/>
              <a:pathLst>
                <a:path extrusionOk="0" fill="none" h="7189" w="677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6"/>
            <p:cNvSpPr/>
            <p:nvPr/>
          </p:nvSpPr>
          <p:spPr>
            <a:xfrm>
              <a:off x="1713950" y="3130850"/>
              <a:ext cx="201300" cy="473625"/>
            </a:xfrm>
            <a:custGeom>
              <a:rect b="b" l="l" r="r" t="t"/>
              <a:pathLst>
                <a:path extrusionOk="0" h="18945" w="8052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6" name="Google Shape;986;p16"/>
          <p:cNvGrpSpPr/>
          <p:nvPr/>
        </p:nvGrpSpPr>
        <p:grpSpPr>
          <a:xfrm>
            <a:off x="329063" y="899050"/>
            <a:ext cx="481300" cy="473625"/>
            <a:chOff x="1433950" y="3130850"/>
            <a:chExt cx="481300" cy="473625"/>
          </a:xfrm>
        </p:grpSpPr>
        <p:sp>
          <p:nvSpPr>
            <p:cNvPr id="987" name="Google Shape;987;p16"/>
            <p:cNvSpPr/>
            <p:nvPr/>
          </p:nvSpPr>
          <p:spPr>
            <a:xfrm>
              <a:off x="1576050" y="3424750"/>
              <a:ext cx="223575" cy="64800"/>
            </a:xfrm>
            <a:custGeom>
              <a:rect b="b" l="l" r="r" t="t"/>
              <a:pathLst>
                <a:path extrusionOk="0" h="2592" w="8943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6"/>
            <p:cNvSpPr/>
            <p:nvPr/>
          </p:nvSpPr>
          <p:spPr>
            <a:xfrm>
              <a:off x="1576050" y="3290325"/>
              <a:ext cx="165075" cy="153250"/>
            </a:xfrm>
            <a:custGeom>
              <a:rect b="b" l="l" r="r" t="t"/>
              <a:pathLst>
                <a:path extrusionOk="0" h="6130" w="6603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6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h="18193" w="17079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6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fill="none" h="18193" w="17079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6"/>
            <p:cNvSpPr/>
            <p:nvPr/>
          </p:nvSpPr>
          <p:spPr>
            <a:xfrm>
              <a:off x="1576050" y="3309825"/>
              <a:ext cx="169250" cy="179725"/>
            </a:xfrm>
            <a:custGeom>
              <a:rect b="b" l="l" r="r" t="t"/>
              <a:pathLst>
                <a:path extrusionOk="0" fill="none" h="7189" w="677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6"/>
            <p:cNvSpPr/>
            <p:nvPr/>
          </p:nvSpPr>
          <p:spPr>
            <a:xfrm>
              <a:off x="1713950" y="3130850"/>
              <a:ext cx="201300" cy="473625"/>
            </a:xfrm>
            <a:custGeom>
              <a:rect b="b" l="l" r="r" t="t"/>
              <a:pathLst>
                <a:path extrusionOk="0" h="18945" w="8052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3" name="Google Shape;993;p16"/>
          <p:cNvGrpSpPr/>
          <p:nvPr/>
        </p:nvGrpSpPr>
        <p:grpSpPr>
          <a:xfrm rot="10800000">
            <a:off x="8137250" y="4078866"/>
            <a:ext cx="892900" cy="888725"/>
            <a:chOff x="3655725" y="3261075"/>
            <a:chExt cx="892900" cy="888725"/>
          </a:xfrm>
        </p:grpSpPr>
        <p:sp>
          <p:nvSpPr>
            <p:cNvPr id="994" name="Google Shape;994;p16"/>
            <p:cNvSpPr/>
            <p:nvPr/>
          </p:nvSpPr>
          <p:spPr>
            <a:xfrm>
              <a:off x="3925250" y="3578675"/>
              <a:ext cx="321100" cy="271650"/>
            </a:xfrm>
            <a:custGeom>
              <a:rect b="b" l="l" r="r" t="t"/>
              <a:pathLst>
                <a:path extrusionOk="0" h="10866" w="12844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6"/>
            <p:cNvSpPr/>
            <p:nvPr/>
          </p:nvSpPr>
          <p:spPr>
            <a:xfrm>
              <a:off x="3925250" y="3483250"/>
              <a:ext cx="415825" cy="121225"/>
            </a:xfrm>
            <a:custGeom>
              <a:rect b="b" l="l" r="r" t="t"/>
              <a:pathLst>
                <a:path extrusionOk="0" h="4849" w="16633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3655725" y="3261075"/>
              <a:ext cx="788425" cy="862950"/>
            </a:xfrm>
            <a:custGeom>
              <a:rect b="b" l="l" r="r" t="t"/>
              <a:pathLst>
                <a:path extrusionOk="0" h="34518" w="31537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3655725" y="3261075"/>
              <a:ext cx="788425" cy="862950"/>
            </a:xfrm>
            <a:custGeom>
              <a:rect b="b" l="l" r="r" t="t"/>
              <a:pathLst>
                <a:path extrusionOk="0" fill="none" h="34518" w="31537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3925250" y="3483250"/>
              <a:ext cx="311350" cy="341300"/>
            </a:xfrm>
            <a:custGeom>
              <a:rect b="b" l="l" r="r" t="t"/>
              <a:pathLst>
                <a:path extrusionOk="0" fill="none" h="13652" w="12454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6"/>
            <p:cNvSpPr/>
            <p:nvPr/>
          </p:nvSpPr>
          <p:spPr>
            <a:xfrm>
              <a:off x="4203150" y="3261075"/>
              <a:ext cx="345475" cy="888725"/>
            </a:xfrm>
            <a:custGeom>
              <a:rect b="b" l="l" r="r" t="t"/>
              <a:pathLst>
                <a:path extrusionOk="0" h="35549" w="13819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2_1"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7"/>
          <p:cNvSpPr txBox="1"/>
          <p:nvPr>
            <p:ph type="title"/>
          </p:nvPr>
        </p:nvSpPr>
        <p:spPr>
          <a:xfrm>
            <a:off x="4798000" y="1252200"/>
            <a:ext cx="3632700" cy="20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2" name="Google Shape;1002;p17"/>
          <p:cNvSpPr txBox="1"/>
          <p:nvPr>
            <p:ph idx="1" type="subTitle"/>
          </p:nvPr>
        </p:nvSpPr>
        <p:spPr>
          <a:xfrm>
            <a:off x="4798000" y="3251100"/>
            <a:ext cx="3200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03" name="Google Shape;1003;p17"/>
          <p:cNvSpPr/>
          <p:nvPr/>
        </p:nvSpPr>
        <p:spPr>
          <a:xfrm rot="-1852365">
            <a:off x="7938184" y="21300"/>
            <a:ext cx="1198519" cy="1036401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4" name="Google Shape;1004;p17"/>
          <p:cNvGrpSpPr/>
          <p:nvPr/>
        </p:nvGrpSpPr>
        <p:grpSpPr>
          <a:xfrm flipH="1" rot="3076494">
            <a:off x="7552915" y="-116043"/>
            <a:ext cx="1253395" cy="1311066"/>
            <a:chOff x="4385625" y="4289775"/>
            <a:chExt cx="983450" cy="1028700"/>
          </a:xfrm>
        </p:grpSpPr>
        <p:sp>
          <p:nvSpPr>
            <p:cNvPr id="1005" name="Google Shape;1005;p17"/>
            <p:cNvSpPr/>
            <p:nvPr/>
          </p:nvSpPr>
          <p:spPr>
            <a:xfrm>
              <a:off x="4593175" y="4871325"/>
              <a:ext cx="435325" cy="204100"/>
            </a:xfrm>
            <a:custGeom>
              <a:rect b="b" l="l" r="r" t="t"/>
              <a:pathLst>
                <a:path extrusionOk="0" h="8164" w="17413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4593175" y="4610850"/>
              <a:ext cx="126075" cy="464575"/>
            </a:xfrm>
            <a:custGeom>
              <a:rect b="b" l="l" r="r" t="t"/>
              <a:pathLst>
                <a:path extrusionOk="0" h="18583" w="5043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h="37304" w="36246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fill="none" h="37304" w="36246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4593175" y="4706950"/>
              <a:ext cx="358025" cy="368475"/>
            </a:xfrm>
            <a:custGeom>
              <a:rect b="b" l="l" r="r" t="t"/>
              <a:pathLst>
                <a:path extrusionOk="0" fill="none" h="14739" w="14321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4510300" y="4289775"/>
              <a:ext cx="858775" cy="755700"/>
            </a:xfrm>
            <a:custGeom>
              <a:rect b="b" l="l" r="r" t="t"/>
              <a:pathLst>
                <a:path extrusionOk="0" h="30228" w="34351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1" name="Google Shape;1011;p17"/>
          <p:cNvGrpSpPr/>
          <p:nvPr/>
        </p:nvGrpSpPr>
        <p:grpSpPr>
          <a:xfrm rot="-4077424">
            <a:off x="796028" y="2235904"/>
            <a:ext cx="2289243" cy="3059815"/>
            <a:chOff x="2215325" y="2417050"/>
            <a:chExt cx="2289250" cy="3059825"/>
          </a:xfrm>
        </p:grpSpPr>
        <p:sp>
          <p:nvSpPr>
            <p:cNvPr id="1012" name="Google Shape;1012;p17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h="100600" w="5549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3212575" y="3954925"/>
              <a:ext cx="614325" cy="413475"/>
            </a:xfrm>
            <a:custGeom>
              <a:rect b="b" l="l" r="r" t="t"/>
              <a:pathLst>
                <a:path extrusionOk="0" fill="none" h="16539" w="24573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3158150" y="3317625"/>
              <a:ext cx="84475" cy="546300"/>
            </a:xfrm>
            <a:custGeom>
              <a:rect b="b" l="l" r="r" t="t"/>
              <a:pathLst>
                <a:path extrusionOk="0" fill="none" h="21852" w="3379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3271250" y="3309650"/>
              <a:ext cx="573950" cy="1036700"/>
            </a:xfrm>
            <a:custGeom>
              <a:rect b="b" l="l" r="r" t="t"/>
              <a:pathLst>
                <a:path extrusionOk="0" fill="none" h="41468" w="22958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fill="none" h="100600" w="5549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2320925" y="4032375"/>
              <a:ext cx="2083675" cy="1359575"/>
            </a:xfrm>
            <a:custGeom>
              <a:rect b="b" l="l" r="r" t="t"/>
              <a:pathLst>
                <a:path extrusionOk="0" h="54383" w="83347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3974250" y="5128175"/>
              <a:ext cx="430350" cy="263775"/>
            </a:xfrm>
            <a:custGeom>
              <a:rect b="b" l="l" r="r" t="t"/>
              <a:pathLst>
                <a:path extrusionOk="0" fill="none" h="10551" w="17214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7"/>
            <p:cNvSpPr/>
            <p:nvPr/>
          </p:nvSpPr>
          <p:spPr>
            <a:xfrm>
              <a:off x="2320925" y="4344925"/>
              <a:ext cx="1559000" cy="1042325"/>
            </a:xfrm>
            <a:custGeom>
              <a:rect b="b" l="l" r="r" t="t"/>
              <a:pathLst>
                <a:path extrusionOk="0" fill="none" h="41693" w="6236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7"/>
            <p:cNvSpPr/>
            <p:nvPr/>
          </p:nvSpPr>
          <p:spPr>
            <a:xfrm>
              <a:off x="2855450" y="4032375"/>
              <a:ext cx="1543525" cy="1031075"/>
            </a:xfrm>
            <a:custGeom>
              <a:rect b="b" l="l" r="r" t="t"/>
              <a:pathLst>
                <a:path extrusionOk="0" fill="none" h="41243" w="61741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2278675" y="2502925"/>
              <a:ext cx="731650" cy="1786175"/>
            </a:xfrm>
            <a:custGeom>
              <a:rect b="b" l="l" r="r" t="t"/>
              <a:pathLst>
                <a:path extrusionOk="0" h="71447" w="29266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7"/>
            <p:cNvSpPr/>
            <p:nvPr/>
          </p:nvSpPr>
          <p:spPr>
            <a:xfrm>
              <a:off x="2322800" y="4017825"/>
              <a:ext cx="441150" cy="271275"/>
            </a:xfrm>
            <a:custGeom>
              <a:rect b="b" l="l" r="r" t="t"/>
              <a:pathLst>
                <a:path extrusionOk="0" fill="none" h="10851" w="17646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2278675" y="2852100"/>
              <a:ext cx="204175" cy="1406025"/>
            </a:xfrm>
            <a:custGeom>
              <a:rect b="b" l="l" r="r" t="t"/>
              <a:pathLst>
                <a:path extrusionOk="0" fill="none" h="56241" w="8167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2805700" y="2533900"/>
              <a:ext cx="204625" cy="1403700"/>
            </a:xfrm>
            <a:custGeom>
              <a:rect b="b" l="l" r="r" t="t"/>
              <a:pathLst>
                <a:path extrusionOk="0" fill="none" h="56148" w="8185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2535375" y="2502925"/>
              <a:ext cx="430850" cy="264725"/>
            </a:xfrm>
            <a:custGeom>
              <a:rect b="b" l="l" r="r" t="t"/>
              <a:pathLst>
                <a:path extrusionOk="0" fill="none" h="10589" w="17234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h="4732" w="4732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fill="none" h="4732" w="4732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h="4732" w="4713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fill="none" h="4732" w="4713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h="4713" w="4731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fill="none" h="4713" w="4731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4" name="Google Shape;1044;p17"/>
          <p:cNvGrpSpPr/>
          <p:nvPr/>
        </p:nvGrpSpPr>
        <p:grpSpPr>
          <a:xfrm>
            <a:off x="8385100" y="4468675"/>
            <a:ext cx="378900" cy="472250"/>
            <a:chOff x="2459875" y="3181675"/>
            <a:chExt cx="378900" cy="472250"/>
          </a:xfrm>
        </p:grpSpPr>
        <p:sp>
          <p:nvSpPr>
            <p:cNvPr id="1045" name="Google Shape;1045;p17"/>
            <p:cNvSpPr/>
            <p:nvPr/>
          </p:nvSpPr>
          <p:spPr>
            <a:xfrm>
              <a:off x="2459875" y="3188650"/>
              <a:ext cx="289050" cy="465275"/>
            </a:xfrm>
            <a:custGeom>
              <a:rect b="b" l="l" r="r" t="t"/>
              <a:pathLst>
                <a:path extrusionOk="0" h="18611" w="11562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7"/>
            <p:cNvSpPr/>
            <p:nvPr/>
          </p:nvSpPr>
          <p:spPr>
            <a:xfrm>
              <a:off x="2459875" y="3181675"/>
              <a:ext cx="378900" cy="244500"/>
            </a:xfrm>
            <a:custGeom>
              <a:rect b="b" l="l" r="r" t="t"/>
              <a:pathLst>
                <a:path extrusionOk="0" h="9780" w="15156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7"/>
            <p:cNvSpPr/>
            <p:nvPr/>
          </p:nvSpPr>
          <p:spPr>
            <a:xfrm>
              <a:off x="2473100" y="3419875"/>
              <a:ext cx="365675" cy="234050"/>
            </a:xfrm>
            <a:custGeom>
              <a:rect b="b" l="l" r="r" t="t"/>
              <a:pathLst>
                <a:path extrusionOk="0" h="9362" w="14627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8" name="Google Shape;1048;p17"/>
          <p:cNvSpPr/>
          <p:nvPr/>
        </p:nvSpPr>
        <p:spPr>
          <a:xfrm rot="-1005388">
            <a:off x="8435474" y="4309722"/>
            <a:ext cx="489066" cy="422258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5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8"/>
          <p:cNvSpPr txBox="1"/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051" name="Google Shape;1051;p18"/>
          <p:cNvSpPr txBox="1"/>
          <p:nvPr>
            <p:ph idx="1" type="body"/>
          </p:nvPr>
        </p:nvSpPr>
        <p:spPr>
          <a:xfrm>
            <a:off x="1740600" y="1495950"/>
            <a:ext cx="5662800" cy="21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grpSp>
        <p:nvGrpSpPr>
          <p:cNvPr id="1052" name="Google Shape;1052;p18"/>
          <p:cNvGrpSpPr/>
          <p:nvPr/>
        </p:nvGrpSpPr>
        <p:grpSpPr>
          <a:xfrm rot="-3076494">
            <a:off x="8372082" y="4158557"/>
            <a:ext cx="1253395" cy="1311066"/>
            <a:chOff x="4385625" y="4289775"/>
            <a:chExt cx="983450" cy="1028700"/>
          </a:xfrm>
        </p:grpSpPr>
        <p:sp>
          <p:nvSpPr>
            <p:cNvPr id="1053" name="Google Shape;1053;p18"/>
            <p:cNvSpPr/>
            <p:nvPr/>
          </p:nvSpPr>
          <p:spPr>
            <a:xfrm>
              <a:off x="4593175" y="4871325"/>
              <a:ext cx="435325" cy="204100"/>
            </a:xfrm>
            <a:custGeom>
              <a:rect b="b" l="l" r="r" t="t"/>
              <a:pathLst>
                <a:path extrusionOk="0" h="8164" w="17413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4593175" y="4610850"/>
              <a:ext cx="126075" cy="464575"/>
            </a:xfrm>
            <a:custGeom>
              <a:rect b="b" l="l" r="r" t="t"/>
              <a:pathLst>
                <a:path extrusionOk="0" h="18583" w="5043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h="37304" w="36246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fill="none" h="37304" w="36246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4593175" y="4706950"/>
              <a:ext cx="358025" cy="368475"/>
            </a:xfrm>
            <a:custGeom>
              <a:rect b="b" l="l" r="r" t="t"/>
              <a:pathLst>
                <a:path extrusionOk="0" fill="none" h="14739" w="14321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4510300" y="4289775"/>
              <a:ext cx="858775" cy="755700"/>
            </a:xfrm>
            <a:custGeom>
              <a:rect b="b" l="l" r="r" t="t"/>
              <a:pathLst>
                <a:path extrusionOk="0" h="30228" w="34351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9" name="Google Shape;1059;p18"/>
          <p:cNvSpPr/>
          <p:nvPr/>
        </p:nvSpPr>
        <p:spPr>
          <a:xfrm flipH="1" rot="-1266272">
            <a:off x="8033634" y="4526992"/>
            <a:ext cx="902323" cy="780091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0" name="Google Shape;1060;p18"/>
          <p:cNvGrpSpPr/>
          <p:nvPr/>
        </p:nvGrpSpPr>
        <p:grpSpPr>
          <a:xfrm flipH="1">
            <a:off x="8178492" y="3333325"/>
            <a:ext cx="892900" cy="888725"/>
            <a:chOff x="3655725" y="3261075"/>
            <a:chExt cx="892900" cy="888725"/>
          </a:xfrm>
        </p:grpSpPr>
        <p:sp>
          <p:nvSpPr>
            <p:cNvPr id="1061" name="Google Shape;1061;p18"/>
            <p:cNvSpPr/>
            <p:nvPr/>
          </p:nvSpPr>
          <p:spPr>
            <a:xfrm>
              <a:off x="3925250" y="3578675"/>
              <a:ext cx="321100" cy="271650"/>
            </a:xfrm>
            <a:custGeom>
              <a:rect b="b" l="l" r="r" t="t"/>
              <a:pathLst>
                <a:path extrusionOk="0" h="10866" w="12844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8"/>
            <p:cNvSpPr/>
            <p:nvPr/>
          </p:nvSpPr>
          <p:spPr>
            <a:xfrm>
              <a:off x="3925250" y="3483250"/>
              <a:ext cx="415825" cy="121225"/>
            </a:xfrm>
            <a:custGeom>
              <a:rect b="b" l="l" r="r" t="t"/>
              <a:pathLst>
                <a:path extrusionOk="0" h="4849" w="16633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3655725" y="3261075"/>
              <a:ext cx="788425" cy="862950"/>
            </a:xfrm>
            <a:custGeom>
              <a:rect b="b" l="l" r="r" t="t"/>
              <a:pathLst>
                <a:path extrusionOk="0" h="34518" w="31537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3655725" y="3261075"/>
              <a:ext cx="788425" cy="862950"/>
            </a:xfrm>
            <a:custGeom>
              <a:rect b="b" l="l" r="r" t="t"/>
              <a:pathLst>
                <a:path extrusionOk="0" fill="none" h="34518" w="31537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3925250" y="3483250"/>
              <a:ext cx="311350" cy="341300"/>
            </a:xfrm>
            <a:custGeom>
              <a:rect b="b" l="l" r="r" t="t"/>
              <a:pathLst>
                <a:path extrusionOk="0" fill="none" h="13652" w="12454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4203150" y="3261075"/>
              <a:ext cx="345475" cy="888725"/>
            </a:xfrm>
            <a:custGeom>
              <a:rect b="b" l="l" r="r" t="t"/>
              <a:pathLst>
                <a:path extrusionOk="0" h="35549" w="13819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7" name="Google Shape;1067;p18"/>
          <p:cNvGrpSpPr/>
          <p:nvPr/>
        </p:nvGrpSpPr>
        <p:grpSpPr>
          <a:xfrm rot="2085203">
            <a:off x="-435031" y="-82495"/>
            <a:ext cx="1198514" cy="1244002"/>
            <a:chOff x="238125" y="3112025"/>
            <a:chExt cx="716000" cy="743175"/>
          </a:xfrm>
        </p:grpSpPr>
        <p:sp>
          <p:nvSpPr>
            <p:cNvPr id="1068" name="Google Shape;1068;p18"/>
            <p:cNvSpPr/>
            <p:nvPr/>
          </p:nvSpPr>
          <p:spPr>
            <a:xfrm>
              <a:off x="238125" y="3184475"/>
              <a:ext cx="589225" cy="670725"/>
            </a:xfrm>
            <a:custGeom>
              <a:rect b="b" l="l" r="r" t="t"/>
              <a:pathLst>
                <a:path extrusionOk="0" h="26829" w="23569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238125" y="3112025"/>
              <a:ext cx="716000" cy="218025"/>
            </a:xfrm>
            <a:custGeom>
              <a:rect b="b" l="l" r="r" t="t"/>
              <a:pathLst>
                <a:path extrusionOk="0" h="8721" w="2864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582875" y="3257600"/>
              <a:ext cx="371250" cy="597600"/>
            </a:xfrm>
            <a:custGeom>
              <a:rect b="b" l="l" r="r" t="t"/>
              <a:pathLst>
                <a:path extrusionOk="0" h="23904" w="1485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1" name="Google Shape;1071;p18"/>
          <p:cNvGrpSpPr/>
          <p:nvPr/>
        </p:nvGrpSpPr>
        <p:grpSpPr>
          <a:xfrm flipH="1">
            <a:off x="1330519" y="195050"/>
            <a:ext cx="378900" cy="472250"/>
            <a:chOff x="2459875" y="3181675"/>
            <a:chExt cx="378900" cy="472250"/>
          </a:xfrm>
        </p:grpSpPr>
        <p:sp>
          <p:nvSpPr>
            <p:cNvPr id="1072" name="Google Shape;1072;p18"/>
            <p:cNvSpPr/>
            <p:nvPr/>
          </p:nvSpPr>
          <p:spPr>
            <a:xfrm>
              <a:off x="2459875" y="3188650"/>
              <a:ext cx="289050" cy="465275"/>
            </a:xfrm>
            <a:custGeom>
              <a:rect b="b" l="l" r="r" t="t"/>
              <a:pathLst>
                <a:path extrusionOk="0" h="18611" w="11562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2459875" y="3181675"/>
              <a:ext cx="378900" cy="244500"/>
            </a:xfrm>
            <a:custGeom>
              <a:rect b="b" l="l" r="r" t="t"/>
              <a:pathLst>
                <a:path extrusionOk="0" h="9780" w="15156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2473100" y="3419875"/>
              <a:ext cx="365675" cy="234050"/>
            </a:xfrm>
            <a:custGeom>
              <a:rect b="b" l="l" r="r" t="t"/>
              <a:pathLst>
                <a:path extrusionOk="0" h="9362" w="14627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5" name="Google Shape;1075;p18"/>
          <p:cNvSpPr/>
          <p:nvPr/>
        </p:nvSpPr>
        <p:spPr>
          <a:xfrm flipH="1" rot="1005388">
            <a:off x="1240329" y="10172"/>
            <a:ext cx="489066" cy="422258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6" name="Google Shape;1076;p18"/>
          <p:cNvGrpSpPr/>
          <p:nvPr/>
        </p:nvGrpSpPr>
        <p:grpSpPr>
          <a:xfrm>
            <a:off x="176450" y="4439275"/>
            <a:ext cx="378900" cy="472250"/>
            <a:chOff x="2459875" y="3181675"/>
            <a:chExt cx="378900" cy="472250"/>
          </a:xfrm>
        </p:grpSpPr>
        <p:sp>
          <p:nvSpPr>
            <p:cNvPr id="1077" name="Google Shape;1077;p18"/>
            <p:cNvSpPr/>
            <p:nvPr/>
          </p:nvSpPr>
          <p:spPr>
            <a:xfrm>
              <a:off x="2459875" y="3188650"/>
              <a:ext cx="289050" cy="465275"/>
            </a:xfrm>
            <a:custGeom>
              <a:rect b="b" l="l" r="r" t="t"/>
              <a:pathLst>
                <a:path extrusionOk="0" h="18611" w="11562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8"/>
            <p:cNvSpPr/>
            <p:nvPr/>
          </p:nvSpPr>
          <p:spPr>
            <a:xfrm>
              <a:off x="2459875" y="3181675"/>
              <a:ext cx="378900" cy="244500"/>
            </a:xfrm>
            <a:custGeom>
              <a:rect b="b" l="l" r="r" t="t"/>
              <a:pathLst>
                <a:path extrusionOk="0" h="9780" w="15156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8"/>
            <p:cNvSpPr/>
            <p:nvPr/>
          </p:nvSpPr>
          <p:spPr>
            <a:xfrm>
              <a:off x="2473100" y="3419875"/>
              <a:ext cx="365675" cy="234050"/>
            </a:xfrm>
            <a:custGeom>
              <a:rect b="b" l="l" r="r" t="t"/>
              <a:pathLst>
                <a:path extrusionOk="0" h="9362" w="14627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6"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19"/>
          <p:cNvSpPr txBox="1"/>
          <p:nvPr>
            <p:ph idx="1" type="subTitle"/>
          </p:nvPr>
        </p:nvSpPr>
        <p:spPr>
          <a:xfrm>
            <a:off x="837050" y="2553592"/>
            <a:ext cx="3657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082" name="Google Shape;1082;p19"/>
          <p:cNvSpPr txBox="1"/>
          <p:nvPr>
            <p:ph type="title"/>
          </p:nvPr>
        </p:nvSpPr>
        <p:spPr>
          <a:xfrm>
            <a:off x="2025650" y="1675509"/>
            <a:ext cx="24690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83" name="Google Shape;1083;p19"/>
          <p:cNvGrpSpPr/>
          <p:nvPr/>
        </p:nvGrpSpPr>
        <p:grpSpPr>
          <a:xfrm rot="-6830105">
            <a:off x="-337283" y="-1183265"/>
            <a:ext cx="2289219" cy="3059784"/>
            <a:chOff x="2215325" y="2417050"/>
            <a:chExt cx="2289250" cy="3059825"/>
          </a:xfrm>
        </p:grpSpPr>
        <p:sp>
          <p:nvSpPr>
            <p:cNvPr id="1084" name="Google Shape;1084;p19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h="100600" w="5549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9"/>
            <p:cNvSpPr/>
            <p:nvPr/>
          </p:nvSpPr>
          <p:spPr>
            <a:xfrm>
              <a:off x="3212575" y="3954925"/>
              <a:ext cx="614325" cy="413475"/>
            </a:xfrm>
            <a:custGeom>
              <a:rect b="b" l="l" r="r" t="t"/>
              <a:pathLst>
                <a:path extrusionOk="0" fill="none" h="16539" w="24573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9"/>
            <p:cNvSpPr/>
            <p:nvPr/>
          </p:nvSpPr>
          <p:spPr>
            <a:xfrm>
              <a:off x="3158150" y="3317625"/>
              <a:ext cx="84475" cy="546300"/>
            </a:xfrm>
            <a:custGeom>
              <a:rect b="b" l="l" r="r" t="t"/>
              <a:pathLst>
                <a:path extrusionOk="0" fill="none" h="21852" w="3379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9"/>
            <p:cNvSpPr/>
            <p:nvPr/>
          </p:nvSpPr>
          <p:spPr>
            <a:xfrm>
              <a:off x="3271250" y="3309650"/>
              <a:ext cx="573950" cy="1036700"/>
            </a:xfrm>
            <a:custGeom>
              <a:rect b="b" l="l" r="r" t="t"/>
              <a:pathLst>
                <a:path extrusionOk="0" fill="none" h="41468" w="22958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9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fill="none" h="100600" w="5549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9"/>
            <p:cNvSpPr/>
            <p:nvPr/>
          </p:nvSpPr>
          <p:spPr>
            <a:xfrm>
              <a:off x="2320925" y="4032375"/>
              <a:ext cx="2083675" cy="1359575"/>
            </a:xfrm>
            <a:custGeom>
              <a:rect b="b" l="l" r="r" t="t"/>
              <a:pathLst>
                <a:path extrusionOk="0" h="54383" w="83347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9"/>
            <p:cNvSpPr/>
            <p:nvPr/>
          </p:nvSpPr>
          <p:spPr>
            <a:xfrm>
              <a:off x="3974250" y="5128175"/>
              <a:ext cx="430350" cy="263775"/>
            </a:xfrm>
            <a:custGeom>
              <a:rect b="b" l="l" r="r" t="t"/>
              <a:pathLst>
                <a:path extrusionOk="0" fill="none" h="10551" w="17214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9"/>
            <p:cNvSpPr/>
            <p:nvPr/>
          </p:nvSpPr>
          <p:spPr>
            <a:xfrm>
              <a:off x="2320925" y="4344925"/>
              <a:ext cx="1559000" cy="1042325"/>
            </a:xfrm>
            <a:custGeom>
              <a:rect b="b" l="l" r="r" t="t"/>
              <a:pathLst>
                <a:path extrusionOk="0" fill="none" h="41693" w="6236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9"/>
            <p:cNvSpPr/>
            <p:nvPr/>
          </p:nvSpPr>
          <p:spPr>
            <a:xfrm>
              <a:off x="2855450" y="4032375"/>
              <a:ext cx="1543525" cy="1031075"/>
            </a:xfrm>
            <a:custGeom>
              <a:rect b="b" l="l" r="r" t="t"/>
              <a:pathLst>
                <a:path extrusionOk="0" fill="none" h="41243" w="61741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9"/>
            <p:cNvSpPr/>
            <p:nvPr/>
          </p:nvSpPr>
          <p:spPr>
            <a:xfrm>
              <a:off x="2278675" y="2502925"/>
              <a:ext cx="731650" cy="1786175"/>
            </a:xfrm>
            <a:custGeom>
              <a:rect b="b" l="l" r="r" t="t"/>
              <a:pathLst>
                <a:path extrusionOk="0" h="71447" w="29266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9"/>
            <p:cNvSpPr/>
            <p:nvPr/>
          </p:nvSpPr>
          <p:spPr>
            <a:xfrm>
              <a:off x="2322800" y="4017825"/>
              <a:ext cx="441150" cy="271275"/>
            </a:xfrm>
            <a:custGeom>
              <a:rect b="b" l="l" r="r" t="t"/>
              <a:pathLst>
                <a:path extrusionOk="0" fill="none" h="10851" w="17646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9"/>
            <p:cNvSpPr/>
            <p:nvPr/>
          </p:nvSpPr>
          <p:spPr>
            <a:xfrm>
              <a:off x="2278675" y="2852100"/>
              <a:ext cx="204175" cy="1406025"/>
            </a:xfrm>
            <a:custGeom>
              <a:rect b="b" l="l" r="r" t="t"/>
              <a:pathLst>
                <a:path extrusionOk="0" fill="none" h="56241" w="8167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9"/>
            <p:cNvSpPr/>
            <p:nvPr/>
          </p:nvSpPr>
          <p:spPr>
            <a:xfrm>
              <a:off x="2805700" y="2533900"/>
              <a:ext cx="204625" cy="1403700"/>
            </a:xfrm>
            <a:custGeom>
              <a:rect b="b" l="l" r="r" t="t"/>
              <a:pathLst>
                <a:path extrusionOk="0" fill="none" h="56148" w="8185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9"/>
            <p:cNvSpPr/>
            <p:nvPr/>
          </p:nvSpPr>
          <p:spPr>
            <a:xfrm>
              <a:off x="2535375" y="2502925"/>
              <a:ext cx="430850" cy="264725"/>
            </a:xfrm>
            <a:custGeom>
              <a:rect b="b" l="l" r="r" t="t"/>
              <a:pathLst>
                <a:path extrusionOk="0" fill="none" h="10589" w="17234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9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h="4732" w="4732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9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fill="none" h="4732" w="4732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9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9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9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h="4732" w="4713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9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fill="none" h="4732" w="4713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9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9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9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9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9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h="4713" w="4731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9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fill="none" h="4713" w="4731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9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9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9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9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9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9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6" name="Google Shape;1116;p19"/>
          <p:cNvGrpSpPr/>
          <p:nvPr/>
        </p:nvGrpSpPr>
        <p:grpSpPr>
          <a:xfrm flipH="1" rot="-7723506">
            <a:off x="7988632" y="-108055"/>
            <a:ext cx="1253395" cy="1311066"/>
            <a:chOff x="4385625" y="4289775"/>
            <a:chExt cx="983450" cy="1028700"/>
          </a:xfrm>
        </p:grpSpPr>
        <p:sp>
          <p:nvSpPr>
            <p:cNvPr id="1117" name="Google Shape;1117;p19"/>
            <p:cNvSpPr/>
            <p:nvPr/>
          </p:nvSpPr>
          <p:spPr>
            <a:xfrm>
              <a:off x="4593175" y="4871325"/>
              <a:ext cx="435325" cy="204100"/>
            </a:xfrm>
            <a:custGeom>
              <a:rect b="b" l="l" r="r" t="t"/>
              <a:pathLst>
                <a:path extrusionOk="0" h="8164" w="17413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9"/>
            <p:cNvSpPr/>
            <p:nvPr/>
          </p:nvSpPr>
          <p:spPr>
            <a:xfrm>
              <a:off x="4593175" y="4610850"/>
              <a:ext cx="126075" cy="464575"/>
            </a:xfrm>
            <a:custGeom>
              <a:rect b="b" l="l" r="r" t="t"/>
              <a:pathLst>
                <a:path extrusionOk="0" h="18583" w="5043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9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h="37304" w="36246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9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fill="none" h="37304" w="36246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9"/>
            <p:cNvSpPr/>
            <p:nvPr/>
          </p:nvSpPr>
          <p:spPr>
            <a:xfrm>
              <a:off x="4593175" y="4706950"/>
              <a:ext cx="358025" cy="368475"/>
            </a:xfrm>
            <a:custGeom>
              <a:rect b="b" l="l" r="r" t="t"/>
              <a:pathLst>
                <a:path extrusionOk="0" fill="none" h="14739" w="14321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9"/>
            <p:cNvSpPr/>
            <p:nvPr/>
          </p:nvSpPr>
          <p:spPr>
            <a:xfrm>
              <a:off x="4510300" y="4289775"/>
              <a:ext cx="858775" cy="755700"/>
            </a:xfrm>
            <a:custGeom>
              <a:rect b="b" l="l" r="r" t="t"/>
              <a:pathLst>
                <a:path extrusionOk="0" h="30228" w="34351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3" name="Google Shape;1123;p19"/>
          <p:cNvSpPr/>
          <p:nvPr/>
        </p:nvSpPr>
        <p:spPr>
          <a:xfrm rot="-9533728">
            <a:off x="7650184" y="54485"/>
            <a:ext cx="902323" cy="780091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4" name="Google Shape;1124;p19"/>
          <p:cNvGrpSpPr/>
          <p:nvPr/>
        </p:nvGrpSpPr>
        <p:grpSpPr>
          <a:xfrm rot="10800000">
            <a:off x="7058742" y="409780"/>
            <a:ext cx="481300" cy="473625"/>
            <a:chOff x="1433950" y="3130850"/>
            <a:chExt cx="481300" cy="473625"/>
          </a:xfrm>
        </p:grpSpPr>
        <p:sp>
          <p:nvSpPr>
            <p:cNvPr id="1125" name="Google Shape;1125;p19"/>
            <p:cNvSpPr/>
            <p:nvPr/>
          </p:nvSpPr>
          <p:spPr>
            <a:xfrm>
              <a:off x="1576050" y="3424750"/>
              <a:ext cx="223575" cy="64800"/>
            </a:xfrm>
            <a:custGeom>
              <a:rect b="b" l="l" r="r" t="t"/>
              <a:pathLst>
                <a:path extrusionOk="0" h="2592" w="8943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9"/>
            <p:cNvSpPr/>
            <p:nvPr/>
          </p:nvSpPr>
          <p:spPr>
            <a:xfrm>
              <a:off x="1576050" y="3290325"/>
              <a:ext cx="165075" cy="153250"/>
            </a:xfrm>
            <a:custGeom>
              <a:rect b="b" l="l" r="r" t="t"/>
              <a:pathLst>
                <a:path extrusionOk="0" h="6130" w="6603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9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h="18193" w="17079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9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fill="none" h="18193" w="17079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9"/>
            <p:cNvSpPr/>
            <p:nvPr/>
          </p:nvSpPr>
          <p:spPr>
            <a:xfrm>
              <a:off x="1576050" y="3309825"/>
              <a:ext cx="169250" cy="179725"/>
            </a:xfrm>
            <a:custGeom>
              <a:rect b="b" l="l" r="r" t="t"/>
              <a:pathLst>
                <a:path extrusionOk="0" fill="none" h="7189" w="677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9"/>
            <p:cNvSpPr/>
            <p:nvPr/>
          </p:nvSpPr>
          <p:spPr>
            <a:xfrm>
              <a:off x="1713950" y="3130850"/>
              <a:ext cx="201300" cy="473625"/>
            </a:xfrm>
            <a:custGeom>
              <a:rect b="b" l="l" r="r" t="t"/>
              <a:pathLst>
                <a:path extrusionOk="0" h="18945" w="8052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7"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20"/>
          <p:cNvSpPr txBox="1"/>
          <p:nvPr>
            <p:ph idx="1" type="subTitle"/>
          </p:nvPr>
        </p:nvSpPr>
        <p:spPr>
          <a:xfrm>
            <a:off x="4723250" y="2553592"/>
            <a:ext cx="3657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33" name="Google Shape;1133;p20"/>
          <p:cNvSpPr txBox="1"/>
          <p:nvPr>
            <p:ph type="title"/>
          </p:nvPr>
        </p:nvSpPr>
        <p:spPr>
          <a:xfrm>
            <a:off x="4723250" y="1675500"/>
            <a:ext cx="21516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34" name="Google Shape;1134;p20"/>
          <p:cNvGrpSpPr/>
          <p:nvPr/>
        </p:nvGrpSpPr>
        <p:grpSpPr>
          <a:xfrm flipH="1" rot="6830105">
            <a:off x="7198037" y="-1183265"/>
            <a:ext cx="2289219" cy="3059784"/>
            <a:chOff x="2215325" y="2417050"/>
            <a:chExt cx="2289250" cy="3059825"/>
          </a:xfrm>
        </p:grpSpPr>
        <p:sp>
          <p:nvSpPr>
            <p:cNvPr id="1135" name="Google Shape;1135;p20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h="100600" w="5549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0"/>
            <p:cNvSpPr/>
            <p:nvPr/>
          </p:nvSpPr>
          <p:spPr>
            <a:xfrm>
              <a:off x="3212575" y="3954925"/>
              <a:ext cx="614325" cy="413475"/>
            </a:xfrm>
            <a:custGeom>
              <a:rect b="b" l="l" r="r" t="t"/>
              <a:pathLst>
                <a:path extrusionOk="0" fill="none" h="16539" w="24573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0"/>
            <p:cNvSpPr/>
            <p:nvPr/>
          </p:nvSpPr>
          <p:spPr>
            <a:xfrm>
              <a:off x="3158150" y="3317625"/>
              <a:ext cx="84475" cy="546300"/>
            </a:xfrm>
            <a:custGeom>
              <a:rect b="b" l="l" r="r" t="t"/>
              <a:pathLst>
                <a:path extrusionOk="0" fill="none" h="21852" w="3379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0"/>
            <p:cNvSpPr/>
            <p:nvPr/>
          </p:nvSpPr>
          <p:spPr>
            <a:xfrm>
              <a:off x="3271250" y="3309650"/>
              <a:ext cx="573950" cy="1036700"/>
            </a:xfrm>
            <a:custGeom>
              <a:rect b="b" l="l" r="r" t="t"/>
              <a:pathLst>
                <a:path extrusionOk="0" fill="none" h="41468" w="22958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0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fill="none" h="100600" w="5549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0"/>
            <p:cNvSpPr/>
            <p:nvPr/>
          </p:nvSpPr>
          <p:spPr>
            <a:xfrm>
              <a:off x="2320925" y="4032375"/>
              <a:ext cx="2083675" cy="1359575"/>
            </a:xfrm>
            <a:custGeom>
              <a:rect b="b" l="l" r="r" t="t"/>
              <a:pathLst>
                <a:path extrusionOk="0" h="54383" w="83347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0"/>
            <p:cNvSpPr/>
            <p:nvPr/>
          </p:nvSpPr>
          <p:spPr>
            <a:xfrm>
              <a:off x="3974250" y="5128175"/>
              <a:ext cx="430350" cy="263775"/>
            </a:xfrm>
            <a:custGeom>
              <a:rect b="b" l="l" r="r" t="t"/>
              <a:pathLst>
                <a:path extrusionOk="0" fill="none" h="10551" w="17214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0"/>
            <p:cNvSpPr/>
            <p:nvPr/>
          </p:nvSpPr>
          <p:spPr>
            <a:xfrm>
              <a:off x="2320925" y="4344925"/>
              <a:ext cx="1559000" cy="1042325"/>
            </a:xfrm>
            <a:custGeom>
              <a:rect b="b" l="l" r="r" t="t"/>
              <a:pathLst>
                <a:path extrusionOk="0" fill="none" h="41693" w="6236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0"/>
            <p:cNvSpPr/>
            <p:nvPr/>
          </p:nvSpPr>
          <p:spPr>
            <a:xfrm>
              <a:off x="2855450" y="4032375"/>
              <a:ext cx="1543525" cy="1031075"/>
            </a:xfrm>
            <a:custGeom>
              <a:rect b="b" l="l" r="r" t="t"/>
              <a:pathLst>
                <a:path extrusionOk="0" fill="none" h="41243" w="61741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0"/>
            <p:cNvSpPr/>
            <p:nvPr/>
          </p:nvSpPr>
          <p:spPr>
            <a:xfrm>
              <a:off x="2278675" y="2502925"/>
              <a:ext cx="731650" cy="1786175"/>
            </a:xfrm>
            <a:custGeom>
              <a:rect b="b" l="l" r="r" t="t"/>
              <a:pathLst>
                <a:path extrusionOk="0" h="71447" w="29266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0"/>
            <p:cNvSpPr/>
            <p:nvPr/>
          </p:nvSpPr>
          <p:spPr>
            <a:xfrm>
              <a:off x="2322800" y="4017825"/>
              <a:ext cx="441150" cy="271275"/>
            </a:xfrm>
            <a:custGeom>
              <a:rect b="b" l="l" r="r" t="t"/>
              <a:pathLst>
                <a:path extrusionOk="0" fill="none" h="10851" w="17646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0"/>
            <p:cNvSpPr/>
            <p:nvPr/>
          </p:nvSpPr>
          <p:spPr>
            <a:xfrm>
              <a:off x="2278675" y="2852100"/>
              <a:ext cx="204175" cy="1406025"/>
            </a:xfrm>
            <a:custGeom>
              <a:rect b="b" l="l" r="r" t="t"/>
              <a:pathLst>
                <a:path extrusionOk="0" fill="none" h="56241" w="8167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0"/>
            <p:cNvSpPr/>
            <p:nvPr/>
          </p:nvSpPr>
          <p:spPr>
            <a:xfrm>
              <a:off x="2805700" y="2533900"/>
              <a:ext cx="204625" cy="1403700"/>
            </a:xfrm>
            <a:custGeom>
              <a:rect b="b" l="l" r="r" t="t"/>
              <a:pathLst>
                <a:path extrusionOk="0" fill="none" h="56148" w="8185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0"/>
            <p:cNvSpPr/>
            <p:nvPr/>
          </p:nvSpPr>
          <p:spPr>
            <a:xfrm>
              <a:off x="2535375" y="2502925"/>
              <a:ext cx="430850" cy="264725"/>
            </a:xfrm>
            <a:custGeom>
              <a:rect b="b" l="l" r="r" t="t"/>
              <a:pathLst>
                <a:path extrusionOk="0" fill="none" h="10589" w="17234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0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h="4732" w="4732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0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fill="none" h="4732" w="4732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0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0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h="4732" w="4713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0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fill="none" h="4732" w="4713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0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0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h="4713" w="4731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0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fill="none" h="4713" w="4731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7" name="Google Shape;1167;p20"/>
          <p:cNvGrpSpPr/>
          <p:nvPr/>
        </p:nvGrpSpPr>
        <p:grpSpPr>
          <a:xfrm rot="7723506">
            <a:off x="-92055" y="-108055"/>
            <a:ext cx="1253395" cy="1311066"/>
            <a:chOff x="4385625" y="4289775"/>
            <a:chExt cx="983450" cy="1028700"/>
          </a:xfrm>
        </p:grpSpPr>
        <p:sp>
          <p:nvSpPr>
            <p:cNvPr id="1168" name="Google Shape;1168;p20"/>
            <p:cNvSpPr/>
            <p:nvPr/>
          </p:nvSpPr>
          <p:spPr>
            <a:xfrm>
              <a:off x="4593175" y="4871325"/>
              <a:ext cx="435325" cy="204100"/>
            </a:xfrm>
            <a:custGeom>
              <a:rect b="b" l="l" r="r" t="t"/>
              <a:pathLst>
                <a:path extrusionOk="0" h="8164" w="17413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0"/>
            <p:cNvSpPr/>
            <p:nvPr/>
          </p:nvSpPr>
          <p:spPr>
            <a:xfrm>
              <a:off x="4593175" y="4610850"/>
              <a:ext cx="126075" cy="464575"/>
            </a:xfrm>
            <a:custGeom>
              <a:rect b="b" l="l" r="r" t="t"/>
              <a:pathLst>
                <a:path extrusionOk="0" h="18583" w="5043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0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h="37304" w="36246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0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fill="none" h="37304" w="36246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0"/>
            <p:cNvSpPr/>
            <p:nvPr/>
          </p:nvSpPr>
          <p:spPr>
            <a:xfrm>
              <a:off x="4593175" y="4706950"/>
              <a:ext cx="358025" cy="368475"/>
            </a:xfrm>
            <a:custGeom>
              <a:rect b="b" l="l" r="r" t="t"/>
              <a:pathLst>
                <a:path extrusionOk="0" fill="none" h="14739" w="14321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0"/>
            <p:cNvSpPr/>
            <p:nvPr/>
          </p:nvSpPr>
          <p:spPr>
            <a:xfrm>
              <a:off x="4510300" y="4289775"/>
              <a:ext cx="858775" cy="755700"/>
            </a:xfrm>
            <a:custGeom>
              <a:rect b="b" l="l" r="r" t="t"/>
              <a:pathLst>
                <a:path extrusionOk="0" h="30228" w="34351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4" name="Google Shape;1174;p20"/>
          <p:cNvSpPr/>
          <p:nvPr/>
        </p:nvSpPr>
        <p:spPr>
          <a:xfrm flipH="1" rot="9533728">
            <a:off x="597465" y="54485"/>
            <a:ext cx="902323" cy="780091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5" name="Google Shape;1175;p20"/>
          <p:cNvGrpSpPr/>
          <p:nvPr/>
        </p:nvGrpSpPr>
        <p:grpSpPr>
          <a:xfrm flipH="1" rot="10800000">
            <a:off x="1609930" y="409780"/>
            <a:ext cx="481300" cy="473625"/>
            <a:chOff x="1433950" y="3130850"/>
            <a:chExt cx="481300" cy="473625"/>
          </a:xfrm>
        </p:grpSpPr>
        <p:sp>
          <p:nvSpPr>
            <p:cNvPr id="1176" name="Google Shape;1176;p20"/>
            <p:cNvSpPr/>
            <p:nvPr/>
          </p:nvSpPr>
          <p:spPr>
            <a:xfrm>
              <a:off x="1576050" y="3424750"/>
              <a:ext cx="223575" cy="64800"/>
            </a:xfrm>
            <a:custGeom>
              <a:rect b="b" l="l" r="r" t="t"/>
              <a:pathLst>
                <a:path extrusionOk="0" h="2592" w="8943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0"/>
            <p:cNvSpPr/>
            <p:nvPr/>
          </p:nvSpPr>
          <p:spPr>
            <a:xfrm>
              <a:off x="1576050" y="3290325"/>
              <a:ext cx="165075" cy="153250"/>
            </a:xfrm>
            <a:custGeom>
              <a:rect b="b" l="l" r="r" t="t"/>
              <a:pathLst>
                <a:path extrusionOk="0" h="6130" w="6603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0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h="18193" w="17079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0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fill="none" h="18193" w="17079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0"/>
            <p:cNvSpPr/>
            <p:nvPr/>
          </p:nvSpPr>
          <p:spPr>
            <a:xfrm>
              <a:off x="1576050" y="3309825"/>
              <a:ext cx="169250" cy="179725"/>
            </a:xfrm>
            <a:custGeom>
              <a:rect b="b" l="l" r="r" t="t"/>
              <a:pathLst>
                <a:path extrusionOk="0" fill="none" h="7189" w="677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0"/>
            <p:cNvSpPr/>
            <p:nvPr/>
          </p:nvSpPr>
          <p:spPr>
            <a:xfrm>
              <a:off x="1713950" y="3130850"/>
              <a:ext cx="201300" cy="473625"/>
            </a:xfrm>
            <a:custGeom>
              <a:rect b="b" l="l" r="r" t="t"/>
              <a:pathLst>
                <a:path extrusionOk="0" h="18945" w="8052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2057400" y="2728989"/>
            <a:ext cx="50292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6" name="Google Shape;126;p3"/>
          <p:cNvSpPr txBox="1"/>
          <p:nvPr>
            <p:ph idx="1" type="subTitle"/>
          </p:nvPr>
        </p:nvSpPr>
        <p:spPr>
          <a:xfrm>
            <a:off x="3037200" y="3339369"/>
            <a:ext cx="30696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" name="Google Shape;127;p3"/>
          <p:cNvSpPr txBox="1"/>
          <p:nvPr>
            <p:ph hasCustomPrompt="1" idx="2" type="title"/>
          </p:nvPr>
        </p:nvSpPr>
        <p:spPr>
          <a:xfrm>
            <a:off x="4027950" y="1640631"/>
            <a:ext cx="10881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8" name="Google Shape;128;p3"/>
          <p:cNvGrpSpPr/>
          <p:nvPr/>
        </p:nvGrpSpPr>
        <p:grpSpPr>
          <a:xfrm flipH="1" rot="-7723506">
            <a:off x="8141032" y="3154218"/>
            <a:ext cx="1253395" cy="1311066"/>
            <a:chOff x="4385625" y="4289775"/>
            <a:chExt cx="983450" cy="1028700"/>
          </a:xfrm>
        </p:grpSpPr>
        <p:sp>
          <p:nvSpPr>
            <p:cNvPr id="129" name="Google Shape;129;p3"/>
            <p:cNvSpPr/>
            <p:nvPr/>
          </p:nvSpPr>
          <p:spPr>
            <a:xfrm>
              <a:off x="4593175" y="4871325"/>
              <a:ext cx="435325" cy="204100"/>
            </a:xfrm>
            <a:custGeom>
              <a:rect b="b" l="l" r="r" t="t"/>
              <a:pathLst>
                <a:path extrusionOk="0" h="8164" w="17413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593175" y="4610850"/>
              <a:ext cx="126075" cy="464575"/>
            </a:xfrm>
            <a:custGeom>
              <a:rect b="b" l="l" r="r" t="t"/>
              <a:pathLst>
                <a:path extrusionOk="0" h="18583" w="5043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h="37304" w="36246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fill="none" h="37304" w="36246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593175" y="4706950"/>
              <a:ext cx="358025" cy="368475"/>
            </a:xfrm>
            <a:custGeom>
              <a:rect b="b" l="l" r="r" t="t"/>
              <a:pathLst>
                <a:path extrusionOk="0" fill="none" h="14739" w="14321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510300" y="4289775"/>
              <a:ext cx="858775" cy="755700"/>
            </a:xfrm>
            <a:custGeom>
              <a:rect b="b" l="l" r="r" t="t"/>
              <a:pathLst>
                <a:path extrusionOk="0" h="30228" w="34351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3"/>
          <p:cNvSpPr/>
          <p:nvPr/>
        </p:nvSpPr>
        <p:spPr>
          <a:xfrm rot="-9533728">
            <a:off x="7802584" y="3316759"/>
            <a:ext cx="902323" cy="780091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3"/>
          <p:cNvGrpSpPr/>
          <p:nvPr/>
        </p:nvGrpSpPr>
        <p:grpSpPr>
          <a:xfrm rot="10800000">
            <a:off x="7211142" y="3672054"/>
            <a:ext cx="481300" cy="473625"/>
            <a:chOff x="1433950" y="3130850"/>
            <a:chExt cx="481300" cy="473625"/>
          </a:xfrm>
        </p:grpSpPr>
        <p:sp>
          <p:nvSpPr>
            <p:cNvPr id="137" name="Google Shape;137;p3"/>
            <p:cNvSpPr/>
            <p:nvPr/>
          </p:nvSpPr>
          <p:spPr>
            <a:xfrm>
              <a:off x="1576050" y="3424750"/>
              <a:ext cx="223575" cy="64800"/>
            </a:xfrm>
            <a:custGeom>
              <a:rect b="b" l="l" r="r" t="t"/>
              <a:pathLst>
                <a:path extrusionOk="0" h="2592" w="8943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576050" y="3290325"/>
              <a:ext cx="165075" cy="153250"/>
            </a:xfrm>
            <a:custGeom>
              <a:rect b="b" l="l" r="r" t="t"/>
              <a:pathLst>
                <a:path extrusionOk="0" h="6130" w="6603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h="18193" w="17079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fill="none" h="18193" w="17079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576050" y="3309825"/>
              <a:ext cx="169250" cy="179725"/>
            </a:xfrm>
            <a:custGeom>
              <a:rect b="b" l="l" r="r" t="t"/>
              <a:pathLst>
                <a:path extrusionOk="0" fill="none" h="7189" w="677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713950" y="3130850"/>
              <a:ext cx="201300" cy="473625"/>
            </a:xfrm>
            <a:custGeom>
              <a:rect b="b" l="l" r="r" t="t"/>
              <a:pathLst>
                <a:path extrusionOk="0" h="18945" w="8052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3"/>
          <p:cNvGrpSpPr/>
          <p:nvPr/>
        </p:nvGrpSpPr>
        <p:grpSpPr>
          <a:xfrm rot="10800000">
            <a:off x="7642642" y="4401791"/>
            <a:ext cx="892900" cy="888725"/>
            <a:chOff x="3655725" y="3261075"/>
            <a:chExt cx="892900" cy="888725"/>
          </a:xfrm>
        </p:grpSpPr>
        <p:sp>
          <p:nvSpPr>
            <p:cNvPr id="144" name="Google Shape;144;p3"/>
            <p:cNvSpPr/>
            <p:nvPr/>
          </p:nvSpPr>
          <p:spPr>
            <a:xfrm>
              <a:off x="3925250" y="3578675"/>
              <a:ext cx="321100" cy="271650"/>
            </a:xfrm>
            <a:custGeom>
              <a:rect b="b" l="l" r="r" t="t"/>
              <a:pathLst>
                <a:path extrusionOk="0" h="10866" w="12844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925250" y="3483250"/>
              <a:ext cx="415825" cy="121225"/>
            </a:xfrm>
            <a:custGeom>
              <a:rect b="b" l="l" r="r" t="t"/>
              <a:pathLst>
                <a:path extrusionOk="0" h="4849" w="16633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655725" y="3261075"/>
              <a:ext cx="788425" cy="862950"/>
            </a:xfrm>
            <a:custGeom>
              <a:rect b="b" l="l" r="r" t="t"/>
              <a:pathLst>
                <a:path extrusionOk="0" h="34518" w="31537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655725" y="3261075"/>
              <a:ext cx="788425" cy="862950"/>
            </a:xfrm>
            <a:custGeom>
              <a:rect b="b" l="l" r="r" t="t"/>
              <a:pathLst>
                <a:path extrusionOk="0" fill="none" h="34518" w="31537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925250" y="3483250"/>
              <a:ext cx="311350" cy="341300"/>
            </a:xfrm>
            <a:custGeom>
              <a:rect b="b" l="l" r="r" t="t"/>
              <a:pathLst>
                <a:path extrusionOk="0" fill="none" h="13652" w="12454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203150" y="3261075"/>
              <a:ext cx="345475" cy="888725"/>
            </a:xfrm>
            <a:custGeom>
              <a:rect b="b" l="l" r="r" t="t"/>
              <a:pathLst>
                <a:path extrusionOk="0" h="35549" w="13819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3"/>
          <p:cNvGrpSpPr/>
          <p:nvPr/>
        </p:nvGrpSpPr>
        <p:grpSpPr>
          <a:xfrm flipH="1" rot="3076494">
            <a:off x="-303535" y="-214130"/>
            <a:ext cx="1253395" cy="1311066"/>
            <a:chOff x="4385625" y="4289775"/>
            <a:chExt cx="983450" cy="1028700"/>
          </a:xfrm>
        </p:grpSpPr>
        <p:sp>
          <p:nvSpPr>
            <p:cNvPr id="151" name="Google Shape;151;p3"/>
            <p:cNvSpPr/>
            <p:nvPr/>
          </p:nvSpPr>
          <p:spPr>
            <a:xfrm>
              <a:off x="4593175" y="4871325"/>
              <a:ext cx="435325" cy="204100"/>
            </a:xfrm>
            <a:custGeom>
              <a:rect b="b" l="l" r="r" t="t"/>
              <a:pathLst>
                <a:path extrusionOk="0" h="8164" w="17413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593175" y="4610850"/>
              <a:ext cx="126075" cy="464575"/>
            </a:xfrm>
            <a:custGeom>
              <a:rect b="b" l="l" r="r" t="t"/>
              <a:pathLst>
                <a:path extrusionOk="0" h="18583" w="5043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h="37304" w="36246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fill="none" h="37304" w="36246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593175" y="4706950"/>
              <a:ext cx="358025" cy="368475"/>
            </a:xfrm>
            <a:custGeom>
              <a:rect b="b" l="l" r="r" t="t"/>
              <a:pathLst>
                <a:path extrusionOk="0" fill="none" h="14739" w="14321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510300" y="4289775"/>
              <a:ext cx="858775" cy="755700"/>
            </a:xfrm>
            <a:custGeom>
              <a:rect b="b" l="l" r="r" t="t"/>
              <a:pathLst>
                <a:path extrusionOk="0" h="30228" w="34351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3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3"/>
          <p:cNvGrpSpPr/>
          <p:nvPr/>
        </p:nvGrpSpPr>
        <p:grpSpPr>
          <a:xfrm>
            <a:off x="1398450" y="105475"/>
            <a:ext cx="481300" cy="473625"/>
            <a:chOff x="1433950" y="3130850"/>
            <a:chExt cx="481300" cy="473625"/>
          </a:xfrm>
        </p:grpSpPr>
        <p:sp>
          <p:nvSpPr>
            <p:cNvPr id="159" name="Google Shape;159;p3"/>
            <p:cNvSpPr/>
            <p:nvPr/>
          </p:nvSpPr>
          <p:spPr>
            <a:xfrm>
              <a:off x="1576050" y="3424750"/>
              <a:ext cx="223575" cy="64800"/>
            </a:xfrm>
            <a:custGeom>
              <a:rect b="b" l="l" r="r" t="t"/>
              <a:pathLst>
                <a:path extrusionOk="0" h="2592" w="8943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576050" y="3290325"/>
              <a:ext cx="165075" cy="153250"/>
            </a:xfrm>
            <a:custGeom>
              <a:rect b="b" l="l" r="r" t="t"/>
              <a:pathLst>
                <a:path extrusionOk="0" h="6130" w="6603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h="18193" w="17079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fill="none" h="18193" w="17079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576050" y="3309825"/>
              <a:ext cx="169250" cy="179725"/>
            </a:xfrm>
            <a:custGeom>
              <a:rect b="b" l="l" r="r" t="t"/>
              <a:pathLst>
                <a:path extrusionOk="0" fill="none" h="7189" w="677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713950" y="3130850"/>
              <a:ext cx="201300" cy="473625"/>
            </a:xfrm>
            <a:custGeom>
              <a:rect b="b" l="l" r="r" t="t"/>
              <a:pathLst>
                <a:path extrusionOk="0" h="18945" w="8052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555350" y="-1039362"/>
            <a:ext cx="892900" cy="888725"/>
            <a:chOff x="3655725" y="3261075"/>
            <a:chExt cx="892900" cy="888725"/>
          </a:xfrm>
        </p:grpSpPr>
        <p:sp>
          <p:nvSpPr>
            <p:cNvPr id="166" name="Google Shape;166;p3"/>
            <p:cNvSpPr/>
            <p:nvPr/>
          </p:nvSpPr>
          <p:spPr>
            <a:xfrm>
              <a:off x="3925250" y="3578675"/>
              <a:ext cx="321100" cy="271650"/>
            </a:xfrm>
            <a:custGeom>
              <a:rect b="b" l="l" r="r" t="t"/>
              <a:pathLst>
                <a:path extrusionOk="0" h="10866" w="12844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925250" y="3483250"/>
              <a:ext cx="415825" cy="121225"/>
            </a:xfrm>
            <a:custGeom>
              <a:rect b="b" l="l" r="r" t="t"/>
              <a:pathLst>
                <a:path extrusionOk="0" h="4849" w="16633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655725" y="3261075"/>
              <a:ext cx="788425" cy="862950"/>
            </a:xfrm>
            <a:custGeom>
              <a:rect b="b" l="l" r="r" t="t"/>
              <a:pathLst>
                <a:path extrusionOk="0" h="34518" w="31537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3655725" y="3261075"/>
              <a:ext cx="788425" cy="862950"/>
            </a:xfrm>
            <a:custGeom>
              <a:rect b="b" l="l" r="r" t="t"/>
              <a:pathLst>
                <a:path extrusionOk="0" fill="none" h="34518" w="31537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3925250" y="3483250"/>
              <a:ext cx="311350" cy="341300"/>
            </a:xfrm>
            <a:custGeom>
              <a:rect b="b" l="l" r="r" t="t"/>
              <a:pathLst>
                <a:path extrusionOk="0" fill="none" h="13652" w="12454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203150" y="3261075"/>
              <a:ext cx="345475" cy="888725"/>
            </a:xfrm>
            <a:custGeom>
              <a:rect b="b" l="l" r="r" t="t"/>
              <a:pathLst>
                <a:path extrusionOk="0" h="35549" w="13819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2_1_1"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21"/>
          <p:cNvSpPr txBox="1"/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4" name="Google Shape;1184;p21"/>
          <p:cNvSpPr txBox="1"/>
          <p:nvPr>
            <p:ph idx="1" type="subTitle"/>
          </p:nvPr>
        </p:nvSpPr>
        <p:spPr>
          <a:xfrm>
            <a:off x="713225" y="1012850"/>
            <a:ext cx="3858900" cy="3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185" name="Google Shape;1185;p21"/>
          <p:cNvSpPr txBox="1"/>
          <p:nvPr>
            <p:ph idx="2" type="subTitle"/>
          </p:nvPr>
        </p:nvSpPr>
        <p:spPr>
          <a:xfrm>
            <a:off x="4572025" y="1012850"/>
            <a:ext cx="3858900" cy="3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1186" name="Google Shape;1186;p21"/>
          <p:cNvGrpSpPr/>
          <p:nvPr/>
        </p:nvGrpSpPr>
        <p:grpSpPr>
          <a:xfrm>
            <a:off x="369750" y="181675"/>
            <a:ext cx="481300" cy="473625"/>
            <a:chOff x="1433950" y="3130850"/>
            <a:chExt cx="481300" cy="473625"/>
          </a:xfrm>
        </p:grpSpPr>
        <p:sp>
          <p:nvSpPr>
            <p:cNvPr id="1187" name="Google Shape;1187;p21"/>
            <p:cNvSpPr/>
            <p:nvPr/>
          </p:nvSpPr>
          <p:spPr>
            <a:xfrm>
              <a:off x="1576050" y="3424750"/>
              <a:ext cx="223575" cy="64800"/>
            </a:xfrm>
            <a:custGeom>
              <a:rect b="b" l="l" r="r" t="t"/>
              <a:pathLst>
                <a:path extrusionOk="0" h="2592" w="8943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1"/>
            <p:cNvSpPr/>
            <p:nvPr/>
          </p:nvSpPr>
          <p:spPr>
            <a:xfrm>
              <a:off x="1576050" y="3290325"/>
              <a:ext cx="165075" cy="153250"/>
            </a:xfrm>
            <a:custGeom>
              <a:rect b="b" l="l" r="r" t="t"/>
              <a:pathLst>
                <a:path extrusionOk="0" h="6130" w="6603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1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h="18193" w="17079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1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fill="none" h="18193" w="17079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1"/>
            <p:cNvSpPr/>
            <p:nvPr/>
          </p:nvSpPr>
          <p:spPr>
            <a:xfrm>
              <a:off x="1576050" y="3309825"/>
              <a:ext cx="169250" cy="179725"/>
            </a:xfrm>
            <a:custGeom>
              <a:rect b="b" l="l" r="r" t="t"/>
              <a:pathLst>
                <a:path extrusionOk="0" fill="none" h="7189" w="677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1"/>
            <p:cNvSpPr/>
            <p:nvPr/>
          </p:nvSpPr>
          <p:spPr>
            <a:xfrm>
              <a:off x="1713950" y="3130850"/>
              <a:ext cx="201300" cy="473625"/>
            </a:xfrm>
            <a:custGeom>
              <a:rect b="b" l="l" r="r" t="t"/>
              <a:pathLst>
                <a:path extrusionOk="0" h="18945" w="8052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3" name="Google Shape;1193;p21"/>
          <p:cNvGrpSpPr/>
          <p:nvPr/>
        </p:nvGrpSpPr>
        <p:grpSpPr>
          <a:xfrm>
            <a:off x="622450" y="-410712"/>
            <a:ext cx="892900" cy="888725"/>
            <a:chOff x="3655725" y="3261075"/>
            <a:chExt cx="892900" cy="888725"/>
          </a:xfrm>
        </p:grpSpPr>
        <p:sp>
          <p:nvSpPr>
            <p:cNvPr id="1194" name="Google Shape;1194;p21"/>
            <p:cNvSpPr/>
            <p:nvPr/>
          </p:nvSpPr>
          <p:spPr>
            <a:xfrm>
              <a:off x="3925250" y="3578675"/>
              <a:ext cx="321100" cy="271650"/>
            </a:xfrm>
            <a:custGeom>
              <a:rect b="b" l="l" r="r" t="t"/>
              <a:pathLst>
                <a:path extrusionOk="0" h="10866" w="12844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1"/>
            <p:cNvSpPr/>
            <p:nvPr/>
          </p:nvSpPr>
          <p:spPr>
            <a:xfrm>
              <a:off x="3925250" y="3483250"/>
              <a:ext cx="415825" cy="121225"/>
            </a:xfrm>
            <a:custGeom>
              <a:rect b="b" l="l" r="r" t="t"/>
              <a:pathLst>
                <a:path extrusionOk="0" h="4849" w="16633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1"/>
            <p:cNvSpPr/>
            <p:nvPr/>
          </p:nvSpPr>
          <p:spPr>
            <a:xfrm>
              <a:off x="3655725" y="3261075"/>
              <a:ext cx="788425" cy="862950"/>
            </a:xfrm>
            <a:custGeom>
              <a:rect b="b" l="l" r="r" t="t"/>
              <a:pathLst>
                <a:path extrusionOk="0" h="34518" w="31537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1"/>
            <p:cNvSpPr/>
            <p:nvPr/>
          </p:nvSpPr>
          <p:spPr>
            <a:xfrm>
              <a:off x="3655725" y="3261075"/>
              <a:ext cx="788425" cy="862950"/>
            </a:xfrm>
            <a:custGeom>
              <a:rect b="b" l="l" r="r" t="t"/>
              <a:pathLst>
                <a:path extrusionOk="0" fill="none" h="34518" w="31537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1"/>
            <p:cNvSpPr/>
            <p:nvPr/>
          </p:nvSpPr>
          <p:spPr>
            <a:xfrm>
              <a:off x="3925250" y="3483250"/>
              <a:ext cx="311350" cy="341300"/>
            </a:xfrm>
            <a:custGeom>
              <a:rect b="b" l="l" r="r" t="t"/>
              <a:pathLst>
                <a:path extrusionOk="0" fill="none" h="13652" w="12454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1"/>
            <p:cNvSpPr/>
            <p:nvPr/>
          </p:nvSpPr>
          <p:spPr>
            <a:xfrm>
              <a:off x="4203150" y="3261075"/>
              <a:ext cx="345475" cy="888725"/>
            </a:xfrm>
            <a:custGeom>
              <a:rect b="b" l="l" r="r" t="t"/>
              <a:pathLst>
                <a:path extrusionOk="0" h="35549" w="13819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0" name="Google Shape;1200;p21"/>
          <p:cNvGrpSpPr/>
          <p:nvPr/>
        </p:nvGrpSpPr>
        <p:grpSpPr>
          <a:xfrm rot="-5400000">
            <a:off x="7520750" y="3198100"/>
            <a:ext cx="2289250" cy="3059825"/>
            <a:chOff x="2215325" y="2417050"/>
            <a:chExt cx="2289250" cy="3059825"/>
          </a:xfrm>
        </p:grpSpPr>
        <p:sp>
          <p:nvSpPr>
            <p:cNvPr id="1201" name="Google Shape;1201;p21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h="100600" w="5549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1"/>
            <p:cNvSpPr/>
            <p:nvPr/>
          </p:nvSpPr>
          <p:spPr>
            <a:xfrm>
              <a:off x="3212575" y="3954925"/>
              <a:ext cx="614325" cy="413475"/>
            </a:xfrm>
            <a:custGeom>
              <a:rect b="b" l="l" r="r" t="t"/>
              <a:pathLst>
                <a:path extrusionOk="0" fill="none" h="16539" w="24573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1"/>
            <p:cNvSpPr/>
            <p:nvPr/>
          </p:nvSpPr>
          <p:spPr>
            <a:xfrm>
              <a:off x="3158150" y="3317625"/>
              <a:ext cx="84475" cy="546300"/>
            </a:xfrm>
            <a:custGeom>
              <a:rect b="b" l="l" r="r" t="t"/>
              <a:pathLst>
                <a:path extrusionOk="0" fill="none" h="21852" w="3379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1"/>
            <p:cNvSpPr/>
            <p:nvPr/>
          </p:nvSpPr>
          <p:spPr>
            <a:xfrm>
              <a:off x="3271250" y="3309650"/>
              <a:ext cx="573950" cy="1036700"/>
            </a:xfrm>
            <a:custGeom>
              <a:rect b="b" l="l" r="r" t="t"/>
              <a:pathLst>
                <a:path extrusionOk="0" fill="none" h="41468" w="22958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1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fill="none" h="100600" w="5549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1"/>
            <p:cNvSpPr/>
            <p:nvPr/>
          </p:nvSpPr>
          <p:spPr>
            <a:xfrm>
              <a:off x="2320925" y="4032375"/>
              <a:ext cx="2083675" cy="1359575"/>
            </a:xfrm>
            <a:custGeom>
              <a:rect b="b" l="l" r="r" t="t"/>
              <a:pathLst>
                <a:path extrusionOk="0" h="54383" w="83347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1"/>
            <p:cNvSpPr/>
            <p:nvPr/>
          </p:nvSpPr>
          <p:spPr>
            <a:xfrm>
              <a:off x="3974250" y="5128175"/>
              <a:ext cx="430350" cy="263775"/>
            </a:xfrm>
            <a:custGeom>
              <a:rect b="b" l="l" r="r" t="t"/>
              <a:pathLst>
                <a:path extrusionOk="0" fill="none" h="10551" w="17214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1"/>
            <p:cNvSpPr/>
            <p:nvPr/>
          </p:nvSpPr>
          <p:spPr>
            <a:xfrm>
              <a:off x="2320925" y="4344925"/>
              <a:ext cx="1559000" cy="1042325"/>
            </a:xfrm>
            <a:custGeom>
              <a:rect b="b" l="l" r="r" t="t"/>
              <a:pathLst>
                <a:path extrusionOk="0" fill="none" h="41693" w="6236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1"/>
            <p:cNvSpPr/>
            <p:nvPr/>
          </p:nvSpPr>
          <p:spPr>
            <a:xfrm>
              <a:off x="2855450" y="4032375"/>
              <a:ext cx="1543525" cy="1031075"/>
            </a:xfrm>
            <a:custGeom>
              <a:rect b="b" l="l" r="r" t="t"/>
              <a:pathLst>
                <a:path extrusionOk="0" fill="none" h="41243" w="61741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1"/>
            <p:cNvSpPr/>
            <p:nvPr/>
          </p:nvSpPr>
          <p:spPr>
            <a:xfrm>
              <a:off x="2278675" y="2502925"/>
              <a:ext cx="731650" cy="1786175"/>
            </a:xfrm>
            <a:custGeom>
              <a:rect b="b" l="l" r="r" t="t"/>
              <a:pathLst>
                <a:path extrusionOk="0" h="71447" w="29266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1"/>
            <p:cNvSpPr/>
            <p:nvPr/>
          </p:nvSpPr>
          <p:spPr>
            <a:xfrm>
              <a:off x="2322800" y="4017825"/>
              <a:ext cx="441150" cy="271275"/>
            </a:xfrm>
            <a:custGeom>
              <a:rect b="b" l="l" r="r" t="t"/>
              <a:pathLst>
                <a:path extrusionOk="0" fill="none" h="10851" w="17646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1"/>
            <p:cNvSpPr/>
            <p:nvPr/>
          </p:nvSpPr>
          <p:spPr>
            <a:xfrm>
              <a:off x="2278675" y="2852100"/>
              <a:ext cx="204175" cy="1406025"/>
            </a:xfrm>
            <a:custGeom>
              <a:rect b="b" l="l" r="r" t="t"/>
              <a:pathLst>
                <a:path extrusionOk="0" fill="none" h="56241" w="8167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1"/>
            <p:cNvSpPr/>
            <p:nvPr/>
          </p:nvSpPr>
          <p:spPr>
            <a:xfrm>
              <a:off x="2805700" y="2533900"/>
              <a:ext cx="204625" cy="1403700"/>
            </a:xfrm>
            <a:custGeom>
              <a:rect b="b" l="l" r="r" t="t"/>
              <a:pathLst>
                <a:path extrusionOk="0" fill="none" h="56148" w="8185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1"/>
            <p:cNvSpPr/>
            <p:nvPr/>
          </p:nvSpPr>
          <p:spPr>
            <a:xfrm>
              <a:off x="2535375" y="2502925"/>
              <a:ext cx="430850" cy="264725"/>
            </a:xfrm>
            <a:custGeom>
              <a:rect b="b" l="l" r="r" t="t"/>
              <a:pathLst>
                <a:path extrusionOk="0" fill="none" h="10589" w="17234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1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h="4732" w="4732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1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fill="none" h="4732" w="4732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1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1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1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h="4732" w="4713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1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fill="none" h="4732" w="4713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1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1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1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1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1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h="4713" w="4731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1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fill="none" h="4713" w="4731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1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1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1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1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1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1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3" name="Google Shape;1233;p21"/>
          <p:cNvGrpSpPr/>
          <p:nvPr/>
        </p:nvGrpSpPr>
        <p:grpSpPr>
          <a:xfrm rot="-2700000">
            <a:off x="8478143" y="1397291"/>
            <a:ext cx="481295" cy="473620"/>
            <a:chOff x="1433950" y="3130850"/>
            <a:chExt cx="481300" cy="473625"/>
          </a:xfrm>
        </p:grpSpPr>
        <p:sp>
          <p:nvSpPr>
            <p:cNvPr id="1234" name="Google Shape;1234;p21"/>
            <p:cNvSpPr/>
            <p:nvPr/>
          </p:nvSpPr>
          <p:spPr>
            <a:xfrm>
              <a:off x="1576050" y="3424750"/>
              <a:ext cx="223575" cy="64800"/>
            </a:xfrm>
            <a:custGeom>
              <a:rect b="b" l="l" r="r" t="t"/>
              <a:pathLst>
                <a:path extrusionOk="0" h="2592" w="8943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1"/>
            <p:cNvSpPr/>
            <p:nvPr/>
          </p:nvSpPr>
          <p:spPr>
            <a:xfrm>
              <a:off x="1576050" y="3290325"/>
              <a:ext cx="165075" cy="153250"/>
            </a:xfrm>
            <a:custGeom>
              <a:rect b="b" l="l" r="r" t="t"/>
              <a:pathLst>
                <a:path extrusionOk="0" h="6130" w="6603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1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h="18193" w="17079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1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fill="none" h="18193" w="17079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1"/>
            <p:cNvSpPr/>
            <p:nvPr/>
          </p:nvSpPr>
          <p:spPr>
            <a:xfrm>
              <a:off x="1576050" y="3309825"/>
              <a:ext cx="169250" cy="179725"/>
            </a:xfrm>
            <a:custGeom>
              <a:rect b="b" l="l" r="r" t="t"/>
              <a:pathLst>
                <a:path extrusionOk="0" fill="none" h="7189" w="677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1"/>
            <p:cNvSpPr/>
            <p:nvPr/>
          </p:nvSpPr>
          <p:spPr>
            <a:xfrm>
              <a:off x="1713950" y="3130850"/>
              <a:ext cx="201300" cy="473625"/>
            </a:xfrm>
            <a:custGeom>
              <a:rect b="b" l="l" r="r" t="t"/>
              <a:pathLst>
                <a:path extrusionOk="0" h="18945" w="8052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0" name="Google Shape;1240;p21"/>
          <p:cNvGrpSpPr/>
          <p:nvPr/>
        </p:nvGrpSpPr>
        <p:grpSpPr>
          <a:xfrm>
            <a:off x="8575100" y="822850"/>
            <a:ext cx="481300" cy="473625"/>
            <a:chOff x="1433950" y="3130850"/>
            <a:chExt cx="481300" cy="473625"/>
          </a:xfrm>
        </p:grpSpPr>
        <p:sp>
          <p:nvSpPr>
            <p:cNvPr id="1241" name="Google Shape;1241;p21"/>
            <p:cNvSpPr/>
            <p:nvPr/>
          </p:nvSpPr>
          <p:spPr>
            <a:xfrm>
              <a:off x="1576050" y="3424750"/>
              <a:ext cx="223575" cy="64800"/>
            </a:xfrm>
            <a:custGeom>
              <a:rect b="b" l="l" r="r" t="t"/>
              <a:pathLst>
                <a:path extrusionOk="0" h="2592" w="8943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1"/>
            <p:cNvSpPr/>
            <p:nvPr/>
          </p:nvSpPr>
          <p:spPr>
            <a:xfrm>
              <a:off x="1576050" y="3290325"/>
              <a:ext cx="165075" cy="153250"/>
            </a:xfrm>
            <a:custGeom>
              <a:rect b="b" l="l" r="r" t="t"/>
              <a:pathLst>
                <a:path extrusionOk="0" h="6130" w="6603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1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h="18193" w="17079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1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fill="none" h="18193" w="17079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1"/>
            <p:cNvSpPr/>
            <p:nvPr/>
          </p:nvSpPr>
          <p:spPr>
            <a:xfrm>
              <a:off x="1576050" y="3309825"/>
              <a:ext cx="169250" cy="179725"/>
            </a:xfrm>
            <a:custGeom>
              <a:rect b="b" l="l" r="r" t="t"/>
              <a:pathLst>
                <a:path extrusionOk="0" fill="none" h="7189" w="677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1"/>
            <p:cNvSpPr/>
            <p:nvPr/>
          </p:nvSpPr>
          <p:spPr>
            <a:xfrm>
              <a:off x="1713950" y="3130850"/>
              <a:ext cx="201300" cy="473625"/>
            </a:xfrm>
            <a:custGeom>
              <a:rect b="b" l="l" r="r" t="t"/>
              <a:pathLst>
                <a:path extrusionOk="0" h="18945" w="8052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_1_1"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22"/>
          <p:cNvSpPr txBox="1"/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9" name="Google Shape;1249;p22"/>
          <p:cNvSpPr txBox="1"/>
          <p:nvPr>
            <p:ph idx="1" type="subTitle"/>
          </p:nvPr>
        </p:nvSpPr>
        <p:spPr>
          <a:xfrm>
            <a:off x="877550" y="3311943"/>
            <a:ext cx="14631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250" name="Google Shape;1250;p22"/>
          <p:cNvSpPr txBox="1"/>
          <p:nvPr>
            <p:ph idx="2" type="subTitle"/>
          </p:nvPr>
        </p:nvSpPr>
        <p:spPr>
          <a:xfrm>
            <a:off x="711800" y="3663777"/>
            <a:ext cx="1794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51" name="Google Shape;1251;p22"/>
          <p:cNvSpPr txBox="1"/>
          <p:nvPr>
            <p:ph idx="3" type="subTitle"/>
          </p:nvPr>
        </p:nvSpPr>
        <p:spPr>
          <a:xfrm>
            <a:off x="2944475" y="3311943"/>
            <a:ext cx="14631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252" name="Google Shape;1252;p22"/>
          <p:cNvSpPr txBox="1"/>
          <p:nvPr>
            <p:ph idx="4" type="subTitle"/>
          </p:nvPr>
        </p:nvSpPr>
        <p:spPr>
          <a:xfrm>
            <a:off x="2778725" y="3663777"/>
            <a:ext cx="1794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53" name="Google Shape;1253;p22"/>
          <p:cNvSpPr txBox="1"/>
          <p:nvPr>
            <p:ph idx="5" type="subTitle"/>
          </p:nvPr>
        </p:nvSpPr>
        <p:spPr>
          <a:xfrm>
            <a:off x="717825" y="1653025"/>
            <a:ext cx="3858900" cy="6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254" name="Google Shape;1254;p22"/>
          <p:cNvGrpSpPr/>
          <p:nvPr/>
        </p:nvGrpSpPr>
        <p:grpSpPr>
          <a:xfrm rot="2085203">
            <a:off x="7400377" y="-257045"/>
            <a:ext cx="1198514" cy="1244002"/>
            <a:chOff x="238125" y="3112025"/>
            <a:chExt cx="716000" cy="743175"/>
          </a:xfrm>
        </p:grpSpPr>
        <p:sp>
          <p:nvSpPr>
            <p:cNvPr id="1255" name="Google Shape;1255;p22"/>
            <p:cNvSpPr/>
            <p:nvPr/>
          </p:nvSpPr>
          <p:spPr>
            <a:xfrm>
              <a:off x="238125" y="3184475"/>
              <a:ext cx="589225" cy="670725"/>
            </a:xfrm>
            <a:custGeom>
              <a:rect b="b" l="l" r="r" t="t"/>
              <a:pathLst>
                <a:path extrusionOk="0" h="26829" w="23569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238125" y="3112025"/>
              <a:ext cx="716000" cy="218025"/>
            </a:xfrm>
            <a:custGeom>
              <a:rect b="b" l="l" r="r" t="t"/>
              <a:pathLst>
                <a:path extrusionOk="0" h="8721" w="2864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582875" y="3257600"/>
              <a:ext cx="371250" cy="597600"/>
            </a:xfrm>
            <a:custGeom>
              <a:rect b="b" l="l" r="r" t="t"/>
              <a:pathLst>
                <a:path extrusionOk="0" h="23904" w="1485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8" name="Google Shape;1258;p22"/>
          <p:cNvSpPr/>
          <p:nvPr/>
        </p:nvSpPr>
        <p:spPr>
          <a:xfrm flipH="1" rot="1005388">
            <a:off x="8770936" y="-88178"/>
            <a:ext cx="489066" cy="422258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9" name="Google Shape;1259;p22"/>
          <p:cNvGrpSpPr/>
          <p:nvPr/>
        </p:nvGrpSpPr>
        <p:grpSpPr>
          <a:xfrm rot="-5400000">
            <a:off x="-356425" y="-1421525"/>
            <a:ext cx="2289250" cy="3059825"/>
            <a:chOff x="2215325" y="2417050"/>
            <a:chExt cx="2289250" cy="3059825"/>
          </a:xfrm>
        </p:grpSpPr>
        <p:sp>
          <p:nvSpPr>
            <p:cNvPr id="1260" name="Google Shape;1260;p22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h="100600" w="5549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3212575" y="3954925"/>
              <a:ext cx="614325" cy="413475"/>
            </a:xfrm>
            <a:custGeom>
              <a:rect b="b" l="l" r="r" t="t"/>
              <a:pathLst>
                <a:path extrusionOk="0" fill="none" h="16539" w="24573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3158150" y="3317625"/>
              <a:ext cx="84475" cy="546300"/>
            </a:xfrm>
            <a:custGeom>
              <a:rect b="b" l="l" r="r" t="t"/>
              <a:pathLst>
                <a:path extrusionOk="0" fill="none" h="21852" w="3379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3271250" y="3309650"/>
              <a:ext cx="573950" cy="1036700"/>
            </a:xfrm>
            <a:custGeom>
              <a:rect b="b" l="l" r="r" t="t"/>
              <a:pathLst>
                <a:path extrusionOk="0" fill="none" h="41468" w="22958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fill="none" h="100600" w="5549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2320925" y="4032375"/>
              <a:ext cx="2083675" cy="1359575"/>
            </a:xfrm>
            <a:custGeom>
              <a:rect b="b" l="l" r="r" t="t"/>
              <a:pathLst>
                <a:path extrusionOk="0" h="54383" w="83347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3974250" y="5128175"/>
              <a:ext cx="430350" cy="263775"/>
            </a:xfrm>
            <a:custGeom>
              <a:rect b="b" l="l" r="r" t="t"/>
              <a:pathLst>
                <a:path extrusionOk="0" fill="none" h="10551" w="17214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2320925" y="4344925"/>
              <a:ext cx="1559000" cy="1042325"/>
            </a:xfrm>
            <a:custGeom>
              <a:rect b="b" l="l" r="r" t="t"/>
              <a:pathLst>
                <a:path extrusionOk="0" fill="none" h="41693" w="6236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2855450" y="4032375"/>
              <a:ext cx="1543525" cy="1031075"/>
            </a:xfrm>
            <a:custGeom>
              <a:rect b="b" l="l" r="r" t="t"/>
              <a:pathLst>
                <a:path extrusionOk="0" fill="none" h="41243" w="61741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2278675" y="2502925"/>
              <a:ext cx="731650" cy="1786175"/>
            </a:xfrm>
            <a:custGeom>
              <a:rect b="b" l="l" r="r" t="t"/>
              <a:pathLst>
                <a:path extrusionOk="0" h="71447" w="29266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2322800" y="4017825"/>
              <a:ext cx="441150" cy="271275"/>
            </a:xfrm>
            <a:custGeom>
              <a:rect b="b" l="l" r="r" t="t"/>
              <a:pathLst>
                <a:path extrusionOk="0" fill="none" h="10851" w="17646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2278675" y="2852100"/>
              <a:ext cx="204175" cy="1406025"/>
            </a:xfrm>
            <a:custGeom>
              <a:rect b="b" l="l" r="r" t="t"/>
              <a:pathLst>
                <a:path extrusionOk="0" fill="none" h="56241" w="8167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2805700" y="2533900"/>
              <a:ext cx="204625" cy="1403700"/>
            </a:xfrm>
            <a:custGeom>
              <a:rect b="b" l="l" r="r" t="t"/>
              <a:pathLst>
                <a:path extrusionOk="0" fill="none" h="56148" w="8185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2535375" y="2502925"/>
              <a:ext cx="430850" cy="264725"/>
            </a:xfrm>
            <a:custGeom>
              <a:rect b="b" l="l" r="r" t="t"/>
              <a:pathLst>
                <a:path extrusionOk="0" fill="none" h="10589" w="17234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h="4732" w="4732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fill="none" h="4732" w="4732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h="4732" w="4713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fill="none" h="4732" w="4713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h="4713" w="4731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fill="none" h="4713" w="4731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22"/>
          <p:cNvGrpSpPr/>
          <p:nvPr/>
        </p:nvGrpSpPr>
        <p:grpSpPr>
          <a:xfrm>
            <a:off x="8586500" y="4563175"/>
            <a:ext cx="481300" cy="473625"/>
            <a:chOff x="1433950" y="3130850"/>
            <a:chExt cx="481300" cy="473625"/>
          </a:xfrm>
        </p:grpSpPr>
        <p:sp>
          <p:nvSpPr>
            <p:cNvPr id="1293" name="Google Shape;1293;p22"/>
            <p:cNvSpPr/>
            <p:nvPr/>
          </p:nvSpPr>
          <p:spPr>
            <a:xfrm>
              <a:off x="1576050" y="3424750"/>
              <a:ext cx="223575" cy="64800"/>
            </a:xfrm>
            <a:custGeom>
              <a:rect b="b" l="l" r="r" t="t"/>
              <a:pathLst>
                <a:path extrusionOk="0" h="2592" w="8943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1576050" y="3290325"/>
              <a:ext cx="165075" cy="153250"/>
            </a:xfrm>
            <a:custGeom>
              <a:rect b="b" l="l" r="r" t="t"/>
              <a:pathLst>
                <a:path extrusionOk="0" h="6130" w="6603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h="18193" w="17079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2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fill="none" h="18193" w="17079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2"/>
            <p:cNvSpPr/>
            <p:nvPr/>
          </p:nvSpPr>
          <p:spPr>
            <a:xfrm>
              <a:off x="1576050" y="3309825"/>
              <a:ext cx="169250" cy="179725"/>
            </a:xfrm>
            <a:custGeom>
              <a:rect b="b" l="l" r="r" t="t"/>
              <a:pathLst>
                <a:path extrusionOk="0" fill="none" h="7189" w="677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1713950" y="3130850"/>
              <a:ext cx="201300" cy="473625"/>
            </a:xfrm>
            <a:custGeom>
              <a:rect b="b" l="l" r="r" t="t"/>
              <a:pathLst>
                <a:path extrusionOk="0" h="18945" w="8052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"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23"/>
          <p:cNvSpPr txBox="1"/>
          <p:nvPr>
            <p:ph idx="1" type="subTitle"/>
          </p:nvPr>
        </p:nvSpPr>
        <p:spPr>
          <a:xfrm>
            <a:off x="993571" y="2734056"/>
            <a:ext cx="20118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1301" name="Google Shape;1301;p23"/>
          <p:cNvSpPr txBox="1"/>
          <p:nvPr>
            <p:ph idx="2" type="subTitle"/>
          </p:nvPr>
        </p:nvSpPr>
        <p:spPr>
          <a:xfrm>
            <a:off x="993571" y="3127253"/>
            <a:ext cx="2011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302" name="Google Shape;1302;p23"/>
          <p:cNvSpPr txBox="1"/>
          <p:nvPr>
            <p:ph idx="3" type="subTitle"/>
          </p:nvPr>
        </p:nvSpPr>
        <p:spPr>
          <a:xfrm>
            <a:off x="3566071" y="2734056"/>
            <a:ext cx="20118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1303" name="Google Shape;1303;p23"/>
          <p:cNvSpPr txBox="1"/>
          <p:nvPr>
            <p:ph idx="4" type="subTitle"/>
          </p:nvPr>
        </p:nvSpPr>
        <p:spPr>
          <a:xfrm>
            <a:off x="3566071" y="3127248"/>
            <a:ext cx="2011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304" name="Google Shape;1304;p23"/>
          <p:cNvSpPr txBox="1"/>
          <p:nvPr>
            <p:ph idx="5" type="subTitle"/>
          </p:nvPr>
        </p:nvSpPr>
        <p:spPr>
          <a:xfrm>
            <a:off x="6138571" y="2734056"/>
            <a:ext cx="20118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1305" name="Google Shape;1305;p23"/>
          <p:cNvSpPr txBox="1"/>
          <p:nvPr>
            <p:ph idx="6" type="subTitle"/>
          </p:nvPr>
        </p:nvSpPr>
        <p:spPr>
          <a:xfrm>
            <a:off x="5998476" y="3127250"/>
            <a:ext cx="2292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306" name="Google Shape;1306;p23"/>
          <p:cNvSpPr txBox="1"/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307" name="Google Shape;1307;p23"/>
          <p:cNvGrpSpPr/>
          <p:nvPr/>
        </p:nvGrpSpPr>
        <p:grpSpPr>
          <a:xfrm rot="-5400000">
            <a:off x="-623125" y="-1560550"/>
            <a:ext cx="2289250" cy="3059825"/>
            <a:chOff x="2215325" y="2417050"/>
            <a:chExt cx="2289250" cy="3059825"/>
          </a:xfrm>
        </p:grpSpPr>
        <p:sp>
          <p:nvSpPr>
            <p:cNvPr id="1308" name="Google Shape;1308;p23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h="100600" w="5549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3"/>
            <p:cNvSpPr/>
            <p:nvPr/>
          </p:nvSpPr>
          <p:spPr>
            <a:xfrm>
              <a:off x="3212575" y="3954925"/>
              <a:ext cx="614325" cy="413475"/>
            </a:xfrm>
            <a:custGeom>
              <a:rect b="b" l="l" r="r" t="t"/>
              <a:pathLst>
                <a:path extrusionOk="0" fill="none" h="16539" w="24573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3"/>
            <p:cNvSpPr/>
            <p:nvPr/>
          </p:nvSpPr>
          <p:spPr>
            <a:xfrm>
              <a:off x="3158150" y="3317625"/>
              <a:ext cx="84475" cy="546300"/>
            </a:xfrm>
            <a:custGeom>
              <a:rect b="b" l="l" r="r" t="t"/>
              <a:pathLst>
                <a:path extrusionOk="0" fill="none" h="21852" w="3379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3"/>
            <p:cNvSpPr/>
            <p:nvPr/>
          </p:nvSpPr>
          <p:spPr>
            <a:xfrm>
              <a:off x="3271250" y="3309650"/>
              <a:ext cx="573950" cy="1036700"/>
            </a:xfrm>
            <a:custGeom>
              <a:rect b="b" l="l" r="r" t="t"/>
              <a:pathLst>
                <a:path extrusionOk="0" fill="none" h="41468" w="22958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3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fill="none" h="100600" w="5549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3"/>
            <p:cNvSpPr/>
            <p:nvPr/>
          </p:nvSpPr>
          <p:spPr>
            <a:xfrm>
              <a:off x="2320925" y="4032375"/>
              <a:ext cx="2083675" cy="1359575"/>
            </a:xfrm>
            <a:custGeom>
              <a:rect b="b" l="l" r="r" t="t"/>
              <a:pathLst>
                <a:path extrusionOk="0" h="54383" w="83347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3"/>
            <p:cNvSpPr/>
            <p:nvPr/>
          </p:nvSpPr>
          <p:spPr>
            <a:xfrm>
              <a:off x="3974250" y="5128175"/>
              <a:ext cx="430350" cy="263775"/>
            </a:xfrm>
            <a:custGeom>
              <a:rect b="b" l="l" r="r" t="t"/>
              <a:pathLst>
                <a:path extrusionOk="0" fill="none" h="10551" w="17214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3"/>
            <p:cNvSpPr/>
            <p:nvPr/>
          </p:nvSpPr>
          <p:spPr>
            <a:xfrm>
              <a:off x="2320925" y="4344925"/>
              <a:ext cx="1559000" cy="1042325"/>
            </a:xfrm>
            <a:custGeom>
              <a:rect b="b" l="l" r="r" t="t"/>
              <a:pathLst>
                <a:path extrusionOk="0" fill="none" h="41693" w="6236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3"/>
            <p:cNvSpPr/>
            <p:nvPr/>
          </p:nvSpPr>
          <p:spPr>
            <a:xfrm>
              <a:off x="2855450" y="4032375"/>
              <a:ext cx="1543525" cy="1031075"/>
            </a:xfrm>
            <a:custGeom>
              <a:rect b="b" l="l" r="r" t="t"/>
              <a:pathLst>
                <a:path extrusionOk="0" fill="none" h="41243" w="61741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3"/>
            <p:cNvSpPr/>
            <p:nvPr/>
          </p:nvSpPr>
          <p:spPr>
            <a:xfrm>
              <a:off x="2278675" y="2502925"/>
              <a:ext cx="731650" cy="1786175"/>
            </a:xfrm>
            <a:custGeom>
              <a:rect b="b" l="l" r="r" t="t"/>
              <a:pathLst>
                <a:path extrusionOk="0" h="71447" w="29266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3"/>
            <p:cNvSpPr/>
            <p:nvPr/>
          </p:nvSpPr>
          <p:spPr>
            <a:xfrm>
              <a:off x="2322800" y="4017825"/>
              <a:ext cx="441150" cy="271275"/>
            </a:xfrm>
            <a:custGeom>
              <a:rect b="b" l="l" r="r" t="t"/>
              <a:pathLst>
                <a:path extrusionOk="0" fill="none" h="10851" w="17646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3"/>
            <p:cNvSpPr/>
            <p:nvPr/>
          </p:nvSpPr>
          <p:spPr>
            <a:xfrm>
              <a:off x="2278675" y="2852100"/>
              <a:ext cx="204175" cy="1406025"/>
            </a:xfrm>
            <a:custGeom>
              <a:rect b="b" l="l" r="r" t="t"/>
              <a:pathLst>
                <a:path extrusionOk="0" fill="none" h="56241" w="8167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3"/>
            <p:cNvSpPr/>
            <p:nvPr/>
          </p:nvSpPr>
          <p:spPr>
            <a:xfrm>
              <a:off x="2805700" y="2533900"/>
              <a:ext cx="204625" cy="1403700"/>
            </a:xfrm>
            <a:custGeom>
              <a:rect b="b" l="l" r="r" t="t"/>
              <a:pathLst>
                <a:path extrusionOk="0" fill="none" h="56148" w="8185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3"/>
            <p:cNvSpPr/>
            <p:nvPr/>
          </p:nvSpPr>
          <p:spPr>
            <a:xfrm>
              <a:off x="2535375" y="2502925"/>
              <a:ext cx="430850" cy="264725"/>
            </a:xfrm>
            <a:custGeom>
              <a:rect b="b" l="l" r="r" t="t"/>
              <a:pathLst>
                <a:path extrusionOk="0" fill="none" h="10589" w="17234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3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h="4732" w="4732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3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fill="none" h="4732" w="4732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3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3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3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h="4732" w="4713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3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fill="none" h="4732" w="4713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3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3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3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h="4713" w="4731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fill="none" h="4713" w="4731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3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3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0" name="Google Shape;1340;p23"/>
          <p:cNvGrpSpPr/>
          <p:nvPr/>
        </p:nvGrpSpPr>
        <p:grpSpPr>
          <a:xfrm rot="-5400000">
            <a:off x="7454075" y="3121900"/>
            <a:ext cx="2289250" cy="3059825"/>
            <a:chOff x="2215325" y="2417050"/>
            <a:chExt cx="2289250" cy="3059825"/>
          </a:xfrm>
        </p:grpSpPr>
        <p:sp>
          <p:nvSpPr>
            <p:cNvPr id="1341" name="Google Shape;1341;p23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h="100600" w="5549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3212575" y="3954925"/>
              <a:ext cx="614325" cy="413475"/>
            </a:xfrm>
            <a:custGeom>
              <a:rect b="b" l="l" r="r" t="t"/>
              <a:pathLst>
                <a:path extrusionOk="0" fill="none" h="16539" w="24573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3158150" y="3317625"/>
              <a:ext cx="84475" cy="546300"/>
            </a:xfrm>
            <a:custGeom>
              <a:rect b="b" l="l" r="r" t="t"/>
              <a:pathLst>
                <a:path extrusionOk="0" fill="none" h="21852" w="3379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3271250" y="3309650"/>
              <a:ext cx="573950" cy="1036700"/>
            </a:xfrm>
            <a:custGeom>
              <a:rect b="b" l="l" r="r" t="t"/>
              <a:pathLst>
                <a:path extrusionOk="0" fill="none" h="41468" w="22958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3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fill="none" h="100600" w="5549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3"/>
            <p:cNvSpPr/>
            <p:nvPr/>
          </p:nvSpPr>
          <p:spPr>
            <a:xfrm>
              <a:off x="2320925" y="4032375"/>
              <a:ext cx="2083675" cy="1359575"/>
            </a:xfrm>
            <a:custGeom>
              <a:rect b="b" l="l" r="r" t="t"/>
              <a:pathLst>
                <a:path extrusionOk="0" h="54383" w="83347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3"/>
            <p:cNvSpPr/>
            <p:nvPr/>
          </p:nvSpPr>
          <p:spPr>
            <a:xfrm>
              <a:off x="3974250" y="5128175"/>
              <a:ext cx="430350" cy="263775"/>
            </a:xfrm>
            <a:custGeom>
              <a:rect b="b" l="l" r="r" t="t"/>
              <a:pathLst>
                <a:path extrusionOk="0" fill="none" h="10551" w="17214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3"/>
            <p:cNvSpPr/>
            <p:nvPr/>
          </p:nvSpPr>
          <p:spPr>
            <a:xfrm>
              <a:off x="2320925" y="4344925"/>
              <a:ext cx="1559000" cy="1042325"/>
            </a:xfrm>
            <a:custGeom>
              <a:rect b="b" l="l" r="r" t="t"/>
              <a:pathLst>
                <a:path extrusionOk="0" fill="none" h="41693" w="6236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3"/>
            <p:cNvSpPr/>
            <p:nvPr/>
          </p:nvSpPr>
          <p:spPr>
            <a:xfrm>
              <a:off x="2855450" y="4032375"/>
              <a:ext cx="1543525" cy="1031075"/>
            </a:xfrm>
            <a:custGeom>
              <a:rect b="b" l="l" r="r" t="t"/>
              <a:pathLst>
                <a:path extrusionOk="0" fill="none" h="41243" w="61741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3"/>
            <p:cNvSpPr/>
            <p:nvPr/>
          </p:nvSpPr>
          <p:spPr>
            <a:xfrm>
              <a:off x="2278675" y="2502925"/>
              <a:ext cx="731650" cy="1786175"/>
            </a:xfrm>
            <a:custGeom>
              <a:rect b="b" l="l" r="r" t="t"/>
              <a:pathLst>
                <a:path extrusionOk="0" h="71447" w="29266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3"/>
            <p:cNvSpPr/>
            <p:nvPr/>
          </p:nvSpPr>
          <p:spPr>
            <a:xfrm>
              <a:off x="2322800" y="4017825"/>
              <a:ext cx="441150" cy="271275"/>
            </a:xfrm>
            <a:custGeom>
              <a:rect b="b" l="l" r="r" t="t"/>
              <a:pathLst>
                <a:path extrusionOk="0" fill="none" h="10851" w="17646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3"/>
            <p:cNvSpPr/>
            <p:nvPr/>
          </p:nvSpPr>
          <p:spPr>
            <a:xfrm>
              <a:off x="2278675" y="2852100"/>
              <a:ext cx="204175" cy="1406025"/>
            </a:xfrm>
            <a:custGeom>
              <a:rect b="b" l="l" r="r" t="t"/>
              <a:pathLst>
                <a:path extrusionOk="0" fill="none" h="56241" w="8167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3"/>
            <p:cNvSpPr/>
            <p:nvPr/>
          </p:nvSpPr>
          <p:spPr>
            <a:xfrm>
              <a:off x="2805700" y="2533900"/>
              <a:ext cx="204625" cy="1403700"/>
            </a:xfrm>
            <a:custGeom>
              <a:rect b="b" l="l" r="r" t="t"/>
              <a:pathLst>
                <a:path extrusionOk="0" fill="none" h="56148" w="8185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3"/>
            <p:cNvSpPr/>
            <p:nvPr/>
          </p:nvSpPr>
          <p:spPr>
            <a:xfrm>
              <a:off x="2535375" y="2502925"/>
              <a:ext cx="430850" cy="264725"/>
            </a:xfrm>
            <a:custGeom>
              <a:rect b="b" l="l" r="r" t="t"/>
              <a:pathLst>
                <a:path extrusionOk="0" fill="none" h="10589" w="17234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3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h="4732" w="4732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3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fill="none" h="4732" w="4732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3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3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3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h="4732" w="4713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3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fill="none" h="4732" w="4713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3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3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h="4713" w="4731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fill="none" h="4713" w="4731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3" name="Google Shape;1373;p23"/>
          <p:cNvGrpSpPr/>
          <p:nvPr/>
        </p:nvGrpSpPr>
        <p:grpSpPr>
          <a:xfrm flipH="1" rot="-2085203">
            <a:off x="7940386" y="47755"/>
            <a:ext cx="1198514" cy="1244002"/>
            <a:chOff x="238125" y="3112025"/>
            <a:chExt cx="716000" cy="743175"/>
          </a:xfrm>
        </p:grpSpPr>
        <p:sp>
          <p:nvSpPr>
            <p:cNvPr id="1374" name="Google Shape;1374;p23"/>
            <p:cNvSpPr/>
            <p:nvPr/>
          </p:nvSpPr>
          <p:spPr>
            <a:xfrm>
              <a:off x="238125" y="3184475"/>
              <a:ext cx="589225" cy="670725"/>
            </a:xfrm>
            <a:custGeom>
              <a:rect b="b" l="l" r="r" t="t"/>
              <a:pathLst>
                <a:path extrusionOk="0" h="26829" w="23569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238125" y="3112025"/>
              <a:ext cx="716000" cy="218025"/>
            </a:xfrm>
            <a:custGeom>
              <a:rect b="b" l="l" r="r" t="t"/>
              <a:pathLst>
                <a:path extrusionOk="0" h="8721" w="2864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582875" y="3257600"/>
              <a:ext cx="371250" cy="597600"/>
            </a:xfrm>
            <a:custGeom>
              <a:rect b="b" l="l" r="r" t="t"/>
              <a:pathLst>
                <a:path extrusionOk="0" h="23904" w="1485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7" name="Google Shape;1377;p23"/>
          <p:cNvGrpSpPr/>
          <p:nvPr/>
        </p:nvGrpSpPr>
        <p:grpSpPr>
          <a:xfrm>
            <a:off x="8527475" y="1269475"/>
            <a:ext cx="481300" cy="473625"/>
            <a:chOff x="1433950" y="3130850"/>
            <a:chExt cx="481300" cy="473625"/>
          </a:xfrm>
        </p:grpSpPr>
        <p:sp>
          <p:nvSpPr>
            <p:cNvPr id="1378" name="Google Shape;1378;p23"/>
            <p:cNvSpPr/>
            <p:nvPr/>
          </p:nvSpPr>
          <p:spPr>
            <a:xfrm>
              <a:off x="1576050" y="3424750"/>
              <a:ext cx="223575" cy="64800"/>
            </a:xfrm>
            <a:custGeom>
              <a:rect b="b" l="l" r="r" t="t"/>
              <a:pathLst>
                <a:path extrusionOk="0" h="2592" w="8943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1576050" y="3290325"/>
              <a:ext cx="165075" cy="153250"/>
            </a:xfrm>
            <a:custGeom>
              <a:rect b="b" l="l" r="r" t="t"/>
              <a:pathLst>
                <a:path extrusionOk="0" h="6130" w="6603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h="18193" w="17079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fill="none" h="18193" w="17079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1576050" y="3309825"/>
              <a:ext cx="169250" cy="179725"/>
            </a:xfrm>
            <a:custGeom>
              <a:rect b="b" l="l" r="r" t="t"/>
              <a:pathLst>
                <a:path extrusionOk="0" fill="none" h="7189" w="677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1713950" y="3130850"/>
              <a:ext cx="201300" cy="473625"/>
            </a:xfrm>
            <a:custGeom>
              <a:rect b="b" l="l" r="r" t="t"/>
              <a:pathLst>
                <a:path extrusionOk="0" h="18945" w="8052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4" name="Google Shape;1384;p23"/>
          <p:cNvGrpSpPr/>
          <p:nvPr/>
        </p:nvGrpSpPr>
        <p:grpSpPr>
          <a:xfrm rot="7247596">
            <a:off x="-862266" y="3756919"/>
            <a:ext cx="2012416" cy="2211751"/>
            <a:chOff x="5348750" y="2347100"/>
            <a:chExt cx="1108500" cy="1218300"/>
          </a:xfrm>
        </p:grpSpPr>
        <p:sp>
          <p:nvSpPr>
            <p:cNvPr id="1385" name="Google Shape;1385;p23"/>
            <p:cNvSpPr/>
            <p:nvPr/>
          </p:nvSpPr>
          <p:spPr>
            <a:xfrm>
              <a:off x="5810525" y="2568600"/>
              <a:ext cx="437875" cy="703975"/>
            </a:xfrm>
            <a:custGeom>
              <a:rect b="b" l="l" r="r" t="t"/>
              <a:pathLst>
                <a:path extrusionOk="0" h="28159" w="17515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5810525" y="2568600"/>
              <a:ext cx="437875" cy="703975"/>
            </a:xfrm>
            <a:custGeom>
              <a:rect b="b" l="l" r="r" t="t"/>
              <a:pathLst>
                <a:path extrusionOk="0" fill="none" h="28159" w="17515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5542100" y="2437675"/>
              <a:ext cx="912325" cy="1123975"/>
            </a:xfrm>
            <a:custGeom>
              <a:rect b="b" l="l" r="r" t="t"/>
              <a:pathLst>
                <a:path extrusionOk="0" h="44959" w="36493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5542100" y="2437675"/>
              <a:ext cx="912325" cy="1123975"/>
            </a:xfrm>
            <a:custGeom>
              <a:rect b="b" l="l" r="r" t="t"/>
              <a:pathLst>
                <a:path extrusionOk="0" fill="none" h="44959" w="36493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5750475" y="2658700"/>
              <a:ext cx="497925" cy="613875"/>
            </a:xfrm>
            <a:custGeom>
              <a:rect b="b" l="l" r="r" t="t"/>
              <a:pathLst>
                <a:path extrusionOk="0" fill="none" h="24555" w="19917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5348750" y="2347100"/>
              <a:ext cx="1105675" cy="428025"/>
            </a:xfrm>
            <a:custGeom>
              <a:rect b="b" l="l" r="r" t="t"/>
              <a:pathLst>
                <a:path extrusionOk="0" h="17121" w="44227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5348750" y="2347100"/>
              <a:ext cx="1105675" cy="428025"/>
            </a:xfrm>
            <a:custGeom>
              <a:rect b="b" l="l" r="r" t="t"/>
              <a:pathLst>
                <a:path extrusionOk="0" fill="none" h="17121" w="44227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5348750" y="2685000"/>
              <a:ext cx="657975" cy="876650"/>
            </a:xfrm>
            <a:custGeom>
              <a:rect b="b" l="l" r="r" t="t"/>
              <a:pathLst>
                <a:path extrusionOk="0" h="35066" w="26319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5348750" y="2685000"/>
              <a:ext cx="657975" cy="876650"/>
            </a:xfrm>
            <a:custGeom>
              <a:rect b="b" l="l" r="r" t="t"/>
              <a:pathLst>
                <a:path extrusionOk="0" fill="none" h="35066" w="26319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5539750" y="2434375"/>
              <a:ext cx="917500" cy="1131025"/>
            </a:xfrm>
            <a:custGeom>
              <a:rect b="b" l="l" r="r" t="t"/>
              <a:pathLst>
                <a:path extrusionOk="0" h="45241" w="3670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5581050" y="2478975"/>
              <a:ext cx="834900" cy="1028725"/>
            </a:xfrm>
            <a:custGeom>
              <a:rect b="b" l="l" r="r" t="t"/>
              <a:pathLst>
                <a:path extrusionOk="0" h="41149" w="33396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5622825" y="2523075"/>
              <a:ext cx="752300" cy="926425"/>
            </a:xfrm>
            <a:custGeom>
              <a:rect b="b" l="l" r="r" t="t"/>
              <a:pathLst>
                <a:path extrusionOk="0" h="37057" w="30092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5664575" y="2567200"/>
              <a:ext cx="669250" cy="824575"/>
            </a:xfrm>
            <a:custGeom>
              <a:rect b="b" l="l" r="r" t="t"/>
              <a:pathLst>
                <a:path extrusionOk="0" h="32983" w="2677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5706350" y="2611300"/>
              <a:ext cx="586175" cy="722750"/>
            </a:xfrm>
            <a:custGeom>
              <a:rect b="b" l="l" r="r" t="t"/>
              <a:pathLst>
                <a:path extrusionOk="0" h="28910" w="23447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3"/>
            <p:cNvSpPr/>
            <p:nvPr/>
          </p:nvSpPr>
          <p:spPr>
            <a:xfrm>
              <a:off x="5748125" y="2655900"/>
              <a:ext cx="503575" cy="620425"/>
            </a:xfrm>
            <a:custGeom>
              <a:rect b="b" l="l" r="r" t="t"/>
              <a:pathLst>
                <a:path extrusionOk="0" h="24817" w="20143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0" name="Google Shape;1400;p23"/>
          <p:cNvGrpSpPr/>
          <p:nvPr/>
        </p:nvGrpSpPr>
        <p:grpSpPr>
          <a:xfrm>
            <a:off x="1161982" y="4344119"/>
            <a:ext cx="1253407" cy="1311078"/>
            <a:chOff x="4385625" y="4289775"/>
            <a:chExt cx="983450" cy="1028700"/>
          </a:xfrm>
        </p:grpSpPr>
        <p:sp>
          <p:nvSpPr>
            <p:cNvPr id="1401" name="Google Shape;1401;p23"/>
            <p:cNvSpPr/>
            <p:nvPr/>
          </p:nvSpPr>
          <p:spPr>
            <a:xfrm>
              <a:off x="4593175" y="4871325"/>
              <a:ext cx="435325" cy="204100"/>
            </a:xfrm>
            <a:custGeom>
              <a:rect b="b" l="l" r="r" t="t"/>
              <a:pathLst>
                <a:path extrusionOk="0" h="8164" w="17413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4593175" y="4610850"/>
              <a:ext cx="126075" cy="464575"/>
            </a:xfrm>
            <a:custGeom>
              <a:rect b="b" l="l" r="r" t="t"/>
              <a:pathLst>
                <a:path extrusionOk="0" h="18583" w="5043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h="37304" w="36246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3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fill="none" h="37304" w="36246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3"/>
            <p:cNvSpPr/>
            <p:nvPr/>
          </p:nvSpPr>
          <p:spPr>
            <a:xfrm>
              <a:off x="4593175" y="4706950"/>
              <a:ext cx="358025" cy="368475"/>
            </a:xfrm>
            <a:custGeom>
              <a:rect b="b" l="l" r="r" t="t"/>
              <a:pathLst>
                <a:path extrusionOk="0" fill="none" h="14739" w="14321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3"/>
            <p:cNvSpPr/>
            <p:nvPr/>
          </p:nvSpPr>
          <p:spPr>
            <a:xfrm>
              <a:off x="4510300" y="4289775"/>
              <a:ext cx="858775" cy="755700"/>
            </a:xfrm>
            <a:custGeom>
              <a:rect b="b" l="l" r="r" t="t"/>
              <a:pathLst>
                <a:path extrusionOk="0" h="30228" w="34351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9"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24"/>
          <p:cNvSpPr txBox="1"/>
          <p:nvPr>
            <p:ph idx="1" type="subTitle"/>
          </p:nvPr>
        </p:nvSpPr>
        <p:spPr>
          <a:xfrm>
            <a:off x="6043289" y="1190700"/>
            <a:ext cx="20118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1409" name="Google Shape;1409;p24"/>
          <p:cNvSpPr txBox="1"/>
          <p:nvPr>
            <p:ph idx="2" type="subTitle"/>
          </p:nvPr>
        </p:nvSpPr>
        <p:spPr>
          <a:xfrm>
            <a:off x="6043299" y="1605900"/>
            <a:ext cx="174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410" name="Google Shape;1410;p24"/>
          <p:cNvSpPr txBox="1"/>
          <p:nvPr>
            <p:ph idx="3" type="subTitle"/>
          </p:nvPr>
        </p:nvSpPr>
        <p:spPr>
          <a:xfrm>
            <a:off x="6043289" y="2409900"/>
            <a:ext cx="20118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1411" name="Google Shape;1411;p24"/>
          <p:cNvSpPr txBox="1"/>
          <p:nvPr>
            <p:ph idx="4" type="subTitle"/>
          </p:nvPr>
        </p:nvSpPr>
        <p:spPr>
          <a:xfrm>
            <a:off x="6043289" y="2825100"/>
            <a:ext cx="2011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412" name="Google Shape;1412;p24"/>
          <p:cNvSpPr txBox="1"/>
          <p:nvPr>
            <p:ph idx="5" type="subTitle"/>
          </p:nvPr>
        </p:nvSpPr>
        <p:spPr>
          <a:xfrm>
            <a:off x="6043289" y="3629100"/>
            <a:ext cx="20118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1413" name="Google Shape;1413;p24"/>
          <p:cNvSpPr txBox="1"/>
          <p:nvPr>
            <p:ph idx="6" type="subTitle"/>
          </p:nvPr>
        </p:nvSpPr>
        <p:spPr>
          <a:xfrm>
            <a:off x="6043289" y="4044300"/>
            <a:ext cx="2011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414" name="Google Shape;1414;p24"/>
          <p:cNvSpPr txBox="1"/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415" name="Google Shape;1415;p24"/>
          <p:cNvGrpSpPr/>
          <p:nvPr/>
        </p:nvGrpSpPr>
        <p:grpSpPr>
          <a:xfrm rot="-3181893">
            <a:off x="7606638" y="-1263115"/>
            <a:ext cx="2289345" cy="3059952"/>
            <a:chOff x="2215325" y="2417050"/>
            <a:chExt cx="2289250" cy="3059825"/>
          </a:xfrm>
        </p:grpSpPr>
        <p:sp>
          <p:nvSpPr>
            <p:cNvPr id="1416" name="Google Shape;1416;p24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h="100600" w="5549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4"/>
            <p:cNvSpPr/>
            <p:nvPr/>
          </p:nvSpPr>
          <p:spPr>
            <a:xfrm>
              <a:off x="3212575" y="3954925"/>
              <a:ext cx="614325" cy="413475"/>
            </a:xfrm>
            <a:custGeom>
              <a:rect b="b" l="l" r="r" t="t"/>
              <a:pathLst>
                <a:path extrusionOk="0" fill="none" h="16539" w="24573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4"/>
            <p:cNvSpPr/>
            <p:nvPr/>
          </p:nvSpPr>
          <p:spPr>
            <a:xfrm>
              <a:off x="3158150" y="3317625"/>
              <a:ext cx="84475" cy="546300"/>
            </a:xfrm>
            <a:custGeom>
              <a:rect b="b" l="l" r="r" t="t"/>
              <a:pathLst>
                <a:path extrusionOk="0" fill="none" h="21852" w="3379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4"/>
            <p:cNvSpPr/>
            <p:nvPr/>
          </p:nvSpPr>
          <p:spPr>
            <a:xfrm>
              <a:off x="3271250" y="3309650"/>
              <a:ext cx="573950" cy="1036700"/>
            </a:xfrm>
            <a:custGeom>
              <a:rect b="b" l="l" r="r" t="t"/>
              <a:pathLst>
                <a:path extrusionOk="0" fill="none" h="41468" w="22958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4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fill="none" h="100600" w="5549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4"/>
            <p:cNvSpPr/>
            <p:nvPr/>
          </p:nvSpPr>
          <p:spPr>
            <a:xfrm>
              <a:off x="2320925" y="4032375"/>
              <a:ext cx="2083675" cy="1359575"/>
            </a:xfrm>
            <a:custGeom>
              <a:rect b="b" l="l" r="r" t="t"/>
              <a:pathLst>
                <a:path extrusionOk="0" h="54383" w="83347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4"/>
            <p:cNvSpPr/>
            <p:nvPr/>
          </p:nvSpPr>
          <p:spPr>
            <a:xfrm>
              <a:off x="3974250" y="5128175"/>
              <a:ext cx="430350" cy="263775"/>
            </a:xfrm>
            <a:custGeom>
              <a:rect b="b" l="l" r="r" t="t"/>
              <a:pathLst>
                <a:path extrusionOk="0" fill="none" h="10551" w="17214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4"/>
            <p:cNvSpPr/>
            <p:nvPr/>
          </p:nvSpPr>
          <p:spPr>
            <a:xfrm>
              <a:off x="2320925" y="4344925"/>
              <a:ext cx="1559000" cy="1042325"/>
            </a:xfrm>
            <a:custGeom>
              <a:rect b="b" l="l" r="r" t="t"/>
              <a:pathLst>
                <a:path extrusionOk="0" fill="none" h="41693" w="6236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4"/>
            <p:cNvSpPr/>
            <p:nvPr/>
          </p:nvSpPr>
          <p:spPr>
            <a:xfrm>
              <a:off x="2855450" y="4032375"/>
              <a:ext cx="1543525" cy="1031075"/>
            </a:xfrm>
            <a:custGeom>
              <a:rect b="b" l="l" r="r" t="t"/>
              <a:pathLst>
                <a:path extrusionOk="0" fill="none" h="41243" w="61741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4"/>
            <p:cNvSpPr/>
            <p:nvPr/>
          </p:nvSpPr>
          <p:spPr>
            <a:xfrm>
              <a:off x="2278675" y="2502925"/>
              <a:ext cx="731650" cy="1786175"/>
            </a:xfrm>
            <a:custGeom>
              <a:rect b="b" l="l" r="r" t="t"/>
              <a:pathLst>
                <a:path extrusionOk="0" h="71447" w="29266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4"/>
            <p:cNvSpPr/>
            <p:nvPr/>
          </p:nvSpPr>
          <p:spPr>
            <a:xfrm>
              <a:off x="2322800" y="4017825"/>
              <a:ext cx="441150" cy="271275"/>
            </a:xfrm>
            <a:custGeom>
              <a:rect b="b" l="l" r="r" t="t"/>
              <a:pathLst>
                <a:path extrusionOk="0" fill="none" h="10851" w="17646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4"/>
            <p:cNvSpPr/>
            <p:nvPr/>
          </p:nvSpPr>
          <p:spPr>
            <a:xfrm>
              <a:off x="2278675" y="2852100"/>
              <a:ext cx="204175" cy="1406025"/>
            </a:xfrm>
            <a:custGeom>
              <a:rect b="b" l="l" r="r" t="t"/>
              <a:pathLst>
                <a:path extrusionOk="0" fill="none" h="56241" w="8167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4"/>
            <p:cNvSpPr/>
            <p:nvPr/>
          </p:nvSpPr>
          <p:spPr>
            <a:xfrm>
              <a:off x="2805700" y="2533900"/>
              <a:ext cx="204625" cy="1403700"/>
            </a:xfrm>
            <a:custGeom>
              <a:rect b="b" l="l" r="r" t="t"/>
              <a:pathLst>
                <a:path extrusionOk="0" fill="none" h="56148" w="8185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4"/>
            <p:cNvSpPr/>
            <p:nvPr/>
          </p:nvSpPr>
          <p:spPr>
            <a:xfrm>
              <a:off x="2535375" y="2502925"/>
              <a:ext cx="430850" cy="264725"/>
            </a:xfrm>
            <a:custGeom>
              <a:rect b="b" l="l" r="r" t="t"/>
              <a:pathLst>
                <a:path extrusionOk="0" fill="none" h="10589" w="17234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4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h="4732" w="4732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4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fill="none" h="4732" w="4732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4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4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4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h="4732" w="4713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4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fill="none" h="4732" w="4713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4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4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4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4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4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h="4713" w="4731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4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fill="none" h="4713" w="4731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4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4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4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4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8" name="Google Shape;1448;p24"/>
          <p:cNvGrpSpPr/>
          <p:nvPr/>
        </p:nvGrpSpPr>
        <p:grpSpPr>
          <a:xfrm>
            <a:off x="51025" y="139838"/>
            <a:ext cx="892900" cy="888725"/>
            <a:chOff x="3655725" y="3261075"/>
            <a:chExt cx="892900" cy="888725"/>
          </a:xfrm>
        </p:grpSpPr>
        <p:sp>
          <p:nvSpPr>
            <p:cNvPr id="1449" name="Google Shape;1449;p24"/>
            <p:cNvSpPr/>
            <p:nvPr/>
          </p:nvSpPr>
          <p:spPr>
            <a:xfrm>
              <a:off x="3925250" y="3578675"/>
              <a:ext cx="321100" cy="271650"/>
            </a:xfrm>
            <a:custGeom>
              <a:rect b="b" l="l" r="r" t="t"/>
              <a:pathLst>
                <a:path extrusionOk="0" h="10866" w="12844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4"/>
            <p:cNvSpPr/>
            <p:nvPr/>
          </p:nvSpPr>
          <p:spPr>
            <a:xfrm>
              <a:off x="3925250" y="3483250"/>
              <a:ext cx="415825" cy="121225"/>
            </a:xfrm>
            <a:custGeom>
              <a:rect b="b" l="l" r="r" t="t"/>
              <a:pathLst>
                <a:path extrusionOk="0" h="4849" w="16633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4"/>
            <p:cNvSpPr/>
            <p:nvPr/>
          </p:nvSpPr>
          <p:spPr>
            <a:xfrm>
              <a:off x="3655725" y="3261075"/>
              <a:ext cx="788425" cy="862950"/>
            </a:xfrm>
            <a:custGeom>
              <a:rect b="b" l="l" r="r" t="t"/>
              <a:pathLst>
                <a:path extrusionOk="0" h="34518" w="31537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4"/>
            <p:cNvSpPr/>
            <p:nvPr/>
          </p:nvSpPr>
          <p:spPr>
            <a:xfrm>
              <a:off x="3655725" y="3261075"/>
              <a:ext cx="788425" cy="862950"/>
            </a:xfrm>
            <a:custGeom>
              <a:rect b="b" l="l" r="r" t="t"/>
              <a:pathLst>
                <a:path extrusionOk="0" fill="none" h="34518" w="31537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4"/>
            <p:cNvSpPr/>
            <p:nvPr/>
          </p:nvSpPr>
          <p:spPr>
            <a:xfrm>
              <a:off x="3925250" y="3483250"/>
              <a:ext cx="311350" cy="341300"/>
            </a:xfrm>
            <a:custGeom>
              <a:rect b="b" l="l" r="r" t="t"/>
              <a:pathLst>
                <a:path extrusionOk="0" fill="none" h="13652" w="12454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4"/>
            <p:cNvSpPr/>
            <p:nvPr/>
          </p:nvSpPr>
          <p:spPr>
            <a:xfrm>
              <a:off x="4203150" y="3261075"/>
              <a:ext cx="345475" cy="888725"/>
            </a:xfrm>
            <a:custGeom>
              <a:rect b="b" l="l" r="r" t="t"/>
              <a:pathLst>
                <a:path extrusionOk="0" h="35549" w="13819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5" name="Google Shape;1455;p24"/>
          <p:cNvGrpSpPr/>
          <p:nvPr/>
        </p:nvGrpSpPr>
        <p:grpSpPr>
          <a:xfrm>
            <a:off x="-328609" y="4227491"/>
            <a:ext cx="1198512" cy="1244001"/>
            <a:chOff x="238125" y="3112025"/>
            <a:chExt cx="716000" cy="743175"/>
          </a:xfrm>
        </p:grpSpPr>
        <p:sp>
          <p:nvSpPr>
            <p:cNvPr id="1456" name="Google Shape;1456;p24"/>
            <p:cNvSpPr/>
            <p:nvPr/>
          </p:nvSpPr>
          <p:spPr>
            <a:xfrm>
              <a:off x="238125" y="3184475"/>
              <a:ext cx="589225" cy="670725"/>
            </a:xfrm>
            <a:custGeom>
              <a:rect b="b" l="l" r="r" t="t"/>
              <a:pathLst>
                <a:path extrusionOk="0" h="26829" w="23569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4"/>
            <p:cNvSpPr/>
            <p:nvPr/>
          </p:nvSpPr>
          <p:spPr>
            <a:xfrm>
              <a:off x="238125" y="3112025"/>
              <a:ext cx="716000" cy="218025"/>
            </a:xfrm>
            <a:custGeom>
              <a:rect b="b" l="l" r="r" t="t"/>
              <a:pathLst>
                <a:path extrusionOk="0" h="8721" w="2864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4"/>
            <p:cNvSpPr/>
            <p:nvPr/>
          </p:nvSpPr>
          <p:spPr>
            <a:xfrm>
              <a:off x="582875" y="3257600"/>
              <a:ext cx="371250" cy="597600"/>
            </a:xfrm>
            <a:custGeom>
              <a:rect b="b" l="l" r="r" t="t"/>
              <a:pathLst>
                <a:path extrusionOk="0" h="23904" w="1485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"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25"/>
          <p:cNvSpPr txBox="1"/>
          <p:nvPr>
            <p:ph idx="1" type="subTitle"/>
          </p:nvPr>
        </p:nvSpPr>
        <p:spPr>
          <a:xfrm>
            <a:off x="5894554" y="2905200"/>
            <a:ext cx="143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461" name="Google Shape;1461;p25"/>
          <p:cNvSpPr txBox="1"/>
          <p:nvPr>
            <p:ph idx="2" type="subTitle"/>
          </p:nvPr>
        </p:nvSpPr>
        <p:spPr>
          <a:xfrm>
            <a:off x="5894554" y="3228900"/>
            <a:ext cx="1691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62" name="Google Shape;1462;p25"/>
          <p:cNvSpPr txBox="1"/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3" name="Google Shape;1463;p25"/>
          <p:cNvSpPr txBox="1"/>
          <p:nvPr>
            <p:ph idx="3" type="subTitle"/>
          </p:nvPr>
        </p:nvSpPr>
        <p:spPr>
          <a:xfrm>
            <a:off x="5894554" y="1457400"/>
            <a:ext cx="143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464" name="Google Shape;1464;p25"/>
          <p:cNvSpPr txBox="1"/>
          <p:nvPr>
            <p:ph idx="4" type="subTitle"/>
          </p:nvPr>
        </p:nvSpPr>
        <p:spPr>
          <a:xfrm>
            <a:off x="5894554" y="1781100"/>
            <a:ext cx="1691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65" name="Google Shape;1465;p25"/>
          <p:cNvSpPr txBox="1"/>
          <p:nvPr>
            <p:ph idx="5" type="subTitle"/>
          </p:nvPr>
        </p:nvSpPr>
        <p:spPr>
          <a:xfrm>
            <a:off x="1813946" y="1457400"/>
            <a:ext cx="143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466" name="Google Shape;1466;p25"/>
          <p:cNvSpPr txBox="1"/>
          <p:nvPr>
            <p:ph idx="6" type="subTitle"/>
          </p:nvPr>
        </p:nvSpPr>
        <p:spPr>
          <a:xfrm>
            <a:off x="1557746" y="1781100"/>
            <a:ext cx="1691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67" name="Google Shape;1467;p25"/>
          <p:cNvSpPr txBox="1"/>
          <p:nvPr>
            <p:ph idx="7" type="subTitle"/>
          </p:nvPr>
        </p:nvSpPr>
        <p:spPr>
          <a:xfrm>
            <a:off x="1813946" y="2905200"/>
            <a:ext cx="143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468" name="Google Shape;1468;p25"/>
          <p:cNvSpPr txBox="1"/>
          <p:nvPr>
            <p:ph idx="8" type="subTitle"/>
          </p:nvPr>
        </p:nvSpPr>
        <p:spPr>
          <a:xfrm>
            <a:off x="1557746" y="3228900"/>
            <a:ext cx="1691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69" name="Google Shape;1469;p25"/>
          <p:cNvSpPr/>
          <p:nvPr/>
        </p:nvSpPr>
        <p:spPr>
          <a:xfrm rot="-1852365">
            <a:off x="8147734" y="4259300"/>
            <a:ext cx="1198519" cy="1036401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25"/>
          <p:cNvSpPr/>
          <p:nvPr/>
        </p:nvSpPr>
        <p:spPr>
          <a:xfrm rot="-1853654">
            <a:off x="8833408" y="4805923"/>
            <a:ext cx="296813" cy="256579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1" name="Google Shape;1471;p25"/>
          <p:cNvGrpSpPr/>
          <p:nvPr/>
        </p:nvGrpSpPr>
        <p:grpSpPr>
          <a:xfrm rot="-2700000">
            <a:off x="8444368" y="3232641"/>
            <a:ext cx="481295" cy="473620"/>
            <a:chOff x="1433950" y="3130850"/>
            <a:chExt cx="481300" cy="473625"/>
          </a:xfrm>
        </p:grpSpPr>
        <p:sp>
          <p:nvSpPr>
            <p:cNvPr id="1472" name="Google Shape;1472;p25"/>
            <p:cNvSpPr/>
            <p:nvPr/>
          </p:nvSpPr>
          <p:spPr>
            <a:xfrm>
              <a:off x="1576050" y="3424750"/>
              <a:ext cx="223575" cy="64800"/>
            </a:xfrm>
            <a:custGeom>
              <a:rect b="b" l="l" r="r" t="t"/>
              <a:pathLst>
                <a:path extrusionOk="0" h="2592" w="8943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5"/>
            <p:cNvSpPr/>
            <p:nvPr/>
          </p:nvSpPr>
          <p:spPr>
            <a:xfrm>
              <a:off x="1576050" y="3290325"/>
              <a:ext cx="165075" cy="153250"/>
            </a:xfrm>
            <a:custGeom>
              <a:rect b="b" l="l" r="r" t="t"/>
              <a:pathLst>
                <a:path extrusionOk="0" h="6130" w="6603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5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h="18193" w="17079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5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fill="none" h="18193" w="17079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5"/>
            <p:cNvSpPr/>
            <p:nvPr/>
          </p:nvSpPr>
          <p:spPr>
            <a:xfrm>
              <a:off x="1576050" y="3309825"/>
              <a:ext cx="169250" cy="179725"/>
            </a:xfrm>
            <a:custGeom>
              <a:rect b="b" l="l" r="r" t="t"/>
              <a:pathLst>
                <a:path extrusionOk="0" fill="none" h="7189" w="677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5"/>
            <p:cNvSpPr/>
            <p:nvPr/>
          </p:nvSpPr>
          <p:spPr>
            <a:xfrm>
              <a:off x="1713950" y="3130850"/>
              <a:ext cx="201300" cy="473625"/>
            </a:xfrm>
            <a:custGeom>
              <a:rect b="b" l="l" r="r" t="t"/>
              <a:pathLst>
                <a:path extrusionOk="0" h="18945" w="8052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8" name="Google Shape;1478;p25"/>
          <p:cNvGrpSpPr/>
          <p:nvPr/>
        </p:nvGrpSpPr>
        <p:grpSpPr>
          <a:xfrm flipH="1" rot="3076494">
            <a:off x="8125215" y="3986395"/>
            <a:ext cx="1253395" cy="1311066"/>
            <a:chOff x="4385625" y="4289775"/>
            <a:chExt cx="983450" cy="1028700"/>
          </a:xfrm>
        </p:grpSpPr>
        <p:sp>
          <p:nvSpPr>
            <p:cNvPr id="1479" name="Google Shape;1479;p25"/>
            <p:cNvSpPr/>
            <p:nvPr/>
          </p:nvSpPr>
          <p:spPr>
            <a:xfrm>
              <a:off x="4593175" y="4871325"/>
              <a:ext cx="435325" cy="204100"/>
            </a:xfrm>
            <a:custGeom>
              <a:rect b="b" l="l" r="r" t="t"/>
              <a:pathLst>
                <a:path extrusionOk="0" h="8164" w="17413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5"/>
            <p:cNvSpPr/>
            <p:nvPr/>
          </p:nvSpPr>
          <p:spPr>
            <a:xfrm>
              <a:off x="4593175" y="4610850"/>
              <a:ext cx="126075" cy="464575"/>
            </a:xfrm>
            <a:custGeom>
              <a:rect b="b" l="l" r="r" t="t"/>
              <a:pathLst>
                <a:path extrusionOk="0" h="18583" w="5043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5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h="37304" w="36246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fill="none" h="37304" w="36246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4593175" y="4706950"/>
              <a:ext cx="358025" cy="368475"/>
            </a:xfrm>
            <a:custGeom>
              <a:rect b="b" l="l" r="r" t="t"/>
              <a:pathLst>
                <a:path extrusionOk="0" fill="none" h="14739" w="14321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4510300" y="4289775"/>
              <a:ext cx="858775" cy="755700"/>
            </a:xfrm>
            <a:custGeom>
              <a:rect b="b" l="l" r="r" t="t"/>
              <a:pathLst>
                <a:path extrusionOk="0" h="30228" w="34351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5" name="Google Shape;1485;p25"/>
          <p:cNvGrpSpPr/>
          <p:nvPr/>
        </p:nvGrpSpPr>
        <p:grpSpPr>
          <a:xfrm rot="-2194524">
            <a:off x="-139849" y="3464803"/>
            <a:ext cx="2289326" cy="3059927"/>
            <a:chOff x="2215325" y="2417050"/>
            <a:chExt cx="2289250" cy="3059825"/>
          </a:xfrm>
        </p:grpSpPr>
        <p:sp>
          <p:nvSpPr>
            <p:cNvPr id="1486" name="Google Shape;1486;p25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h="100600" w="5549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5"/>
            <p:cNvSpPr/>
            <p:nvPr/>
          </p:nvSpPr>
          <p:spPr>
            <a:xfrm>
              <a:off x="3212575" y="3954925"/>
              <a:ext cx="614325" cy="413475"/>
            </a:xfrm>
            <a:custGeom>
              <a:rect b="b" l="l" r="r" t="t"/>
              <a:pathLst>
                <a:path extrusionOk="0" fill="none" h="16539" w="24573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3158150" y="3317625"/>
              <a:ext cx="84475" cy="546300"/>
            </a:xfrm>
            <a:custGeom>
              <a:rect b="b" l="l" r="r" t="t"/>
              <a:pathLst>
                <a:path extrusionOk="0" fill="none" h="21852" w="3379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3271250" y="3309650"/>
              <a:ext cx="573950" cy="1036700"/>
            </a:xfrm>
            <a:custGeom>
              <a:rect b="b" l="l" r="r" t="t"/>
              <a:pathLst>
                <a:path extrusionOk="0" fill="none" h="41468" w="22958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fill="none" h="100600" w="5549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2320925" y="4032375"/>
              <a:ext cx="2083675" cy="1359575"/>
            </a:xfrm>
            <a:custGeom>
              <a:rect b="b" l="l" r="r" t="t"/>
              <a:pathLst>
                <a:path extrusionOk="0" h="54383" w="83347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3974250" y="5128175"/>
              <a:ext cx="430350" cy="263775"/>
            </a:xfrm>
            <a:custGeom>
              <a:rect b="b" l="l" r="r" t="t"/>
              <a:pathLst>
                <a:path extrusionOk="0" fill="none" h="10551" w="17214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2320925" y="4344925"/>
              <a:ext cx="1559000" cy="1042325"/>
            </a:xfrm>
            <a:custGeom>
              <a:rect b="b" l="l" r="r" t="t"/>
              <a:pathLst>
                <a:path extrusionOk="0" fill="none" h="41693" w="6236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2855450" y="4032375"/>
              <a:ext cx="1543525" cy="1031075"/>
            </a:xfrm>
            <a:custGeom>
              <a:rect b="b" l="l" r="r" t="t"/>
              <a:pathLst>
                <a:path extrusionOk="0" fill="none" h="41243" w="61741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2278675" y="2502925"/>
              <a:ext cx="731650" cy="1786175"/>
            </a:xfrm>
            <a:custGeom>
              <a:rect b="b" l="l" r="r" t="t"/>
              <a:pathLst>
                <a:path extrusionOk="0" h="71447" w="29266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2322800" y="4017825"/>
              <a:ext cx="441150" cy="271275"/>
            </a:xfrm>
            <a:custGeom>
              <a:rect b="b" l="l" r="r" t="t"/>
              <a:pathLst>
                <a:path extrusionOk="0" fill="none" h="10851" w="17646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2278675" y="2852100"/>
              <a:ext cx="204175" cy="1406025"/>
            </a:xfrm>
            <a:custGeom>
              <a:rect b="b" l="l" r="r" t="t"/>
              <a:pathLst>
                <a:path extrusionOk="0" fill="none" h="56241" w="8167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5"/>
            <p:cNvSpPr/>
            <p:nvPr/>
          </p:nvSpPr>
          <p:spPr>
            <a:xfrm>
              <a:off x="2805700" y="2533900"/>
              <a:ext cx="204625" cy="1403700"/>
            </a:xfrm>
            <a:custGeom>
              <a:rect b="b" l="l" r="r" t="t"/>
              <a:pathLst>
                <a:path extrusionOk="0" fill="none" h="56148" w="8185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2535375" y="2502925"/>
              <a:ext cx="430850" cy="264725"/>
            </a:xfrm>
            <a:custGeom>
              <a:rect b="b" l="l" r="r" t="t"/>
              <a:pathLst>
                <a:path extrusionOk="0" fill="none" h="10589" w="17234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h="4732" w="4732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fill="none" h="4732" w="4732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h="4732" w="4713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fill="none" h="4732" w="4713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h="4713" w="4731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fill="none" h="4713" w="4731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8" name="Google Shape;1518;p25"/>
          <p:cNvGrpSpPr/>
          <p:nvPr/>
        </p:nvGrpSpPr>
        <p:grpSpPr>
          <a:xfrm flipH="1" rot="3076494">
            <a:off x="-303535" y="-214130"/>
            <a:ext cx="1253395" cy="1311066"/>
            <a:chOff x="4385625" y="4289775"/>
            <a:chExt cx="983450" cy="1028700"/>
          </a:xfrm>
        </p:grpSpPr>
        <p:sp>
          <p:nvSpPr>
            <p:cNvPr id="1519" name="Google Shape;1519;p25"/>
            <p:cNvSpPr/>
            <p:nvPr/>
          </p:nvSpPr>
          <p:spPr>
            <a:xfrm>
              <a:off x="4593175" y="4871325"/>
              <a:ext cx="435325" cy="204100"/>
            </a:xfrm>
            <a:custGeom>
              <a:rect b="b" l="l" r="r" t="t"/>
              <a:pathLst>
                <a:path extrusionOk="0" h="8164" w="17413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4593175" y="4610850"/>
              <a:ext cx="126075" cy="464575"/>
            </a:xfrm>
            <a:custGeom>
              <a:rect b="b" l="l" r="r" t="t"/>
              <a:pathLst>
                <a:path extrusionOk="0" h="18583" w="5043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h="37304" w="36246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fill="none" h="37304" w="36246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4593175" y="4706950"/>
              <a:ext cx="358025" cy="368475"/>
            </a:xfrm>
            <a:custGeom>
              <a:rect b="b" l="l" r="r" t="t"/>
              <a:pathLst>
                <a:path extrusionOk="0" fill="none" h="14739" w="14321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4510300" y="4289775"/>
              <a:ext cx="858775" cy="755700"/>
            </a:xfrm>
            <a:custGeom>
              <a:rect b="b" l="l" r="r" t="t"/>
              <a:pathLst>
                <a:path extrusionOk="0" h="30228" w="34351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5" name="Google Shape;1525;p25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4"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26"/>
          <p:cNvSpPr txBox="1"/>
          <p:nvPr>
            <p:ph idx="1" type="subTitle"/>
          </p:nvPr>
        </p:nvSpPr>
        <p:spPr>
          <a:xfrm>
            <a:off x="1662685" y="2019970"/>
            <a:ext cx="25419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528" name="Google Shape;1528;p26"/>
          <p:cNvSpPr txBox="1"/>
          <p:nvPr>
            <p:ph idx="2" type="subTitle"/>
          </p:nvPr>
        </p:nvSpPr>
        <p:spPr>
          <a:xfrm>
            <a:off x="1662687" y="2340832"/>
            <a:ext cx="25401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29" name="Google Shape;1529;p26"/>
          <p:cNvSpPr txBox="1"/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530" name="Google Shape;1530;p26"/>
          <p:cNvGrpSpPr/>
          <p:nvPr/>
        </p:nvGrpSpPr>
        <p:grpSpPr>
          <a:xfrm flipH="1">
            <a:off x="8560492" y="240775"/>
            <a:ext cx="481300" cy="473625"/>
            <a:chOff x="1433950" y="3130850"/>
            <a:chExt cx="481300" cy="473625"/>
          </a:xfrm>
        </p:grpSpPr>
        <p:sp>
          <p:nvSpPr>
            <p:cNvPr id="1531" name="Google Shape;1531;p26"/>
            <p:cNvSpPr/>
            <p:nvPr/>
          </p:nvSpPr>
          <p:spPr>
            <a:xfrm>
              <a:off x="1576050" y="3424750"/>
              <a:ext cx="223575" cy="64800"/>
            </a:xfrm>
            <a:custGeom>
              <a:rect b="b" l="l" r="r" t="t"/>
              <a:pathLst>
                <a:path extrusionOk="0" h="2592" w="8943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6"/>
            <p:cNvSpPr/>
            <p:nvPr/>
          </p:nvSpPr>
          <p:spPr>
            <a:xfrm>
              <a:off x="1576050" y="3290325"/>
              <a:ext cx="165075" cy="153250"/>
            </a:xfrm>
            <a:custGeom>
              <a:rect b="b" l="l" r="r" t="t"/>
              <a:pathLst>
                <a:path extrusionOk="0" h="6130" w="6603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6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h="18193" w="17079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6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fill="none" h="18193" w="17079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6"/>
            <p:cNvSpPr/>
            <p:nvPr/>
          </p:nvSpPr>
          <p:spPr>
            <a:xfrm>
              <a:off x="1576050" y="3309825"/>
              <a:ext cx="169250" cy="179725"/>
            </a:xfrm>
            <a:custGeom>
              <a:rect b="b" l="l" r="r" t="t"/>
              <a:pathLst>
                <a:path extrusionOk="0" fill="none" h="7189" w="677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6"/>
            <p:cNvSpPr/>
            <p:nvPr/>
          </p:nvSpPr>
          <p:spPr>
            <a:xfrm>
              <a:off x="1713950" y="3130850"/>
              <a:ext cx="201300" cy="473625"/>
            </a:xfrm>
            <a:custGeom>
              <a:rect b="b" l="l" r="r" t="t"/>
              <a:pathLst>
                <a:path extrusionOk="0" h="18945" w="8052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7" name="Google Shape;1537;p26"/>
          <p:cNvGrpSpPr/>
          <p:nvPr/>
        </p:nvGrpSpPr>
        <p:grpSpPr>
          <a:xfrm flipH="1" rot="3076494">
            <a:off x="8521890" y="3138670"/>
            <a:ext cx="1253395" cy="1311066"/>
            <a:chOff x="4385625" y="4289775"/>
            <a:chExt cx="983450" cy="1028700"/>
          </a:xfrm>
        </p:grpSpPr>
        <p:sp>
          <p:nvSpPr>
            <p:cNvPr id="1538" name="Google Shape;1538;p26"/>
            <p:cNvSpPr/>
            <p:nvPr/>
          </p:nvSpPr>
          <p:spPr>
            <a:xfrm>
              <a:off x="4593175" y="4871325"/>
              <a:ext cx="435325" cy="204100"/>
            </a:xfrm>
            <a:custGeom>
              <a:rect b="b" l="l" r="r" t="t"/>
              <a:pathLst>
                <a:path extrusionOk="0" h="8164" w="17413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6"/>
            <p:cNvSpPr/>
            <p:nvPr/>
          </p:nvSpPr>
          <p:spPr>
            <a:xfrm>
              <a:off x="4593175" y="4610850"/>
              <a:ext cx="126075" cy="464575"/>
            </a:xfrm>
            <a:custGeom>
              <a:rect b="b" l="l" r="r" t="t"/>
              <a:pathLst>
                <a:path extrusionOk="0" h="18583" w="5043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6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h="37304" w="36246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6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fill="none" h="37304" w="36246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6"/>
            <p:cNvSpPr/>
            <p:nvPr/>
          </p:nvSpPr>
          <p:spPr>
            <a:xfrm>
              <a:off x="4593175" y="4706950"/>
              <a:ext cx="358025" cy="368475"/>
            </a:xfrm>
            <a:custGeom>
              <a:rect b="b" l="l" r="r" t="t"/>
              <a:pathLst>
                <a:path extrusionOk="0" fill="none" h="14739" w="14321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6"/>
            <p:cNvSpPr/>
            <p:nvPr/>
          </p:nvSpPr>
          <p:spPr>
            <a:xfrm>
              <a:off x="4510300" y="4289775"/>
              <a:ext cx="858775" cy="755700"/>
            </a:xfrm>
            <a:custGeom>
              <a:rect b="b" l="l" r="r" t="t"/>
              <a:pathLst>
                <a:path extrusionOk="0" h="30228" w="34351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4" name="Google Shape;1544;p26"/>
          <p:cNvSpPr/>
          <p:nvPr/>
        </p:nvSpPr>
        <p:spPr>
          <a:xfrm rot="1266272">
            <a:off x="9211410" y="3507104"/>
            <a:ext cx="902323" cy="780091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26"/>
          <p:cNvSpPr/>
          <p:nvPr/>
        </p:nvSpPr>
        <p:spPr>
          <a:xfrm flipH="1" rot="1852365">
            <a:off x="-216136" y="4211675"/>
            <a:ext cx="1198519" cy="1036401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6" name="Google Shape;1546;p26"/>
          <p:cNvGrpSpPr/>
          <p:nvPr/>
        </p:nvGrpSpPr>
        <p:grpSpPr>
          <a:xfrm rot="2085203">
            <a:off x="-161183" y="130"/>
            <a:ext cx="1198514" cy="1244002"/>
            <a:chOff x="238125" y="3112025"/>
            <a:chExt cx="716000" cy="743175"/>
          </a:xfrm>
        </p:grpSpPr>
        <p:sp>
          <p:nvSpPr>
            <p:cNvPr id="1547" name="Google Shape;1547;p26"/>
            <p:cNvSpPr/>
            <p:nvPr/>
          </p:nvSpPr>
          <p:spPr>
            <a:xfrm>
              <a:off x="238125" y="3184475"/>
              <a:ext cx="589225" cy="670725"/>
            </a:xfrm>
            <a:custGeom>
              <a:rect b="b" l="l" r="r" t="t"/>
              <a:pathLst>
                <a:path extrusionOk="0" h="26829" w="23569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6"/>
            <p:cNvSpPr/>
            <p:nvPr/>
          </p:nvSpPr>
          <p:spPr>
            <a:xfrm>
              <a:off x="238125" y="3112025"/>
              <a:ext cx="716000" cy="218025"/>
            </a:xfrm>
            <a:custGeom>
              <a:rect b="b" l="l" r="r" t="t"/>
              <a:pathLst>
                <a:path extrusionOk="0" h="8721" w="2864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6"/>
            <p:cNvSpPr/>
            <p:nvPr/>
          </p:nvSpPr>
          <p:spPr>
            <a:xfrm>
              <a:off x="582875" y="3257600"/>
              <a:ext cx="371250" cy="597600"/>
            </a:xfrm>
            <a:custGeom>
              <a:rect b="b" l="l" r="r" t="t"/>
              <a:pathLst>
                <a:path extrusionOk="0" h="23904" w="1485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0" name="Google Shape;1550;p26"/>
          <p:cNvGrpSpPr/>
          <p:nvPr/>
        </p:nvGrpSpPr>
        <p:grpSpPr>
          <a:xfrm flipH="1" rot="2700000">
            <a:off x="128254" y="2880216"/>
            <a:ext cx="481295" cy="473620"/>
            <a:chOff x="1433950" y="3130850"/>
            <a:chExt cx="481300" cy="473625"/>
          </a:xfrm>
        </p:grpSpPr>
        <p:sp>
          <p:nvSpPr>
            <p:cNvPr id="1551" name="Google Shape;1551;p26"/>
            <p:cNvSpPr/>
            <p:nvPr/>
          </p:nvSpPr>
          <p:spPr>
            <a:xfrm>
              <a:off x="1576050" y="3424750"/>
              <a:ext cx="223575" cy="64800"/>
            </a:xfrm>
            <a:custGeom>
              <a:rect b="b" l="l" r="r" t="t"/>
              <a:pathLst>
                <a:path extrusionOk="0" h="2592" w="8943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6"/>
            <p:cNvSpPr/>
            <p:nvPr/>
          </p:nvSpPr>
          <p:spPr>
            <a:xfrm>
              <a:off x="1576050" y="3290325"/>
              <a:ext cx="165075" cy="153250"/>
            </a:xfrm>
            <a:custGeom>
              <a:rect b="b" l="l" r="r" t="t"/>
              <a:pathLst>
                <a:path extrusionOk="0" h="6130" w="6603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6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h="18193" w="17079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6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fill="none" h="18193" w="17079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6"/>
            <p:cNvSpPr/>
            <p:nvPr/>
          </p:nvSpPr>
          <p:spPr>
            <a:xfrm>
              <a:off x="1576050" y="3309825"/>
              <a:ext cx="169250" cy="179725"/>
            </a:xfrm>
            <a:custGeom>
              <a:rect b="b" l="l" r="r" t="t"/>
              <a:pathLst>
                <a:path extrusionOk="0" fill="none" h="7189" w="677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6"/>
            <p:cNvSpPr/>
            <p:nvPr/>
          </p:nvSpPr>
          <p:spPr>
            <a:xfrm>
              <a:off x="1713950" y="3130850"/>
              <a:ext cx="201300" cy="473625"/>
            </a:xfrm>
            <a:custGeom>
              <a:rect b="b" l="l" r="r" t="t"/>
              <a:pathLst>
                <a:path extrusionOk="0" h="18945" w="8052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7" name="Google Shape;1557;p26"/>
          <p:cNvGrpSpPr/>
          <p:nvPr/>
        </p:nvGrpSpPr>
        <p:grpSpPr>
          <a:xfrm rot="-3076494">
            <a:off x="-248493" y="3938770"/>
            <a:ext cx="1253395" cy="1311066"/>
            <a:chOff x="4385625" y="4289775"/>
            <a:chExt cx="983450" cy="1028700"/>
          </a:xfrm>
        </p:grpSpPr>
        <p:sp>
          <p:nvSpPr>
            <p:cNvPr id="1558" name="Google Shape;1558;p26"/>
            <p:cNvSpPr/>
            <p:nvPr/>
          </p:nvSpPr>
          <p:spPr>
            <a:xfrm>
              <a:off x="4593175" y="4871325"/>
              <a:ext cx="435325" cy="204100"/>
            </a:xfrm>
            <a:custGeom>
              <a:rect b="b" l="l" r="r" t="t"/>
              <a:pathLst>
                <a:path extrusionOk="0" h="8164" w="17413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6"/>
            <p:cNvSpPr/>
            <p:nvPr/>
          </p:nvSpPr>
          <p:spPr>
            <a:xfrm>
              <a:off x="4593175" y="4610850"/>
              <a:ext cx="126075" cy="464575"/>
            </a:xfrm>
            <a:custGeom>
              <a:rect b="b" l="l" r="r" t="t"/>
              <a:pathLst>
                <a:path extrusionOk="0" h="18583" w="5043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6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h="37304" w="36246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6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fill="none" h="37304" w="36246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6"/>
            <p:cNvSpPr/>
            <p:nvPr/>
          </p:nvSpPr>
          <p:spPr>
            <a:xfrm>
              <a:off x="4593175" y="4706950"/>
              <a:ext cx="358025" cy="368475"/>
            </a:xfrm>
            <a:custGeom>
              <a:rect b="b" l="l" r="r" t="t"/>
              <a:pathLst>
                <a:path extrusionOk="0" fill="none" h="14739" w="14321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6"/>
            <p:cNvSpPr/>
            <p:nvPr/>
          </p:nvSpPr>
          <p:spPr>
            <a:xfrm>
              <a:off x="4510300" y="4289775"/>
              <a:ext cx="858775" cy="755700"/>
            </a:xfrm>
            <a:custGeom>
              <a:rect b="b" l="l" r="r" t="t"/>
              <a:pathLst>
                <a:path extrusionOk="0" h="30228" w="34351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4" name="Google Shape;1564;p26"/>
          <p:cNvSpPr txBox="1"/>
          <p:nvPr>
            <p:ph idx="3" type="subTitle"/>
          </p:nvPr>
        </p:nvSpPr>
        <p:spPr>
          <a:xfrm>
            <a:off x="1662685" y="3018974"/>
            <a:ext cx="25419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565" name="Google Shape;1565;p26"/>
          <p:cNvSpPr txBox="1"/>
          <p:nvPr>
            <p:ph idx="4" type="subTitle"/>
          </p:nvPr>
        </p:nvSpPr>
        <p:spPr>
          <a:xfrm>
            <a:off x="5209710" y="2036062"/>
            <a:ext cx="25419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566" name="Google Shape;1566;p26"/>
          <p:cNvSpPr txBox="1"/>
          <p:nvPr>
            <p:ph idx="5" type="subTitle"/>
          </p:nvPr>
        </p:nvSpPr>
        <p:spPr>
          <a:xfrm>
            <a:off x="5209712" y="2356925"/>
            <a:ext cx="25401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67" name="Google Shape;1567;p26"/>
          <p:cNvSpPr txBox="1"/>
          <p:nvPr>
            <p:ph idx="6" type="subTitle"/>
          </p:nvPr>
        </p:nvSpPr>
        <p:spPr>
          <a:xfrm>
            <a:off x="1662687" y="3339837"/>
            <a:ext cx="27333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68" name="Google Shape;1568;p26"/>
          <p:cNvSpPr txBox="1"/>
          <p:nvPr>
            <p:ph idx="7" type="subTitle"/>
          </p:nvPr>
        </p:nvSpPr>
        <p:spPr>
          <a:xfrm>
            <a:off x="5209710" y="3086054"/>
            <a:ext cx="25419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569" name="Google Shape;1569;p26"/>
          <p:cNvSpPr txBox="1"/>
          <p:nvPr>
            <p:ph idx="8" type="subTitle"/>
          </p:nvPr>
        </p:nvSpPr>
        <p:spPr>
          <a:xfrm>
            <a:off x="5209712" y="3406916"/>
            <a:ext cx="29268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3"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27"/>
          <p:cNvSpPr txBox="1"/>
          <p:nvPr>
            <p:ph idx="1" type="subTitle"/>
          </p:nvPr>
        </p:nvSpPr>
        <p:spPr>
          <a:xfrm>
            <a:off x="1268322" y="1878656"/>
            <a:ext cx="14631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572" name="Google Shape;1572;p27"/>
          <p:cNvSpPr txBox="1"/>
          <p:nvPr>
            <p:ph idx="2" type="subTitle"/>
          </p:nvPr>
        </p:nvSpPr>
        <p:spPr>
          <a:xfrm>
            <a:off x="1104222" y="2201915"/>
            <a:ext cx="17913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73" name="Google Shape;1573;p27"/>
          <p:cNvSpPr txBox="1"/>
          <p:nvPr>
            <p:ph idx="3" type="subTitle"/>
          </p:nvPr>
        </p:nvSpPr>
        <p:spPr>
          <a:xfrm>
            <a:off x="3840547" y="1878656"/>
            <a:ext cx="14631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574" name="Google Shape;1574;p27"/>
          <p:cNvSpPr txBox="1"/>
          <p:nvPr>
            <p:ph idx="4" type="subTitle"/>
          </p:nvPr>
        </p:nvSpPr>
        <p:spPr>
          <a:xfrm>
            <a:off x="3674797" y="2201915"/>
            <a:ext cx="1794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75" name="Google Shape;1575;p27"/>
          <p:cNvSpPr txBox="1"/>
          <p:nvPr>
            <p:ph idx="5" type="subTitle"/>
          </p:nvPr>
        </p:nvSpPr>
        <p:spPr>
          <a:xfrm>
            <a:off x="6412578" y="1878656"/>
            <a:ext cx="14631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576" name="Google Shape;1576;p27"/>
          <p:cNvSpPr txBox="1"/>
          <p:nvPr>
            <p:ph idx="6" type="subTitle"/>
          </p:nvPr>
        </p:nvSpPr>
        <p:spPr>
          <a:xfrm>
            <a:off x="6246828" y="2201915"/>
            <a:ext cx="1794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77" name="Google Shape;1577;p27"/>
          <p:cNvSpPr txBox="1"/>
          <p:nvPr>
            <p:ph idx="7" type="subTitle"/>
          </p:nvPr>
        </p:nvSpPr>
        <p:spPr>
          <a:xfrm>
            <a:off x="1268322" y="3721743"/>
            <a:ext cx="14631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578" name="Google Shape;1578;p27"/>
          <p:cNvSpPr txBox="1"/>
          <p:nvPr>
            <p:ph idx="8" type="subTitle"/>
          </p:nvPr>
        </p:nvSpPr>
        <p:spPr>
          <a:xfrm>
            <a:off x="1102572" y="4047490"/>
            <a:ext cx="1794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79" name="Google Shape;1579;p27"/>
          <p:cNvSpPr txBox="1"/>
          <p:nvPr>
            <p:ph idx="9" type="subTitle"/>
          </p:nvPr>
        </p:nvSpPr>
        <p:spPr>
          <a:xfrm>
            <a:off x="3840547" y="3721743"/>
            <a:ext cx="14631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580" name="Google Shape;1580;p27"/>
          <p:cNvSpPr txBox="1"/>
          <p:nvPr>
            <p:ph idx="13" type="subTitle"/>
          </p:nvPr>
        </p:nvSpPr>
        <p:spPr>
          <a:xfrm>
            <a:off x="3674797" y="4047490"/>
            <a:ext cx="1794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81" name="Google Shape;1581;p27"/>
          <p:cNvSpPr txBox="1"/>
          <p:nvPr>
            <p:ph idx="14" type="subTitle"/>
          </p:nvPr>
        </p:nvSpPr>
        <p:spPr>
          <a:xfrm>
            <a:off x="6412578" y="3721743"/>
            <a:ext cx="14631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582" name="Google Shape;1582;p27"/>
          <p:cNvSpPr txBox="1"/>
          <p:nvPr>
            <p:ph idx="15" type="subTitle"/>
          </p:nvPr>
        </p:nvSpPr>
        <p:spPr>
          <a:xfrm>
            <a:off x="6246828" y="4047490"/>
            <a:ext cx="1794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83" name="Google Shape;1583;p27"/>
          <p:cNvSpPr txBox="1"/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584" name="Google Shape;1584;p27"/>
          <p:cNvGrpSpPr/>
          <p:nvPr/>
        </p:nvGrpSpPr>
        <p:grpSpPr>
          <a:xfrm rot="1566229">
            <a:off x="-882046" y="-1501046"/>
            <a:ext cx="2289255" cy="3059831"/>
            <a:chOff x="2215325" y="2417050"/>
            <a:chExt cx="2289250" cy="3059825"/>
          </a:xfrm>
        </p:grpSpPr>
        <p:sp>
          <p:nvSpPr>
            <p:cNvPr id="1585" name="Google Shape;1585;p27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h="100600" w="5549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7"/>
            <p:cNvSpPr/>
            <p:nvPr/>
          </p:nvSpPr>
          <p:spPr>
            <a:xfrm>
              <a:off x="3212575" y="3954925"/>
              <a:ext cx="614325" cy="413475"/>
            </a:xfrm>
            <a:custGeom>
              <a:rect b="b" l="l" r="r" t="t"/>
              <a:pathLst>
                <a:path extrusionOk="0" fill="none" h="16539" w="24573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7"/>
            <p:cNvSpPr/>
            <p:nvPr/>
          </p:nvSpPr>
          <p:spPr>
            <a:xfrm>
              <a:off x="3158150" y="3317625"/>
              <a:ext cx="84475" cy="546300"/>
            </a:xfrm>
            <a:custGeom>
              <a:rect b="b" l="l" r="r" t="t"/>
              <a:pathLst>
                <a:path extrusionOk="0" fill="none" h="21852" w="3379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7"/>
            <p:cNvSpPr/>
            <p:nvPr/>
          </p:nvSpPr>
          <p:spPr>
            <a:xfrm>
              <a:off x="3271250" y="3309650"/>
              <a:ext cx="573950" cy="1036700"/>
            </a:xfrm>
            <a:custGeom>
              <a:rect b="b" l="l" r="r" t="t"/>
              <a:pathLst>
                <a:path extrusionOk="0" fill="none" h="41468" w="22958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7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fill="none" h="100600" w="5549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7"/>
            <p:cNvSpPr/>
            <p:nvPr/>
          </p:nvSpPr>
          <p:spPr>
            <a:xfrm>
              <a:off x="2320925" y="4032375"/>
              <a:ext cx="2083675" cy="1359575"/>
            </a:xfrm>
            <a:custGeom>
              <a:rect b="b" l="l" r="r" t="t"/>
              <a:pathLst>
                <a:path extrusionOk="0" h="54383" w="83347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7"/>
            <p:cNvSpPr/>
            <p:nvPr/>
          </p:nvSpPr>
          <p:spPr>
            <a:xfrm>
              <a:off x="3974250" y="5128175"/>
              <a:ext cx="430350" cy="263775"/>
            </a:xfrm>
            <a:custGeom>
              <a:rect b="b" l="l" r="r" t="t"/>
              <a:pathLst>
                <a:path extrusionOk="0" fill="none" h="10551" w="17214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7"/>
            <p:cNvSpPr/>
            <p:nvPr/>
          </p:nvSpPr>
          <p:spPr>
            <a:xfrm>
              <a:off x="2320925" y="4344925"/>
              <a:ext cx="1559000" cy="1042325"/>
            </a:xfrm>
            <a:custGeom>
              <a:rect b="b" l="l" r="r" t="t"/>
              <a:pathLst>
                <a:path extrusionOk="0" fill="none" h="41693" w="6236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7"/>
            <p:cNvSpPr/>
            <p:nvPr/>
          </p:nvSpPr>
          <p:spPr>
            <a:xfrm>
              <a:off x="2855450" y="4032375"/>
              <a:ext cx="1543525" cy="1031075"/>
            </a:xfrm>
            <a:custGeom>
              <a:rect b="b" l="l" r="r" t="t"/>
              <a:pathLst>
                <a:path extrusionOk="0" fill="none" h="41243" w="61741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7"/>
            <p:cNvSpPr/>
            <p:nvPr/>
          </p:nvSpPr>
          <p:spPr>
            <a:xfrm>
              <a:off x="2278675" y="2502925"/>
              <a:ext cx="731650" cy="1786175"/>
            </a:xfrm>
            <a:custGeom>
              <a:rect b="b" l="l" r="r" t="t"/>
              <a:pathLst>
                <a:path extrusionOk="0" h="71447" w="29266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7"/>
            <p:cNvSpPr/>
            <p:nvPr/>
          </p:nvSpPr>
          <p:spPr>
            <a:xfrm>
              <a:off x="2322800" y="4017825"/>
              <a:ext cx="441150" cy="271275"/>
            </a:xfrm>
            <a:custGeom>
              <a:rect b="b" l="l" r="r" t="t"/>
              <a:pathLst>
                <a:path extrusionOk="0" fill="none" h="10851" w="17646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7"/>
            <p:cNvSpPr/>
            <p:nvPr/>
          </p:nvSpPr>
          <p:spPr>
            <a:xfrm>
              <a:off x="2278675" y="2852100"/>
              <a:ext cx="204175" cy="1406025"/>
            </a:xfrm>
            <a:custGeom>
              <a:rect b="b" l="l" r="r" t="t"/>
              <a:pathLst>
                <a:path extrusionOk="0" fill="none" h="56241" w="8167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7"/>
            <p:cNvSpPr/>
            <p:nvPr/>
          </p:nvSpPr>
          <p:spPr>
            <a:xfrm>
              <a:off x="2805700" y="2533900"/>
              <a:ext cx="204625" cy="1403700"/>
            </a:xfrm>
            <a:custGeom>
              <a:rect b="b" l="l" r="r" t="t"/>
              <a:pathLst>
                <a:path extrusionOk="0" fill="none" h="56148" w="8185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7"/>
            <p:cNvSpPr/>
            <p:nvPr/>
          </p:nvSpPr>
          <p:spPr>
            <a:xfrm>
              <a:off x="2535375" y="2502925"/>
              <a:ext cx="430850" cy="264725"/>
            </a:xfrm>
            <a:custGeom>
              <a:rect b="b" l="l" r="r" t="t"/>
              <a:pathLst>
                <a:path extrusionOk="0" fill="none" h="10589" w="17234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7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h="4732" w="4732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7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fill="none" h="4732" w="4732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7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7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7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h="4732" w="4713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7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fill="none" h="4732" w="4713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7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7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7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h="4713" w="4731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fill="none" h="4713" w="4731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7" name="Google Shape;1617;p27"/>
          <p:cNvGrpSpPr/>
          <p:nvPr/>
        </p:nvGrpSpPr>
        <p:grpSpPr>
          <a:xfrm>
            <a:off x="8425474" y="2792104"/>
            <a:ext cx="2289250" cy="3059825"/>
            <a:chOff x="2215325" y="2417050"/>
            <a:chExt cx="2289250" cy="3059825"/>
          </a:xfrm>
        </p:grpSpPr>
        <p:sp>
          <p:nvSpPr>
            <p:cNvPr id="1618" name="Google Shape;1618;p27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h="100600" w="5549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3212575" y="3954925"/>
              <a:ext cx="614325" cy="413475"/>
            </a:xfrm>
            <a:custGeom>
              <a:rect b="b" l="l" r="r" t="t"/>
              <a:pathLst>
                <a:path extrusionOk="0" fill="none" h="16539" w="24573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3158150" y="3317625"/>
              <a:ext cx="84475" cy="546300"/>
            </a:xfrm>
            <a:custGeom>
              <a:rect b="b" l="l" r="r" t="t"/>
              <a:pathLst>
                <a:path extrusionOk="0" fill="none" h="21852" w="3379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3271250" y="3309650"/>
              <a:ext cx="573950" cy="1036700"/>
            </a:xfrm>
            <a:custGeom>
              <a:rect b="b" l="l" r="r" t="t"/>
              <a:pathLst>
                <a:path extrusionOk="0" fill="none" h="41468" w="22958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fill="none" h="100600" w="5549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2320925" y="4032375"/>
              <a:ext cx="2083675" cy="1359575"/>
            </a:xfrm>
            <a:custGeom>
              <a:rect b="b" l="l" r="r" t="t"/>
              <a:pathLst>
                <a:path extrusionOk="0" h="54383" w="83347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3974250" y="5128175"/>
              <a:ext cx="430350" cy="263775"/>
            </a:xfrm>
            <a:custGeom>
              <a:rect b="b" l="l" r="r" t="t"/>
              <a:pathLst>
                <a:path extrusionOk="0" fill="none" h="10551" w="17214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2320925" y="4344925"/>
              <a:ext cx="1559000" cy="1042325"/>
            </a:xfrm>
            <a:custGeom>
              <a:rect b="b" l="l" r="r" t="t"/>
              <a:pathLst>
                <a:path extrusionOk="0" fill="none" h="41693" w="6236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2855450" y="4032375"/>
              <a:ext cx="1543525" cy="1031075"/>
            </a:xfrm>
            <a:custGeom>
              <a:rect b="b" l="l" r="r" t="t"/>
              <a:pathLst>
                <a:path extrusionOk="0" fill="none" h="41243" w="61741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2278675" y="2502925"/>
              <a:ext cx="731650" cy="1786175"/>
            </a:xfrm>
            <a:custGeom>
              <a:rect b="b" l="l" r="r" t="t"/>
              <a:pathLst>
                <a:path extrusionOk="0" h="71447" w="29266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2322800" y="4017825"/>
              <a:ext cx="441150" cy="271275"/>
            </a:xfrm>
            <a:custGeom>
              <a:rect b="b" l="l" r="r" t="t"/>
              <a:pathLst>
                <a:path extrusionOk="0" fill="none" h="10851" w="17646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2278675" y="2852100"/>
              <a:ext cx="204175" cy="1406025"/>
            </a:xfrm>
            <a:custGeom>
              <a:rect b="b" l="l" r="r" t="t"/>
              <a:pathLst>
                <a:path extrusionOk="0" fill="none" h="56241" w="8167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2805700" y="2533900"/>
              <a:ext cx="204625" cy="1403700"/>
            </a:xfrm>
            <a:custGeom>
              <a:rect b="b" l="l" r="r" t="t"/>
              <a:pathLst>
                <a:path extrusionOk="0" fill="none" h="56148" w="8185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2535375" y="2502925"/>
              <a:ext cx="430850" cy="264725"/>
            </a:xfrm>
            <a:custGeom>
              <a:rect b="b" l="l" r="r" t="t"/>
              <a:pathLst>
                <a:path extrusionOk="0" fill="none" h="10589" w="17234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h="4732" w="4732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fill="none" h="4732" w="4732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h="4732" w="4713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fill="none" h="4732" w="4713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h="4713" w="4731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fill="none" h="4713" w="4731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0" name="Google Shape;1650;p27"/>
          <p:cNvGrpSpPr/>
          <p:nvPr/>
        </p:nvGrpSpPr>
        <p:grpSpPr>
          <a:xfrm rot="-1320251">
            <a:off x="8318761" y="-471427"/>
            <a:ext cx="2012419" cy="2211755"/>
            <a:chOff x="5348750" y="2347100"/>
            <a:chExt cx="1108500" cy="1218300"/>
          </a:xfrm>
        </p:grpSpPr>
        <p:sp>
          <p:nvSpPr>
            <p:cNvPr id="1651" name="Google Shape;1651;p27"/>
            <p:cNvSpPr/>
            <p:nvPr/>
          </p:nvSpPr>
          <p:spPr>
            <a:xfrm>
              <a:off x="5810525" y="2568600"/>
              <a:ext cx="437875" cy="703975"/>
            </a:xfrm>
            <a:custGeom>
              <a:rect b="b" l="l" r="r" t="t"/>
              <a:pathLst>
                <a:path extrusionOk="0" h="28159" w="17515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5810525" y="2568600"/>
              <a:ext cx="437875" cy="703975"/>
            </a:xfrm>
            <a:custGeom>
              <a:rect b="b" l="l" r="r" t="t"/>
              <a:pathLst>
                <a:path extrusionOk="0" fill="none" h="28159" w="17515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5542100" y="2437675"/>
              <a:ext cx="912325" cy="1123975"/>
            </a:xfrm>
            <a:custGeom>
              <a:rect b="b" l="l" r="r" t="t"/>
              <a:pathLst>
                <a:path extrusionOk="0" h="44959" w="36493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5542100" y="2437675"/>
              <a:ext cx="912325" cy="1123975"/>
            </a:xfrm>
            <a:custGeom>
              <a:rect b="b" l="l" r="r" t="t"/>
              <a:pathLst>
                <a:path extrusionOk="0" fill="none" h="44959" w="36493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5750475" y="2658700"/>
              <a:ext cx="497925" cy="613875"/>
            </a:xfrm>
            <a:custGeom>
              <a:rect b="b" l="l" r="r" t="t"/>
              <a:pathLst>
                <a:path extrusionOk="0" fill="none" h="24555" w="19917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7"/>
            <p:cNvSpPr/>
            <p:nvPr/>
          </p:nvSpPr>
          <p:spPr>
            <a:xfrm>
              <a:off x="5348750" y="2347100"/>
              <a:ext cx="1105675" cy="428025"/>
            </a:xfrm>
            <a:custGeom>
              <a:rect b="b" l="l" r="r" t="t"/>
              <a:pathLst>
                <a:path extrusionOk="0" h="17121" w="44227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7"/>
            <p:cNvSpPr/>
            <p:nvPr/>
          </p:nvSpPr>
          <p:spPr>
            <a:xfrm>
              <a:off x="5348750" y="2347100"/>
              <a:ext cx="1105675" cy="428025"/>
            </a:xfrm>
            <a:custGeom>
              <a:rect b="b" l="l" r="r" t="t"/>
              <a:pathLst>
                <a:path extrusionOk="0" fill="none" h="17121" w="44227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7"/>
            <p:cNvSpPr/>
            <p:nvPr/>
          </p:nvSpPr>
          <p:spPr>
            <a:xfrm>
              <a:off x="5348750" y="2685000"/>
              <a:ext cx="657975" cy="876650"/>
            </a:xfrm>
            <a:custGeom>
              <a:rect b="b" l="l" r="r" t="t"/>
              <a:pathLst>
                <a:path extrusionOk="0" h="35066" w="26319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5348750" y="2685000"/>
              <a:ext cx="657975" cy="876650"/>
            </a:xfrm>
            <a:custGeom>
              <a:rect b="b" l="l" r="r" t="t"/>
              <a:pathLst>
                <a:path extrusionOk="0" fill="none" h="35066" w="26319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5539750" y="2434375"/>
              <a:ext cx="917500" cy="1131025"/>
            </a:xfrm>
            <a:custGeom>
              <a:rect b="b" l="l" r="r" t="t"/>
              <a:pathLst>
                <a:path extrusionOk="0" h="45241" w="3670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5581050" y="2478975"/>
              <a:ext cx="834900" cy="1028725"/>
            </a:xfrm>
            <a:custGeom>
              <a:rect b="b" l="l" r="r" t="t"/>
              <a:pathLst>
                <a:path extrusionOk="0" h="41149" w="33396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5622825" y="2523075"/>
              <a:ext cx="752300" cy="926425"/>
            </a:xfrm>
            <a:custGeom>
              <a:rect b="b" l="l" r="r" t="t"/>
              <a:pathLst>
                <a:path extrusionOk="0" h="37057" w="30092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5664575" y="2567200"/>
              <a:ext cx="669250" cy="824575"/>
            </a:xfrm>
            <a:custGeom>
              <a:rect b="b" l="l" r="r" t="t"/>
              <a:pathLst>
                <a:path extrusionOk="0" h="32983" w="2677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5706350" y="2611300"/>
              <a:ext cx="586175" cy="722750"/>
            </a:xfrm>
            <a:custGeom>
              <a:rect b="b" l="l" r="r" t="t"/>
              <a:pathLst>
                <a:path extrusionOk="0" h="28910" w="23447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5748125" y="2655900"/>
              <a:ext cx="503575" cy="620425"/>
            </a:xfrm>
            <a:custGeom>
              <a:rect b="b" l="l" r="r" t="t"/>
              <a:pathLst>
                <a:path extrusionOk="0" h="24817" w="20143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6" name="Google Shape;1666;p27"/>
          <p:cNvGrpSpPr/>
          <p:nvPr/>
        </p:nvGrpSpPr>
        <p:grpSpPr>
          <a:xfrm>
            <a:off x="176450" y="4439275"/>
            <a:ext cx="378900" cy="472250"/>
            <a:chOff x="2459875" y="3181675"/>
            <a:chExt cx="378900" cy="472250"/>
          </a:xfrm>
        </p:grpSpPr>
        <p:sp>
          <p:nvSpPr>
            <p:cNvPr id="1667" name="Google Shape;1667;p27"/>
            <p:cNvSpPr/>
            <p:nvPr/>
          </p:nvSpPr>
          <p:spPr>
            <a:xfrm>
              <a:off x="2459875" y="3188650"/>
              <a:ext cx="289050" cy="465275"/>
            </a:xfrm>
            <a:custGeom>
              <a:rect b="b" l="l" r="r" t="t"/>
              <a:pathLst>
                <a:path extrusionOk="0" h="18611" w="11562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2459875" y="3181675"/>
              <a:ext cx="378900" cy="244500"/>
            </a:xfrm>
            <a:custGeom>
              <a:rect b="b" l="l" r="r" t="t"/>
              <a:pathLst>
                <a:path extrusionOk="0" h="9780" w="15156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2473100" y="3419875"/>
              <a:ext cx="365675" cy="234050"/>
            </a:xfrm>
            <a:custGeom>
              <a:rect b="b" l="l" r="r" t="t"/>
              <a:pathLst>
                <a:path extrusionOk="0" h="9362" w="14627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0" name="Google Shape;1670;p27"/>
          <p:cNvGrpSpPr/>
          <p:nvPr/>
        </p:nvGrpSpPr>
        <p:grpSpPr>
          <a:xfrm>
            <a:off x="7304750" y="155050"/>
            <a:ext cx="378900" cy="472250"/>
            <a:chOff x="2459875" y="3181675"/>
            <a:chExt cx="378900" cy="472250"/>
          </a:xfrm>
        </p:grpSpPr>
        <p:sp>
          <p:nvSpPr>
            <p:cNvPr id="1671" name="Google Shape;1671;p27"/>
            <p:cNvSpPr/>
            <p:nvPr/>
          </p:nvSpPr>
          <p:spPr>
            <a:xfrm>
              <a:off x="2459875" y="3188650"/>
              <a:ext cx="289050" cy="465275"/>
            </a:xfrm>
            <a:custGeom>
              <a:rect b="b" l="l" r="r" t="t"/>
              <a:pathLst>
                <a:path extrusionOk="0" h="18611" w="11562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2459875" y="3181675"/>
              <a:ext cx="378900" cy="244500"/>
            </a:xfrm>
            <a:custGeom>
              <a:rect b="b" l="l" r="r" t="t"/>
              <a:pathLst>
                <a:path extrusionOk="0" h="9780" w="15156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2473100" y="3419875"/>
              <a:ext cx="365675" cy="234050"/>
            </a:xfrm>
            <a:custGeom>
              <a:rect b="b" l="l" r="r" t="t"/>
              <a:pathLst>
                <a:path extrusionOk="0" h="9362" w="14627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4" name="Google Shape;1674;p27"/>
          <p:cNvSpPr/>
          <p:nvPr/>
        </p:nvSpPr>
        <p:spPr>
          <a:xfrm rot="-1005388">
            <a:off x="7660274" y="216622"/>
            <a:ext cx="489066" cy="422258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5" name="Google Shape;1675;p27"/>
          <p:cNvGrpSpPr/>
          <p:nvPr/>
        </p:nvGrpSpPr>
        <p:grpSpPr>
          <a:xfrm>
            <a:off x="-540025" y="3651875"/>
            <a:ext cx="892900" cy="888725"/>
            <a:chOff x="3655725" y="3261075"/>
            <a:chExt cx="892900" cy="888725"/>
          </a:xfrm>
        </p:grpSpPr>
        <p:sp>
          <p:nvSpPr>
            <p:cNvPr id="1676" name="Google Shape;1676;p27"/>
            <p:cNvSpPr/>
            <p:nvPr/>
          </p:nvSpPr>
          <p:spPr>
            <a:xfrm>
              <a:off x="3925250" y="3578675"/>
              <a:ext cx="321100" cy="271650"/>
            </a:xfrm>
            <a:custGeom>
              <a:rect b="b" l="l" r="r" t="t"/>
              <a:pathLst>
                <a:path extrusionOk="0" h="10866" w="12844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3925250" y="3483250"/>
              <a:ext cx="415825" cy="121225"/>
            </a:xfrm>
            <a:custGeom>
              <a:rect b="b" l="l" r="r" t="t"/>
              <a:pathLst>
                <a:path extrusionOk="0" h="4849" w="16633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3655725" y="3261075"/>
              <a:ext cx="788425" cy="862950"/>
            </a:xfrm>
            <a:custGeom>
              <a:rect b="b" l="l" r="r" t="t"/>
              <a:pathLst>
                <a:path extrusionOk="0" h="34518" w="31537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3655725" y="3261075"/>
              <a:ext cx="788425" cy="862950"/>
            </a:xfrm>
            <a:custGeom>
              <a:rect b="b" l="l" r="r" t="t"/>
              <a:pathLst>
                <a:path extrusionOk="0" fill="none" h="34518" w="31537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3925250" y="3483250"/>
              <a:ext cx="311350" cy="341300"/>
            </a:xfrm>
            <a:custGeom>
              <a:rect b="b" l="l" r="r" t="t"/>
              <a:pathLst>
                <a:path extrusionOk="0" fill="none" h="13652" w="12454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4203150" y="3261075"/>
              <a:ext cx="345475" cy="888725"/>
            </a:xfrm>
            <a:custGeom>
              <a:rect b="b" l="l" r="r" t="t"/>
              <a:pathLst>
                <a:path extrusionOk="0" h="35549" w="13819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_1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28"/>
          <p:cNvSpPr txBox="1"/>
          <p:nvPr>
            <p:ph type="title"/>
          </p:nvPr>
        </p:nvSpPr>
        <p:spPr>
          <a:xfrm>
            <a:off x="3040350" y="1228354"/>
            <a:ext cx="30633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sz="16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84" name="Google Shape;1684;p28"/>
          <p:cNvSpPr txBox="1"/>
          <p:nvPr>
            <p:ph hasCustomPrompt="1" idx="2" type="title"/>
          </p:nvPr>
        </p:nvSpPr>
        <p:spPr>
          <a:xfrm>
            <a:off x="2766000" y="567161"/>
            <a:ext cx="3612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685" name="Google Shape;1685;p28"/>
          <p:cNvSpPr txBox="1"/>
          <p:nvPr>
            <p:ph idx="1" type="subTitle"/>
          </p:nvPr>
        </p:nvSpPr>
        <p:spPr>
          <a:xfrm>
            <a:off x="2248050" y="4393339"/>
            <a:ext cx="46479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  <p:sp>
        <p:nvSpPr>
          <p:cNvPr id="1686" name="Google Shape;1686;p28"/>
          <p:cNvSpPr txBox="1"/>
          <p:nvPr>
            <p:ph hasCustomPrompt="1" idx="3" type="title"/>
          </p:nvPr>
        </p:nvSpPr>
        <p:spPr>
          <a:xfrm>
            <a:off x="2765250" y="3731644"/>
            <a:ext cx="3613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687" name="Google Shape;1687;p28"/>
          <p:cNvSpPr txBox="1"/>
          <p:nvPr>
            <p:ph idx="4" type="subTitle"/>
          </p:nvPr>
        </p:nvSpPr>
        <p:spPr>
          <a:xfrm>
            <a:off x="3040350" y="2814058"/>
            <a:ext cx="30633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  <p:sp>
        <p:nvSpPr>
          <p:cNvPr id="1688" name="Google Shape;1688;p28"/>
          <p:cNvSpPr txBox="1"/>
          <p:nvPr>
            <p:ph hasCustomPrompt="1" idx="5" type="title"/>
          </p:nvPr>
        </p:nvSpPr>
        <p:spPr>
          <a:xfrm>
            <a:off x="2766000" y="2147613"/>
            <a:ext cx="3612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grpSp>
        <p:nvGrpSpPr>
          <p:cNvPr id="1689" name="Google Shape;1689;p28"/>
          <p:cNvGrpSpPr/>
          <p:nvPr/>
        </p:nvGrpSpPr>
        <p:grpSpPr>
          <a:xfrm flipH="1" rot="3076494">
            <a:off x="-303535" y="-214130"/>
            <a:ext cx="1253395" cy="1311066"/>
            <a:chOff x="4385625" y="4289775"/>
            <a:chExt cx="983450" cy="1028700"/>
          </a:xfrm>
        </p:grpSpPr>
        <p:sp>
          <p:nvSpPr>
            <p:cNvPr id="1690" name="Google Shape;1690;p28"/>
            <p:cNvSpPr/>
            <p:nvPr/>
          </p:nvSpPr>
          <p:spPr>
            <a:xfrm>
              <a:off x="4593175" y="4871325"/>
              <a:ext cx="435325" cy="204100"/>
            </a:xfrm>
            <a:custGeom>
              <a:rect b="b" l="l" r="r" t="t"/>
              <a:pathLst>
                <a:path extrusionOk="0" h="8164" w="17413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8"/>
            <p:cNvSpPr/>
            <p:nvPr/>
          </p:nvSpPr>
          <p:spPr>
            <a:xfrm>
              <a:off x="4593175" y="4610850"/>
              <a:ext cx="126075" cy="464575"/>
            </a:xfrm>
            <a:custGeom>
              <a:rect b="b" l="l" r="r" t="t"/>
              <a:pathLst>
                <a:path extrusionOk="0" h="18583" w="5043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8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h="37304" w="36246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8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fill="none" h="37304" w="36246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8"/>
            <p:cNvSpPr/>
            <p:nvPr/>
          </p:nvSpPr>
          <p:spPr>
            <a:xfrm>
              <a:off x="4593175" y="4706950"/>
              <a:ext cx="358025" cy="368475"/>
            </a:xfrm>
            <a:custGeom>
              <a:rect b="b" l="l" r="r" t="t"/>
              <a:pathLst>
                <a:path extrusionOk="0" fill="none" h="14739" w="14321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8"/>
            <p:cNvSpPr/>
            <p:nvPr/>
          </p:nvSpPr>
          <p:spPr>
            <a:xfrm>
              <a:off x="4510300" y="4289775"/>
              <a:ext cx="858775" cy="755700"/>
            </a:xfrm>
            <a:custGeom>
              <a:rect b="b" l="l" r="r" t="t"/>
              <a:pathLst>
                <a:path extrusionOk="0" h="30228" w="34351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6" name="Google Shape;1696;p28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7" name="Google Shape;1697;p28"/>
          <p:cNvGrpSpPr/>
          <p:nvPr/>
        </p:nvGrpSpPr>
        <p:grpSpPr>
          <a:xfrm>
            <a:off x="1398450" y="105475"/>
            <a:ext cx="481300" cy="473625"/>
            <a:chOff x="1433950" y="3130850"/>
            <a:chExt cx="481300" cy="473625"/>
          </a:xfrm>
        </p:grpSpPr>
        <p:sp>
          <p:nvSpPr>
            <p:cNvPr id="1698" name="Google Shape;1698;p28"/>
            <p:cNvSpPr/>
            <p:nvPr/>
          </p:nvSpPr>
          <p:spPr>
            <a:xfrm>
              <a:off x="1576050" y="3424750"/>
              <a:ext cx="223575" cy="64800"/>
            </a:xfrm>
            <a:custGeom>
              <a:rect b="b" l="l" r="r" t="t"/>
              <a:pathLst>
                <a:path extrusionOk="0" h="2592" w="8943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8"/>
            <p:cNvSpPr/>
            <p:nvPr/>
          </p:nvSpPr>
          <p:spPr>
            <a:xfrm>
              <a:off x="1576050" y="3290325"/>
              <a:ext cx="165075" cy="153250"/>
            </a:xfrm>
            <a:custGeom>
              <a:rect b="b" l="l" r="r" t="t"/>
              <a:pathLst>
                <a:path extrusionOk="0" h="6130" w="6603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8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h="18193" w="17079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8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fill="none" h="18193" w="17079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8"/>
            <p:cNvSpPr/>
            <p:nvPr/>
          </p:nvSpPr>
          <p:spPr>
            <a:xfrm>
              <a:off x="1576050" y="3309825"/>
              <a:ext cx="169250" cy="179725"/>
            </a:xfrm>
            <a:custGeom>
              <a:rect b="b" l="l" r="r" t="t"/>
              <a:pathLst>
                <a:path extrusionOk="0" fill="none" h="7189" w="677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8"/>
            <p:cNvSpPr/>
            <p:nvPr/>
          </p:nvSpPr>
          <p:spPr>
            <a:xfrm>
              <a:off x="1713950" y="3130850"/>
              <a:ext cx="201300" cy="473625"/>
            </a:xfrm>
            <a:custGeom>
              <a:rect b="b" l="l" r="r" t="t"/>
              <a:pathLst>
                <a:path extrusionOk="0" h="18945" w="8052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4" name="Google Shape;1704;p28"/>
          <p:cNvSpPr/>
          <p:nvPr/>
        </p:nvSpPr>
        <p:spPr>
          <a:xfrm rot="-1852365">
            <a:off x="7995334" y="4259300"/>
            <a:ext cx="1198519" cy="1036401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28"/>
          <p:cNvSpPr/>
          <p:nvPr/>
        </p:nvSpPr>
        <p:spPr>
          <a:xfrm rot="-1853654">
            <a:off x="8681008" y="4805923"/>
            <a:ext cx="296813" cy="256579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6" name="Google Shape;1706;p28"/>
          <p:cNvGrpSpPr/>
          <p:nvPr/>
        </p:nvGrpSpPr>
        <p:grpSpPr>
          <a:xfrm rot="-2700000">
            <a:off x="8368168" y="2927841"/>
            <a:ext cx="481295" cy="473620"/>
            <a:chOff x="1433950" y="3130850"/>
            <a:chExt cx="481300" cy="473625"/>
          </a:xfrm>
        </p:grpSpPr>
        <p:sp>
          <p:nvSpPr>
            <p:cNvPr id="1707" name="Google Shape;1707;p28"/>
            <p:cNvSpPr/>
            <p:nvPr/>
          </p:nvSpPr>
          <p:spPr>
            <a:xfrm>
              <a:off x="1576050" y="3424750"/>
              <a:ext cx="223575" cy="64800"/>
            </a:xfrm>
            <a:custGeom>
              <a:rect b="b" l="l" r="r" t="t"/>
              <a:pathLst>
                <a:path extrusionOk="0" h="2592" w="8943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1576050" y="3290325"/>
              <a:ext cx="165075" cy="153250"/>
            </a:xfrm>
            <a:custGeom>
              <a:rect b="b" l="l" r="r" t="t"/>
              <a:pathLst>
                <a:path extrusionOk="0" h="6130" w="6603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8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h="18193" w="17079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8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fill="none" h="18193" w="17079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8"/>
            <p:cNvSpPr/>
            <p:nvPr/>
          </p:nvSpPr>
          <p:spPr>
            <a:xfrm>
              <a:off x="1576050" y="3309825"/>
              <a:ext cx="169250" cy="179725"/>
            </a:xfrm>
            <a:custGeom>
              <a:rect b="b" l="l" r="r" t="t"/>
              <a:pathLst>
                <a:path extrusionOk="0" fill="none" h="7189" w="677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8"/>
            <p:cNvSpPr/>
            <p:nvPr/>
          </p:nvSpPr>
          <p:spPr>
            <a:xfrm>
              <a:off x="1713950" y="3130850"/>
              <a:ext cx="201300" cy="473625"/>
            </a:xfrm>
            <a:custGeom>
              <a:rect b="b" l="l" r="r" t="t"/>
              <a:pathLst>
                <a:path extrusionOk="0" h="18945" w="8052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3" name="Google Shape;1713;p28"/>
          <p:cNvGrpSpPr/>
          <p:nvPr/>
        </p:nvGrpSpPr>
        <p:grpSpPr>
          <a:xfrm flipH="1" rot="3076494">
            <a:off x="7972815" y="3986395"/>
            <a:ext cx="1253395" cy="1311066"/>
            <a:chOff x="4385625" y="4289775"/>
            <a:chExt cx="983450" cy="1028700"/>
          </a:xfrm>
        </p:grpSpPr>
        <p:sp>
          <p:nvSpPr>
            <p:cNvPr id="1714" name="Google Shape;1714;p28"/>
            <p:cNvSpPr/>
            <p:nvPr/>
          </p:nvSpPr>
          <p:spPr>
            <a:xfrm>
              <a:off x="4593175" y="4871325"/>
              <a:ext cx="435325" cy="204100"/>
            </a:xfrm>
            <a:custGeom>
              <a:rect b="b" l="l" r="r" t="t"/>
              <a:pathLst>
                <a:path extrusionOk="0" h="8164" w="17413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4593175" y="4610850"/>
              <a:ext cx="126075" cy="464575"/>
            </a:xfrm>
            <a:custGeom>
              <a:rect b="b" l="l" r="r" t="t"/>
              <a:pathLst>
                <a:path extrusionOk="0" h="18583" w="5043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8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h="37304" w="36246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8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fill="none" h="37304" w="36246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8"/>
            <p:cNvSpPr/>
            <p:nvPr/>
          </p:nvSpPr>
          <p:spPr>
            <a:xfrm>
              <a:off x="4593175" y="4706950"/>
              <a:ext cx="358025" cy="368475"/>
            </a:xfrm>
            <a:custGeom>
              <a:rect b="b" l="l" r="r" t="t"/>
              <a:pathLst>
                <a:path extrusionOk="0" fill="none" h="14739" w="14321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8"/>
            <p:cNvSpPr/>
            <p:nvPr/>
          </p:nvSpPr>
          <p:spPr>
            <a:xfrm>
              <a:off x="4510300" y="4289775"/>
              <a:ext cx="858775" cy="755700"/>
            </a:xfrm>
            <a:custGeom>
              <a:rect b="b" l="l" r="r" t="t"/>
              <a:pathLst>
                <a:path extrusionOk="0" h="30228" w="34351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0" name="Google Shape;1720;p28"/>
          <p:cNvGrpSpPr/>
          <p:nvPr/>
        </p:nvGrpSpPr>
        <p:grpSpPr>
          <a:xfrm rot="-2170665">
            <a:off x="8092432" y="-1106812"/>
            <a:ext cx="2289280" cy="3059865"/>
            <a:chOff x="2215325" y="2417050"/>
            <a:chExt cx="2289250" cy="3059825"/>
          </a:xfrm>
        </p:grpSpPr>
        <p:sp>
          <p:nvSpPr>
            <p:cNvPr id="1721" name="Google Shape;1721;p28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h="100600" w="5549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3212575" y="3954925"/>
              <a:ext cx="614325" cy="413475"/>
            </a:xfrm>
            <a:custGeom>
              <a:rect b="b" l="l" r="r" t="t"/>
              <a:pathLst>
                <a:path extrusionOk="0" fill="none" h="16539" w="24573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8"/>
            <p:cNvSpPr/>
            <p:nvPr/>
          </p:nvSpPr>
          <p:spPr>
            <a:xfrm>
              <a:off x="3158150" y="3317625"/>
              <a:ext cx="84475" cy="546300"/>
            </a:xfrm>
            <a:custGeom>
              <a:rect b="b" l="l" r="r" t="t"/>
              <a:pathLst>
                <a:path extrusionOk="0" fill="none" h="21852" w="3379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8"/>
            <p:cNvSpPr/>
            <p:nvPr/>
          </p:nvSpPr>
          <p:spPr>
            <a:xfrm>
              <a:off x="3271250" y="3309650"/>
              <a:ext cx="573950" cy="1036700"/>
            </a:xfrm>
            <a:custGeom>
              <a:rect b="b" l="l" r="r" t="t"/>
              <a:pathLst>
                <a:path extrusionOk="0" fill="none" h="41468" w="22958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8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fill="none" h="100600" w="5549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8"/>
            <p:cNvSpPr/>
            <p:nvPr/>
          </p:nvSpPr>
          <p:spPr>
            <a:xfrm>
              <a:off x="2320925" y="4032375"/>
              <a:ext cx="2083675" cy="1359575"/>
            </a:xfrm>
            <a:custGeom>
              <a:rect b="b" l="l" r="r" t="t"/>
              <a:pathLst>
                <a:path extrusionOk="0" h="54383" w="83347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8"/>
            <p:cNvSpPr/>
            <p:nvPr/>
          </p:nvSpPr>
          <p:spPr>
            <a:xfrm>
              <a:off x="3974250" y="5128175"/>
              <a:ext cx="430350" cy="263775"/>
            </a:xfrm>
            <a:custGeom>
              <a:rect b="b" l="l" r="r" t="t"/>
              <a:pathLst>
                <a:path extrusionOk="0" fill="none" h="10551" w="17214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8"/>
            <p:cNvSpPr/>
            <p:nvPr/>
          </p:nvSpPr>
          <p:spPr>
            <a:xfrm>
              <a:off x="2320925" y="4344925"/>
              <a:ext cx="1559000" cy="1042325"/>
            </a:xfrm>
            <a:custGeom>
              <a:rect b="b" l="l" r="r" t="t"/>
              <a:pathLst>
                <a:path extrusionOk="0" fill="none" h="41693" w="6236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2855450" y="4032375"/>
              <a:ext cx="1543525" cy="1031075"/>
            </a:xfrm>
            <a:custGeom>
              <a:rect b="b" l="l" r="r" t="t"/>
              <a:pathLst>
                <a:path extrusionOk="0" fill="none" h="41243" w="61741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8"/>
            <p:cNvSpPr/>
            <p:nvPr/>
          </p:nvSpPr>
          <p:spPr>
            <a:xfrm>
              <a:off x="2278675" y="2502925"/>
              <a:ext cx="731650" cy="1786175"/>
            </a:xfrm>
            <a:custGeom>
              <a:rect b="b" l="l" r="r" t="t"/>
              <a:pathLst>
                <a:path extrusionOk="0" h="71447" w="29266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8"/>
            <p:cNvSpPr/>
            <p:nvPr/>
          </p:nvSpPr>
          <p:spPr>
            <a:xfrm>
              <a:off x="2322800" y="4017825"/>
              <a:ext cx="441150" cy="271275"/>
            </a:xfrm>
            <a:custGeom>
              <a:rect b="b" l="l" r="r" t="t"/>
              <a:pathLst>
                <a:path extrusionOk="0" fill="none" h="10851" w="17646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8"/>
            <p:cNvSpPr/>
            <p:nvPr/>
          </p:nvSpPr>
          <p:spPr>
            <a:xfrm>
              <a:off x="2278675" y="2852100"/>
              <a:ext cx="204175" cy="1406025"/>
            </a:xfrm>
            <a:custGeom>
              <a:rect b="b" l="l" r="r" t="t"/>
              <a:pathLst>
                <a:path extrusionOk="0" fill="none" h="56241" w="8167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8"/>
            <p:cNvSpPr/>
            <p:nvPr/>
          </p:nvSpPr>
          <p:spPr>
            <a:xfrm>
              <a:off x="2805700" y="2533900"/>
              <a:ext cx="204625" cy="1403700"/>
            </a:xfrm>
            <a:custGeom>
              <a:rect b="b" l="l" r="r" t="t"/>
              <a:pathLst>
                <a:path extrusionOk="0" fill="none" h="56148" w="8185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8"/>
            <p:cNvSpPr/>
            <p:nvPr/>
          </p:nvSpPr>
          <p:spPr>
            <a:xfrm>
              <a:off x="2535375" y="2502925"/>
              <a:ext cx="430850" cy="264725"/>
            </a:xfrm>
            <a:custGeom>
              <a:rect b="b" l="l" r="r" t="t"/>
              <a:pathLst>
                <a:path extrusionOk="0" fill="none" h="10589" w="17234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8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h="4732" w="4732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8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fill="none" h="4732" w="4732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8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8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8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h="4732" w="4713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8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fill="none" h="4732" w="4713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8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8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8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8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8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h="4713" w="4731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8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fill="none" h="4713" w="4731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8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8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8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8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8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8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3" name="Google Shape;1753;p28"/>
          <p:cNvGrpSpPr/>
          <p:nvPr/>
        </p:nvGrpSpPr>
        <p:grpSpPr>
          <a:xfrm>
            <a:off x="176450" y="4439275"/>
            <a:ext cx="378900" cy="472250"/>
            <a:chOff x="2459875" y="3181675"/>
            <a:chExt cx="378900" cy="472250"/>
          </a:xfrm>
        </p:grpSpPr>
        <p:sp>
          <p:nvSpPr>
            <p:cNvPr id="1754" name="Google Shape;1754;p28"/>
            <p:cNvSpPr/>
            <p:nvPr/>
          </p:nvSpPr>
          <p:spPr>
            <a:xfrm>
              <a:off x="2459875" y="3188650"/>
              <a:ext cx="289050" cy="465275"/>
            </a:xfrm>
            <a:custGeom>
              <a:rect b="b" l="l" r="r" t="t"/>
              <a:pathLst>
                <a:path extrusionOk="0" h="18611" w="11562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8"/>
            <p:cNvSpPr/>
            <p:nvPr/>
          </p:nvSpPr>
          <p:spPr>
            <a:xfrm>
              <a:off x="2459875" y="3181675"/>
              <a:ext cx="378900" cy="244500"/>
            </a:xfrm>
            <a:custGeom>
              <a:rect b="b" l="l" r="r" t="t"/>
              <a:pathLst>
                <a:path extrusionOk="0" h="9780" w="15156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8"/>
            <p:cNvSpPr/>
            <p:nvPr/>
          </p:nvSpPr>
          <p:spPr>
            <a:xfrm>
              <a:off x="2473100" y="3419875"/>
              <a:ext cx="365675" cy="234050"/>
            </a:xfrm>
            <a:custGeom>
              <a:rect b="b" l="l" r="r" t="t"/>
              <a:pathLst>
                <a:path extrusionOk="0" h="9362" w="14627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29"/>
          <p:cNvSpPr txBox="1"/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grpSp>
        <p:nvGrpSpPr>
          <p:cNvPr id="1759" name="Google Shape;1759;p29"/>
          <p:cNvGrpSpPr/>
          <p:nvPr/>
        </p:nvGrpSpPr>
        <p:grpSpPr>
          <a:xfrm>
            <a:off x="369625" y="39225"/>
            <a:ext cx="378900" cy="472250"/>
            <a:chOff x="2459875" y="3181675"/>
            <a:chExt cx="378900" cy="472250"/>
          </a:xfrm>
        </p:grpSpPr>
        <p:sp>
          <p:nvSpPr>
            <p:cNvPr id="1760" name="Google Shape;1760;p29"/>
            <p:cNvSpPr/>
            <p:nvPr/>
          </p:nvSpPr>
          <p:spPr>
            <a:xfrm>
              <a:off x="2459875" y="3188650"/>
              <a:ext cx="289050" cy="465275"/>
            </a:xfrm>
            <a:custGeom>
              <a:rect b="b" l="l" r="r" t="t"/>
              <a:pathLst>
                <a:path extrusionOk="0" h="18611" w="11562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9"/>
            <p:cNvSpPr/>
            <p:nvPr/>
          </p:nvSpPr>
          <p:spPr>
            <a:xfrm>
              <a:off x="2459875" y="3181675"/>
              <a:ext cx="378900" cy="244500"/>
            </a:xfrm>
            <a:custGeom>
              <a:rect b="b" l="l" r="r" t="t"/>
              <a:pathLst>
                <a:path extrusionOk="0" h="9780" w="15156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9"/>
            <p:cNvSpPr/>
            <p:nvPr/>
          </p:nvSpPr>
          <p:spPr>
            <a:xfrm>
              <a:off x="2473100" y="3419875"/>
              <a:ext cx="365675" cy="234050"/>
            </a:xfrm>
            <a:custGeom>
              <a:rect b="b" l="l" r="r" t="t"/>
              <a:pathLst>
                <a:path extrusionOk="0" h="9362" w="14627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3" name="Google Shape;1763;p29"/>
          <p:cNvSpPr/>
          <p:nvPr/>
        </p:nvSpPr>
        <p:spPr>
          <a:xfrm rot="-1005388">
            <a:off x="121374" y="601072"/>
            <a:ext cx="489066" cy="422258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4" name="Google Shape;1764;p29"/>
          <p:cNvGrpSpPr/>
          <p:nvPr/>
        </p:nvGrpSpPr>
        <p:grpSpPr>
          <a:xfrm rot="-2700000">
            <a:off x="8527743" y="4362616"/>
            <a:ext cx="481295" cy="473620"/>
            <a:chOff x="1433950" y="3130850"/>
            <a:chExt cx="481300" cy="473625"/>
          </a:xfrm>
        </p:grpSpPr>
        <p:sp>
          <p:nvSpPr>
            <p:cNvPr id="1765" name="Google Shape;1765;p29"/>
            <p:cNvSpPr/>
            <p:nvPr/>
          </p:nvSpPr>
          <p:spPr>
            <a:xfrm>
              <a:off x="1576050" y="3424750"/>
              <a:ext cx="223575" cy="64800"/>
            </a:xfrm>
            <a:custGeom>
              <a:rect b="b" l="l" r="r" t="t"/>
              <a:pathLst>
                <a:path extrusionOk="0" h="2592" w="8943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9"/>
            <p:cNvSpPr/>
            <p:nvPr/>
          </p:nvSpPr>
          <p:spPr>
            <a:xfrm>
              <a:off x="1576050" y="3290325"/>
              <a:ext cx="165075" cy="153250"/>
            </a:xfrm>
            <a:custGeom>
              <a:rect b="b" l="l" r="r" t="t"/>
              <a:pathLst>
                <a:path extrusionOk="0" h="6130" w="6603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9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h="18193" w="17079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9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fill="none" h="18193" w="17079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9"/>
            <p:cNvSpPr/>
            <p:nvPr/>
          </p:nvSpPr>
          <p:spPr>
            <a:xfrm>
              <a:off x="1576050" y="3309825"/>
              <a:ext cx="169250" cy="179725"/>
            </a:xfrm>
            <a:custGeom>
              <a:rect b="b" l="l" r="r" t="t"/>
              <a:pathLst>
                <a:path extrusionOk="0" fill="none" h="7189" w="677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9"/>
            <p:cNvSpPr/>
            <p:nvPr/>
          </p:nvSpPr>
          <p:spPr>
            <a:xfrm>
              <a:off x="1713950" y="3130850"/>
              <a:ext cx="201300" cy="473625"/>
            </a:xfrm>
            <a:custGeom>
              <a:rect b="b" l="l" r="r" t="t"/>
              <a:pathLst>
                <a:path extrusionOk="0" h="18945" w="8052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1" name="Google Shape;1771;p29"/>
          <p:cNvGrpSpPr/>
          <p:nvPr/>
        </p:nvGrpSpPr>
        <p:grpSpPr>
          <a:xfrm rot="2085203">
            <a:off x="7940386" y="47755"/>
            <a:ext cx="1198514" cy="1244002"/>
            <a:chOff x="238125" y="3112025"/>
            <a:chExt cx="716000" cy="743175"/>
          </a:xfrm>
        </p:grpSpPr>
        <p:sp>
          <p:nvSpPr>
            <p:cNvPr id="1772" name="Google Shape;1772;p29"/>
            <p:cNvSpPr/>
            <p:nvPr/>
          </p:nvSpPr>
          <p:spPr>
            <a:xfrm>
              <a:off x="238125" y="3184475"/>
              <a:ext cx="589225" cy="670725"/>
            </a:xfrm>
            <a:custGeom>
              <a:rect b="b" l="l" r="r" t="t"/>
              <a:pathLst>
                <a:path extrusionOk="0" h="26829" w="23569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9"/>
            <p:cNvSpPr/>
            <p:nvPr/>
          </p:nvSpPr>
          <p:spPr>
            <a:xfrm>
              <a:off x="238125" y="3112025"/>
              <a:ext cx="716000" cy="218025"/>
            </a:xfrm>
            <a:custGeom>
              <a:rect b="b" l="l" r="r" t="t"/>
              <a:pathLst>
                <a:path extrusionOk="0" h="8721" w="2864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9"/>
            <p:cNvSpPr/>
            <p:nvPr/>
          </p:nvSpPr>
          <p:spPr>
            <a:xfrm>
              <a:off x="582875" y="3257600"/>
              <a:ext cx="371250" cy="597600"/>
            </a:xfrm>
            <a:custGeom>
              <a:rect b="b" l="l" r="r" t="t"/>
              <a:pathLst>
                <a:path extrusionOk="0" h="23904" w="1485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5" name="Google Shape;1775;p29"/>
          <p:cNvSpPr/>
          <p:nvPr/>
        </p:nvSpPr>
        <p:spPr>
          <a:xfrm rot="-1005388">
            <a:off x="7431674" y="64222"/>
            <a:ext cx="489066" cy="422258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6" name="Google Shape;1776;p29"/>
          <p:cNvGrpSpPr/>
          <p:nvPr/>
        </p:nvGrpSpPr>
        <p:grpSpPr>
          <a:xfrm>
            <a:off x="176450" y="4439275"/>
            <a:ext cx="378900" cy="472250"/>
            <a:chOff x="2459875" y="3181675"/>
            <a:chExt cx="378900" cy="472250"/>
          </a:xfrm>
        </p:grpSpPr>
        <p:sp>
          <p:nvSpPr>
            <p:cNvPr id="1777" name="Google Shape;1777;p29"/>
            <p:cNvSpPr/>
            <p:nvPr/>
          </p:nvSpPr>
          <p:spPr>
            <a:xfrm>
              <a:off x="2459875" y="3188650"/>
              <a:ext cx="289050" cy="465275"/>
            </a:xfrm>
            <a:custGeom>
              <a:rect b="b" l="l" r="r" t="t"/>
              <a:pathLst>
                <a:path extrusionOk="0" h="18611" w="11562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9"/>
            <p:cNvSpPr/>
            <p:nvPr/>
          </p:nvSpPr>
          <p:spPr>
            <a:xfrm>
              <a:off x="2459875" y="3181675"/>
              <a:ext cx="378900" cy="244500"/>
            </a:xfrm>
            <a:custGeom>
              <a:rect b="b" l="l" r="r" t="t"/>
              <a:pathLst>
                <a:path extrusionOk="0" h="9780" w="15156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9"/>
            <p:cNvSpPr/>
            <p:nvPr/>
          </p:nvSpPr>
          <p:spPr>
            <a:xfrm>
              <a:off x="2473100" y="3419875"/>
              <a:ext cx="365675" cy="234050"/>
            </a:xfrm>
            <a:custGeom>
              <a:rect b="b" l="l" r="r" t="t"/>
              <a:pathLst>
                <a:path extrusionOk="0" h="9362" w="14627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0" name="Google Shape;1780;p29"/>
          <p:cNvGrpSpPr/>
          <p:nvPr/>
        </p:nvGrpSpPr>
        <p:grpSpPr>
          <a:xfrm>
            <a:off x="-504893" y="3128194"/>
            <a:ext cx="1253407" cy="1311078"/>
            <a:chOff x="4385625" y="4289775"/>
            <a:chExt cx="983450" cy="1028700"/>
          </a:xfrm>
        </p:grpSpPr>
        <p:sp>
          <p:nvSpPr>
            <p:cNvPr id="1781" name="Google Shape;1781;p29"/>
            <p:cNvSpPr/>
            <p:nvPr/>
          </p:nvSpPr>
          <p:spPr>
            <a:xfrm>
              <a:off x="4593175" y="4871325"/>
              <a:ext cx="435325" cy="204100"/>
            </a:xfrm>
            <a:custGeom>
              <a:rect b="b" l="l" r="r" t="t"/>
              <a:pathLst>
                <a:path extrusionOk="0" h="8164" w="17413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9"/>
            <p:cNvSpPr/>
            <p:nvPr/>
          </p:nvSpPr>
          <p:spPr>
            <a:xfrm>
              <a:off x="4593175" y="4610850"/>
              <a:ext cx="126075" cy="464575"/>
            </a:xfrm>
            <a:custGeom>
              <a:rect b="b" l="l" r="r" t="t"/>
              <a:pathLst>
                <a:path extrusionOk="0" h="18583" w="5043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9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h="37304" w="36246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9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fill="none" h="37304" w="36246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9"/>
            <p:cNvSpPr/>
            <p:nvPr/>
          </p:nvSpPr>
          <p:spPr>
            <a:xfrm>
              <a:off x="4593175" y="4706950"/>
              <a:ext cx="358025" cy="368475"/>
            </a:xfrm>
            <a:custGeom>
              <a:rect b="b" l="l" r="r" t="t"/>
              <a:pathLst>
                <a:path extrusionOk="0" fill="none" h="14739" w="14321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9"/>
            <p:cNvSpPr/>
            <p:nvPr/>
          </p:nvSpPr>
          <p:spPr>
            <a:xfrm>
              <a:off x="4510300" y="4289775"/>
              <a:ext cx="858775" cy="755700"/>
            </a:xfrm>
            <a:custGeom>
              <a:rect b="b" l="l" r="r" t="t"/>
              <a:pathLst>
                <a:path extrusionOk="0" h="30228" w="34351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6"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30"/>
          <p:cNvSpPr txBox="1"/>
          <p:nvPr>
            <p:ph idx="1" type="subTitle"/>
          </p:nvPr>
        </p:nvSpPr>
        <p:spPr>
          <a:xfrm>
            <a:off x="2642550" y="1511269"/>
            <a:ext cx="38589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9" name="Google Shape;1789;p30"/>
          <p:cNvSpPr txBox="1"/>
          <p:nvPr>
            <p:ph type="title"/>
          </p:nvPr>
        </p:nvSpPr>
        <p:spPr>
          <a:xfrm>
            <a:off x="2642550" y="558550"/>
            <a:ext cx="38589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500"/>
              <a:buFont typeface="Dosis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0" name="Google Shape;1790;p30"/>
          <p:cNvSpPr txBox="1"/>
          <p:nvPr/>
        </p:nvSpPr>
        <p:spPr>
          <a:xfrm>
            <a:off x="2286725" y="3141550"/>
            <a:ext cx="4560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791" name="Google Shape;1791;p30"/>
          <p:cNvGrpSpPr/>
          <p:nvPr/>
        </p:nvGrpSpPr>
        <p:grpSpPr>
          <a:xfrm>
            <a:off x="176450" y="4439275"/>
            <a:ext cx="378900" cy="472250"/>
            <a:chOff x="2459875" y="3181675"/>
            <a:chExt cx="378900" cy="472250"/>
          </a:xfrm>
        </p:grpSpPr>
        <p:sp>
          <p:nvSpPr>
            <p:cNvPr id="1792" name="Google Shape;1792;p30"/>
            <p:cNvSpPr/>
            <p:nvPr/>
          </p:nvSpPr>
          <p:spPr>
            <a:xfrm>
              <a:off x="2459875" y="3188650"/>
              <a:ext cx="289050" cy="465275"/>
            </a:xfrm>
            <a:custGeom>
              <a:rect b="b" l="l" r="r" t="t"/>
              <a:pathLst>
                <a:path extrusionOk="0" h="18611" w="11562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0"/>
            <p:cNvSpPr/>
            <p:nvPr/>
          </p:nvSpPr>
          <p:spPr>
            <a:xfrm>
              <a:off x="2459875" y="3181675"/>
              <a:ext cx="378900" cy="244500"/>
            </a:xfrm>
            <a:custGeom>
              <a:rect b="b" l="l" r="r" t="t"/>
              <a:pathLst>
                <a:path extrusionOk="0" h="9780" w="15156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0"/>
            <p:cNvSpPr/>
            <p:nvPr/>
          </p:nvSpPr>
          <p:spPr>
            <a:xfrm>
              <a:off x="2473100" y="3419875"/>
              <a:ext cx="365675" cy="234050"/>
            </a:xfrm>
            <a:custGeom>
              <a:rect b="b" l="l" r="r" t="t"/>
              <a:pathLst>
                <a:path extrusionOk="0" h="9362" w="14627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5" name="Google Shape;1795;p30"/>
          <p:cNvGrpSpPr/>
          <p:nvPr/>
        </p:nvGrpSpPr>
        <p:grpSpPr>
          <a:xfrm>
            <a:off x="379403" y="3806891"/>
            <a:ext cx="1198512" cy="1244001"/>
            <a:chOff x="238125" y="3112025"/>
            <a:chExt cx="716000" cy="743175"/>
          </a:xfrm>
        </p:grpSpPr>
        <p:sp>
          <p:nvSpPr>
            <p:cNvPr id="1796" name="Google Shape;1796;p30"/>
            <p:cNvSpPr/>
            <p:nvPr/>
          </p:nvSpPr>
          <p:spPr>
            <a:xfrm>
              <a:off x="238125" y="3184475"/>
              <a:ext cx="589225" cy="670725"/>
            </a:xfrm>
            <a:custGeom>
              <a:rect b="b" l="l" r="r" t="t"/>
              <a:pathLst>
                <a:path extrusionOk="0" h="26829" w="23569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0"/>
            <p:cNvSpPr/>
            <p:nvPr/>
          </p:nvSpPr>
          <p:spPr>
            <a:xfrm>
              <a:off x="238125" y="3112025"/>
              <a:ext cx="716000" cy="218025"/>
            </a:xfrm>
            <a:custGeom>
              <a:rect b="b" l="l" r="r" t="t"/>
              <a:pathLst>
                <a:path extrusionOk="0" h="8721" w="2864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0"/>
            <p:cNvSpPr/>
            <p:nvPr/>
          </p:nvSpPr>
          <p:spPr>
            <a:xfrm>
              <a:off x="582875" y="3257600"/>
              <a:ext cx="371250" cy="597600"/>
            </a:xfrm>
            <a:custGeom>
              <a:rect b="b" l="l" r="r" t="t"/>
              <a:pathLst>
                <a:path extrusionOk="0" h="23904" w="1485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9" name="Google Shape;1799;p30"/>
          <p:cNvGrpSpPr/>
          <p:nvPr/>
        </p:nvGrpSpPr>
        <p:grpSpPr>
          <a:xfrm>
            <a:off x="7135964" y="539488"/>
            <a:ext cx="3646522" cy="4007720"/>
            <a:chOff x="5348750" y="2347100"/>
            <a:chExt cx="1108500" cy="1218300"/>
          </a:xfrm>
        </p:grpSpPr>
        <p:sp>
          <p:nvSpPr>
            <p:cNvPr id="1800" name="Google Shape;1800;p30"/>
            <p:cNvSpPr/>
            <p:nvPr/>
          </p:nvSpPr>
          <p:spPr>
            <a:xfrm>
              <a:off x="5810525" y="2568600"/>
              <a:ext cx="437875" cy="703975"/>
            </a:xfrm>
            <a:custGeom>
              <a:rect b="b" l="l" r="r" t="t"/>
              <a:pathLst>
                <a:path extrusionOk="0" h="28159" w="17515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0"/>
            <p:cNvSpPr/>
            <p:nvPr/>
          </p:nvSpPr>
          <p:spPr>
            <a:xfrm>
              <a:off x="5810525" y="2568600"/>
              <a:ext cx="437875" cy="703975"/>
            </a:xfrm>
            <a:custGeom>
              <a:rect b="b" l="l" r="r" t="t"/>
              <a:pathLst>
                <a:path extrusionOk="0" fill="none" h="28159" w="17515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0"/>
            <p:cNvSpPr/>
            <p:nvPr/>
          </p:nvSpPr>
          <p:spPr>
            <a:xfrm>
              <a:off x="5542100" y="2437675"/>
              <a:ext cx="912325" cy="1123975"/>
            </a:xfrm>
            <a:custGeom>
              <a:rect b="b" l="l" r="r" t="t"/>
              <a:pathLst>
                <a:path extrusionOk="0" h="44959" w="36493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0"/>
            <p:cNvSpPr/>
            <p:nvPr/>
          </p:nvSpPr>
          <p:spPr>
            <a:xfrm>
              <a:off x="5542100" y="2437675"/>
              <a:ext cx="912325" cy="1123975"/>
            </a:xfrm>
            <a:custGeom>
              <a:rect b="b" l="l" r="r" t="t"/>
              <a:pathLst>
                <a:path extrusionOk="0" fill="none" h="44959" w="36493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0"/>
            <p:cNvSpPr/>
            <p:nvPr/>
          </p:nvSpPr>
          <p:spPr>
            <a:xfrm>
              <a:off x="5750475" y="2658700"/>
              <a:ext cx="497925" cy="613875"/>
            </a:xfrm>
            <a:custGeom>
              <a:rect b="b" l="l" r="r" t="t"/>
              <a:pathLst>
                <a:path extrusionOk="0" fill="none" h="24555" w="19917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0"/>
            <p:cNvSpPr/>
            <p:nvPr/>
          </p:nvSpPr>
          <p:spPr>
            <a:xfrm>
              <a:off x="5348750" y="2347100"/>
              <a:ext cx="1105675" cy="428025"/>
            </a:xfrm>
            <a:custGeom>
              <a:rect b="b" l="l" r="r" t="t"/>
              <a:pathLst>
                <a:path extrusionOk="0" h="17121" w="44227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0"/>
            <p:cNvSpPr/>
            <p:nvPr/>
          </p:nvSpPr>
          <p:spPr>
            <a:xfrm>
              <a:off x="5348750" y="2347100"/>
              <a:ext cx="1105675" cy="428025"/>
            </a:xfrm>
            <a:custGeom>
              <a:rect b="b" l="l" r="r" t="t"/>
              <a:pathLst>
                <a:path extrusionOk="0" fill="none" h="17121" w="44227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0"/>
            <p:cNvSpPr/>
            <p:nvPr/>
          </p:nvSpPr>
          <p:spPr>
            <a:xfrm>
              <a:off x="5348750" y="2685000"/>
              <a:ext cx="657975" cy="876650"/>
            </a:xfrm>
            <a:custGeom>
              <a:rect b="b" l="l" r="r" t="t"/>
              <a:pathLst>
                <a:path extrusionOk="0" h="35066" w="26319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0"/>
            <p:cNvSpPr/>
            <p:nvPr/>
          </p:nvSpPr>
          <p:spPr>
            <a:xfrm>
              <a:off x="5348750" y="2685000"/>
              <a:ext cx="657975" cy="876650"/>
            </a:xfrm>
            <a:custGeom>
              <a:rect b="b" l="l" r="r" t="t"/>
              <a:pathLst>
                <a:path extrusionOk="0" fill="none" h="35066" w="26319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0"/>
            <p:cNvSpPr/>
            <p:nvPr/>
          </p:nvSpPr>
          <p:spPr>
            <a:xfrm>
              <a:off x="5539750" y="2434375"/>
              <a:ext cx="917500" cy="1131025"/>
            </a:xfrm>
            <a:custGeom>
              <a:rect b="b" l="l" r="r" t="t"/>
              <a:pathLst>
                <a:path extrusionOk="0" h="45241" w="3670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0"/>
            <p:cNvSpPr/>
            <p:nvPr/>
          </p:nvSpPr>
          <p:spPr>
            <a:xfrm>
              <a:off x="5581050" y="2478975"/>
              <a:ext cx="834900" cy="1028725"/>
            </a:xfrm>
            <a:custGeom>
              <a:rect b="b" l="l" r="r" t="t"/>
              <a:pathLst>
                <a:path extrusionOk="0" h="41149" w="33396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0"/>
            <p:cNvSpPr/>
            <p:nvPr/>
          </p:nvSpPr>
          <p:spPr>
            <a:xfrm>
              <a:off x="5622825" y="2523075"/>
              <a:ext cx="752300" cy="926425"/>
            </a:xfrm>
            <a:custGeom>
              <a:rect b="b" l="l" r="r" t="t"/>
              <a:pathLst>
                <a:path extrusionOk="0" h="37057" w="30092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0"/>
            <p:cNvSpPr/>
            <p:nvPr/>
          </p:nvSpPr>
          <p:spPr>
            <a:xfrm>
              <a:off x="5664575" y="2567200"/>
              <a:ext cx="669250" cy="824575"/>
            </a:xfrm>
            <a:custGeom>
              <a:rect b="b" l="l" r="r" t="t"/>
              <a:pathLst>
                <a:path extrusionOk="0" h="32983" w="2677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0"/>
            <p:cNvSpPr/>
            <p:nvPr/>
          </p:nvSpPr>
          <p:spPr>
            <a:xfrm>
              <a:off x="5706350" y="2611300"/>
              <a:ext cx="586175" cy="722750"/>
            </a:xfrm>
            <a:custGeom>
              <a:rect b="b" l="l" r="r" t="t"/>
              <a:pathLst>
                <a:path extrusionOk="0" h="28910" w="23447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0"/>
            <p:cNvSpPr/>
            <p:nvPr/>
          </p:nvSpPr>
          <p:spPr>
            <a:xfrm>
              <a:off x="5748125" y="2655900"/>
              <a:ext cx="503575" cy="620425"/>
            </a:xfrm>
            <a:custGeom>
              <a:rect b="b" l="l" r="r" t="t"/>
              <a:pathLst>
                <a:path extrusionOk="0" h="24817" w="20143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5" name="Google Shape;1815;p30"/>
          <p:cNvGrpSpPr/>
          <p:nvPr/>
        </p:nvGrpSpPr>
        <p:grpSpPr>
          <a:xfrm>
            <a:off x="336475" y="258625"/>
            <a:ext cx="378900" cy="472250"/>
            <a:chOff x="2459875" y="3181675"/>
            <a:chExt cx="378900" cy="472250"/>
          </a:xfrm>
        </p:grpSpPr>
        <p:sp>
          <p:nvSpPr>
            <p:cNvPr id="1816" name="Google Shape;1816;p30"/>
            <p:cNvSpPr/>
            <p:nvPr/>
          </p:nvSpPr>
          <p:spPr>
            <a:xfrm>
              <a:off x="2459875" y="3188650"/>
              <a:ext cx="289050" cy="465275"/>
            </a:xfrm>
            <a:custGeom>
              <a:rect b="b" l="l" r="r" t="t"/>
              <a:pathLst>
                <a:path extrusionOk="0" h="18611" w="11562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0"/>
            <p:cNvSpPr/>
            <p:nvPr/>
          </p:nvSpPr>
          <p:spPr>
            <a:xfrm>
              <a:off x="2459875" y="3181675"/>
              <a:ext cx="378900" cy="244500"/>
            </a:xfrm>
            <a:custGeom>
              <a:rect b="b" l="l" r="r" t="t"/>
              <a:pathLst>
                <a:path extrusionOk="0" h="9780" w="15156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0"/>
            <p:cNvSpPr/>
            <p:nvPr/>
          </p:nvSpPr>
          <p:spPr>
            <a:xfrm>
              <a:off x="2473100" y="3419875"/>
              <a:ext cx="365675" cy="234050"/>
            </a:xfrm>
            <a:custGeom>
              <a:rect b="b" l="l" r="r" t="t"/>
              <a:pathLst>
                <a:path extrusionOk="0" h="9362" w="14627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9" name="Google Shape;1819;p30"/>
          <p:cNvSpPr/>
          <p:nvPr/>
        </p:nvSpPr>
        <p:spPr>
          <a:xfrm rot="-1005388">
            <a:off x="1535699" y="-2453"/>
            <a:ext cx="489066" cy="422258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0" name="Google Shape;1820;p30"/>
          <p:cNvGrpSpPr/>
          <p:nvPr/>
        </p:nvGrpSpPr>
        <p:grpSpPr>
          <a:xfrm>
            <a:off x="-447743" y="652719"/>
            <a:ext cx="1253407" cy="1311078"/>
            <a:chOff x="4385625" y="4289775"/>
            <a:chExt cx="983450" cy="1028700"/>
          </a:xfrm>
        </p:grpSpPr>
        <p:sp>
          <p:nvSpPr>
            <p:cNvPr id="1821" name="Google Shape;1821;p30"/>
            <p:cNvSpPr/>
            <p:nvPr/>
          </p:nvSpPr>
          <p:spPr>
            <a:xfrm>
              <a:off x="4593175" y="4871325"/>
              <a:ext cx="435325" cy="204100"/>
            </a:xfrm>
            <a:custGeom>
              <a:rect b="b" l="l" r="r" t="t"/>
              <a:pathLst>
                <a:path extrusionOk="0" h="8164" w="17413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0"/>
            <p:cNvSpPr/>
            <p:nvPr/>
          </p:nvSpPr>
          <p:spPr>
            <a:xfrm>
              <a:off x="4593175" y="4610850"/>
              <a:ext cx="126075" cy="464575"/>
            </a:xfrm>
            <a:custGeom>
              <a:rect b="b" l="l" r="r" t="t"/>
              <a:pathLst>
                <a:path extrusionOk="0" h="18583" w="5043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0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h="37304" w="36246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0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fill="none" h="37304" w="36246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0"/>
            <p:cNvSpPr/>
            <p:nvPr/>
          </p:nvSpPr>
          <p:spPr>
            <a:xfrm>
              <a:off x="4593175" y="4706950"/>
              <a:ext cx="358025" cy="368475"/>
            </a:xfrm>
            <a:custGeom>
              <a:rect b="b" l="l" r="r" t="t"/>
              <a:pathLst>
                <a:path extrusionOk="0" fill="none" h="14739" w="14321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0"/>
            <p:cNvSpPr/>
            <p:nvPr/>
          </p:nvSpPr>
          <p:spPr>
            <a:xfrm>
              <a:off x="4510300" y="4289775"/>
              <a:ext cx="858775" cy="755700"/>
            </a:xfrm>
            <a:custGeom>
              <a:rect b="b" l="l" r="r" t="t"/>
              <a:pathLst>
                <a:path extrusionOk="0" h="30228" w="34351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 txBox="1"/>
          <p:nvPr>
            <p:ph type="title"/>
          </p:nvPr>
        </p:nvSpPr>
        <p:spPr>
          <a:xfrm>
            <a:off x="713225" y="585216"/>
            <a:ext cx="7717500" cy="2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4" name="Google Shape;174;p4"/>
          <p:cNvSpPr txBox="1"/>
          <p:nvPr>
            <p:ph idx="1" type="body"/>
          </p:nvPr>
        </p:nvSpPr>
        <p:spPr>
          <a:xfrm>
            <a:off x="713225" y="1021650"/>
            <a:ext cx="7717500" cy="3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/>
        </p:txBody>
      </p:sp>
      <p:grpSp>
        <p:nvGrpSpPr>
          <p:cNvPr id="175" name="Google Shape;175;p4"/>
          <p:cNvGrpSpPr/>
          <p:nvPr/>
        </p:nvGrpSpPr>
        <p:grpSpPr>
          <a:xfrm rot="-5400000">
            <a:off x="3558350" y="-2231150"/>
            <a:ext cx="2289250" cy="3059825"/>
            <a:chOff x="2215325" y="2417050"/>
            <a:chExt cx="2289250" cy="3059825"/>
          </a:xfrm>
        </p:grpSpPr>
        <p:sp>
          <p:nvSpPr>
            <p:cNvPr id="176" name="Google Shape;176;p4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h="100600" w="5549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212575" y="3954925"/>
              <a:ext cx="614325" cy="413475"/>
            </a:xfrm>
            <a:custGeom>
              <a:rect b="b" l="l" r="r" t="t"/>
              <a:pathLst>
                <a:path extrusionOk="0" fill="none" h="16539" w="24573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3158150" y="3317625"/>
              <a:ext cx="84475" cy="546300"/>
            </a:xfrm>
            <a:custGeom>
              <a:rect b="b" l="l" r="r" t="t"/>
              <a:pathLst>
                <a:path extrusionOk="0" fill="none" h="21852" w="3379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271250" y="3309650"/>
              <a:ext cx="573950" cy="1036700"/>
            </a:xfrm>
            <a:custGeom>
              <a:rect b="b" l="l" r="r" t="t"/>
              <a:pathLst>
                <a:path extrusionOk="0" fill="none" h="41468" w="22958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fill="none" h="100600" w="5549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2320925" y="4032375"/>
              <a:ext cx="2083675" cy="1359575"/>
            </a:xfrm>
            <a:custGeom>
              <a:rect b="b" l="l" r="r" t="t"/>
              <a:pathLst>
                <a:path extrusionOk="0" h="54383" w="83347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3974250" y="5128175"/>
              <a:ext cx="430350" cy="263775"/>
            </a:xfrm>
            <a:custGeom>
              <a:rect b="b" l="l" r="r" t="t"/>
              <a:pathLst>
                <a:path extrusionOk="0" fill="none" h="10551" w="17214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2320925" y="4344925"/>
              <a:ext cx="1559000" cy="1042325"/>
            </a:xfrm>
            <a:custGeom>
              <a:rect b="b" l="l" r="r" t="t"/>
              <a:pathLst>
                <a:path extrusionOk="0" fill="none" h="41693" w="6236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855450" y="4032375"/>
              <a:ext cx="1543525" cy="1031075"/>
            </a:xfrm>
            <a:custGeom>
              <a:rect b="b" l="l" r="r" t="t"/>
              <a:pathLst>
                <a:path extrusionOk="0" fill="none" h="41243" w="61741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2278675" y="2502925"/>
              <a:ext cx="731650" cy="1786175"/>
            </a:xfrm>
            <a:custGeom>
              <a:rect b="b" l="l" r="r" t="t"/>
              <a:pathLst>
                <a:path extrusionOk="0" h="71447" w="29266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2322800" y="4017825"/>
              <a:ext cx="441150" cy="271275"/>
            </a:xfrm>
            <a:custGeom>
              <a:rect b="b" l="l" r="r" t="t"/>
              <a:pathLst>
                <a:path extrusionOk="0" fill="none" h="10851" w="17646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2278675" y="2852100"/>
              <a:ext cx="204175" cy="1406025"/>
            </a:xfrm>
            <a:custGeom>
              <a:rect b="b" l="l" r="r" t="t"/>
              <a:pathLst>
                <a:path extrusionOk="0" fill="none" h="56241" w="8167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2805700" y="2533900"/>
              <a:ext cx="204625" cy="1403700"/>
            </a:xfrm>
            <a:custGeom>
              <a:rect b="b" l="l" r="r" t="t"/>
              <a:pathLst>
                <a:path extrusionOk="0" fill="none" h="56148" w="8185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2535375" y="2502925"/>
              <a:ext cx="430850" cy="264725"/>
            </a:xfrm>
            <a:custGeom>
              <a:rect b="b" l="l" r="r" t="t"/>
              <a:pathLst>
                <a:path extrusionOk="0" fill="none" h="10589" w="17234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h="4732" w="4732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fill="none" h="4732" w="4732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h="4732" w="4713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fill="none" h="4732" w="4713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h="4713" w="4731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fill="none" h="4713" w="4731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 flipH="1" rot="-2085203">
            <a:off x="7940386" y="47755"/>
            <a:ext cx="1198514" cy="1244002"/>
            <a:chOff x="238125" y="3112025"/>
            <a:chExt cx="716000" cy="743175"/>
          </a:xfrm>
        </p:grpSpPr>
        <p:sp>
          <p:nvSpPr>
            <p:cNvPr id="209" name="Google Shape;209;p4"/>
            <p:cNvSpPr/>
            <p:nvPr/>
          </p:nvSpPr>
          <p:spPr>
            <a:xfrm>
              <a:off x="238125" y="3184475"/>
              <a:ext cx="589225" cy="670725"/>
            </a:xfrm>
            <a:custGeom>
              <a:rect b="b" l="l" r="r" t="t"/>
              <a:pathLst>
                <a:path extrusionOk="0" h="26829" w="23569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238125" y="3112025"/>
              <a:ext cx="716000" cy="218025"/>
            </a:xfrm>
            <a:custGeom>
              <a:rect b="b" l="l" r="r" t="t"/>
              <a:pathLst>
                <a:path extrusionOk="0" h="8721" w="2864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582875" y="3257600"/>
              <a:ext cx="371250" cy="597600"/>
            </a:xfrm>
            <a:custGeom>
              <a:rect b="b" l="l" r="r" t="t"/>
              <a:pathLst>
                <a:path extrusionOk="0" h="23904" w="1485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4"/>
          <p:cNvSpPr/>
          <p:nvPr/>
        </p:nvSpPr>
        <p:spPr>
          <a:xfrm rot="-1852365">
            <a:off x="7995334" y="4259300"/>
            <a:ext cx="1198519" cy="1036401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"/>
          <p:cNvSpPr/>
          <p:nvPr/>
        </p:nvSpPr>
        <p:spPr>
          <a:xfrm rot="-1853654">
            <a:off x="8681008" y="4805923"/>
            <a:ext cx="296813" cy="256579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4"/>
          <p:cNvGrpSpPr/>
          <p:nvPr/>
        </p:nvGrpSpPr>
        <p:grpSpPr>
          <a:xfrm rot="-2700000">
            <a:off x="8368168" y="2927841"/>
            <a:ext cx="481295" cy="473620"/>
            <a:chOff x="1433950" y="3130850"/>
            <a:chExt cx="481300" cy="473625"/>
          </a:xfrm>
        </p:grpSpPr>
        <p:sp>
          <p:nvSpPr>
            <p:cNvPr id="215" name="Google Shape;215;p4"/>
            <p:cNvSpPr/>
            <p:nvPr/>
          </p:nvSpPr>
          <p:spPr>
            <a:xfrm>
              <a:off x="1576050" y="3424750"/>
              <a:ext cx="223575" cy="64800"/>
            </a:xfrm>
            <a:custGeom>
              <a:rect b="b" l="l" r="r" t="t"/>
              <a:pathLst>
                <a:path extrusionOk="0" h="2592" w="8943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1576050" y="3290325"/>
              <a:ext cx="165075" cy="153250"/>
            </a:xfrm>
            <a:custGeom>
              <a:rect b="b" l="l" r="r" t="t"/>
              <a:pathLst>
                <a:path extrusionOk="0" h="6130" w="6603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h="18193" w="17079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fill="none" h="18193" w="17079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1576050" y="3309825"/>
              <a:ext cx="169250" cy="179725"/>
            </a:xfrm>
            <a:custGeom>
              <a:rect b="b" l="l" r="r" t="t"/>
              <a:pathLst>
                <a:path extrusionOk="0" fill="none" h="7189" w="677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1713950" y="3130850"/>
              <a:ext cx="201300" cy="473625"/>
            </a:xfrm>
            <a:custGeom>
              <a:rect b="b" l="l" r="r" t="t"/>
              <a:pathLst>
                <a:path extrusionOk="0" h="18945" w="8052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4"/>
          <p:cNvGrpSpPr/>
          <p:nvPr/>
        </p:nvGrpSpPr>
        <p:grpSpPr>
          <a:xfrm rot="3748678">
            <a:off x="3565788" y="4442589"/>
            <a:ext cx="2012425" cy="2211761"/>
            <a:chOff x="5348750" y="2347100"/>
            <a:chExt cx="1108500" cy="1218300"/>
          </a:xfrm>
        </p:grpSpPr>
        <p:sp>
          <p:nvSpPr>
            <p:cNvPr id="222" name="Google Shape;222;p4"/>
            <p:cNvSpPr/>
            <p:nvPr/>
          </p:nvSpPr>
          <p:spPr>
            <a:xfrm>
              <a:off x="5810525" y="2568600"/>
              <a:ext cx="437875" cy="703975"/>
            </a:xfrm>
            <a:custGeom>
              <a:rect b="b" l="l" r="r" t="t"/>
              <a:pathLst>
                <a:path extrusionOk="0" h="28159" w="17515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5810525" y="2568600"/>
              <a:ext cx="437875" cy="703975"/>
            </a:xfrm>
            <a:custGeom>
              <a:rect b="b" l="l" r="r" t="t"/>
              <a:pathLst>
                <a:path extrusionOk="0" fill="none" h="28159" w="17515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5542100" y="2437675"/>
              <a:ext cx="912325" cy="1123975"/>
            </a:xfrm>
            <a:custGeom>
              <a:rect b="b" l="l" r="r" t="t"/>
              <a:pathLst>
                <a:path extrusionOk="0" h="44959" w="36493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5542100" y="2437675"/>
              <a:ext cx="912325" cy="1123975"/>
            </a:xfrm>
            <a:custGeom>
              <a:rect b="b" l="l" r="r" t="t"/>
              <a:pathLst>
                <a:path extrusionOk="0" fill="none" h="44959" w="36493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5750475" y="2658700"/>
              <a:ext cx="497925" cy="613875"/>
            </a:xfrm>
            <a:custGeom>
              <a:rect b="b" l="l" r="r" t="t"/>
              <a:pathLst>
                <a:path extrusionOk="0" fill="none" h="24555" w="19917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5348750" y="2347100"/>
              <a:ext cx="1105675" cy="428025"/>
            </a:xfrm>
            <a:custGeom>
              <a:rect b="b" l="l" r="r" t="t"/>
              <a:pathLst>
                <a:path extrusionOk="0" h="17121" w="44227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5348750" y="2347100"/>
              <a:ext cx="1105675" cy="428025"/>
            </a:xfrm>
            <a:custGeom>
              <a:rect b="b" l="l" r="r" t="t"/>
              <a:pathLst>
                <a:path extrusionOk="0" fill="none" h="17121" w="44227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348750" y="2685000"/>
              <a:ext cx="657975" cy="876650"/>
            </a:xfrm>
            <a:custGeom>
              <a:rect b="b" l="l" r="r" t="t"/>
              <a:pathLst>
                <a:path extrusionOk="0" h="35066" w="26319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5348750" y="2685000"/>
              <a:ext cx="657975" cy="876650"/>
            </a:xfrm>
            <a:custGeom>
              <a:rect b="b" l="l" r="r" t="t"/>
              <a:pathLst>
                <a:path extrusionOk="0" fill="none" h="35066" w="26319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5539750" y="2434375"/>
              <a:ext cx="917500" cy="1131025"/>
            </a:xfrm>
            <a:custGeom>
              <a:rect b="b" l="l" r="r" t="t"/>
              <a:pathLst>
                <a:path extrusionOk="0" h="45241" w="3670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581050" y="2478975"/>
              <a:ext cx="834900" cy="1028725"/>
            </a:xfrm>
            <a:custGeom>
              <a:rect b="b" l="l" r="r" t="t"/>
              <a:pathLst>
                <a:path extrusionOk="0" h="41149" w="33396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622825" y="2523075"/>
              <a:ext cx="752300" cy="926425"/>
            </a:xfrm>
            <a:custGeom>
              <a:rect b="b" l="l" r="r" t="t"/>
              <a:pathLst>
                <a:path extrusionOk="0" h="37057" w="30092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664575" y="2567200"/>
              <a:ext cx="669250" cy="824575"/>
            </a:xfrm>
            <a:custGeom>
              <a:rect b="b" l="l" r="r" t="t"/>
              <a:pathLst>
                <a:path extrusionOk="0" h="32983" w="2677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706350" y="2611300"/>
              <a:ext cx="586175" cy="722750"/>
            </a:xfrm>
            <a:custGeom>
              <a:rect b="b" l="l" r="r" t="t"/>
              <a:pathLst>
                <a:path extrusionOk="0" h="28910" w="23447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748125" y="2655900"/>
              <a:ext cx="503575" cy="620425"/>
            </a:xfrm>
            <a:custGeom>
              <a:rect b="b" l="l" r="r" t="t"/>
              <a:pathLst>
                <a:path extrusionOk="0" h="24817" w="20143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4"/>
          <p:cNvGrpSpPr/>
          <p:nvPr/>
        </p:nvGrpSpPr>
        <p:grpSpPr>
          <a:xfrm>
            <a:off x="176450" y="4439275"/>
            <a:ext cx="378900" cy="472250"/>
            <a:chOff x="2459875" y="3181675"/>
            <a:chExt cx="378900" cy="472250"/>
          </a:xfrm>
        </p:grpSpPr>
        <p:sp>
          <p:nvSpPr>
            <p:cNvPr id="238" name="Google Shape;238;p4"/>
            <p:cNvSpPr/>
            <p:nvPr/>
          </p:nvSpPr>
          <p:spPr>
            <a:xfrm>
              <a:off x="2459875" y="3188650"/>
              <a:ext cx="289050" cy="465275"/>
            </a:xfrm>
            <a:custGeom>
              <a:rect b="b" l="l" r="r" t="t"/>
              <a:pathLst>
                <a:path extrusionOk="0" h="18611" w="11562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2459875" y="3181675"/>
              <a:ext cx="378900" cy="244500"/>
            </a:xfrm>
            <a:custGeom>
              <a:rect b="b" l="l" r="r" t="t"/>
              <a:pathLst>
                <a:path extrusionOk="0" h="9780" w="15156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2473100" y="3419875"/>
              <a:ext cx="365675" cy="234050"/>
            </a:xfrm>
            <a:custGeom>
              <a:rect b="b" l="l" r="r" t="t"/>
              <a:pathLst>
                <a:path extrusionOk="0" h="9362" w="14627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4"/>
          <p:cNvGrpSpPr/>
          <p:nvPr/>
        </p:nvGrpSpPr>
        <p:grpSpPr>
          <a:xfrm flipH="1" rot="3076494">
            <a:off x="-303535" y="-214130"/>
            <a:ext cx="1253395" cy="1311066"/>
            <a:chOff x="4385625" y="4289775"/>
            <a:chExt cx="983450" cy="1028700"/>
          </a:xfrm>
        </p:grpSpPr>
        <p:sp>
          <p:nvSpPr>
            <p:cNvPr id="242" name="Google Shape;242;p4"/>
            <p:cNvSpPr/>
            <p:nvPr/>
          </p:nvSpPr>
          <p:spPr>
            <a:xfrm>
              <a:off x="4593175" y="4871325"/>
              <a:ext cx="435325" cy="204100"/>
            </a:xfrm>
            <a:custGeom>
              <a:rect b="b" l="l" r="r" t="t"/>
              <a:pathLst>
                <a:path extrusionOk="0" h="8164" w="17413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593175" y="4610850"/>
              <a:ext cx="126075" cy="464575"/>
            </a:xfrm>
            <a:custGeom>
              <a:rect b="b" l="l" r="r" t="t"/>
              <a:pathLst>
                <a:path extrusionOk="0" h="18583" w="5043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h="37304" w="36246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fill="none" h="37304" w="36246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4593175" y="4706950"/>
              <a:ext cx="358025" cy="368475"/>
            </a:xfrm>
            <a:custGeom>
              <a:rect b="b" l="l" r="r" t="t"/>
              <a:pathLst>
                <a:path extrusionOk="0" fill="none" h="14739" w="14321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4510300" y="4289775"/>
              <a:ext cx="858775" cy="755700"/>
            </a:xfrm>
            <a:custGeom>
              <a:rect b="b" l="l" r="r" t="t"/>
              <a:pathLst>
                <a:path extrusionOk="0" h="30228" w="34351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"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31"/>
          <p:cNvSpPr/>
          <p:nvPr/>
        </p:nvSpPr>
        <p:spPr>
          <a:xfrm rot="-1852365">
            <a:off x="7995334" y="4259300"/>
            <a:ext cx="1198519" cy="1036401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31"/>
          <p:cNvSpPr/>
          <p:nvPr/>
        </p:nvSpPr>
        <p:spPr>
          <a:xfrm rot="-1853654">
            <a:off x="8681008" y="4805923"/>
            <a:ext cx="296813" cy="256579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0" name="Google Shape;1830;p31"/>
          <p:cNvGrpSpPr/>
          <p:nvPr/>
        </p:nvGrpSpPr>
        <p:grpSpPr>
          <a:xfrm flipH="1" rot="-2085203">
            <a:off x="7940386" y="47755"/>
            <a:ext cx="1198514" cy="1244002"/>
            <a:chOff x="238125" y="3112025"/>
            <a:chExt cx="716000" cy="743175"/>
          </a:xfrm>
        </p:grpSpPr>
        <p:sp>
          <p:nvSpPr>
            <p:cNvPr id="1831" name="Google Shape;1831;p31"/>
            <p:cNvSpPr/>
            <p:nvPr/>
          </p:nvSpPr>
          <p:spPr>
            <a:xfrm>
              <a:off x="238125" y="3184475"/>
              <a:ext cx="589225" cy="670725"/>
            </a:xfrm>
            <a:custGeom>
              <a:rect b="b" l="l" r="r" t="t"/>
              <a:pathLst>
                <a:path extrusionOk="0" h="26829" w="23569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1"/>
            <p:cNvSpPr/>
            <p:nvPr/>
          </p:nvSpPr>
          <p:spPr>
            <a:xfrm>
              <a:off x="238125" y="3112025"/>
              <a:ext cx="716000" cy="218025"/>
            </a:xfrm>
            <a:custGeom>
              <a:rect b="b" l="l" r="r" t="t"/>
              <a:pathLst>
                <a:path extrusionOk="0" h="8721" w="2864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1"/>
            <p:cNvSpPr/>
            <p:nvPr/>
          </p:nvSpPr>
          <p:spPr>
            <a:xfrm>
              <a:off x="582875" y="3257600"/>
              <a:ext cx="371250" cy="597600"/>
            </a:xfrm>
            <a:custGeom>
              <a:rect b="b" l="l" r="r" t="t"/>
              <a:pathLst>
                <a:path extrusionOk="0" h="23904" w="1485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4" name="Google Shape;1834;p31"/>
          <p:cNvGrpSpPr/>
          <p:nvPr/>
        </p:nvGrpSpPr>
        <p:grpSpPr>
          <a:xfrm>
            <a:off x="176450" y="4439275"/>
            <a:ext cx="378900" cy="472250"/>
            <a:chOff x="2459875" y="3181675"/>
            <a:chExt cx="378900" cy="472250"/>
          </a:xfrm>
        </p:grpSpPr>
        <p:sp>
          <p:nvSpPr>
            <p:cNvPr id="1835" name="Google Shape;1835;p31"/>
            <p:cNvSpPr/>
            <p:nvPr/>
          </p:nvSpPr>
          <p:spPr>
            <a:xfrm>
              <a:off x="2459875" y="3188650"/>
              <a:ext cx="289050" cy="465275"/>
            </a:xfrm>
            <a:custGeom>
              <a:rect b="b" l="l" r="r" t="t"/>
              <a:pathLst>
                <a:path extrusionOk="0" h="18611" w="11562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1"/>
            <p:cNvSpPr/>
            <p:nvPr/>
          </p:nvSpPr>
          <p:spPr>
            <a:xfrm>
              <a:off x="2459875" y="3181675"/>
              <a:ext cx="378900" cy="244500"/>
            </a:xfrm>
            <a:custGeom>
              <a:rect b="b" l="l" r="r" t="t"/>
              <a:pathLst>
                <a:path extrusionOk="0" h="9780" w="15156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1"/>
            <p:cNvSpPr/>
            <p:nvPr/>
          </p:nvSpPr>
          <p:spPr>
            <a:xfrm>
              <a:off x="2473100" y="3419875"/>
              <a:ext cx="365675" cy="234050"/>
            </a:xfrm>
            <a:custGeom>
              <a:rect b="b" l="l" r="r" t="t"/>
              <a:pathLst>
                <a:path extrusionOk="0" h="9362" w="14627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8" name="Google Shape;1838;p31"/>
          <p:cNvGrpSpPr/>
          <p:nvPr/>
        </p:nvGrpSpPr>
        <p:grpSpPr>
          <a:xfrm rot="-2700000">
            <a:off x="8368168" y="2927841"/>
            <a:ext cx="481295" cy="473620"/>
            <a:chOff x="1433950" y="3130850"/>
            <a:chExt cx="481300" cy="473625"/>
          </a:xfrm>
        </p:grpSpPr>
        <p:sp>
          <p:nvSpPr>
            <p:cNvPr id="1839" name="Google Shape;1839;p31"/>
            <p:cNvSpPr/>
            <p:nvPr/>
          </p:nvSpPr>
          <p:spPr>
            <a:xfrm>
              <a:off x="1576050" y="3424750"/>
              <a:ext cx="223575" cy="64800"/>
            </a:xfrm>
            <a:custGeom>
              <a:rect b="b" l="l" r="r" t="t"/>
              <a:pathLst>
                <a:path extrusionOk="0" h="2592" w="8943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1"/>
            <p:cNvSpPr/>
            <p:nvPr/>
          </p:nvSpPr>
          <p:spPr>
            <a:xfrm>
              <a:off x="1576050" y="3290325"/>
              <a:ext cx="165075" cy="153250"/>
            </a:xfrm>
            <a:custGeom>
              <a:rect b="b" l="l" r="r" t="t"/>
              <a:pathLst>
                <a:path extrusionOk="0" h="6130" w="6603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1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h="18193" w="17079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1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fill="none" h="18193" w="17079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1"/>
            <p:cNvSpPr/>
            <p:nvPr/>
          </p:nvSpPr>
          <p:spPr>
            <a:xfrm>
              <a:off x="1576050" y="3309825"/>
              <a:ext cx="169250" cy="179725"/>
            </a:xfrm>
            <a:custGeom>
              <a:rect b="b" l="l" r="r" t="t"/>
              <a:pathLst>
                <a:path extrusionOk="0" fill="none" h="7189" w="677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1"/>
            <p:cNvSpPr/>
            <p:nvPr/>
          </p:nvSpPr>
          <p:spPr>
            <a:xfrm>
              <a:off x="1713950" y="3130850"/>
              <a:ext cx="201300" cy="473625"/>
            </a:xfrm>
            <a:custGeom>
              <a:rect b="b" l="l" r="r" t="t"/>
              <a:pathLst>
                <a:path extrusionOk="0" h="18945" w="8052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5" name="Google Shape;1845;p31"/>
          <p:cNvGrpSpPr/>
          <p:nvPr/>
        </p:nvGrpSpPr>
        <p:grpSpPr>
          <a:xfrm flipH="1" rot="3076494">
            <a:off x="-303535" y="-214130"/>
            <a:ext cx="1253395" cy="1311066"/>
            <a:chOff x="4385625" y="4289775"/>
            <a:chExt cx="983450" cy="1028700"/>
          </a:xfrm>
        </p:grpSpPr>
        <p:sp>
          <p:nvSpPr>
            <p:cNvPr id="1846" name="Google Shape;1846;p31"/>
            <p:cNvSpPr/>
            <p:nvPr/>
          </p:nvSpPr>
          <p:spPr>
            <a:xfrm>
              <a:off x="4593175" y="4871325"/>
              <a:ext cx="435325" cy="204100"/>
            </a:xfrm>
            <a:custGeom>
              <a:rect b="b" l="l" r="r" t="t"/>
              <a:pathLst>
                <a:path extrusionOk="0" h="8164" w="17413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4593175" y="4610850"/>
              <a:ext cx="126075" cy="464575"/>
            </a:xfrm>
            <a:custGeom>
              <a:rect b="b" l="l" r="r" t="t"/>
              <a:pathLst>
                <a:path extrusionOk="0" h="18583" w="5043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h="37304" w="36246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fill="none" h="37304" w="36246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4593175" y="4706950"/>
              <a:ext cx="358025" cy="368475"/>
            </a:xfrm>
            <a:custGeom>
              <a:rect b="b" l="l" r="r" t="t"/>
              <a:pathLst>
                <a:path extrusionOk="0" fill="none" h="14739" w="14321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4510300" y="4289775"/>
              <a:ext cx="858775" cy="755700"/>
            </a:xfrm>
            <a:custGeom>
              <a:rect b="b" l="l" r="r" t="t"/>
              <a:pathLst>
                <a:path extrusionOk="0" h="30228" w="34351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2" name="Google Shape;1852;p31"/>
          <p:cNvGrpSpPr/>
          <p:nvPr/>
        </p:nvGrpSpPr>
        <p:grpSpPr>
          <a:xfrm rot="-5400000">
            <a:off x="3558350" y="-2231150"/>
            <a:ext cx="2289250" cy="3059825"/>
            <a:chOff x="2215325" y="2417050"/>
            <a:chExt cx="2289250" cy="3059825"/>
          </a:xfrm>
        </p:grpSpPr>
        <p:sp>
          <p:nvSpPr>
            <p:cNvPr id="1853" name="Google Shape;1853;p31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h="100600" w="5549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3212575" y="3954925"/>
              <a:ext cx="614325" cy="413475"/>
            </a:xfrm>
            <a:custGeom>
              <a:rect b="b" l="l" r="r" t="t"/>
              <a:pathLst>
                <a:path extrusionOk="0" fill="none" h="16539" w="24573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3158150" y="3317625"/>
              <a:ext cx="84475" cy="546300"/>
            </a:xfrm>
            <a:custGeom>
              <a:rect b="b" l="l" r="r" t="t"/>
              <a:pathLst>
                <a:path extrusionOk="0" fill="none" h="21852" w="3379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3271250" y="3309650"/>
              <a:ext cx="573950" cy="1036700"/>
            </a:xfrm>
            <a:custGeom>
              <a:rect b="b" l="l" r="r" t="t"/>
              <a:pathLst>
                <a:path extrusionOk="0" fill="none" h="41468" w="22958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fill="none" h="100600" w="5549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2320925" y="4032375"/>
              <a:ext cx="2083675" cy="1359575"/>
            </a:xfrm>
            <a:custGeom>
              <a:rect b="b" l="l" r="r" t="t"/>
              <a:pathLst>
                <a:path extrusionOk="0" h="54383" w="83347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3974250" y="5128175"/>
              <a:ext cx="430350" cy="263775"/>
            </a:xfrm>
            <a:custGeom>
              <a:rect b="b" l="l" r="r" t="t"/>
              <a:pathLst>
                <a:path extrusionOk="0" fill="none" h="10551" w="17214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2320925" y="4344925"/>
              <a:ext cx="1559000" cy="1042325"/>
            </a:xfrm>
            <a:custGeom>
              <a:rect b="b" l="l" r="r" t="t"/>
              <a:pathLst>
                <a:path extrusionOk="0" fill="none" h="41693" w="6236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2855450" y="4032375"/>
              <a:ext cx="1543525" cy="1031075"/>
            </a:xfrm>
            <a:custGeom>
              <a:rect b="b" l="l" r="r" t="t"/>
              <a:pathLst>
                <a:path extrusionOk="0" fill="none" h="41243" w="61741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2278675" y="2502925"/>
              <a:ext cx="731650" cy="1786175"/>
            </a:xfrm>
            <a:custGeom>
              <a:rect b="b" l="l" r="r" t="t"/>
              <a:pathLst>
                <a:path extrusionOk="0" h="71447" w="29266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2322800" y="4017825"/>
              <a:ext cx="441150" cy="271275"/>
            </a:xfrm>
            <a:custGeom>
              <a:rect b="b" l="l" r="r" t="t"/>
              <a:pathLst>
                <a:path extrusionOk="0" fill="none" h="10851" w="17646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2278675" y="2852100"/>
              <a:ext cx="204175" cy="1406025"/>
            </a:xfrm>
            <a:custGeom>
              <a:rect b="b" l="l" r="r" t="t"/>
              <a:pathLst>
                <a:path extrusionOk="0" fill="none" h="56241" w="8167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2805700" y="2533900"/>
              <a:ext cx="204625" cy="1403700"/>
            </a:xfrm>
            <a:custGeom>
              <a:rect b="b" l="l" r="r" t="t"/>
              <a:pathLst>
                <a:path extrusionOk="0" fill="none" h="56148" w="8185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2535375" y="2502925"/>
              <a:ext cx="430850" cy="264725"/>
            </a:xfrm>
            <a:custGeom>
              <a:rect b="b" l="l" r="r" t="t"/>
              <a:pathLst>
                <a:path extrusionOk="0" fill="none" h="10589" w="17234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h="4732" w="4732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fill="none" h="4732" w="4732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h="4732" w="4713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fill="none" h="4732" w="4713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h="4713" w="4731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fill="none" h="4713" w="4731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5" name="Google Shape;1885;p31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6" name="Google Shape;1886;p31"/>
          <p:cNvGrpSpPr/>
          <p:nvPr/>
        </p:nvGrpSpPr>
        <p:grpSpPr>
          <a:xfrm>
            <a:off x="1398450" y="105475"/>
            <a:ext cx="481300" cy="473625"/>
            <a:chOff x="1433950" y="3130850"/>
            <a:chExt cx="481300" cy="473625"/>
          </a:xfrm>
        </p:grpSpPr>
        <p:sp>
          <p:nvSpPr>
            <p:cNvPr id="1887" name="Google Shape;1887;p31"/>
            <p:cNvSpPr/>
            <p:nvPr/>
          </p:nvSpPr>
          <p:spPr>
            <a:xfrm>
              <a:off x="1576050" y="3424750"/>
              <a:ext cx="223575" cy="64800"/>
            </a:xfrm>
            <a:custGeom>
              <a:rect b="b" l="l" r="r" t="t"/>
              <a:pathLst>
                <a:path extrusionOk="0" h="2592" w="8943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1576050" y="3290325"/>
              <a:ext cx="165075" cy="153250"/>
            </a:xfrm>
            <a:custGeom>
              <a:rect b="b" l="l" r="r" t="t"/>
              <a:pathLst>
                <a:path extrusionOk="0" h="6130" w="6603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h="18193" w="17079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fill="none" h="18193" w="17079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1576050" y="3309825"/>
              <a:ext cx="169250" cy="179725"/>
            </a:xfrm>
            <a:custGeom>
              <a:rect b="b" l="l" r="r" t="t"/>
              <a:pathLst>
                <a:path extrusionOk="0" fill="none" h="7189" w="677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1713950" y="3130850"/>
              <a:ext cx="201300" cy="473625"/>
            </a:xfrm>
            <a:custGeom>
              <a:rect b="b" l="l" r="r" t="t"/>
              <a:pathLst>
                <a:path extrusionOk="0" h="18945" w="8052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3" name="Google Shape;1893;p31"/>
          <p:cNvGrpSpPr/>
          <p:nvPr/>
        </p:nvGrpSpPr>
        <p:grpSpPr>
          <a:xfrm>
            <a:off x="131178" y="3409216"/>
            <a:ext cx="1198512" cy="1244001"/>
            <a:chOff x="238125" y="3112025"/>
            <a:chExt cx="716000" cy="743175"/>
          </a:xfrm>
        </p:grpSpPr>
        <p:sp>
          <p:nvSpPr>
            <p:cNvPr id="1894" name="Google Shape;1894;p31"/>
            <p:cNvSpPr/>
            <p:nvPr/>
          </p:nvSpPr>
          <p:spPr>
            <a:xfrm>
              <a:off x="238125" y="3184475"/>
              <a:ext cx="589225" cy="670725"/>
            </a:xfrm>
            <a:custGeom>
              <a:rect b="b" l="l" r="r" t="t"/>
              <a:pathLst>
                <a:path extrusionOk="0" h="26829" w="23569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238125" y="3112025"/>
              <a:ext cx="716000" cy="218025"/>
            </a:xfrm>
            <a:custGeom>
              <a:rect b="b" l="l" r="r" t="t"/>
              <a:pathLst>
                <a:path extrusionOk="0" h="8721" w="2864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582875" y="3257600"/>
              <a:ext cx="371250" cy="597600"/>
            </a:xfrm>
            <a:custGeom>
              <a:rect b="b" l="l" r="r" t="t"/>
              <a:pathLst>
                <a:path extrusionOk="0" h="23904" w="1485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7" name="Google Shape;1897;p31"/>
          <p:cNvGrpSpPr/>
          <p:nvPr/>
        </p:nvGrpSpPr>
        <p:grpSpPr>
          <a:xfrm flipH="1" rot="3076494">
            <a:off x="7972815" y="3986395"/>
            <a:ext cx="1253395" cy="1311066"/>
            <a:chOff x="4385625" y="4289775"/>
            <a:chExt cx="983450" cy="1028700"/>
          </a:xfrm>
        </p:grpSpPr>
        <p:sp>
          <p:nvSpPr>
            <p:cNvPr id="1898" name="Google Shape;1898;p31"/>
            <p:cNvSpPr/>
            <p:nvPr/>
          </p:nvSpPr>
          <p:spPr>
            <a:xfrm>
              <a:off x="4593175" y="4871325"/>
              <a:ext cx="435325" cy="204100"/>
            </a:xfrm>
            <a:custGeom>
              <a:rect b="b" l="l" r="r" t="t"/>
              <a:pathLst>
                <a:path extrusionOk="0" h="8164" w="17413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4593175" y="4610850"/>
              <a:ext cx="126075" cy="464575"/>
            </a:xfrm>
            <a:custGeom>
              <a:rect b="b" l="l" r="r" t="t"/>
              <a:pathLst>
                <a:path extrusionOk="0" h="18583" w="5043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h="37304" w="36246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fill="none" h="37304" w="36246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4593175" y="4706950"/>
              <a:ext cx="358025" cy="368475"/>
            </a:xfrm>
            <a:custGeom>
              <a:rect b="b" l="l" r="r" t="t"/>
              <a:pathLst>
                <a:path extrusionOk="0" fill="none" h="14739" w="14321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4510300" y="4289775"/>
              <a:ext cx="858775" cy="755700"/>
            </a:xfrm>
            <a:custGeom>
              <a:rect b="b" l="l" r="r" t="t"/>
              <a:pathLst>
                <a:path extrusionOk="0" h="30228" w="34351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1"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5" name="Google Shape;1905;p32"/>
          <p:cNvGrpSpPr/>
          <p:nvPr/>
        </p:nvGrpSpPr>
        <p:grpSpPr>
          <a:xfrm>
            <a:off x="126425" y="247588"/>
            <a:ext cx="481300" cy="473625"/>
            <a:chOff x="1433950" y="3130850"/>
            <a:chExt cx="481300" cy="473625"/>
          </a:xfrm>
        </p:grpSpPr>
        <p:sp>
          <p:nvSpPr>
            <p:cNvPr id="1906" name="Google Shape;1906;p32"/>
            <p:cNvSpPr/>
            <p:nvPr/>
          </p:nvSpPr>
          <p:spPr>
            <a:xfrm>
              <a:off x="1576050" y="3424750"/>
              <a:ext cx="223575" cy="64800"/>
            </a:xfrm>
            <a:custGeom>
              <a:rect b="b" l="l" r="r" t="t"/>
              <a:pathLst>
                <a:path extrusionOk="0" h="2592" w="8943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2"/>
            <p:cNvSpPr/>
            <p:nvPr/>
          </p:nvSpPr>
          <p:spPr>
            <a:xfrm>
              <a:off x="1576050" y="3290325"/>
              <a:ext cx="165075" cy="153250"/>
            </a:xfrm>
            <a:custGeom>
              <a:rect b="b" l="l" r="r" t="t"/>
              <a:pathLst>
                <a:path extrusionOk="0" h="6130" w="6603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2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h="18193" w="17079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2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fill="none" h="18193" w="17079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2"/>
            <p:cNvSpPr/>
            <p:nvPr/>
          </p:nvSpPr>
          <p:spPr>
            <a:xfrm>
              <a:off x="1576050" y="3309825"/>
              <a:ext cx="169250" cy="179725"/>
            </a:xfrm>
            <a:custGeom>
              <a:rect b="b" l="l" r="r" t="t"/>
              <a:pathLst>
                <a:path extrusionOk="0" fill="none" h="7189" w="677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2"/>
            <p:cNvSpPr/>
            <p:nvPr/>
          </p:nvSpPr>
          <p:spPr>
            <a:xfrm>
              <a:off x="1713950" y="3130850"/>
              <a:ext cx="201300" cy="473625"/>
            </a:xfrm>
            <a:custGeom>
              <a:rect b="b" l="l" r="r" t="t"/>
              <a:pathLst>
                <a:path extrusionOk="0" h="18945" w="8052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2" name="Google Shape;1912;p32"/>
          <p:cNvGrpSpPr/>
          <p:nvPr/>
        </p:nvGrpSpPr>
        <p:grpSpPr>
          <a:xfrm>
            <a:off x="551300" y="-210687"/>
            <a:ext cx="892900" cy="888725"/>
            <a:chOff x="3655725" y="3261075"/>
            <a:chExt cx="892900" cy="888725"/>
          </a:xfrm>
        </p:grpSpPr>
        <p:sp>
          <p:nvSpPr>
            <p:cNvPr id="1913" name="Google Shape;1913;p32"/>
            <p:cNvSpPr/>
            <p:nvPr/>
          </p:nvSpPr>
          <p:spPr>
            <a:xfrm>
              <a:off x="3925250" y="3578675"/>
              <a:ext cx="321100" cy="271650"/>
            </a:xfrm>
            <a:custGeom>
              <a:rect b="b" l="l" r="r" t="t"/>
              <a:pathLst>
                <a:path extrusionOk="0" h="10866" w="12844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2"/>
            <p:cNvSpPr/>
            <p:nvPr/>
          </p:nvSpPr>
          <p:spPr>
            <a:xfrm>
              <a:off x="3925250" y="3483250"/>
              <a:ext cx="415825" cy="121225"/>
            </a:xfrm>
            <a:custGeom>
              <a:rect b="b" l="l" r="r" t="t"/>
              <a:pathLst>
                <a:path extrusionOk="0" h="4849" w="16633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2"/>
            <p:cNvSpPr/>
            <p:nvPr/>
          </p:nvSpPr>
          <p:spPr>
            <a:xfrm>
              <a:off x="3655725" y="3261075"/>
              <a:ext cx="788425" cy="862950"/>
            </a:xfrm>
            <a:custGeom>
              <a:rect b="b" l="l" r="r" t="t"/>
              <a:pathLst>
                <a:path extrusionOk="0" h="34518" w="31537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3655725" y="3261075"/>
              <a:ext cx="788425" cy="862950"/>
            </a:xfrm>
            <a:custGeom>
              <a:rect b="b" l="l" r="r" t="t"/>
              <a:pathLst>
                <a:path extrusionOk="0" fill="none" h="34518" w="31537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2"/>
            <p:cNvSpPr/>
            <p:nvPr/>
          </p:nvSpPr>
          <p:spPr>
            <a:xfrm>
              <a:off x="3925250" y="3483250"/>
              <a:ext cx="311350" cy="341300"/>
            </a:xfrm>
            <a:custGeom>
              <a:rect b="b" l="l" r="r" t="t"/>
              <a:pathLst>
                <a:path extrusionOk="0" fill="none" h="13652" w="12454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2"/>
            <p:cNvSpPr/>
            <p:nvPr/>
          </p:nvSpPr>
          <p:spPr>
            <a:xfrm>
              <a:off x="4203150" y="3261075"/>
              <a:ext cx="345475" cy="888725"/>
            </a:xfrm>
            <a:custGeom>
              <a:rect b="b" l="l" r="r" t="t"/>
              <a:pathLst>
                <a:path extrusionOk="0" h="35549" w="13819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9" name="Google Shape;1919;p32"/>
          <p:cNvGrpSpPr/>
          <p:nvPr/>
        </p:nvGrpSpPr>
        <p:grpSpPr>
          <a:xfrm flipH="1" rot="-2085203">
            <a:off x="8054686" y="3848230"/>
            <a:ext cx="1198514" cy="1244002"/>
            <a:chOff x="238125" y="3112025"/>
            <a:chExt cx="716000" cy="743175"/>
          </a:xfrm>
        </p:grpSpPr>
        <p:sp>
          <p:nvSpPr>
            <p:cNvPr id="1920" name="Google Shape;1920;p32"/>
            <p:cNvSpPr/>
            <p:nvPr/>
          </p:nvSpPr>
          <p:spPr>
            <a:xfrm>
              <a:off x="238125" y="3184475"/>
              <a:ext cx="589225" cy="670725"/>
            </a:xfrm>
            <a:custGeom>
              <a:rect b="b" l="l" r="r" t="t"/>
              <a:pathLst>
                <a:path extrusionOk="0" h="26829" w="23569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238125" y="3112025"/>
              <a:ext cx="716000" cy="218025"/>
            </a:xfrm>
            <a:custGeom>
              <a:rect b="b" l="l" r="r" t="t"/>
              <a:pathLst>
                <a:path extrusionOk="0" h="8721" w="2864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2"/>
            <p:cNvSpPr/>
            <p:nvPr/>
          </p:nvSpPr>
          <p:spPr>
            <a:xfrm>
              <a:off x="582875" y="3257600"/>
              <a:ext cx="371250" cy="597600"/>
            </a:xfrm>
            <a:custGeom>
              <a:rect b="b" l="l" r="r" t="t"/>
              <a:pathLst>
                <a:path extrusionOk="0" h="23904" w="1485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3" name="Google Shape;1923;p32"/>
          <p:cNvSpPr/>
          <p:nvPr/>
        </p:nvSpPr>
        <p:spPr>
          <a:xfrm rot="-1005388">
            <a:off x="8279399" y="3207472"/>
            <a:ext cx="489066" cy="422258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4" name="Google Shape;1924;p32"/>
          <p:cNvGrpSpPr/>
          <p:nvPr/>
        </p:nvGrpSpPr>
        <p:grpSpPr>
          <a:xfrm rot="-2700000">
            <a:off x="7348993" y="4508991"/>
            <a:ext cx="481295" cy="473620"/>
            <a:chOff x="1433950" y="3130850"/>
            <a:chExt cx="481300" cy="473625"/>
          </a:xfrm>
        </p:grpSpPr>
        <p:sp>
          <p:nvSpPr>
            <p:cNvPr id="1925" name="Google Shape;1925;p32"/>
            <p:cNvSpPr/>
            <p:nvPr/>
          </p:nvSpPr>
          <p:spPr>
            <a:xfrm>
              <a:off x="1576050" y="3424750"/>
              <a:ext cx="223575" cy="64800"/>
            </a:xfrm>
            <a:custGeom>
              <a:rect b="b" l="l" r="r" t="t"/>
              <a:pathLst>
                <a:path extrusionOk="0" h="2592" w="8943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2"/>
            <p:cNvSpPr/>
            <p:nvPr/>
          </p:nvSpPr>
          <p:spPr>
            <a:xfrm>
              <a:off x="1576050" y="3290325"/>
              <a:ext cx="165075" cy="153250"/>
            </a:xfrm>
            <a:custGeom>
              <a:rect b="b" l="l" r="r" t="t"/>
              <a:pathLst>
                <a:path extrusionOk="0" h="6130" w="6603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2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h="18193" w="17079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2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fill="none" h="18193" w="17079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2"/>
            <p:cNvSpPr/>
            <p:nvPr/>
          </p:nvSpPr>
          <p:spPr>
            <a:xfrm>
              <a:off x="1576050" y="3309825"/>
              <a:ext cx="169250" cy="179725"/>
            </a:xfrm>
            <a:custGeom>
              <a:rect b="b" l="l" r="r" t="t"/>
              <a:pathLst>
                <a:path extrusionOk="0" fill="none" h="7189" w="677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2"/>
            <p:cNvSpPr/>
            <p:nvPr/>
          </p:nvSpPr>
          <p:spPr>
            <a:xfrm>
              <a:off x="1713950" y="3130850"/>
              <a:ext cx="201300" cy="473625"/>
            </a:xfrm>
            <a:custGeom>
              <a:rect b="b" l="l" r="r" t="t"/>
              <a:pathLst>
                <a:path extrusionOk="0" h="18945" w="8052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1" name="Google Shape;1931;p32"/>
          <p:cNvGrpSpPr/>
          <p:nvPr/>
        </p:nvGrpSpPr>
        <p:grpSpPr>
          <a:xfrm rot="3748678">
            <a:off x="3565788" y="4442589"/>
            <a:ext cx="2012425" cy="2211761"/>
            <a:chOff x="5348750" y="2347100"/>
            <a:chExt cx="1108500" cy="1218300"/>
          </a:xfrm>
        </p:grpSpPr>
        <p:sp>
          <p:nvSpPr>
            <p:cNvPr id="1932" name="Google Shape;1932;p32"/>
            <p:cNvSpPr/>
            <p:nvPr/>
          </p:nvSpPr>
          <p:spPr>
            <a:xfrm>
              <a:off x="5810525" y="2568600"/>
              <a:ext cx="437875" cy="703975"/>
            </a:xfrm>
            <a:custGeom>
              <a:rect b="b" l="l" r="r" t="t"/>
              <a:pathLst>
                <a:path extrusionOk="0" h="28159" w="17515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2"/>
            <p:cNvSpPr/>
            <p:nvPr/>
          </p:nvSpPr>
          <p:spPr>
            <a:xfrm>
              <a:off x="5810525" y="2568600"/>
              <a:ext cx="437875" cy="703975"/>
            </a:xfrm>
            <a:custGeom>
              <a:rect b="b" l="l" r="r" t="t"/>
              <a:pathLst>
                <a:path extrusionOk="0" fill="none" h="28159" w="17515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2"/>
            <p:cNvSpPr/>
            <p:nvPr/>
          </p:nvSpPr>
          <p:spPr>
            <a:xfrm>
              <a:off x="5542100" y="2437675"/>
              <a:ext cx="912325" cy="1123975"/>
            </a:xfrm>
            <a:custGeom>
              <a:rect b="b" l="l" r="r" t="t"/>
              <a:pathLst>
                <a:path extrusionOk="0" h="44959" w="36493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2"/>
            <p:cNvSpPr/>
            <p:nvPr/>
          </p:nvSpPr>
          <p:spPr>
            <a:xfrm>
              <a:off x="5542100" y="2437675"/>
              <a:ext cx="912325" cy="1123975"/>
            </a:xfrm>
            <a:custGeom>
              <a:rect b="b" l="l" r="r" t="t"/>
              <a:pathLst>
                <a:path extrusionOk="0" fill="none" h="44959" w="36493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2"/>
            <p:cNvSpPr/>
            <p:nvPr/>
          </p:nvSpPr>
          <p:spPr>
            <a:xfrm>
              <a:off x="5750475" y="2658700"/>
              <a:ext cx="497925" cy="613875"/>
            </a:xfrm>
            <a:custGeom>
              <a:rect b="b" l="l" r="r" t="t"/>
              <a:pathLst>
                <a:path extrusionOk="0" fill="none" h="24555" w="19917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2"/>
            <p:cNvSpPr/>
            <p:nvPr/>
          </p:nvSpPr>
          <p:spPr>
            <a:xfrm>
              <a:off x="5348750" y="2347100"/>
              <a:ext cx="1105675" cy="428025"/>
            </a:xfrm>
            <a:custGeom>
              <a:rect b="b" l="l" r="r" t="t"/>
              <a:pathLst>
                <a:path extrusionOk="0" h="17121" w="44227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2"/>
            <p:cNvSpPr/>
            <p:nvPr/>
          </p:nvSpPr>
          <p:spPr>
            <a:xfrm>
              <a:off x="5348750" y="2347100"/>
              <a:ext cx="1105675" cy="428025"/>
            </a:xfrm>
            <a:custGeom>
              <a:rect b="b" l="l" r="r" t="t"/>
              <a:pathLst>
                <a:path extrusionOk="0" fill="none" h="17121" w="44227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2"/>
            <p:cNvSpPr/>
            <p:nvPr/>
          </p:nvSpPr>
          <p:spPr>
            <a:xfrm>
              <a:off x="5348750" y="2685000"/>
              <a:ext cx="657975" cy="876650"/>
            </a:xfrm>
            <a:custGeom>
              <a:rect b="b" l="l" r="r" t="t"/>
              <a:pathLst>
                <a:path extrusionOk="0" h="35066" w="26319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2"/>
            <p:cNvSpPr/>
            <p:nvPr/>
          </p:nvSpPr>
          <p:spPr>
            <a:xfrm>
              <a:off x="5348750" y="2685000"/>
              <a:ext cx="657975" cy="876650"/>
            </a:xfrm>
            <a:custGeom>
              <a:rect b="b" l="l" r="r" t="t"/>
              <a:pathLst>
                <a:path extrusionOk="0" fill="none" h="35066" w="26319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2"/>
            <p:cNvSpPr/>
            <p:nvPr/>
          </p:nvSpPr>
          <p:spPr>
            <a:xfrm>
              <a:off x="5539750" y="2434375"/>
              <a:ext cx="917500" cy="1131025"/>
            </a:xfrm>
            <a:custGeom>
              <a:rect b="b" l="l" r="r" t="t"/>
              <a:pathLst>
                <a:path extrusionOk="0" h="45241" w="3670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2"/>
            <p:cNvSpPr/>
            <p:nvPr/>
          </p:nvSpPr>
          <p:spPr>
            <a:xfrm>
              <a:off x="5581050" y="2478975"/>
              <a:ext cx="834900" cy="1028725"/>
            </a:xfrm>
            <a:custGeom>
              <a:rect b="b" l="l" r="r" t="t"/>
              <a:pathLst>
                <a:path extrusionOk="0" h="41149" w="33396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2"/>
            <p:cNvSpPr/>
            <p:nvPr/>
          </p:nvSpPr>
          <p:spPr>
            <a:xfrm>
              <a:off x="5622825" y="2523075"/>
              <a:ext cx="752300" cy="926425"/>
            </a:xfrm>
            <a:custGeom>
              <a:rect b="b" l="l" r="r" t="t"/>
              <a:pathLst>
                <a:path extrusionOk="0" h="37057" w="30092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2"/>
            <p:cNvSpPr/>
            <p:nvPr/>
          </p:nvSpPr>
          <p:spPr>
            <a:xfrm>
              <a:off x="5664575" y="2567200"/>
              <a:ext cx="669250" cy="824575"/>
            </a:xfrm>
            <a:custGeom>
              <a:rect b="b" l="l" r="r" t="t"/>
              <a:pathLst>
                <a:path extrusionOk="0" h="32983" w="2677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2"/>
            <p:cNvSpPr/>
            <p:nvPr/>
          </p:nvSpPr>
          <p:spPr>
            <a:xfrm>
              <a:off x="5706350" y="2611300"/>
              <a:ext cx="586175" cy="722750"/>
            </a:xfrm>
            <a:custGeom>
              <a:rect b="b" l="l" r="r" t="t"/>
              <a:pathLst>
                <a:path extrusionOk="0" h="28910" w="23447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2"/>
            <p:cNvSpPr/>
            <p:nvPr/>
          </p:nvSpPr>
          <p:spPr>
            <a:xfrm>
              <a:off x="5748125" y="2655900"/>
              <a:ext cx="503575" cy="620425"/>
            </a:xfrm>
            <a:custGeom>
              <a:rect b="b" l="l" r="r" t="t"/>
              <a:pathLst>
                <a:path extrusionOk="0" h="24817" w="20143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7" name="Google Shape;1947;p32"/>
          <p:cNvGrpSpPr/>
          <p:nvPr/>
        </p:nvGrpSpPr>
        <p:grpSpPr>
          <a:xfrm>
            <a:off x="4991032" y="4300794"/>
            <a:ext cx="1253407" cy="1311078"/>
            <a:chOff x="4385625" y="4289775"/>
            <a:chExt cx="983450" cy="1028700"/>
          </a:xfrm>
        </p:grpSpPr>
        <p:sp>
          <p:nvSpPr>
            <p:cNvPr id="1948" name="Google Shape;1948;p32"/>
            <p:cNvSpPr/>
            <p:nvPr/>
          </p:nvSpPr>
          <p:spPr>
            <a:xfrm>
              <a:off x="4593175" y="4871325"/>
              <a:ext cx="435325" cy="204100"/>
            </a:xfrm>
            <a:custGeom>
              <a:rect b="b" l="l" r="r" t="t"/>
              <a:pathLst>
                <a:path extrusionOk="0" h="8164" w="17413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2"/>
            <p:cNvSpPr/>
            <p:nvPr/>
          </p:nvSpPr>
          <p:spPr>
            <a:xfrm>
              <a:off x="4593175" y="4610850"/>
              <a:ext cx="126075" cy="464575"/>
            </a:xfrm>
            <a:custGeom>
              <a:rect b="b" l="l" r="r" t="t"/>
              <a:pathLst>
                <a:path extrusionOk="0" h="18583" w="5043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h="37304" w="36246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2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fill="none" h="37304" w="36246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2"/>
            <p:cNvSpPr/>
            <p:nvPr/>
          </p:nvSpPr>
          <p:spPr>
            <a:xfrm>
              <a:off x="4593175" y="4706950"/>
              <a:ext cx="358025" cy="368475"/>
            </a:xfrm>
            <a:custGeom>
              <a:rect b="b" l="l" r="r" t="t"/>
              <a:pathLst>
                <a:path extrusionOk="0" fill="none" h="14739" w="14321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4510300" y="4289775"/>
              <a:ext cx="858775" cy="755700"/>
            </a:xfrm>
            <a:custGeom>
              <a:rect b="b" l="l" r="r" t="t"/>
              <a:pathLst>
                <a:path extrusionOk="0" h="30228" w="34351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4" name="Google Shape;1954;p32"/>
          <p:cNvGrpSpPr/>
          <p:nvPr/>
        </p:nvGrpSpPr>
        <p:grpSpPr>
          <a:xfrm>
            <a:off x="8088925" y="160725"/>
            <a:ext cx="378900" cy="472250"/>
            <a:chOff x="2459875" y="3181675"/>
            <a:chExt cx="378900" cy="472250"/>
          </a:xfrm>
        </p:grpSpPr>
        <p:sp>
          <p:nvSpPr>
            <p:cNvPr id="1955" name="Google Shape;1955;p32"/>
            <p:cNvSpPr/>
            <p:nvPr/>
          </p:nvSpPr>
          <p:spPr>
            <a:xfrm>
              <a:off x="2459875" y="3188650"/>
              <a:ext cx="289050" cy="465275"/>
            </a:xfrm>
            <a:custGeom>
              <a:rect b="b" l="l" r="r" t="t"/>
              <a:pathLst>
                <a:path extrusionOk="0" h="18611" w="11562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2"/>
            <p:cNvSpPr/>
            <p:nvPr/>
          </p:nvSpPr>
          <p:spPr>
            <a:xfrm>
              <a:off x="2459875" y="3181675"/>
              <a:ext cx="378900" cy="244500"/>
            </a:xfrm>
            <a:custGeom>
              <a:rect b="b" l="l" r="r" t="t"/>
              <a:pathLst>
                <a:path extrusionOk="0" h="9780" w="15156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2"/>
            <p:cNvSpPr/>
            <p:nvPr/>
          </p:nvSpPr>
          <p:spPr>
            <a:xfrm>
              <a:off x="2473100" y="3419875"/>
              <a:ext cx="365675" cy="234050"/>
            </a:xfrm>
            <a:custGeom>
              <a:rect b="b" l="l" r="r" t="t"/>
              <a:pathLst>
                <a:path extrusionOk="0" h="9362" w="14627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8" name="Google Shape;1958;p32"/>
          <p:cNvSpPr/>
          <p:nvPr/>
        </p:nvSpPr>
        <p:spPr>
          <a:xfrm rot="-1005388">
            <a:off x="8498474" y="61572"/>
            <a:ext cx="489066" cy="422258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9" name="Google Shape;1959;p32"/>
          <p:cNvGrpSpPr/>
          <p:nvPr/>
        </p:nvGrpSpPr>
        <p:grpSpPr>
          <a:xfrm rot="-1205478">
            <a:off x="-336245" y="3016595"/>
            <a:ext cx="2289137" cy="3059674"/>
            <a:chOff x="2215325" y="2417050"/>
            <a:chExt cx="2289250" cy="3059825"/>
          </a:xfrm>
        </p:grpSpPr>
        <p:sp>
          <p:nvSpPr>
            <p:cNvPr id="1960" name="Google Shape;1960;p32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h="100600" w="5549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2"/>
            <p:cNvSpPr/>
            <p:nvPr/>
          </p:nvSpPr>
          <p:spPr>
            <a:xfrm>
              <a:off x="3212575" y="3954925"/>
              <a:ext cx="614325" cy="413475"/>
            </a:xfrm>
            <a:custGeom>
              <a:rect b="b" l="l" r="r" t="t"/>
              <a:pathLst>
                <a:path extrusionOk="0" fill="none" h="16539" w="24573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2"/>
            <p:cNvSpPr/>
            <p:nvPr/>
          </p:nvSpPr>
          <p:spPr>
            <a:xfrm>
              <a:off x="3158150" y="3317625"/>
              <a:ext cx="84475" cy="546300"/>
            </a:xfrm>
            <a:custGeom>
              <a:rect b="b" l="l" r="r" t="t"/>
              <a:pathLst>
                <a:path extrusionOk="0" fill="none" h="21852" w="3379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2"/>
            <p:cNvSpPr/>
            <p:nvPr/>
          </p:nvSpPr>
          <p:spPr>
            <a:xfrm>
              <a:off x="3271250" y="3309650"/>
              <a:ext cx="573950" cy="1036700"/>
            </a:xfrm>
            <a:custGeom>
              <a:rect b="b" l="l" r="r" t="t"/>
              <a:pathLst>
                <a:path extrusionOk="0" fill="none" h="41468" w="22958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2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fill="none" h="100600" w="5549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2"/>
            <p:cNvSpPr/>
            <p:nvPr/>
          </p:nvSpPr>
          <p:spPr>
            <a:xfrm>
              <a:off x="2320925" y="4032375"/>
              <a:ext cx="2083675" cy="1359575"/>
            </a:xfrm>
            <a:custGeom>
              <a:rect b="b" l="l" r="r" t="t"/>
              <a:pathLst>
                <a:path extrusionOk="0" h="54383" w="83347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2"/>
            <p:cNvSpPr/>
            <p:nvPr/>
          </p:nvSpPr>
          <p:spPr>
            <a:xfrm>
              <a:off x="3974250" y="5128175"/>
              <a:ext cx="430350" cy="263775"/>
            </a:xfrm>
            <a:custGeom>
              <a:rect b="b" l="l" r="r" t="t"/>
              <a:pathLst>
                <a:path extrusionOk="0" fill="none" h="10551" w="17214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2"/>
            <p:cNvSpPr/>
            <p:nvPr/>
          </p:nvSpPr>
          <p:spPr>
            <a:xfrm>
              <a:off x="2320925" y="4344925"/>
              <a:ext cx="1559000" cy="1042325"/>
            </a:xfrm>
            <a:custGeom>
              <a:rect b="b" l="l" r="r" t="t"/>
              <a:pathLst>
                <a:path extrusionOk="0" fill="none" h="41693" w="6236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2"/>
            <p:cNvSpPr/>
            <p:nvPr/>
          </p:nvSpPr>
          <p:spPr>
            <a:xfrm>
              <a:off x="2855450" y="4032375"/>
              <a:ext cx="1543525" cy="1031075"/>
            </a:xfrm>
            <a:custGeom>
              <a:rect b="b" l="l" r="r" t="t"/>
              <a:pathLst>
                <a:path extrusionOk="0" fill="none" h="41243" w="61741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2"/>
            <p:cNvSpPr/>
            <p:nvPr/>
          </p:nvSpPr>
          <p:spPr>
            <a:xfrm>
              <a:off x="2278675" y="2502925"/>
              <a:ext cx="731650" cy="1786175"/>
            </a:xfrm>
            <a:custGeom>
              <a:rect b="b" l="l" r="r" t="t"/>
              <a:pathLst>
                <a:path extrusionOk="0" h="71447" w="29266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2"/>
            <p:cNvSpPr/>
            <p:nvPr/>
          </p:nvSpPr>
          <p:spPr>
            <a:xfrm>
              <a:off x="2322800" y="4017825"/>
              <a:ext cx="441150" cy="271275"/>
            </a:xfrm>
            <a:custGeom>
              <a:rect b="b" l="l" r="r" t="t"/>
              <a:pathLst>
                <a:path extrusionOk="0" fill="none" h="10851" w="17646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2"/>
            <p:cNvSpPr/>
            <p:nvPr/>
          </p:nvSpPr>
          <p:spPr>
            <a:xfrm>
              <a:off x="2278675" y="2852100"/>
              <a:ext cx="204175" cy="1406025"/>
            </a:xfrm>
            <a:custGeom>
              <a:rect b="b" l="l" r="r" t="t"/>
              <a:pathLst>
                <a:path extrusionOk="0" fill="none" h="56241" w="8167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2"/>
            <p:cNvSpPr/>
            <p:nvPr/>
          </p:nvSpPr>
          <p:spPr>
            <a:xfrm>
              <a:off x="2805700" y="2533900"/>
              <a:ext cx="204625" cy="1403700"/>
            </a:xfrm>
            <a:custGeom>
              <a:rect b="b" l="l" r="r" t="t"/>
              <a:pathLst>
                <a:path extrusionOk="0" fill="none" h="56148" w="8185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2"/>
            <p:cNvSpPr/>
            <p:nvPr/>
          </p:nvSpPr>
          <p:spPr>
            <a:xfrm>
              <a:off x="2535375" y="2502925"/>
              <a:ext cx="430850" cy="264725"/>
            </a:xfrm>
            <a:custGeom>
              <a:rect b="b" l="l" r="r" t="t"/>
              <a:pathLst>
                <a:path extrusionOk="0" fill="none" h="10589" w="17234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2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h="4732" w="4732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2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fill="none" h="4732" w="4732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2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2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2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h="4732" w="4713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2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fill="none" h="4732" w="4713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2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2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2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2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2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h="4713" w="4731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2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fill="none" h="4713" w="4731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2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2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2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2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2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2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"/>
          <p:cNvSpPr txBox="1"/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0" name="Google Shape;250;p5"/>
          <p:cNvSpPr txBox="1"/>
          <p:nvPr>
            <p:ph idx="1" type="subTitle"/>
          </p:nvPr>
        </p:nvSpPr>
        <p:spPr>
          <a:xfrm>
            <a:off x="1353375" y="2735693"/>
            <a:ext cx="2578500" cy="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/>
        </p:txBody>
      </p:sp>
      <p:sp>
        <p:nvSpPr>
          <p:cNvPr id="251" name="Google Shape;251;p5"/>
          <p:cNvSpPr txBox="1"/>
          <p:nvPr>
            <p:ph idx="2" type="subTitle"/>
          </p:nvPr>
        </p:nvSpPr>
        <p:spPr>
          <a:xfrm>
            <a:off x="5213625" y="2735693"/>
            <a:ext cx="2575500" cy="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/>
        </p:txBody>
      </p:sp>
      <p:sp>
        <p:nvSpPr>
          <p:cNvPr id="252" name="Google Shape;252;p5"/>
          <p:cNvSpPr txBox="1"/>
          <p:nvPr>
            <p:ph idx="3" type="subTitle"/>
          </p:nvPr>
        </p:nvSpPr>
        <p:spPr>
          <a:xfrm>
            <a:off x="1354875" y="3127543"/>
            <a:ext cx="257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3" name="Google Shape;253;p5"/>
          <p:cNvSpPr txBox="1"/>
          <p:nvPr>
            <p:ph idx="4" type="subTitle"/>
          </p:nvPr>
        </p:nvSpPr>
        <p:spPr>
          <a:xfrm>
            <a:off x="5212125" y="3129918"/>
            <a:ext cx="2578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54" name="Google Shape;254;p5"/>
          <p:cNvGrpSpPr/>
          <p:nvPr/>
        </p:nvGrpSpPr>
        <p:grpSpPr>
          <a:xfrm>
            <a:off x="312450" y="232238"/>
            <a:ext cx="892900" cy="888725"/>
            <a:chOff x="3655725" y="3261075"/>
            <a:chExt cx="892900" cy="888725"/>
          </a:xfrm>
        </p:grpSpPr>
        <p:sp>
          <p:nvSpPr>
            <p:cNvPr id="255" name="Google Shape;255;p5"/>
            <p:cNvSpPr/>
            <p:nvPr/>
          </p:nvSpPr>
          <p:spPr>
            <a:xfrm>
              <a:off x="3925250" y="3578675"/>
              <a:ext cx="321100" cy="271650"/>
            </a:xfrm>
            <a:custGeom>
              <a:rect b="b" l="l" r="r" t="t"/>
              <a:pathLst>
                <a:path extrusionOk="0" h="10866" w="12844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925250" y="3483250"/>
              <a:ext cx="415825" cy="121225"/>
            </a:xfrm>
            <a:custGeom>
              <a:rect b="b" l="l" r="r" t="t"/>
              <a:pathLst>
                <a:path extrusionOk="0" h="4849" w="16633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655725" y="3261075"/>
              <a:ext cx="788425" cy="862950"/>
            </a:xfrm>
            <a:custGeom>
              <a:rect b="b" l="l" r="r" t="t"/>
              <a:pathLst>
                <a:path extrusionOk="0" h="34518" w="31537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655725" y="3261075"/>
              <a:ext cx="788425" cy="862950"/>
            </a:xfrm>
            <a:custGeom>
              <a:rect b="b" l="l" r="r" t="t"/>
              <a:pathLst>
                <a:path extrusionOk="0" fill="none" h="34518" w="31537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925250" y="3483250"/>
              <a:ext cx="311350" cy="341300"/>
            </a:xfrm>
            <a:custGeom>
              <a:rect b="b" l="l" r="r" t="t"/>
              <a:pathLst>
                <a:path extrusionOk="0" fill="none" h="13652" w="12454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4203150" y="3261075"/>
              <a:ext cx="345475" cy="888725"/>
            </a:xfrm>
            <a:custGeom>
              <a:rect b="b" l="l" r="r" t="t"/>
              <a:pathLst>
                <a:path extrusionOk="0" h="35549" w="13819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5"/>
          <p:cNvGrpSpPr/>
          <p:nvPr/>
        </p:nvGrpSpPr>
        <p:grpSpPr>
          <a:xfrm rot="-3664003">
            <a:off x="3517088" y="3337568"/>
            <a:ext cx="2289293" cy="3059882"/>
            <a:chOff x="2215325" y="2417050"/>
            <a:chExt cx="2289250" cy="3059825"/>
          </a:xfrm>
        </p:grpSpPr>
        <p:sp>
          <p:nvSpPr>
            <p:cNvPr id="262" name="Google Shape;262;p5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h="100600" w="5549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3212575" y="3954925"/>
              <a:ext cx="614325" cy="413475"/>
            </a:xfrm>
            <a:custGeom>
              <a:rect b="b" l="l" r="r" t="t"/>
              <a:pathLst>
                <a:path extrusionOk="0" fill="none" h="16539" w="24573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3158150" y="3317625"/>
              <a:ext cx="84475" cy="546300"/>
            </a:xfrm>
            <a:custGeom>
              <a:rect b="b" l="l" r="r" t="t"/>
              <a:pathLst>
                <a:path extrusionOk="0" fill="none" h="21852" w="3379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3271250" y="3309650"/>
              <a:ext cx="573950" cy="1036700"/>
            </a:xfrm>
            <a:custGeom>
              <a:rect b="b" l="l" r="r" t="t"/>
              <a:pathLst>
                <a:path extrusionOk="0" fill="none" h="41468" w="22958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fill="none" h="100600" w="5549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2320925" y="4032375"/>
              <a:ext cx="2083675" cy="1359575"/>
            </a:xfrm>
            <a:custGeom>
              <a:rect b="b" l="l" r="r" t="t"/>
              <a:pathLst>
                <a:path extrusionOk="0" h="54383" w="83347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974250" y="5128175"/>
              <a:ext cx="430350" cy="263775"/>
            </a:xfrm>
            <a:custGeom>
              <a:rect b="b" l="l" r="r" t="t"/>
              <a:pathLst>
                <a:path extrusionOk="0" fill="none" h="10551" w="17214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2320925" y="4344925"/>
              <a:ext cx="1559000" cy="1042325"/>
            </a:xfrm>
            <a:custGeom>
              <a:rect b="b" l="l" r="r" t="t"/>
              <a:pathLst>
                <a:path extrusionOk="0" fill="none" h="41693" w="6236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2855450" y="4032375"/>
              <a:ext cx="1543525" cy="1031075"/>
            </a:xfrm>
            <a:custGeom>
              <a:rect b="b" l="l" r="r" t="t"/>
              <a:pathLst>
                <a:path extrusionOk="0" fill="none" h="41243" w="61741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2278675" y="2502925"/>
              <a:ext cx="731650" cy="1786175"/>
            </a:xfrm>
            <a:custGeom>
              <a:rect b="b" l="l" r="r" t="t"/>
              <a:pathLst>
                <a:path extrusionOk="0" h="71447" w="29266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2322800" y="4017825"/>
              <a:ext cx="441150" cy="271275"/>
            </a:xfrm>
            <a:custGeom>
              <a:rect b="b" l="l" r="r" t="t"/>
              <a:pathLst>
                <a:path extrusionOk="0" fill="none" h="10851" w="17646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2278675" y="2852100"/>
              <a:ext cx="204175" cy="1406025"/>
            </a:xfrm>
            <a:custGeom>
              <a:rect b="b" l="l" r="r" t="t"/>
              <a:pathLst>
                <a:path extrusionOk="0" fill="none" h="56241" w="8167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2805700" y="2533900"/>
              <a:ext cx="204625" cy="1403700"/>
            </a:xfrm>
            <a:custGeom>
              <a:rect b="b" l="l" r="r" t="t"/>
              <a:pathLst>
                <a:path extrusionOk="0" fill="none" h="56148" w="8185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535375" y="2502925"/>
              <a:ext cx="430850" cy="264725"/>
            </a:xfrm>
            <a:custGeom>
              <a:rect b="b" l="l" r="r" t="t"/>
              <a:pathLst>
                <a:path extrusionOk="0" fill="none" h="10589" w="17234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h="4732" w="4732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fill="none" h="4732" w="4732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h="4732" w="4713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fill="none" h="4732" w="4713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h="4713" w="4731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fill="none" h="4713" w="4731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5"/>
          <p:cNvGrpSpPr/>
          <p:nvPr/>
        </p:nvGrpSpPr>
        <p:grpSpPr>
          <a:xfrm rot="-2887425">
            <a:off x="7899145" y="-749660"/>
            <a:ext cx="2012333" cy="2211660"/>
            <a:chOff x="5348750" y="2347100"/>
            <a:chExt cx="1108500" cy="1218300"/>
          </a:xfrm>
        </p:grpSpPr>
        <p:sp>
          <p:nvSpPr>
            <p:cNvPr id="295" name="Google Shape;295;p5"/>
            <p:cNvSpPr/>
            <p:nvPr/>
          </p:nvSpPr>
          <p:spPr>
            <a:xfrm>
              <a:off x="5810525" y="2568600"/>
              <a:ext cx="437875" cy="703975"/>
            </a:xfrm>
            <a:custGeom>
              <a:rect b="b" l="l" r="r" t="t"/>
              <a:pathLst>
                <a:path extrusionOk="0" h="28159" w="17515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810525" y="2568600"/>
              <a:ext cx="437875" cy="703975"/>
            </a:xfrm>
            <a:custGeom>
              <a:rect b="b" l="l" r="r" t="t"/>
              <a:pathLst>
                <a:path extrusionOk="0" fill="none" h="28159" w="17515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542100" y="2437675"/>
              <a:ext cx="912325" cy="1123975"/>
            </a:xfrm>
            <a:custGeom>
              <a:rect b="b" l="l" r="r" t="t"/>
              <a:pathLst>
                <a:path extrusionOk="0" h="44959" w="36493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542100" y="2437675"/>
              <a:ext cx="912325" cy="1123975"/>
            </a:xfrm>
            <a:custGeom>
              <a:rect b="b" l="l" r="r" t="t"/>
              <a:pathLst>
                <a:path extrusionOk="0" fill="none" h="44959" w="36493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750475" y="2658700"/>
              <a:ext cx="497925" cy="613875"/>
            </a:xfrm>
            <a:custGeom>
              <a:rect b="b" l="l" r="r" t="t"/>
              <a:pathLst>
                <a:path extrusionOk="0" fill="none" h="24555" w="19917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348750" y="2347100"/>
              <a:ext cx="1105675" cy="428025"/>
            </a:xfrm>
            <a:custGeom>
              <a:rect b="b" l="l" r="r" t="t"/>
              <a:pathLst>
                <a:path extrusionOk="0" h="17121" w="44227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348750" y="2347100"/>
              <a:ext cx="1105675" cy="428025"/>
            </a:xfrm>
            <a:custGeom>
              <a:rect b="b" l="l" r="r" t="t"/>
              <a:pathLst>
                <a:path extrusionOk="0" fill="none" h="17121" w="44227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348750" y="2685000"/>
              <a:ext cx="657975" cy="876650"/>
            </a:xfrm>
            <a:custGeom>
              <a:rect b="b" l="l" r="r" t="t"/>
              <a:pathLst>
                <a:path extrusionOk="0" h="35066" w="26319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348750" y="2685000"/>
              <a:ext cx="657975" cy="876650"/>
            </a:xfrm>
            <a:custGeom>
              <a:rect b="b" l="l" r="r" t="t"/>
              <a:pathLst>
                <a:path extrusionOk="0" fill="none" h="35066" w="26319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539750" y="2434375"/>
              <a:ext cx="917500" cy="1131025"/>
            </a:xfrm>
            <a:custGeom>
              <a:rect b="b" l="l" r="r" t="t"/>
              <a:pathLst>
                <a:path extrusionOk="0" h="45241" w="3670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5581050" y="2478975"/>
              <a:ext cx="834900" cy="1028725"/>
            </a:xfrm>
            <a:custGeom>
              <a:rect b="b" l="l" r="r" t="t"/>
              <a:pathLst>
                <a:path extrusionOk="0" h="41149" w="33396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5622825" y="2523075"/>
              <a:ext cx="752300" cy="926425"/>
            </a:xfrm>
            <a:custGeom>
              <a:rect b="b" l="l" r="r" t="t"/>
              <a:pathLst>
                <a:path extrusionOk="0" h="37057" w="30092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5664575" y="2567200"/>
              <a:ext cx="669250" cy="824575"/>
            </a:xfrm>
            <a:custGeom>
              <a:rect b="b" l="l" r="r" t="t"/>
              <a:pathLst>
                <a:path extrusionOk="0" h="32983" w="2677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5706350" y="2611300"/>
              <a:ext cx="586175" cy="722750"/>
            </a:xfrm>
            <a:custGeom>
              <a:rect b="b" l="l" r="r" t="t"/>
              <a:pathLst>
                <a:path extrusionOk="0" h="28910" w="23447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5748125" y="2655900"/>
              <a:ext cx="503575" cy="620425"/>
            </a:xfrm>
            <a:custGeom>
              <a:rect b="b" l="l" r="r" t="t"/>
              <a:pathLst>
                <a:path extrusionOk="0" h="24817" w="20143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8032825" y="4085075"/>
            <a:ext cx="983450" cy="1028700"/>
            <a:chOff x="4385625" y="4289775"/>
            <a:chExt cx="983450" cy="1028700"/>
          </a:xfrm>
        </p:grpSpPr>
        <p:sp>
          <p:nvSpPr>
            <p:cNvPr id="311" name="Google Shape;311;p5"/>
            <p:cNvSpPr/>
            <p:nvPr/>
          </p:nvSpPr>
          <p:spPr>
            <a:xfrm>
              <a:off x="4593175" y="4871325"/>
              <a:ext cx="435325" cy="204100"/>
            </a:xfrm>
            <a:custGeom>
              <a:rect b="b" l="l" r="r" t="t"/>
              <a:pathLst>
                <a:path extrusionOk="0" h="8164" w="17413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4593175" y="4610850"/>
              <a:ext cx="126075" cy="464575"/>
            </a:xfrm>
            <a:custGeom>
              <a:rect b="b" l="l" r="r" t="t"/>
              <a:pathLst>
                <a:path extrusionOk="0" h="18583" w="5043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h="37304" w="36246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fill="none" h="37304" w="36246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4593175" y="4706950"/>
              <a:ext cx="358025" cy="368475"/>
            </a:xfrm>
            <a:custGeom>
              <a:rect b="b" l="l" r="r" t="t"/>
              <a:pathLst>
                <a:path extrusionOk="0" fill="none" h="14739" w="14321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510300" y="4289775"/>
              <a:ext cx="858775" cy="755700"/>
            </a:xfrm>
            <a:custGeom>
              <a:rect b="b" l="l" r="r" t="t"/>
              <a:pathLst>
                <a:path extrusionOk="0" h="30228" w="34351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"/>
          <p:cNvSpPr txBox="1"/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19" name="Google Shape;319;p6"/>
          <p:cNvGrpSpPr/>
          <p:nvPr/>
        </p:nvGrpSpPr>
        <p:grpSpPr>
          <a:xfrm rot="-5400000">
            <a:off x="-413575" y="-1775500"/>
            <a:ext cx="2289250" cy="3059825"/>
            <a:chOff x="2215325" y="2417050"/>
            <a:chExt cx="2289250" cy="3059825"/>
          </a:xfrm>
        </p:grpSpPr>
        <p:sp>
          <p:nvSpPr>
            <p:cNvPr id="320" name="Google Shape;320;p6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h="100600" w="5549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3212575" y="3954925"/>
              <a:ext cx="614325" cy="413475"/>
            </a:xfrm>
            <a:custGeom>
              <a:rect b="b" l="l" r="r" t="t"/>
              <a:pathLst>
                <a:path extrusionOk="0" fill="none" h="16539" w="24573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3158150" y="3317625"/>
              <a:ext cx="84475" cy="546300"/>
            </a:xfrm>
            <a:custGeom>
              <a:rect b="b" l="l" r="r" t="t"/>
              <a:pathLst>
                <a:path extrusionOk="0" fill="none" h="21852" w="3379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3271250" y="3309650"/>
              <a:ext cx="573950" cy="1036700"/>
            </a:xfrm>
            <a:custGeom>
              <a:rect b="b" l="l" r="r" t="t"/>
              <a:pathLst>
                <a:path extrusionOk="0" fill="none" h="41468" w="22958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fill="none" h="100600" w="5549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2320925" y="4032375"/>
              <a:ext cx="2083675" cy="1359575"/>
            </a:xfrm>
            <a:custGeom>
              <a:rect b="b" l="l" r="r" t="t"/>
              <a:pathLst>
                <a:path extrusionOk="0" h="54383" w="83347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3974250" y="5128175"/>
              <a:ext cx="430350" cy="263775"/>
            </a:xfrm>
            <a:custGeom>
              <a:rect b="b" l="l" r="r" t="t"/>
              <a:pathLst>
                <a:path extrusionOk="0" fill="none" h="10551" w="17214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2320925" y="4344925"/>
              <a:ext cx="1559000" cy="1042325"/>
            </a:xfrm>
            <a:custGeom>
              <a:rect b="b" l="l" r="r" t="t"/>
              <a:pathLst>
                <a:path extrusionOk="0" fill="none" h="41693" w="6236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2855450" y="4032375"/>
              <a:ext cx="1543525" cy="1031075"/>
            </a:xfrm>
            <a:custGeom>
              <a:rect b="b" l="l" r="r" t="t"/>
              <a:pathLst>
                <a:path extrusionOk="0" fill="none" h="41243" w="61741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2278675" y="2502925"/>
              <a:ext cx="731650" cy="1786175"/>
            </a:xfrm>
            <a:custGeom>
              <a:rect b="b" l="l" r="r" t="t"/>
              <a:pathLst>
                <a:path extrusionOk="0" h="71447" w="29266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2322800" y="4017825"/>
              <a:ext cx="441150" cy="271275"/>
            </a:xfrm>
            <a:custGeom>
              <a:rect b="b" l="l" r="r" t="t"/>
              <a:pathLst>
                <a:path extrusionOk="0" fill="none" h="10851" w="17646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2278675" y="2852100"/>
              <a:ext cx="204175" cy="1406025"/>
            </a:xfrm>
            <a:custGeom>
              <a:rect b="b" l="l" r="r" t="t"/>
              <a:pathLst>
                <a:path extrusionOk="0" fill="none" h="56241" w="8167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2805700" y="2533900"/>
              <a:ext cx="204625" cy="1403700"/>
            </a:xfrm>
            <a:custGeom>
              <a:rect b="b" l="l" r="r" t="t"/>
              <a:pathLst>
                <a:path extrusionOk="0" fill="none" h="56148" w="8185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2535375" y="2502925"/>
              <a:ext cx="430850" cy="264725"/>
            </a:xfrm>
            <a:custGeom>
              <a:rect b="b" l="l" r="r" t="t"/>
              <a:pathLst>
                <a:path extrusionOk="0" fill="none" h="10589" w="17234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h="4732" w="4732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fill="none" h="4732" w="4732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h="4732" w="4713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fill="none" h="4732" w="4713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h="4713" w="4731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fill="none" h="4713" w="4731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6"/>
          <p:cNvGrpSpPr/>
          <p:nvPr/>
        </p:nvGrpSpPr>
        <p:grpSpPr>
          <a:xfrm flipH="1" rot="-2085203">
            <a:off x="7940386" y="-28445"/>
            <a:ext cx="1198514" cy="1244002"/>
            <a:chOff x="238125" y="3112025"/>
            <a:chExt cx="716000" cy="743175"/>
          </a:xfrm>
        </p:grpSpPr>
        <p:sp>
          <p:nvSpPr>
            <p:cNvPr id="353" name="Google Shape;353;p6"/>
            <p:cNvSpPr/>
            <p:nvPr/>
          </p:nvSpPr>
          <p:spPr>
            <a:xfrm>
              <a:off x="238125" y="3184475"/>
              <a:ext cx="589225" cy="670725"/>
            </a:xfrm>
            <a:custGeom>
              <a:rect b="b" l="l" r="r" t="t"/>
              <a:pathLst>
                <a:path extrusionOk="0" h="26829" w="23569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238125" y="3112025"/>
              <a:ext cx="716000" cy="218025"/>
            </a:xfrm>
            <a:custGeom>
              <a:rect b="b" l="l" r="r" t="t"/>
              <a:pathLst>
                <a:path extrusionOk="0" h="8721" w="2864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582875" y="3257600"/>
              <a:ext cx="371250" cy="597600"/>
            </a:xfrm>
            <a:custGeom>
              <a:rect b="b" l="l" r="r" t="t"/>
              <a:pathLst>
                <a:path extrusionOk="0" h="23904" w="1485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6"/>
          <p:cNvGrpSpPr/>
          <p:nvPr/>
        </p:nvGrpSpPr>
        <p:grpSpPr>
          <a:xfrm rot="-2700000">
            <a:off x="8527743" y="1234166"/>
            <a:ext cx="481295" cy="473620"/>
            <a:chOff x="1433950" y="3130850"/>
            <a:chExt cx="481300" cy="473625"/>
          </a:xfrm>
        </p:grpSpPr>
        <p:sp>
          <p:nvSpPr>
            <p:cNvPr id="357" name="Google Shape;357;p6"/>
            <p:cNvSpPr/>
            <p:nvPr/>
          </p:nvSpPr>
          <p:spPr>
            <a:xfrm>
              <a:off x="1576050" y="3424750"/>
              <a:ext cx="223575" cy="64800"/>
            </a:xfrm>
            <a:custGeom>
              <a:rect b="b" l="l" r="r" t="t"/>
              <a:pathLst>
                <a:path extrusionOk="0" h="2592" w="8943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1576050" y="3290325"/>
              <a:ext cx="165075" cy="153250"/>
            </a:xfrm>
            <a:custGeom>
              <a:rect b="b" l="l" r="r" t="t"/>
              <a:pathLst>
                <a:path extrusionOk="0" h="6130" w="6603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h="18193" w="17079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fill="none" h="18193" w="17079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1576050" y="3309825"/>
              <a:ext cx="169250" cy="179725"/>
            </a:xfrm>
            <a:custGeom>
              <a:rect b="b" l="l" r="r" t="t"/>
              <a:pathLst>
                <a:path extrusionOk="0" fill="none" h="7189" w="677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1713950" y="3130850"/>
              <a:ext cx="201300" cy="473625"/>
            </a:xfrm>
            <a:custGeom>
              <a:rect b="b" l="l" r="r" t="t"/>
              <a:pathLst>
                <a:path extrusionOk="0" h="18945" w="8052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6"/>
          <p:cNvGrpSpPr/>
          <p:nvPr/>
        </p:nvGrpSpPr>
        <p:grpSpPr>
          <a:xfrm>
            <a:off x="7211425" y="193150"/>
            <a:ext cx="481300" cy="473625"/>
            <a:chOff x="1433950" y="3130850"/>
            <a:chExt cx="481300" cy="473625"/>
          </a:xfrm>
        </p:grpSpPr>
        <p:sp>
          <p:nvSpPr>
            <p:cNvPr id="364" name="Google Shape;364;p6"/>
            <p:cNvSpPr/>
            <p:nvPr/>
          </p:nvSpPr>
          <p:spPr>
            <a:xfrm>
              <a:off x="1576050" y="3424750"/>
              <a:ext cx="223575" cy="64800"/>
            </a:xfrm>
            <a:custGeom>
              <a:rect b="b" l="l" r="r" t="t"/>
              <a:pathLst>
                <a:path extrusionOk="0" h="2592" w="8943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1576050" y="3290325"/>
              <a:ext cx="165075" cy="153250"/>
            </a:xfrm>
            <a:custGeom>
              <a:rect b="b" l="l" r="r" t="t"/>
              <a:pathLst>
                <a:path extrusionOk="0" h="6130" w="6603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h="18193" w="17079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fill="none" h="18193" w="17079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1576050" y="3309825"/>
              <a:ext cx="169250" cy="179725"/>
            </a:xfrm>
            <a:custGeom>
              <a:rect b="b" l="l" r="r" t="t"/>
              <a:pathLst>
                <a:path extrusionOk="0" fill="none" h="7189" w="677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1713950" y="3130850"/>
              <a:ext cx="201300" cy="473625"/>
            </a:xfrm>
            <a:custGeom>
              <a:rect b="b" l="l" r="r" t="t"/>
              <a:pathLst>
                <a:path extrusionOk="0" h="18945" w="8052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6"/>
          <p:cNvGrpSpPr/>
          <p:nvPr/>
        </p:nvGrpSpPr>
        <p:grpSpPr>
          <a:xfrm flipH="1" rot="1156429">
            <a:off x="8241088" y="4363343"/>
            <a:ext cx="378919" cy="472274"/>
            <a:chOff x="2459875" y="3181675"/>
            <a:chExt cx="378900" cy="472250"/>
          </a:xfrm>
        </p:grpSpPr>
        <p:sp>
          <p:nvSpPr>
            <p:cNvPr id="371" name="Google Shape;371;p6"/>
            <p:cNvSpPr/>
            <p:nvPr/>
          </p:nvSpPr>
          <p:spPr>
            <a:xfrm>
              <a:off x="2459875" y="3188650"/>
              <a:ext cx="289050" cy="465275"/>
            </a:xfrm>
            <a:custGeom>
              <a:rect b="b" l="l" r="r" t="t"/>
              <a:pathLst>
                <a:path extrusionOk="0" h="18611" w="11562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2459875" y="3181675"/>
              <a:ext cx="378900" cy="244500"/>
            </a:xfrm>
            <a:custGeom>
              <a:rect b="b" l="l" r="r" t="t"/>
              <a:pathLst>
                <a:path extrusionOk="0" h="9780" w="15156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2473100" y="3419875"/>
              <a:ext cx="365675" cy="234050"/>
            </a:xfrm>
            <a:custGeom>
              <a:rect b="b" l="l" r="r" t="t"/>
              <a:pathLst>
                <a:path extrusionOk="0" h="9362" w="14627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6"/>
          <p:cNvGrpSpPr/>
          <p:nvPr/>
        </p:nvGrpSpPr>
        <p:grpSpPr>
          <a:xfrm flipH="1" rot="3076494">
            <a:off x="-346710" y="3744920"/>
            <a:ext cx="1253395" cy="1311066"/>
            <a:chOff x="4385625" y="4289775"/>
            <a:chExt cx="983450" cy="1028700"/>
          </a:xfrm>
        </p:grpSpPr>
        <p:sp>
          <p:nvSpPr>
            <p:cNvPr id="375" name="Google Shape;375;p6"/>
            <p:cNvSpPr/>
            <p:nvPr/>
          </p:nvSpPr>
          <p:spPr>
            <a:xfrm>
              <a:off x="4593175" y="4871325"/>
              <a:ext cx="435325" cy="204100"/>
            </a:xfrm>
            <a:custGeom>
              <a:rect b="b" l="l" r="r" t="t"/>
              <a:pathLst>
                <a:path extrusionOk="0" h="8164" w="17413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4593175" y="4610850"/>
              <a:ext cx="126075" cy="464575"/>
            </a:xfrm>
            <a:custGeom>
              <a:rect b="b" l="l" r="r" t="t"/>
              <a:pathLst>
                <a:path extrusionOk="0" h="18583" w="5043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h="37304" w="36246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fill="none" h="37304" w="36246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4593175" y="4706950"/>
              <a:ext cx="358025" cy="368475"/>
            </a:xfrm>
            <a:custGeom>
              <a:rect b="b" l="l" r="r" t="t"/>
              <a:pathLst>
                <a:path extrusionOk="0" fill="none" h="14739" w="14321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4510300" y="4289775"/>
              <a:ext cx="858775" cy="755700"/>
            </a:xfrm>
            <a:custGeom>
              <a:rect b="b" l="l" r="r" t="t"/>
              <a:pathLst>
                <a:path extrusionOk="0" h="30228" w="34351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" name="Google Shape;381;p6"/>
          <p:cNvSpPr/>
          <p:nvPr/>
        </p:nvSpPr>
        <p:spPr>
          <a:xfrm rot="1266272">
            <a:off x="342810" y="4113354"/>
            <a:ext cx="902323" cy="780091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"/>
          <p:cNvSpPr txBox="1"/>
          <p:nvPr>
            <p:ph type="title"/>
          </p:nvPr>
        </p:nvSpPr>
        <p:spPr>
          <a:xfrm>
            <a:off x="2057400" y="3269611"/>
            <a:ext cx="50292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4" name="Google Shape;384;p7"/>
          <p:cNvSpPr txBox="1"/>
          <p:nvPr>
            <p:ph idx="1" type="subTitle"/>
          </p:nvPr>
        </p:nvSpPr>
        <p:spPr>
          <a:xfrm>
            <a:off x="2057400" y="3924785"/>
            <a:ext cx="50292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85" name="Google Shape;385;p7"/>
          <p:cNvGrpSpPr/>
          <p:nvPr/>
        </p:nvGrpSpPr>
        <p:grpSpPr>
          <a:xfrm rot="5400000">
            <a:off x="7901750" y="3445750"/>
            <a:ext cx="2289250" cy="3059825"/>
            <a:chOff x="2215325" y="2417050"/>
            <a:chExt cx="2289250" cy="3059825"/>
          </a:xfrm>
        </p:grpSpPr>
        <p:sp>
          <p:nvSpPr>
            <p:cNvPr id="386" name="Google Shape;386;p7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h="100600" w="5549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3212575" y="3954925"/>
              <a:ext cx="614325" cy="413475"/>
            </a:xfrm>
            <a:custGeom>
              <a:rect b="b" l="l" r="r" t="t"/>
              <a:pathLst>
                <a:path extrusionOk="0" fill="none" h="16539" w="24573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3158150" y="3317625"/>
              <a:ext cx="84475" cy="546300"/>
            </a:xfrm>
            <a:custGeom>
              <a:rect b="b" l="l" r="r" t="t"/>
              <a:pathLst>
                <a:path extrusionOk="0" fill="none" h="21852" w="3379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3271250" y="3309650"/>
              <a:ext cx="573950" cy="1036700"/>
            </a:xfrm>
            <a:custGeom>
              <a:rect b="b" l="l" r="r" t="t"/>
              <a:pathLst>
                <a:path extrusionOk="0" fill="none" h="41468" w="22958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fill="none" h="100600" w="5549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320925" y="4032375"/>
              <a:ext cx="2083675" cy="1359575"/>
            </a:xfrm>
            <a:custGeom>
              <a:rect b="b" l="l" r="r" t="t"/>
              <a:pathLst>
                <a:path extrusionOk="0" h="54383" w="83347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3974250" y="5128175"/>
              <a:ext cx="430350" cy="263775"/>
            </a:xfrm>
            <a:custGeom>
              <a:rect b="b" l="l" r="r" t="t"/>
              <a:pathLst>
                <a:path extrusionOk="0" fill="none" h="10551" w="17214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320925" y="4344925"/>
              <a:ext cx="1559000" cy="1042325"/>
            </a:xfrm>
            <a:custGeom>
              <a:rect b="b" l="l" r="r" t="t"/>
              <a:pathLst>
                <a:path extrusionOk="0" fill="none" h="41693" w="6236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2855450" y="4032375"/>
              <a:ext cx="1543525" cy="1031075"/>
            </a:xfrm>
            <a:custGeom>
              <a:rect b="b" l="l" r="r" t="t"/>
              <a:pathLst>
                <a:path extrusionOk="0" fill="none" h="41243" w="61741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2278675" y="2502925"/>
              <a:ext cx="731650" cy="1786175"/>
            </a:xfrm>
            <a:custGeom>
              <a:rect b="b" l="l" r="r" t="t"/>
              <a:pathLst>
                <a:path extrusionOk="0" h="71447" w="29266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2322800" y="4017825"/>
              <a:ext cx="441150" cy="271275"/>
            </a:xfrm>
            <a:custGeom>
              <a:rect b="b" l="l" r="r" t="t"/>
              <a:pathLst>
                <a:path extrusionOk="0" fill="none" h="10851" w="17646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2278675" y="2852100"/>
              <a:ext cx="204175" cy="1406025"/>
            </a:xfrm>
            <a:custGeom>
              <a:rect b="b" l="l" r="r" t="t"/>
              <a:pathLst>
                <a:path extrusionOk="0" fill="none" h="56241" w="8167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2805700" y="2533900"/>
              <a:ext cx="204625" cy="1403700"/>
            </a:xfrm>
            <a:custGeom>
              <a:rect b="b" l="l" r="r" t="t"/>
              <a:pathLst>
                <a:path extrusionOk="0" fill="none" h="56148" w="8185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2535375" y="2502925"/>
              <a:ext cx="430850" cy="264725"/>
            </a:xfrm>
            <a:custGeom>
              <a:rect b="b" l="l" r="r" t="t"/>
              <a:pathLst>
                <a:path extrusionOk="0" fill="none" h="10589" w="17234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h="4732" w="4732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fill="none" h="4732" w="4732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h="4732" w="4713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fill="none" h="4732" w="4713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h="4713" w="4731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fill="none" h="4713" w="4731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7"/>
          <p:cNvGrpSpPr/>
          <p:nvPr/>
        </p:nvGrpSpPr>
        <p:grpSpPr>
          <a:xfrm>
            <a:off x="-296872" y="3728666"/>
            <a:ext cx="1198512" cy="1244001"/>
            <a:chOff x="238125" y="3112025"/>
            <a:chExt cx="716000" cy="743175"/>
          </a:xfrm>
        </p:grpSpPr>
        <p:sp>
          <p:nvSpPr>
            <p:cNvPr id="419" name="Google Shape;419;p7"/>
            <p:cNvSpPr/>
            <p:nvPr/>
          </p:nvSpPr>
          <p:spPr>
            <a:xfrm>
              <a:off x="238125" y="3184475"/>
              <a:ext cx="589225" cy="670725"/>
            </a:xfrm>
            <a:custGeom>
              <a:rect b="b" l="l" r="r" t="t"/>
              <a:pathLst>
                <a:path extrusionOk="0" h="26829" w="23569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238125" y="3112025"/>
              <a:ext cx="716000" cy="218025"/>
            </a:xfrm>
            <a:custGeom>
              <a:rect b="b" l="l" r="r" t="t"/>
              <a:pathLst>
                <a:path extrusionOk="0" h="8721" w="2864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582875" y="3257600"/>
              <a:ext cx="371250" cy="597600"/>
            </a:xfrm>
            <a:custGeom>
              <a:rect b="b" l="l" r="r" t="t"/>
              <a:pathLst>
                <a:path extrusionOk="0" h="23904" w="1485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7"/>
          <p:cNvGrpSpPr/>
          <p:nvPr/>
        </p:nvGrpSpPr>
        <p:grpSpPr>
          <a:xfrm>
            <a:off x="252650" y="4439275"/>
            <a:ext cx="378900" cy="472250"/>
            <a:chOff x="2459875" y="3181675"/>
            <a:chExt cx="378900" cy="472250"/>
          </a:xfrm>
        </p:grpSpPr>
        <p:sp>
          <p:nvSpPr>
            <p:cNvPr id="423" name="Google Shape;423;p7"/>
            <p:cNvSpPr/>
            <p:nvPr/>
          </p:nvSpPr>
          <p:spPr>
            <a:xfrm>
              <a:off x="2459875" y="3188650"/>
              <a:ext cx="289050" cy="465275"/>
            </a:xfrm>
            <a:custGeom>
              <a:rect b="b" l="l" r="r" t="t"/>
              <a:pathLst>
                <a:path extrusionOk="0" h="18611" w="11562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2459875" y="3181675"/>
              <a:ext cx="378900" cy="244500"/>
            </a:xfrm>
            <a:custGeom>
              <a:rect b="b" l="l" r="r" t="t"/>
              <a:pathLst>
                <a:path extrusionOk="0" h="9780" w="15156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2473100" y="3419875"/>
              <a:ext cx="365675" cy="234050"/>
            </a:xfrm>
            <a:custGeom>
              <a:rect b="b" l="l" r="r" t="t"/>
              <a:pathLst>
                <a:path extrusionOk="0" h="9362" w="14627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7"/>
          <p:cNvGrpSpPr/>
          <p:nvPr/>
        </p:nvGrpSpPr>
        <p:grpSpPr>
          <a:xfrm rot="-2700000">
            <a:off x="8368168" y="2927841"/>
            <a:ext cx="481295" cy="473620"/>
            <a:chOff x="1433950" y="3130850"/>
            <a:chExt cx="481300" cy="473625"/>
          </a:xfrm>
        </p:grpSpPr>
        <p:sp>
          <p:nvSpPr>
            <p:cNvPr id="427" name="Google Shape;427;p7"/>
            <p:cNvSpPr/>
            <p:nvPr/>
          </p:nvSpPr>
          <p:spPr>
            <a:xfrm>
              <a:off x="1576050" y="3424750"/>
              <a:ext cx="223575" cy="64800"/>
            </a:xfrm>
            <a:custGeom>
              <a:rect b="b" l="l" r="r" t="t"/>
              <a:pathLst>
                <a:path extrusionOk="0" h="2592" w="8943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1576050" y="3290325"/>
              <a:ext cx="165075" cy="153250"/>
            </a:xfrm>
            <a:custGeom>
              <a:rect b="b" l="l" r="r" t="t"/>
              <a:pathLst>
                <a:path extrusionOk="0" h="6130" w="6603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h="18193" w="17079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fill="none" h="18193" w="17079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1576050" y="3309825"/>
              <a:ext cx="169250" cy="179725"/>
            </a:xfrm>
            <a:custGeom>
              <a:rect b="b" l="l" r="r" t="t"/>
              <a:pathLst>
                <a:path extrusionOk="0" fill="none" h="7189" w="677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1713950" y="3130850"/>
              <a:ext cx="201300" cy="473625"/>
            </a:xfrm>
            <a:custGeom>
              <a:rect b="b" l="l" r="r" t="t"/>
              <a:pathLst>
                <a:path extrusionOk="0" h="18945" w="8052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7"/>
          <p:cNvGrpSpPr/>
          <p:nvPr/>
        </p:nvGrpSpPr>
        <p:grpSpPr>
          <a:xfrm>
            <a:off x="8499400" y="1373050"/>
            <a:ext cx="378900" cy="472250"/>
            <a:chOff x="2459875" y="3181675"/>
            <a:chExt cx="378900" cy="472250"/>
          </a:xfrm>
        </p:grpSpPr>
        <p:sp>
          <p:nvSpPr>
            <p:cNvPr id="434" name="Google Shape;434;p7"/>
            <p:cNvSpPr/>
            <p:nvPr/>
          </p:nvSpPr>
          <p:spPr>
            <a:xfrm>
              <a:off x="2459875" y="3188650"/>
              <a:ext cx="289050" cy="465275"/>
            </a:xfrm>
            <a:custGeom>
              <a:rect b="b" l="l" r="r" t="t"/>
              <a:pathLst>
                <a:path extrusionOk="0" h="18611" w="11562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2459875" y="3181675"/>
              <a:ext cx="378900" cy="244500"/>
            </a:xfrm>
            <a:custGeom>
              <a:rect b="b" l="l" r="r" t="t"/>
              <a:pathLst>
                <a:path extrusionOk="0" h="9780" w="15156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2473100" y="3419875"/>
              <a:ext cx="365675" cy="234050"/>
            </a:xfrm>
            <a:custGeom>
              <a:rect b="b" l="l" r="r" t="t"/>
              <a:pathLst>
                <a:path extrusionOk="0" h="9362" w="14627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"/>
          <p:cNvSpPr txBox="1"/>
          <p:nvPr>
            <p:ph type="title"/>
          </p:nvPr>
        </p:nvSpPr>
        <p:spPr>
          <a:xfrm>
            <a:off x="1427550" y="1626600"/>
            <a:ext cx="6288900" cy="18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439" name="Google Shape;439;p8"/>
          <p:cNvGrpSpPr/>
          <p:nvPr/>
        </p:nvGrpSpPr>
        <p:grpSpPr>
          <a:xfrm rot="1867731">
            <a:off x="7336379" y="3541245"/>
            <a:ext cx="2012377" cy="2211709"/>
            <a:chOff x="5348750" y="2347100"/>
            <a:chExt cx="1108500" cy="1218300"/>
          </a:xfrm>
        </p:grpSpPr>
        <p:sp>
          <p:nvSpPr>
            <p:cNvPr id="440" name="Google Shape;440;p8"/>
            <p:cNvSpPr/>
            <p:nvPr/>
          </p:nvSpPr>
          <p:spPr>
            <a:xfrm>
              <a:off x="5810525" y="2568600"/>
              <a:ext cx="437875" cy="703975"/>
            </a:xfrm>
            <a:custGeom>
              <a:rect b="b" l="l" r="r" t="t"/>
              <a:pathLst>
                <a:path extrusionOk="0" h="28159" w="17515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5810525" y="2568600"/>
              <a:ext cx="437875" cy="703975"/>
            </a:xfrm>
            <a:custGeom>
              <a:rect b="b" l="l" r="r" t="t"/>
              <a:pathLst>
                <a:path extrusionOk="0" fill="none" h="28159" w="17515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542100" y="2437675"/>
              <a:ext cx="912325" cy="1123975"/>
            </a:xfrm>
            <a:custGeom>
              <a:rect b="b" l="l" r="r" t="t"/>
              <a:pathLst>
                <a:path extrusionOk="0" h="44959" w="36493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5542100" y="2437675"/>
              <a:ext cx="912325" cy="1123975"/>
            </a:xfrm>
            <a:custGeom>
              <a:rect b="b" l="l" r="r" t="t"/>
              <a:pathLst>
                <a:path extrusionOk="0" fill="none" h="44959" w="36493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5750475" y="2658700"/>
              <a:ext cx="497925" cy="613875"/>
            </a:xfrm>
            <a:custGeom>
              <a:rect b="b" l="l" r="r" t="t"/>
              <a:pathLst>
                <a:path extrusionOk="0" fill="none" h="24555" w="19917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5348750" y="2347100"/>
              <a:ext cx="1105675" cy="428025"/>
            </a:xfrm>
            <a:custGeom>
              <a:rect b="b" l="l" r="r" t="t"/>
              <a:pathLst>
                <a:path extrusionOk="0" h="17121" w="44227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5348750" y="2347100"/>
              <a:ext cx="1105675" cy="428025"/>
            </a:xfrm>
            <a:custGeom>
              <a:rect b="b" l="l" r="r" t="t"/>
              <a:pathLst>
                <a:path extrusionOk="0" fill="none" h="17121" w="44227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5348750" y="2685000"/>
              <a:ext cx="657975" cy="876650"/>
            </a:xfrm>
            <a:custGeom>
              <a:rect b="b" l="l" r="r" t="t"/>
              <a:pathLst>
                <a:path extrusionOk="0" h="35066" w="26319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348750" y="2685000"/>
              <a:ext cx="657975" cy="876650"/>
            </a:xfrm>
            <a:custGeom>
              <a:rect b="b" l="l" r="r" t="t"/>
              <a:pathLst>
                <a:path extrusionOk="0" fill="none" h="35066" w="26319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5539750" y="2434375"/>
              <a:ext cx="917500" cy="1131025"/>
            </a:xfrm>
            <a:custGeom>
              <a:rect b="b" l="l" r="r" t="t"/>
              <a:pathLst>
                <a:path extrusionOk="0" h="45241" w="3670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581050" y="2478975"/>
              <a:ext cx="834900" cy="1028725"/>
            </a:xfrm>
            <a:custGeom>
              <a:rect b="b" l="l" r="r" t="t"/>
              <a:pathLst>
                <a:path extrusionOk="0" h="41149" w="33396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5622825" y="2523075"/>
              <a:ext cx="752300" cy="926425"/>
            </a:xfrm>
            <a:custGeom>
              <a:rect b="b" l="l" r="r" t="t"/>
              <a:pathLst>
                <a:path extrusionOk="0" h="37057" w="30092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5664575" y="2567200"/>
              <a:ext cx="669250" cy="824575"/>
            </a:xfrm>
            <a:custGeom>
              <a:rect b="b" l="l" r="r" t="t"/>
              <a:pathLst>
                <a:path extrusionOk="0" h="32983" w="2677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5706350" y="2611300"/>
              <a:ext cx="586175" cy="722750"/>
            </a:xfrm>
            <a:custGeom>
              <a:rect b="b" l="l" r="r" t="t"/>
              <a:pathLst>
                <a:path extrusionOk="0" h="28910" w="23447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5748125" y="2655900"/>
              <a:ext cx="503575" cy="620425"/>
            </a:xfrm>
            <a:custGeom>
              <a:rect b="b" l="l" r="r" t="t"/>
              <a:pathLst>
                <a:path extrusionOk="0" h="24817" w="20143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8"/>
          <p:cNvGrpSpPr/>
          <p:nvPr/>
        </p:nvGrpSpPr>
        <p:grpSpPr>
          <a:xfrm rot="-1881094">
            <a:off x="7902967" y="2526187"/>
            <a:ext cx="1253394" cy="1311064"/>
            <a:chOff x="4385625" y="4289775"/>
            <a:chExt cx="983450" cy="1028700"/>
          </a:xfrm>
        </p:grpSpPr>
        <p:sp>
          <p:nvSpPr>
            <p:cNvPr id="456" name="Google Shape;456;p8"/>
            <p:cNvSpPr/>
            <p:nvPr/>
          </p:nvSpPr>
          <p:spPr>
            <a:xfrm>
              <a:off x="4593175" y="4871325"/>
              <a:ext cx="435325" cy="204100"/>
            </a:xfrm>
            <a:custGeom>
              <a:rect b="b" l="l" r="r" t="t"/>
              <a:pathLst>
                <a:path extrusionOk="0" h="8164" w="17413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4593175" y="4610850"/>
              <a:ext cx="126075" cy="464575"/>
            </a:xfrm>
            <a:custGeom>
              <a:rect b="b" l="l" r="r" t="t"/>
              <a:pathLst>
                <a:path extrusionOk="0" h="18583" w="5043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h="37304" w="36246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fill="none" h="37304" w="36246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4593175" y="4706950"/>
              <a:ext cx="358025" cy="368475"/>
            </a:xfrm>
            <a:custGeom>
              <a:rect b="b" l="l" r="r" t="t"/>
              <a:pathLst>
                <a:path extrusionOk="0" fill="none" h="14739" w="14321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510300" y="4289775"/>
              <a:ext cx="858775" cy="755700"/>
            </a:xfrm>
            <a:custGeom>
              <a:rect b="b" l="l" r="r" t="t"/>
              <a:pathLst>
                <a:path extrusionOk="0" h="30228" w="34351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8"/>
          <p:cNvGrpSpPr/>
          <p:nvPr/>
        </p:nvGrpSpPr>
        <p:grpSpPr>
          <a:xfrm flipH="1" rot="3076494">
            <a:off x="-151135" y="243070"/>
            <a:ext cx="1253395" cy="1311066"/>
            <a:chOff x="4385625" y="4289775"/>
            <a:chExt cx="983450" cy="1028700"/>
          </a:xfrm>
        </p:grpSpPr>
        <p:sp>
          <p:nvSpPr>
            <p:cNvPr id="463" name="Google Shape;463;p8"/>
            <p:cNvSpPr/>
            <p:nvPr/>
          </p:nvSpPr>
          <p:spPr>
            <a:xfrm>
              <a:off x="4593175" y="4871325"/>
              <a:ext cx="435325" cy="204100"/>
            </a:xfrm>
            <a:custGeom>
              <a:rect b="b" l="l" r="r" t="t"/>
              <a:pathLst>
                <a:path extrusionOk="0" h="8164" w="17413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4593175" y="4610850"/>
              <a:ext cx="126075" cy="464575"/>
            </a:xfrm>
            <a:custGeom>
              <a:rect b="b" l="l" r="r" t="t"/>
              <a:pathLst>
                <a:path extrusionOk="0" h="18583" w="5043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h="37304" w="36246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fill="none" h="37304" w="36246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4593175" y="4706950"/>
              <a:ext cx="358025" cy="368475"/>
            </a:xfrm>
            <a:custGeom>
              <a:rect b="b" l="l" r="r" t="t"/>
              <a:pathLst>
                <a:path extrusionOk="0" fill="none" h="14739" w="14321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4510300" y="4289775"/>
              <a:ext cx="858775" cy="755700"/>
            </a:xfrm>
            <a:custGeom>
              <a:rect b="b" l="l" r="r" t="t"/>
              <a:pathLst>
                <a:path extrusionOk="0" h="30228" w="34351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8"/>
          <p:cNvSpPr/>
          <p:nvPr/>
        </p:nvSpPr>
        <p:spPr>
          <a:xfrm rot="1266272">
            <a:off x="538385" y="611504"/>
            <a:ext cx="902323" cy="780091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" name="Google Shape;470;p8"/>
          <p:cNvGrpSpPr/>
          <p:nvPr/>
        </p:nvGrpSpPr>
        <p:grpSpPr>
          <a:xfrm>
            <a:off x="1550850" y="562675"/>
            <a:ext cx="481300" cy="473625"/>
            <a:chOff x="1433950" y="3130850"/>
            <a:chExt cx="481300" cy="473625"/>
          </a:xfrm>
        </p:grpSpPr>
        <p:sp>
          <p:nvSpPr>
            <p:cNvPr id="471" name="Google Shape;471;p8"/>
            <p:cNvSpPr/>
            <p:nvPr/>
          </p:nvSpPr>
          <p:spPr>
            <a:xfrm>
              <a:off x="1576050" y="3424750"/>
              <a:ext cx="223575" cy="64800"/>
            </a:xfrm>
            <a:custGeom>
              <a:rect b="b" l="l" r="r" t="t"/>
              <a:pathLst>
                <a:path extrusionOk="0" h="2592" w="8943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1576050" y="3290325"/>
              <a:ext cx="165075" cy="153250"/>
            </a:xfrm>
            <a:custGeom>
              <a:rect b="b" l="l" r="r" t="t"/>
              <a:pathLst>
                <a:path extrusionOk="0" h="6130" w="6603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h="18193" w="17079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fill="none" h="18193" w="17079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1576050" y="3309825"/>
              <a:ext cx="169250" cy="179725"/>
            </a:xfrm>
            <a:custGeom>
              <a:rect b="b" l="l" r="r" t="t"/>
              <a:pathLst>
                <a:path extrusionOk="0" fill="none" h="7189" w="677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1713950" y="3130850"/>
              <a:ext cx="201300" cy="473625"/>
            </a:xfrm>
            <a:custGeom>
              <a:rect b="b" l="l" r="r" t="t"/>
              <a:pathLst>
                <a:path extrusionOk="0" h="18945" w="8052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8"/>
          <p:cNvGrpSpPr/>
          <p:nvPr/>
        </p:nvGrpSpPr>
        <p:grpSpPr>
          <a:xfrm>
            <a:off x="707750" y="-582162"/>
            <a:ext cx="892900" cy="888725"/>
            <a:chOff x="3655725" y="3261075"/>
            <a:chExt cx="892900" cy="888725"/>
          </a:xfrm>
        </p:grpSpPr>
        <p:sp>
          <p:nvSpPr>
            <p:cNvPr id="478" name="Google Shape;478;p8"/>
            <p:cNvSpPr/>
            <p:nvPr/>
          </p:nvSpPr>
          <p:spPr>
            <a:xfrm>
              <a:off x="3925250" y="3578675"/>
              <a:ext cx="321100" cy="271650"/>
            </a:xfrm>
            <a:custGeom>
              <a:rect b="b" l="l" r="r" t="t"/>
              <a:pathLst>
                <a:path extrusionOk="0" h="10866" w="12844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3925250" y="3483250"/>
              <a:ext cx="415825" cy="121225"/>
            </a:xfrm>
            <a:custGeom>
              <a:rect b="b" l="l" r="r" t="t"/>
              <a:pathLst>
                <a:path extrusionOk="0" h="4849" w="16633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3655725" y="3261075"/>
              <a:ext cx="788425" cy="862950"/>
            </a:xfrm>
            <a:custGeom>
              <a:rect b="b" l="l" r="r" t="t"/>
              <a:pathLst>
                <a:path extrusionOk="0" h="34518" w="31537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655725" y="3261075"/>
              <a:ext cx="788425" cy="862950"/>
            </a:xfrm>
            <a:custGeom>
              <a:rect b="b" l="l" r="r" t="t"/>
              <a:pathLst>
                <a:path extrusionOk="0" fill="none" h="34518" w="31537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3925250" y="3483250"/>
              <a:ext cx="311350" cy="341300"/>
            </a:xfrm>
            <a:custGeom>
              <a:rect b="b" l="l" r="r" t="t"/>
              <a:pathLst>
                <a:path extrusionOk="0" fill="none" h="13652" w="12454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4203150" y="3261075"/>
              <a:ext cx="345475" cy="888725"/>
            </a:xfrm>
            <a:custGeom>
              <a:rect b="b" l="l" r="r" t="t"/>
              <a:pathLst>
                <a:path extrusionOk="0" h="35549" w="13819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8"/>
          <p:cNvGrpSpPr/>
          <p:nvPr/>
        </p:nvGrpSpPr>
        <p:grpSpPr>
          <a:xfrm flipH="1" rot="-2085203">
            <a:off x="7940386" y="47755"/>
            <a:ext cx="1198514" cy="1244002"/>
            <a:chOff x="238125" y="3112025"/>
            <a:chExt cx="716000" cy="743175"/>
          </a:xfrm>
        </p:grpSpPr>
        <p:sp>
          <p:nvSpPr>
            <p:cNvPr id="485" name="Google Shape;485;p8"/>
            <p:cNvSpPr/>
            <p:nvPr/>
          </p:nvSpPr>
          <p:spPr>
            <a:xfrm>
              <a:off x="238125" y="3184475"/>
              <a:ext cx="589225" cy="670725"/>
            </a:xfrm>
            <a:custGeom>
              <a:rect b="b" l="l" r="r" t="t"/>
              <a:pathLst>
                <a:path extrusionOk="0" h="26829" w="23569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238125" y="3112025"/>
              <a:ext cx="716000" cy="218025"/>
            </a:xfrm>
            <a:custGeom>
              <a:rect b="b" l="l" r="r" t="t"/>
              <a:pathLst>
                <a:path extrusionOk="0" h="8721" w="2864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582875" y="3257600"/>
              <a:ext cx="371250" cy="597600"/>
            </a:xfrm>
            <a:custGeom>
              <a:rect b="b" l="l" r="r" t="t"/>
              <a:pathLst>
                <a:path extrusionOk="0" h="23904" w="1485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8"/>
          <p:cNvGrpSpPr/>
          <p:nvPr/>
        </p:nvGrpSpPr>
        <p:grpSpPr>
          <a:xfrm>
            <a:off x="7299250" y="477700"/>
            <a:ext cx="378900" cy="472250"/>
            <a:chOff x="2459875" y="3181675"/>
            <a:chExt cx="378900" cy="472250"/>
          </a:xfrm>
        </p:grpSpPr>
        <p:sp>
          <p:nvSpPr>
            <p:cNvPr id="489" name="Google Shape;489;p8"/>
            <p:cNvSpPr/>
            <p:nvPr/>
          </p:nvSpPr>
          <p:spPr>
            <a:xfrm>
              <a:off x="2459875" y="3188650"/>
              <a:ext cx="289050" cy="465275"/>
            </a:xfrm>
            <a:custGeom>
              <a:rect b="b" l="l" r="r" t="t"/>
              <a:pathLst>
                <a:path extrusionOk="0" h="18611" w="11562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2459875" y="3181675"/>
              <a:ext cx="378900" cy="244500"/>
            </a:xfrm>
            <a:custGeom>
              <a:rect b="b" l="l" r="r" t="t"/>
              <a:pathLst>
                <a:path extrusionOk="0" h="9780" w="15156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2473100" y="3419875"/>
              <a:ext cx="365675" cy="234050"/>
            </a:xfrm>
            <a:custGeom>
              <a:rect b="b" l="l" r="r" t="t"/>
              <a:pathLst>
                <a:path extrusionOk="0" h="9362" w="14627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2" name="Google Shape;492;p8"/>
          <p:cNvSpPr/>
          <p:nvPr/>
        </p:nvSpPr>
        <p:spPr>
          <a:xfrm rot="-1005388">
            <a:off x="7431674" y="64222"/>
            <a:ext cx="489066" cy="422258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Google Shape;493;p8"/>
          <p:cNvGrpSpPr/>
          <p:nvPr/>
        </p:nvGrpSpPr>
        <p:grpSpPr>
          <a:xfrm rot="-1404870">
            <a:off x="-260975" y="2798038"/>
            <a:ext cx="2289365" cy="3059978"/>
            <a:chOff x="2215325" y="2417050"/>
            <a:chExt cx="2289250" cy="3059825"/>
          </a:xfrm>
        </p:grpSpPr>
        <p:sp>
          <p:nvSpPr>
            <p:cNvPr id="494" name="Google Shape;494;p8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h="100600" w="5549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3212575" y="3954925"/>
              <a:ext cx="614325" cy="413475"/>
            </a:xfrm>
            <a:custGeom>
              <a:rect b="b" l="l" r="r" t="t"/>
              <a:pathLst>
                <a:path extrusionOk="0" fill="none" h="16539" w="24573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3158150" y="3317625"/>
              <a:ext cx="84475" cy="546300"/>
            </a:xfrm>
            <a:custGeom>
              <a:rect b="b" l="l" r="r" t="t"/>
              <a:pathLst>
                <a:path extrusionOk="0" fill="none" h="21852" w="3379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3271250" y="3309650"/>
              <a:ext cx="573950" cy="1036700"/>
            </a:xfrm>
            <a:custGeom>
              <a:rect b="b" l="l" r="r" t="t"/>
              <a:pathLst>
                <a:path extrusionOk="0" fill="none" h="41468" w="22958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fill="none" h="100600" w="5549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320925" y="4032375"/>
              <a:ext cx="2083675" cy="1359575"/>
            </a:xfrm>
            <a:custGeom>
              <a:rect b="b" l="l" r="r" t="t"/>
              <a:pathLst>
                <a:path extrusionOk="0" h="54383" w="83347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3974250" y="5128175"/>
              <a:ext cx="430350" cy="263775"/>
            </a:xfrm>
            <a:custGeom>
              <a:rect b="b" l="l" r="r" t="t"/>
              <a:pathLst>
                <a:path extrusionOk="0" fill="none" h="10551" w="17214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320925" y="4344925"/>
              <a:ext cx="1559000" cy="1042325"/>
            </a:xfrm>
            <a:custGeom>
              <a:rect b="b" l="l" r="r" t="t"/>
              <a:pathLst>
                <a:path extrusionOk="0" fill="none" h="41693" w="6236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2855450" y="4032375"/>
              <a:ext cx="1543525" cy="1031075"/>
            </a:xfrm>
            <a:custGeom>
              <a:rect b="b" l="l" r="r" t="t"/>
              <a:pathLst>
                <a:path extrusionOk="0" fill="none" h="41243" w="61741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2278675" y="2502925"/>
              <a:ext cx="731650" cy="1786175"/>
            </a:xfrm>
            <a:custGeom>
              <a:rect b="b" l="l" r="r" t="t"/>
              <a:pathLst>
                <a:path extrusionOk="0" h="71447" w="29266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2322800" y="4017825"/>
              <a:ext cx="441150" cy="271275"/>
            </a:xfrm>
            <a:custGeom>
              <a:rect b="b" l="l" r="r" t="t"/>
              <a:pathLst>
                <a:path extrusionOk="0" fill="none" h="10851" w="17646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2278675" y="2852100"/>
              <a:ext cx="204175" cy="1406025"/>
            </a:xfrm>
            <a:custGeom>
              <a:rect b="b" l="l" r="r" t="t"/>
              <a:pathLst>
                <a:path extrusionOk="0" fill="none" h="56241" w="8167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2805700" y="2533900"/>
              <a:ext cx="204625" cy="1403700"/>
            </a:xfrm>
            <a:custGeom>
              <a:rect b="b" l="l" r="r" t="t"/>
              <a:pathLst>
                <a:path extrusionOk="0" fill="none" h="56148" w="8185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2535375" y="2502925"/>
              <a:ext cx="430850" cy="264725"/>
            </a:xfrm>
            <a:custGeom>
              <a:rect b="b" l="l" r="r" t="t"/>
              <a:pathLst>
                <a:path extrusionOk="0" fill="none" h="10589" w="17234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h="4732" w="4732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fill="none" h="4732" w="4732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h="4732" w="4713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fill="none" h="4732" w="4713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h="4713" w="4731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fill="none" h="4713" w="4731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"/>
          <p:cNvSpPr txBox="1"/>
          <p:nvPr>
            <p:ph type="title"/>
          </p:nvPr>
        </p:nvSpPr>
        <p:spPr>
          <a:xfrm>
            <a:off x="2148900" y="1922516"/>
            <a:ext cx="48462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8" name="Google Shape;528;p9"/>
          <p:cNvSpPr txBox="1"/>
          <p:nvPr>
            <p:ph idx="1" type="subTitle"/>
          </p:nvPr>
        </p:nvSpPr>
        <p:spPr>
          <a:xfrm>
            <a:off x="2148900" y="2489584"/>
            <a:ext cx="48462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529" name="Google Shape;529;p9"/>
          <p:cNvGrpSpPr/>
          <p:nvPr/>
        </p:nvGrpSpPr>
        <p:grpSpPr>
          <a:xfrm flipH="1">
            <a:off x="-1110036" y="124463"/>
            <a:ext cx="3646522" cy="4007720"/>
            <a:chOff x="5348750" y="2347100"/>
            <a:chExt cx="1108500" cy="1218300"/>
          </a:xfrm>
        </p:grpSpPr>
        <p:sp>
          <p:nvSpPr>
            <p:cNvPr id="530" name="Google Shape;530;p9"/>
            <p:cNvSpPr/>
            <p:nvPr/>
          </p:nvSpPr>
          <p:spPr>
            <a:xfrm>
              <a:off x="5810525" y="2568600"/>
              <a:ext cx="437875" cy="703975"/>
            </a:xfrm>
            <a:custGeom>
              <a:rect b="b" l="l" r="r" t="t"/>
              <a:pathLst>
                <a:path extrusionOk="0" h="28159" w="17515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5810525" y="2568600"/>
              <a:ext cx="437875" cy="703975"/>
            </a:xfrm>
            <a:custGeom>
              <a:rect b="b" l="l" r="r" t="t"/>
              <a:pathLst>
                <a:path extrusionOk="0" fill="none" h="28159" w="17515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5542100" y="2437675"/>
              <a:ext cx="912325" cy="1123975"/>
            </a:xfrm>
            <a:custGeom>
              <a:rect b="b" l="l" r="r" t="t"/>
              <a:pathLst>
                <a:path extrusionOk="0" h="44959" w="36493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5542100" y="2437675"/>
              <a:ext cx="912325" cy="1123975"/>
            </a:xfrm>
            <a:custGeom>
              <a:rect b="b" l="l" r="r" t="t"/>
              <a:pathLst>
                <a:path extrusionOk="0" fill="none" h="44959" w="36493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5750475" y="2658700"/>
              <a:ext cx="497925" cy="613875"/>
            </a:xfrm>
            <a:custGeom>
              <a:rect b="b" l="l" r="r" t="t"/>
              <a:pathLst>
                <a:path extrusionOk="0" fill="none" h="24555" w="19917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5348750" y="2347100"/>
              <a:ext cx="1105675" cy="428025"/>
            </a:xfrm>
            <a:custGeom>
              <a:rect b="b" l="l" r="r" t="t"/>
              <a:pathLst>
                <a:path extrusionOk="0" h="17121" w="44227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5348750" y="2347100"/>
              <a:ext cx="1105675" cy="428025"/>
            </a:xfrm>
            <a:custGeom>
              <a:rect b="b" l="l" r="r" t="t"/>
              <a:pathLst>
                <a:path extrusionOk="0" fill="none" h="17121" w="44227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5348750" y="2685000"/>
              <a:ext cx="657975" cy="876650"/>
            </a:xfrm>
            <a:custGeom>
              <a:rect b="b" l="l" r="r" t="t"/>
              <a:pathLst>
                <a:path extrusionOk="0" h="35066" w="26319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5348750" y="2685000"/>
              <a:ext cx="657975" cy="876650"/>
            </a:xfrm>
            <a:custGeom>
              <a:rect b="b" l="l" r="r" t="t"/>
              <a:pathLst>
                <a:path extrusionOk="0" fill="none" h="35066" w="26319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5539750" y="2434375"/>
              <a:ext cx="917500" cy="1131025"/>
            </a:xfrm>
            <a:custGeom>
              <a:rect b="b" l="l" r="r" t="t"/>
              <a:pathLst>
                <a:path extrusionOk="0" h="45241" w="3670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5581050" y="2478975"/>
              <a:ext cx="834900" cy="1028725"/>
            </a:xfrm>
            <a:custGeom>
              <a:rect b="b" l="l" r="r" t="t"/>
              <a:pathLst>
                <a:path extrusionOk="0" h="41149" w="33396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5622825" y="2523075"/>
              <a:ext cx="752300" cy="926425"/>
            </a:xfrm>
            <a:custGeom>
              <a:rect b="b" l="l" r="r" t="t"/>
              <a:pathLst>
                <a:path extrusionOk="0" h="37057" w="30092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5664575" y="2567200"/>
              <a:ext cx="669250" cy="824575"/>
            </a:xfrm>
            <a:custGeom>
              <a:rect b="b" l="l" r="r" t="t"/>
              <a:pathLst>
                <a:path extrusionOk="0" h="32983" w="2677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5706350" y="2611300"/>
              <a:ext cx="586175" cy="722750"/>
            </a:xfrm>
            <a:custGeom>
              <a:rect b="b" l="l" r="r" t="t"/>
              <a:pathLst>
                <a:path extrusionOk="0" h="28910" w="23447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5748125" y="2655900"/>
              <a:ext cx="503575" cy="620425"/>
            </a:xfrm>
            <a:custGeom>
              <a:rect b="b" l="l" r="r" t="t"/>
              <a:pathLst>
                <a:path extrusionOk="0" h="24817" w="20143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9"/>
          <p:cNvSpPr/>
          <p:nvPr/>
        </p:nvSpPr>
        <p:spPr>
          <a:xfrm flipH="1" rot="-1266272">
            <a:off x="7858638" y="316229"/>
            <a:ext cx="902323" cy="780091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6" name="Google Shape;546;p9"/>
          <p:cNvGrpSpPr/>
          <p:nvPr/>
        </p:nvGrpSpPr>
        <p:grpSpPr>
          <a:xfrm flipH="1">
            <a:off x="7267196" y="267400"/>
            <a:ext cx="481300" cy="473625"/>
            <a:chOff x="1433950" y="3130850"/>
            <a:chExt cx="481300" cy="473625"/>
          </a:xfrm>
        </p:grpSpPr>
        <p:sp>
          <p:nvSpPr>
            <p:cNvPr id="547" name="Google Shape;547;p9"/>
            <p:cNvSpPr/>
            <p:nvPr/>
          </p:nvSpPr>
          <p:spPr>
            <a:xfrm>
              <a:off x="1576050" y="3424750"/>
              <a:ext cx="223575" cy="64800"/>
            </a:xfrm>
            <a:custGeom>
              <a:rect b="b" l="l" r="r" t="t"/>
              <a:pathLst>
                <a:path extrusionOk="0" h="2592" w="8943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1576050" y="3290325"/>
              <a:ext cx="165075" cy="153250"/>
            </a:xfrm>
            <a:custGeom>
              <a:rect b="b" l="l" r="r" t="t"/>
              <a:pathLst>
                <a:path extrusionOk="0" h="6130" w="6603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h="18193" w="17079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fill="none" h="18193" w="17079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1576050" y="3309825"/>
              <a:ext cx="169250" cy="179725"/>
            </a:xfrm>
            <a:custGeom>
              <a:rect b="b" l="l" r="r" t="t"/>
              <a:pathLst>
                <a:path extrusionOk="0" fill="none" h="7189" w="677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1713950" y="3130850"/>
              <a:ext cx="201300" cy="473625"/>
            </a:xfrm>
            <a:custGeom>
              <a:rect b="b" l="l" r="r" t="t"/>
              <a:pathLst>
                <a:path extrusionOk="0" h="18945" w="8052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9"/>
          <p:cNvGrpSpPr/>
          <p:nvPr/>
        </p:nvGrpSpPr>
        <p:grpSpPr>
          <a:xfrm rot="-3076494">
            <a:off x="7662243" y="3503220"/>
            <a:ext cx="1253395" cy="1311066"/>
            <a:chOff x="4385625" y="4289775"/>
            <a:chExt cx="983450" cy="1028700"/>
          </a:xfrm>
        </p:grpSpPr>
        <p:sp>
          <p:nvSpPr>
            <p:cNvPr id="554" name="Google Shape;554;p9"/>
            <p:cNvSpPr/>
            <p:nvPr/>
          </p:nvSpPr>
          <p:spPr>
            <a:xfrm>
              <a:off x="4593175" y="4871325"/>
              <a:ext cx="435325" cy="204100"/>
            </a:xfrm>
            <a:custGeom>
              <a:rect b="b" l="l" r="r" t="t"/>
              <a:pathLst>
                <a:path extrusionOk="0" h="8164" w="17413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593175" y="4610850"/>
              <a:ext cx="126075" cy="464575"/>
            </a:xfrm>
            <a:custGeom>
              <a:rect b="b" l="l" r="r" t="t"/>
              <a:pathLst>
                <a:path extrusionOk="0" h="18583" w="5043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h="37304" w="36246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4385625" y="4385875"/>
              <a:ext cx="906150" cy="932600"/>
            </a:xfrm>
            <a:custGeom>
              <a:rect b="b" l="l" r="r" t="t"/>
              <a:pathLst>
                <a:path extrusionOk="0" fill="none" h="37304" w="36246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4593175" y="4706950"/>
              <a:ext cx="358025" cy="368475"/>
            </a:xfrm>
            <a:custGeom>
              <a:rect b="b" l="l" r="r" t="t"/>
              <a:pathLst>
                <a:path extrusionOk="0" fill="none" h="14739" w="14321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4510300" y="4289775"/>
              <a:ext cx="858775" cy="755700"/>
            </a:xfrm>
            <a:custGeom>
              <a:rect b="b" l="l" r="r" t="t"/>
              <a:pathLst>
                <a:path extrusionOk="0" h="30228" w="34351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9"/>
          <p:cNvGrpSpPr/>
          <p:nvPr/>
        </p:nvGrpSpPr>
        <p:grpSpPr>
          <a:xfrm flipH="1">
            <a:off x="7984328" y="2646813"/>
            <a:ext cx="892900" cy="888725"/>
            <a:chOff x="3655725" y="3261075"/>
            <a:chExt cx="892900" cy="888725"/>
          </a:xfrm>
        </p:grpSpPr>
        <p:sp>
          <p:nvSpPr>
            <p:cNvPr id="561" name="Google Shape;561;p9"/>
            <p:cNvSpPr/>
            <p:nvPr/>
          </p:nvSpPr>
          <p:spPr>
            <a:xfrm>
              <a:off x="3925250" y="3578675"/>
              <a:ext cx="321100" cy="271650"/>
            </a:xfrm>
            <a:custGeom>
              <a:rect b="b" l="l" r="r" t="t"/>
              <a:pathLst>
                <a:path extrusionOk="0" h="10866" w="12844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3925250" y="3483250"/>
              <a:ext cx="415825" cy="121225"/>
            </a:xfrm>
            <a:custGeom>
              <a:rect b="b" l="l" r="r" t="t"/>
              <a:pathLst>
                <a:path extrusionOk="0" h="4849" w="16633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655725" y="3261075"/>
              <a:ext cx="788425" cy="862950"/>
            </a:xfrm>
            <a:custGeom>
              <a:rect b="b" l="l" r="r" t="t"/>
              <a:pathLst>
                <a:path extrusionOk="0" h="34518" w="31537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3655725" y="3261075"/>
              <a:ext cx="788425" cy="862950"/>
            </a:xfrm>
            <a:custGeom>
              <a:rect b="b" l="l" r="r" t="t"/>
              <a:pathLst>
                <a:path extrusionOk="0" fill="none" h="34518" w="31537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925250" y="3483250"/>
              <a:ext cx="311350" cy="341300"/>
            </a:xfrm>
            <a:custGeom>
              <a:rect b="b" l="l" r="r" t="t"/>
              <a:pathLst>
                <a:path extrusionOk="0" fill="none" h="13652" w="12454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4203150" y="3261075"/>
              <a:ext cx="345475" cy="888725"/>
            </a:xfrm>
            <a:custGeom>
              <a:rect b="b" l="l" r="r" t="t"/>
              <a:pathLst>
                <a:path extrusionOk="0" h="35549" w="13819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9"/>
          <p:cNvGrpSpPr/>
          <p:nvPr/>
        </p:nvGrpSpPr>
        <p:grpSpPr>
          <a:xfrm>
            <a:off x="1430838" y="3624241"/>
            <a:ext cx="1198512" cy="1244001"/>
            <a:chOff x="238125" y="3112025"/>
            <a:chExt cx="716000" cy="743175"/>
          </a:xfrm>
        </p:grpSpPr>
        <p:sp>
          <p:nvSpPr>
            <p:cNvPr id="568" name="Google Shape;568;p9"/>
            <p:cNvSpPr/>
            <p:nvPr/>
          </p:nvSpPr>
          <p:spPr>
            <a:xfrm>
              <a:off x="238125" y="3184475"/>
              <a:ext cx="589225" cy="670725"/>
            </a:xfrm>
            <a:custGeom>
              <a:rect b="b" l="l" r="r" t="t"/>
              <a:pathLst>
                <a:path extrusionOk="0" h="26829" w="23569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238125" y="3112025"/>
              <a:ext cx="716000" cy="218025"/>
            </a:xfrm>
            <a:custGeom>
              <a:rect b="b" l="l" r="r" t="t"/>
              <a:pathLst>
                <a:path extrusionOk="0" h="8721" w="2864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82875" y="3257600"/>
              <a:ext cx="371250" cy="597600"/>
            </a:xfrm>
            <a:custGeom>
              <a:rect b="b" l="l" r="r" t="t"/>
              <a:pathLst>
                <a:path extrusionOk="0" h="23904" w="1485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9"/>
          <p:cNvGrpSpPr/>
          <p:nvPr/>
        </p:nvGrpSpPr>
        <p:grpSpPr>
          <a:xfrm rot="-3648610">
            <a:off x="3634555" y="-1316569"/>
            <a:ext cx="2289227" cy="3059795"/>
            <a:chOff x="2215325" y="2417050"/>
            <a:chExt cx="2289250" cy="3059825"/>
          </a:xfrm>
        </p:grpSpPr>
        <p:sp>
          <p:nvSpPr>
            <p:cNvPr id="572" name="Google Shape;572;p9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h="100600" w="5549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3212575" y="3954925"/>
              <a:ext cx="614325" cy="413475"/>
            </a:xfrm>
            <a:custGeom>
              <a:rect b="b" l="l" r="r" t="t"/>
              <a:pathLst>
                <a:path extrusionOk="0" fill="none" h="16539" w="24573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3158150" y="3317625"/>
              <a:ext cx="84475" cy="546300"/>
            </a:xfrm>
            <a:custGeom>
              <a:rect b="b" l="l" r="r" t="t"/>
              <a:pathLst>
                <a:path extrusionOk="0" fill="none" h="21852" w="3379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3271250" y="3309650"/>
              <a:ext cx="573950" cy="1036700"/>
            </a:xfrm>
            <a:custGeom>
              <a:rect b="b" l="l" r="r" t="t"/>
              <a:pathLst>
                <a:path extrusionOk="0" fill="none" h="41468" w="22958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fill="none" h="100600" w="5549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2320925" y="4032375"/>
              <a:ext cx="2083675" cy="1359575"/>
            </a:xfrm>
            <a:custGeom>
              <a:rect b="b" l="l" r="r" t="t"/>
              <a:pathLst>
                <a:path extrusionOk="0" h="54383" w="83347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974250" y="5128175"/>
              <a:ext cx="430350" cy="263775"/>
            </a:xfrm>
            <a:custGeom>
              <a:rect b="b" l="l" r="r" t="t"/>
              <a:pathLst>
                <a:path extrusionOk="0" fill="none" h="10551" w="17214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2320925" y="4344925"/>
              <a:ext cx="1559000" cy="1042325"/>
            </a:xfrm>
            <a:custGeom>
              <a:rect b="b" l="l" r="r" t="t"/>
              <a:pathLst>
                <a:path extrusionOk="0" fill="none" h="41693" w="6236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855450" y="4032375"/>
              <a:ext cx="1543525" cy="1031075"/>
            </a:xfrm>
            <a:custGeom>
              <a:rect b="b" l="l" r="r" t="t"/>
              <a:pathLst>
                <a:path extrusionOk="0" fill="none" h="41243" w="61741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278675" y="2502925"/>
              <a:ext cx="731650" cy="1786175"/>
            </a:xfrm>
            <a:custGeom>
              <a:rect b="b" l="l" r="r" t="t"/>
              <a:pathLst>
                <a:path extrusionOk="0" h="71447" w="29266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2322800" y="4017825"/>
              <a:ext cx="441150" cy="271275"/>
            </a:xfrm>
            <a:custGeom>
              <a:rect b="b" l="l" r="r" t="t"/>
              <a:pathLst>
                <a:path extrusionOk="0" fill="none" h="10851" w="17646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2278675" y="2852100"/>
              <a:ext cx="204175" cy="1406025"/>
            </a:xfrm>
            <a:custGeom>
              <a:rect b="b" l="l" r="r" t="t"/>
              <a:pathLst>
                <a:path extrusionOk="0" fill="none" h="56241" w="8167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05700" y="2533900"/>
              <a:ext cx="204625" cy="1403700"/>
            </a:xfrm>
            <a:custGeom>
              <a:rect b="b" l="l" r="r" t="t"/>
              <a:pathLst>
                <a:path extrusionOk="0" fill="none" h="56148" w="8185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2535375" y="2502925"/>
              <a:ext cx="430850" cy="264725"/>
            </a:xfrm>
            <a:custGeom>
              <a:rect b="b" l="l" r="r" t="t"/>
              <a:pathLst>
                <a:path extrusionOk="0" fill="none" h="10589" w="17234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h="4732" w="4732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fill="none" h="4732" w="4732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h="4732" w="4713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fill="none" h="4732" w="4713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h="4713" w="4731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fill="none" h="4713" w="4731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"/>
          <p:cNvSpPr txBox="1"/>
          <p:nvPr>
            <p:ph idx="1" type="body"/>
          </p:nvPr>
        </p:nvSpPr>
        <p:spPr>
          <a:xfrm>
            <a:off x="708475" y="3633225"/>
            <a:ext cx="4090800" cy="938700"/>
          </a:xfrm>
          <a:prstGeom prst="rect">
            <a:avLst/>
          </a:prstGeom>
          <a:solidFill>
            <a:schemeClr val="dk2"/>
          </a:solidFill>
          <a:effectLst>
            <a:outerShdw rotWithShape="0" algn="bl" dir="2940000" dist="95250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latin typeface="Nunito Sans Black"/>
                <a:ea typeface="Nunito Sans Black"/>
                <a:cs typeface="Nunito Sans Black"/>
                <a:sym typeface="Nunito Sans Black"/>
              </a:defRPr>
            </a:lvl1pPr>
          </a:lstStyle>
          <a:p/>
        </p:txBody>
      </p:sp>
      <p:grpSp>
        <p:nvGrpSpPr>
          <p:cNvPr id="606" name="Google Shape;606;p10"/>
          <p:cNvGrpSpPr/>
          <p:nvPr/>
        </p:nvGrpSpPr>
        <p:grpSpPr>
          <a:xfrm flipH="1" rot="8238603">
            <a:off x="8278926" y="4297363"/>
            <a:ext cx="715967" cy="743141"/>
            <a:chOff x="238125" y="3112025"/>
            <a:chExt cx="716000" cy="743175"/>
          </a:xfrm>
        </p:grpSpPr>
        <p:sp>
          <p:nvSpPr>
            <p:cNvPr id="607" name="Google Shape;607;p10"/>
            <p:cNvSpPr/>
            <p:nvPr/>
          </p:nvSpPr>
          <p:spPr>
            <a:xfrm>
              <a:off x="238125" y="3184475"/>
              <a:ext cx="589225" cy="670725"/>
            </a:xfrm>
            <a:custGeom>
              <a:rect b="b" l="l" r="r" t="t"/>
              <a:pathLst>
                <a:path extrusionOk="0" h="26829" w="23569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28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0"/>
            <p:cNvSpPr/>
            <p:nvPr/>
          </p:nvSpPr>
          <p:spPr>
            <a:xfrm>
              <a:off x="238125" y="3112025"/>
              <a:ext cx="716000" cy="218025"/>
            </a:xfrm>
            <a:custGeom>
              <a:rect b="b" l="l" r="r" t="t"/>
              <a:pathLst>
                <a:path extrusionOk="0" h="8721" w="2864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582875" y="3257600"/>
              <a:ext cx="371250" cy="597600"/>
            </a:xfrm>
            <a:custGeom>
              <a:rect b="b" l="l" r="r" t="t"/>
              <a:pathLst>
                <a:path extrusionOk="0" h="23904" w="1485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10"/>
          <p:cNvGrpSpPr/>
          <p:nvPr/>
        </p:nvGrpSpPr>
        <p:grpSpPr>
          <a:xfrm>
            <a:off x="8260775" y="1509875"/>
            <a:ext cx="481300" cy="473625"/>
            <a:chOff x="1433950" y="3130850"/>
            <a:chExt cx="481300" cy="473625"/>
          </a:xfrm>
        </p:grpSpPr>
        <p:sp>
          <p:nvSpPr>
            <p:cNvPr id="611" name="Google Shape;611;p10"/>
            <p:cNvSpPr/>
            <p:nvPr/>
          </p:nvSpPr>
          <p:spPr>
            <a:xfrm>
              <a:off x="1576050" y="3424750"/>
              <a:ext cx="223575" cy="64800"/>
            </a:xfrm>
            <a:custGeom>
              <a:rect b="b" l="l" r="r" t="t"/>
              <a:pathLst>
                <a:path extrusionOk="0" h="2592" w="8943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1576050" y="3290325"/>
              <a:ext cx="165075" cy="153250"/>
            </a:xfrm>
            <a:custGeom>
              <a:rect b="b" l="l" r="r" t="t"/>
              <a:pathLst>
                <a:path extrusionOk="0" h="6130" w="6603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0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h="18193" w="17079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>
              <a:off x="1433950" y="3149650"/>
              <a:ext cx="426975" cy="454825"/>
            </a:xfrm>
            <a:custGeom>
              <a:rect b="b" l="l" r="r" t="t"/>
              <a:pathLst>
                <a:path extrusionOk="0" fill="none" h="18193" w="17079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1576050" y="3309825"/>
              <a:ext cx="169250" cy="179725"/>
            </a:xfrm>
            <a:custGeom>
              <a:rect b="b" l="l" r="r" t="t"/>
              <a:pathLst>
                <a:path extrusionOk="0" fill="none" h="7189" w="677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1713950" y="3130850"/>
              <a:ext cx="201300" cy="473625"/>
            </a:xfrm>
            <a:custGeom>
              <a:rect b="b" l="l" r="r" t="t"/>
              <a:pathLst>
                <a:path extrusionOk="0" h="18945" w="8052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0"/>
          <p:cNvGrpSpPr/>
          <p:nvPr/>
        </p:nvGrpSpPr>
        <p:grpSpPr>
          <a:xfrm flipH="1" rot="10800000">
            <a:off x="810450" y="3016171"/>
            <a:ext cx="378900" cy="472250"/>
            <a:chOff x="2459875" y="3181675"/>
            <a:chExt cx="378900" cy="472250"/>
          </a:xfrm>
        </p:grpSpPr>
        <p:sp>
          <p:nvSpPr>
            <p:cNvPr id="618" name="Google Shape;618;p10"/>
            <p:cNvSpPr/>
            <p:nvPr/>
          </p:nvSpPr>
          <p:spPr>
            <a:xfrm>
              <a:off x="2459875" y="3188650"/>
              <a:ext cx="289050" cy="465275"/>
            </a:xfrm>
            <a:custGeom>
              <a:rect b="b" l="l" r="r" t="t"/>
              <a:pathLst>
                <a:path extrusionOk="0" h="18611" w="11562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>
              <a:off x="2459875" y="3181675"/>
              <a:ext cx="378900" cy="244500"/>
            </a:xfrm>
            <a:custGeom>
              <a:rect b="b" l="l" r="r" t="t"/>
              <a:pathLst>
                <a:path extrusionOk="0" h="9780" w="15156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0"/>
            <p:cNvSpPr/>
            <p:nvPr/>
          </p:nvSpPr>
          <p:spPr>
            <a:xfrm>
              <a:off x="2473100" y="3419875"/>
              <a:ext cx="365675" cy="234050"/>
            </a:xfrm>
            <a:custGeom>
              <a:rect b="b" l="l" r="r" t="t"/>
              <a:pathLst>
                <a:path extrusionOk="0" h="9362" w="14627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10"/>
          <p:cNvGrpSpPr/>
          <p:nvPr/>
        </p:nvGrpSpPr>
        <p:grpSpPr>
          <a:xfrm flipH="1" rot="782640">
            <a:off x="30739" y="-1001760"/>
            <a:ext cx="2289257" cy="3059834"/>
            <a:chOff x="2215325" y="2417050"/>
            <a:chExt cx="2289250" cy="3059825"/>
          </a:xfrm>
        </p:grpSpPr>
        <p:sp>
          <p:nvSpPr>
            <p:cNvPr id="622" name="Google Shape;622;p10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h="100600" w="5549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0"/>
            <p:cNvSpPr/>
            <p:nvPr/>
          </p:nvSpPr>
          <p:spPr>
            <a:xfrm>
              <a:off x="3212575" y="3954925"/>
              <a:ext cx="614325" cy="413475"/>
            </a:xfrm>
            <a:custGeom>
              <a:rect b="b" l="l" r="r" t="t"/>
              <a:pathLst>
                <a:path extrusionOk="0" fill="none" h="16539" w="24573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3158150" y="3317625"/>
              <a:ext cx="84475" cy="546300"/>
            </a:xfrm>
            <a:custGeom>
              <a:rect b="b" l="l" r="r" t="t"/>
              <a:pathLst>
                <a:path extrusionOk="0" fill="none" h="21852" w="3379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0"/>
            <p:cNvSpPr/>
            <p:nvPr/>
          </p:nvSpPr>
          <p:spPr>
            <a:xfrm>
              <a:off x="3271250" y="3309650"/>
              <a:ext cx="573950" cy="1036700"/>
            </a:xfrm>
            <a:custGeom>
              <a:rect b="b" l="l" r="r" t="t"/>
              <a:pathLst>
                <a:path extrusionOk="0" fill="none" h="41468" w="22958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0"/>
            <p:cNvSpPr/>
            <p:nvPr/>
          </p:nvSpPr>
          <p:spPr>
            <a:xfrm>
              <a:off x="3038950" y="2525450"/>
              <a:ext cx="1387250" cy="2515000"/>
            </a:xfrm>
            <a:custGeom>
              <a:rect b="b" l="l" r="r" t="t"/>
              <a:pathLst>
                <a:path extrusionOk="0" fill="none" h="100600" w="5549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0"/>
            <p:cNvSpPr/>
            <p:nvPr/>
          </p:nvSpPr>
          <p:spPr>
            <a:xfrm>
              <a:off x="2320925" y="4032375"/>
              <a:ext cx="2083675" cy="1359575"/>
            </a:xfrm>
            <a:custGeom>
              <a:rect b="b" l="l" r="r" t="t"/>
              <a:pathLst>
                <a:path extrusionOk="0" h="54383" w="83347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3974250" y="5128175"/>
              <a:ext cx="430350" cy="263775"/>
            </a:xfrm>
            <a:custGeom>
              <a:rect b="b" l="l" r="r" t="t"/>
              <a:pathLst>
                <a:path extrusionOk="0" fill="none" h="10551" w="17214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2320925" y="4344925"/>
              <a:ext cx="1559000" cy="1042325"/>
            </a:xfrm>
            <a:custGeom>
              <a:rect b="b" l="l" r="r" t="t"/>
              <a:pathLst>
                <a:path extrusionOk="0" fill="none" h="41693" w="6236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5450" y="4032375"/>
              <a:ext cx="1543525" cy="1031075"/>
            </a:xfrm>
            <a:custGeom>
              <a:rect b="b" l="l" r="r" t="t"/>
              <a:pathLst>
                <a:path extrusionOk="0" fill="none" h="41243" w="61741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2278675" y="2502925"/>
              <a:ext cx="731650" cy="1786175"/>
            </a:xfrm>
            <a:custGeom>
              <a:rect b="b" l="l" r="r" t="t"/>
              <a:pathLst>
                <a:path extrusionOk="0" h="71447" w="29266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2322800" y="4017825"/>
              <a:ext cx="441150" cy="271275"/>
            </a:xfrm>
            <a:custGeom>
              <a:rect b="b" l="l" r="r" t="t"/>
              <a:pathLst>
                <a:path extrusionOk="0" fill="none" h="10851" w="17646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2278675" y="2852100"/>
              <a:ext cx="204175" cy="1406025"/>
            </a:xfrm>
            <a:custGeom>
              <a:rect b="b" l="l" r="r" t="t"/>
              <a:pathLst>
                <a:path extrusionOk="0" fill="none" h="56241" w="8167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2805700" y="2533900"/>
              <a:ext cx="204625" cy="1403700"/>
            </a:xfrm>
            <a:custGeom>
              <a:rect b="b" l="l" r="r" t="t"/>
              <a:pathLst>
                <a:path extrusionOk="0" fill="none" h="56148" w="8185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2535375" y="2502925"/>
              <a:ext cx="430850" cy="264725"/>
            </a:xfrm>
            <a:custGeom>
              <a:rect b="b" l="l" r="r" t="t"/>
              <a:pathLst>
                <a:path extrusionOk="0" fill="none" h="10589" w="17234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h="4732" w="4732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2755950" y="3936625"/>
              <a:ext cx="118300" cy="118300"/>
            </a:xfrm>
            <a:custGeom>
              <a:rect b="b" l="l" r="r" t="t"/>
              <a:pathLst>
                <a:path extrusionOk="0" fill="none" h="4732" w="4732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2955400" y="24170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h="4732" w="4713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4386750" y="5033375"/>
              <a:ext cx="117825" cy="118300"/>
            </a:xfrm>
            <a:custGeom>
              <a:rect b="b" l="l" r="r" t="t"/>
              <a:pathLst>
                <a:path extrusionOk="0" fill="none" h="4732" w="4713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3866775" y="53590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h="4712" w="4713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2215325" y="425717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h="4713" w="4731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2427925" y="2735700"/>
              <a:ext cx="118275" cy="117825"/>
            </a:xfrm>
            <a:custGeom>
              <a:rect b="b" l="l" r="r" t="t"/>
              <a:pathLst>
                <a:path extrusionOk="0" fill="none" h="4713" w="4731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3187700" y="32012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3818900" y="433130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0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h="4713" w="4713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0"/>
            <p:cNvSpPr/>
            <p:nvPr/>
          </p:nvSpPr>
          <p:spPr>
            <a:xfrm>
              <a:off x="3109800" y="3862950"/>
              <a:ext cx="117825" cy="117825"/>
            </a:xfrm>
            <a:custGeom>
              <a:rect b="b" l="l" r="r" t="t"/>
              <a:pathLst>
                <a:path extrusionOk="0" fill="none" h="4713" w="4713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57000">
              <a:srgbClr val="12243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82168"/>
            <a:ext cx="7717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datasets/pigment/big-sales-dat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33"/>
          <p:cNvSpPr txBox="1"/>
          <p:nvPr>
            <p:ph type="ctrTitle"/>
          </p:nvPr>
        </p:nvSpPr>
        <p:spPr>
          <a:xfrm>
            <a:off x="735450" y="1404700"/>
            <a:ext cx="6346200" cy="1913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Book Recommendation System </a:t>
            </a:r>
            <a:endParaRPr sz="31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97" name="Google Shape;1997;p33"/>
          <p:cNvSpPr txBox="1"/>
          <p:nvPr>
            <p:ph idx="1" type="subTitle"/>
          </p:nvPr>
        </p:nvSpPr>
        <p:spPr>
          <a:xfrm>
            <a:off x="735452" y="3536306"/>
            <a:ext cx="5025600" cy="202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Apache Spark, Python, Spark Mllib</a:t>
            </a:r>
            <a:endParaRPr/>
          </a:p>
        </p:txBody>
      </p:sp>
      <p:sp>
        <p:nvSpPr>
          <p:cNvPr id="1998" name="Google Shape;1998;p33"/>
          <p:cNvSpPr txBox="1"/>
          <p:nvPr/>
        </p:nvSpPr>
        <p:spPr>
          <a:xfrm>
            <a:off x="6692950" y="3963275"/>
            <a:ext cx="19635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Presented By: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Sai Swetha Vadrevu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YA34810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42"/>
          <p:cNvSpPr txBox="1"/>
          <p:nvPr>
            <p:ph type="title"/>
          </p:nvPr>
        </p:nvSpPr>
        <p:spPr>
          <a:xfrm>
            <a:off x="713225" y="585216"/>
            <a:ext cx="7717500" cy="2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70" name="Google Shape;2070;p42"/>
          <p:cNvSpPr txBox="1"/>
          <p:nvPr>
            <p:ph idx="1" type="body"/>
          </p:nvPr>
        </p:nvSpPr>
        <p:spPr>
          <a:xfrm>
            <a:off x="713225" y="1021650"/>
            <a:ext cx="7717500" cy="3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Implemented Book Recommendation System blends content-based modeling with machine learning (Random Forest, Gradient Boosting).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Content-Based Model demonstrates superior performance compared to traditional machine learning models.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Validates the effectiveness of personalized recommendations rooted in content analysis.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Successfully addresses the challenge of enhancing user engagement and satisfaction.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Explore combining collaborative filtering with content-based features to create a more robust recommendation system.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Investigate the implementation of deep learning, such as neural collaborative filtering, for improved accuracy and enhance the system to provide real-time recommendations by incorporating streaming data.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p43"/>
          <p:cNvSpPr txBox="1"/>
          <p:nvPr>
            <p:ph idx="1" type="body"/>
          </p:nvPr>
        </p:nvSpPr>
        <p:spPr>
          <a:xfrm>
            <a:off x="713250" y="2014050"/>
            <a:ext cx="7717500" cy="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Dataset Source: </a:t>
            </a:r>
            <a:r>
              <a:rPr lang="en" sz="1800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https://www.kaggle.com/datasets/pigment/big-sales-data</a:t>
            </a:r>
            <a:endParaRPr sz="18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44"/>
          <p:cNvSpPr txBox="1"/>
          <p:nvPr>
            <p:ph type="title"/>
          </p:nvPr>
        </p:nvSpPr>
        <p:spPr>
          <a:xfrm>
            <a:off x="713250" y="2367291"/>
            <a:ext cx="7717500" cy="2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34"/>
          <p:cNvSpPr txBox="1"/>
          <p:nvPr>
            <p:ph type="title"/>
          </p:nvPr>
        </p:nvSpPr>
        <p:spPr>
          <a:xfrm>
            <a:off x="713225" y="585216"/>
            <a:ext cx="7717500" cy="2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04" name="Google Shape;2004;p34"/>
          <p:cNvSpPr txBox="1"/>
          <p:nvPr>
            <p:ph idx="1" type="body"/>
          </p:nvPr>
        </p:nvSpPr>
        <p:spPr>
          <a:xfrm>
            <a:off x="713250" y="1085700"/>
            <a:ext cx="7717500" cy="3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project's objective is to develop a book recommendation system using a dataset sourced from Kaggle, incorporating user reviews and ratings.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This project aims to implement a sophisticated Book Recommendation System that offers personalized book suggestions using content-based recommendations and machine learning algorithms.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The challenge addressing revolves around the necessity for a personalized book recommendation system, aiming to elevate users' literary journeys while providing authors and publishers with meaningful</a:t>
            </a: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insights.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35"/>
          <p:cNvSpPr txBox="1"/>
          <p:nvPr>
            <p:ph type="title"/>
          </p:nvPr>
        </p:nvSpPr>
        <p:spPr>
          <a:xfrm>
            <a:off x="713225" y="585216"/>
            <a:ext cx="7717500" cy="2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 Sans"/>
                <a:ea typeface="Nunito Sans"/>
                <a:cs typeface="Nunito Sans"/>
                <a:sym typeface="Nunito Sans"/>
              </a:rPr>
              <a:t>Dataset</a:t>
            </a:r>
            <a:endParaRPr b="1"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010" name="Google Shape;20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975" y="1374850"/>
            <a:ext cx="4635626" cy="25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1" name="Google Shape;2011;p35"/>
          <p:cNvSpPr txBox="1"/>
          <p:nvPr/>
        </p:nvSpPr>
        <p:spPr>
          <a:xfrm>
            <a:off x="332950" y="2076750"/>
            <a:ext cx="3350700" cy="26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No. of rows: 2420111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Size: 2.5GB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Data types: String, Float, Integers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36"/>
          <p:cNvSpPr txBox="1"/>
          <p:nvPr>
            <p:ph idx="2" type="subTitle"/>
          </p:nvPr>
        </p:nvSpPr>
        <p:spPr>
          <a:xfrm>
            <a:off x="2019188" y="1693813"/>
            <a:ext cx="22557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Null Values were dropped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7" name="Google Shape;2017;p36"/>
          <p:cNvSpPr/>
          <p:nvPr/>
        </p:nvSpPr>
        <p:spPr>
          <a:xfrm>
            <a:off x="1099253" y="3016090"/>
            <a:ext cx="749700" cy="749700"/>
          </a:xfrm>
          <a:prstGeom prst="octagon">
            <a:avLst>
              <a:gd fmla="val 0" name="adj"/>
            </a:avLst>
          </a:prstGeom>
          <a:solidFill>
            <a:schemeClr val="dk2"/>
          </a:solidFill>
          <a:ln>
            <a:noFill/>
          </a:ln>
          <a:effectLst>
            <a:outerShdw rotWithShape="0" algn="bl" dir="3000000" dist="95250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36"/>
          <p:cNvSpPr/>
          <p:nvPr/>
        </p:nvSpPr>
        <p:spPr>
          <a:xfrm>
            <a:off x="5091053" y="3016090"/>
            <a:ext cx="749700" cy="749700"/>
          </a:xfrm>
          <a:prstGeom prst="octagon">
            <a:avLst>
              <a:gd fmla="val 0" name="adj"/>
            </a:avLst>
          </a:prstGeom>
          <a:solidFill>
            <a:schemeClr val="dk2"/>
          </a:solidFill>
          <a:ln>
            <a:noFill/>
          </a:ln>
          <a:effectLst>
            <a:outerShdw rotWithShape="0" algn="bl" dir="3000000" dist="95250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36"/>
          <p:cNvSpPr/>
          <p:nvPr/>
        </p:nvSpPr>
        <p:spPr>
          <a:xfrm>
            <a:off x="5091053" y="1518015"/>
            <a:ext cx="749700" cy="749700"/>
          </a:xfrm>
          <a:prstGeom prst="octagon">
            <a:avLst>
              <a:gd fmla="val 0" name="adj"/>
            </a:avLst>
          </a:prstGeom>
          <a:solidFill>
            <a:schemeClr val="dk2"/>
          </a:solidFill>
          <a:ln>
            <a:noFill/>
          </a:ln>
          <a:effectLst>
            <a:outerShdw rotWithShape="0" algn="bl" dir="3000000" dist="95250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36"/>
          <p:cNvSpPr/>
          <p:nvPr/>
        </p:nvSpPr>
        <p:spPr>
          <a:xfrm>
            <a:off x="1098503" y="1518015"/>
            <a:ext cx="751200" cy="751200"/>
          </a:xfrm>
          <a:prstGeom prst="octagon">
            <a:avLst>
              <a:gd fmla="val 0" name="adj"/>
            </a:avLst>
          </a:prstGeom>
          <a:solidFill>
            <a:schemeClr val="dk2"/>
          </a:solidFill>
          <a:ln>
            <a:noFill/>
          </a:ln>
          <a:effectLst>
            <a:outerShdw rotWithShape="0" algn="bl" dir="3000000" dist="95250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36"/>
          <p:cNvSpPr txBox="1"/>
          <p:nvPr>
            <p:ph idx="4" type="subTitle"/>
          </p:nvPr>
        </p:nvSpPr>
        <p:spPr>
          <a:xfrm>
            <a:off x="2019188" y="3189805"/>
            <a:ext cx="225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Duplicate Values were dropped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2" name="Google Shape;2022;p36"/>
          <p:cNvSpPr txBox="1"/>
          <p:nvPr>
            <p:ph type="title"/>
          </p:nvPr>
        </p:nvSpPr>
        <p:spPr>
          <a:xfrm>
            <a:off x="977453" y="1726588"/>
            <a:ext cx="9933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23" name="Google Shape;2023;p36"/>
          <p:cNvSpPr txBox="1"/>
          <p:nvPr>
            <p:ph idx="5" type="title"/>
          </p:nvPr>
        </p:nvSpPr>
        <p:spPr>
          <a:xfrm>
            <a:off x="1076303" y="3244690"/>
            <a:ext cx="7956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24" name="Google Shape;2024;p36"/>
          <p:cNvSpPr txBox="1"/>
          <p:nvPr>
            <p:ph idx="8" type="subTitle"/>
          </p:nvPr>
        </p:nvSpPr>
        <p:spPr>
          <a:xfrm>
            <a:off x="5912347" y="1693813"/>
            <a:ext cx="22557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nput variables were converted to numerical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5" name="Google Shape;2025;p36"/>
          <p:cNvSpPr txBox="1"/>
          <p:nvPr>
            <p:ph idx="13" type="subTitle"/>
          </p:nvPr>
        </p:nvSpPr>
        <p:spPr>
          <a:xfrm>
            <a:off x="5912347" y="3189805"/>
            <a:ext cx="225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Text Preprocessing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p36"/>
          <p:cNvSpPr txBox="1"/>
          <p:nvPr>
            <p:ph idx="14" type="title"/>
          </p:nvPr>
        </p:nvSpPr>
        <p:spPr>
          <a:xfrm>
            <a:off x="5067353" y="1761688"/>
            <a:ext cx="7971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27" name="Google Shape;2027;p36"/>
          <p:cNvSpPr txBox="1"/>
          <p:nvPr>
            <p:ph idx="15" type="title"/>
          </p:nvPr>
        </p:nvSpPr>
        <p:spPr>
          <a:xfrm>
            <a:off x="5066453" y="3244690"/>
            <a:ext cx="7989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28" name="Google Shape;2028;p36"/>
          <p:cNvSpPr txBox="1"/>
          <p:nvPr>
            <p:ph idx="6" type="title"/>
          </p:nvPr>
        </p:nvSpPr>
        <p:spPr>
          <a:xfrm>
            <a:off x="713225" y="582168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37"/>
          <p:cNvSpPr txBox="1"/>
          <p:nvPr>
            <p:ph type="title"/>
          </p:nvPr>
        </p:nvSpPr>
        <p:spPr>
          <a:xfrm>
            <a:off x="713225" y="585216"/>
            <a:ext cx="7717500" cy="2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 Sans"/>
                <a:ea typeface="Nunito Sans"/>
                <a:cs typeface="Nunito Sans"/>
                <a:sym typeface="Nunito Sans"/>
              </a:rPr>
              <a:t>Exploratory Data Analysis</a:t>
            </a:r>
            <a:endParaRPr b="1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34" name="Google Shape;2034;p37"/>
          <p:cNvSpPr txBox="1"/>
          <p:nvPr/>
        </p:nvSpPr>
        <p:spPr>
          <a:xfrm>
            <a:off x="364950" y="1237800"/>
            <a:ext cx="3756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Examined the correlation between the 'Price' and 'review/score' columns to understand potential relationships between these features.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Plotted the distribution of prices in the dataset.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Based on the findings and distribution analysis, opted to drop the 'Price' column.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5" name="Google Shape;20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100" y="1222450"/>
            <a:ext cx="3980324" cy="334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38"/>
          <p:cNvSpPr txBox="1"/>
          <p:nvPr>
            <p:ph type="title"/>
          </p:nvPr>
        </p:nvSpPr>
        <p:spPr>
          <a:xfrm>
            <a:off x="713225" y="585216"/>
            <a:ext cx="7717500" cy="2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 Sans"/>
                <a:ea typeface="Nunito Sans"/>
                <a:cs typeface="Nunito Sans"/>
                <a:sym typeface="Nunito Sans"/>
              </a:rPr>
              <a:t>Exploratory Data Analysis</a:t>
            </a:r>
            <a:endParaRPr b="1"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041" name="Google Shape;20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244" y="1350525"/>
            <a:ext cx="4015031" cy="317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39"/>
          <p:cNvSpPr txBox="1"/>
          <p:nvPr>
            <p:ph type="title"/>
          </p:nvPr>
        </p:nvSpPr>
        <p:spPr>
          <a:xfrm>
            <a:off x="713225" y="585216"/>
            <a:ext cx="7717500" cy="2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 Sans"/>
                <a:ea typeface="Nunito Sans"/>
                <a:cs typeface="Nunito Sans"/>
                <a:sym typeface="Nunito Sans"/>
              </a:rPr>
              <a:t>Model Evaluation</a:t>
            </a:r>
            <a:endParaRPr b="1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47" name="Google Shape;2047;p39"/>
          <p:cNvSpPr txBox="1"/>
          <p:nvPr/>
        </p:nvSpPr>
        <p:spPr>
          <a:xfrm>
            <a:off x="738450" y="1295475"/>
            <a:ext cx="7469700" cy="3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Content-Based </a:t>
            </a: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Recommendation System</a:t>
            </a: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A content-based recommendation system is a type of recommender system that suggests items to users based on the characteristics or features of the items themselves and the preferences expressed by the user.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Implemented a robust content-based recommendation system by developing a Linear Regression Model to predict user ratings based on features derived from the content of book reviews.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2048" name="Google Shape;2048;p39"/>
          <p:cNvGraphicFramePr/>
          <p:nvPr/>
        </p:nvGraphicFramePr>
        <p:xfrm>
          <a:off x="952475" y="338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{6FADA447-16B2-478B-A3CC-3A1782C9679E}</a:tableStyleId>
              </a:tblPr>
              <a:tblGrid>
                <a:gridCol w="2413000"/>
                <a:gridCol w="2413000"/>
                <a:gridCol w="2413000"/>
              </a:tblGrid>
              <a:tr h="51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Root Mean Square Error (RMSE)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Mean Absolute Error (MAE)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R-Square Error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1.0635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0.8131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0.1854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40"/>
          <p:cNvSpPr txBox="1"/>
          <p:nvPr>
            <p:ph type="title"/>
          </p:nvPr>
        </p:nvSpPr>
        <p:spPr>
          <a:xfrm>
            <a:off x="713225" y="585216"/>
            <a:ext cx="7717500" cy="2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 Sans"/>
                <a:ea typeface="Nunito Sans"/>
                <a:cs typeface="Nunito Sans"/>
                <a:sym typeface="Nunito Sans"/>
              </a:rPr>
              <a:t>Model Evaluation</a:t>
            </a:r>
            <a:endParaRPr b="1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54" name="Google Shape;2054;p40"/>
          <p:cNvSpPr txBox="1"/>
          <p:nvPr/>
        </p:nvSpPr>
        <p:spPr>
          <a:xfrm>
            <a:off x="713225" y="1284800"/>
            <a:ext cx="7469700" cy="3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Regression Models: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2055" name="Google Shape;2055;p40"/>
          <p:cNvGraphicFramePr/>
          <p:nvPr/>
        </p:nvGraphicFramePr>
        <p:xfrm>
          <a:off x="1412925" y="218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{6FADA447-16B2-478B-A3CC-3A1782C9679E}</a:tableStyleId>
              </a:tblPr>
              <a:tblGrid>
                <a:gridCol w="1562450"/>
                <a:gridCol w="1562450"/>
                <a:gridCol w="1562450"/>
                <a:gridCol w="1562450"/>
              </a:tblGrid>
              <a:tr h="82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Root Mean Square Error (RMSE)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Mean Absolute Error (MAE)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R-Square Error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1.1801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0.9251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0.0011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Gradient Boost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1.1780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0.9230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0.0013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41"/>
          <p:cNvSpPr txBox="1"/>
          <p:nvPr>
            <p:ph type="title"/>
          </p:nvPr>
        </p:nvSpPr>
        <p:spPr>
          <a:xfrm>
            <a:off x="713225" y="585216"/>
            <a:ext cx="7717500" cy="2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 Sans"/>
                <a:ea typeface="Nunito Sans"/>
                <a:cs typeface="Nunito Sans"/>
                <a:sym typeface="Nunito Sans"/>
              </a:rPr>
              <a:t>Model Evaluation</a:t>
            </a:r>
            <a:endParaRPr b="1"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061" name="Google Shape;20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914925"/>
            <a:ext cx="3327500" cy="28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2" name="Google Shape;206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750" y="1885400"/>
            <a:ext cx="3282000" cy="28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3" name="Google Shape;2063;p41"/>
          <p:cNvSpPr txBox="1"/>
          <p:nvPr/>
        </p:nvSpPr>
        <p:spPr>
          <a:xfrm>
            <a:off x="735975" y="1412850"/>
            <a:ext cx="32820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 Forest Model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4" name="Google Shape;2064;p41"/>
          <p:cNvSpPr txBox="1"/>
          <p:nvPr/>
        </p:nvSpPr>
        <p:spPr>
          <a:xfrm>
            <a:off x="5331750" y="1412850"/>
            <a:ext cx="32820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Gradient Boost Model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ystem Administrator Appreciation Day by Slidesgo">
  <a:themeElements>
    <a:clrScheme name="Simple Light">
      <a:dk1>
        <a:srgbClr val="050A12"/>
      </a:dk1>
      <a:lt1>
        <a:srgbClr val="FFFFFF"/>
      </a:lt1>
      <a:dk2>
        <a:srgbClr val="1F3D52"/>
      </a:dk2>
      <a:lt2>
        <a:srgbClr val="2F536D"/>
      </a:lt2>
      <a:accent1>
        <a:srgbClr val="142836"/>
      </a:accent1>
      <a:accent2>
        <a:srgbClr val="0C1A23"/>
      </a:accent2>
      <a:accent3>
        <a:srgbClr val="142836"/>
      </a:accent3>
      <a:accent4>
        <a:srgbClr val="5F8195"/>
      </a:accent4>
      <a:accent5>
        <a:srgbClr val="08151E"/>
      </a:accent5>
      <a:accent6>
        <a:srgbClr val="9FC3D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