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fa166e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fa166e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fa166e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fa166e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fa166e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fa166e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Complexity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Kishan Talamarla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0 Complexity Chart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8999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25" y="152400"/>
            <a:ext cx="81459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25" y="450563"/>
            <a:ext cx="56292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