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ниил Сейтер" initials="ДС" lastIdx="1" clrIdx="0">
    <p:extLst>
      <p:ext uri="{19B8F6BF-5375-455C-9EA6-DF929625EA0E}">
        <p15:presenceInfo xmlns:p15="http://schemas.microsoft.com/office/powerpoint/2012/main" userId="d0237a7f3cbd1a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A1C"/>
    <a:srgbClr val="1A1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195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иил Сейтер" userId="d0237a7f3cbd1a5a" providerId="LiveId" clId="{F7C593E0-CDA7-409F-86B4-C1F77806482E}"/>
    <pc:docChg chg="undo redo custSel addSld delSld modSld">
      <pc:chgData name="Даниил Сейтер" userId="d0237a7f3cbd1a5a" providerId="LiveId" clId="{F7C593E0-CDA7-409F-86B4-C1F77806482E}" dt="2022-11-20T21:26:33.085" v="198" actId="1440"/>
      <pc:docMkLst>
        <pc:docMk/>
      </pc:docMkLst>
      <pc:sldChg chg="addSp modSp mod">
        <pc:chgData name="Даниил Сейтер" userId="d0237a7f3cbd1a5a" providerId="LiveId" clId="{F7C593E0-CDA7-409F-86B4-C1F77806482E}" dt="2022-11-20T21:18:57.994" v="186" actId="14838"/>
        <pc:sldMkLst>
          <pc:docMk/>
          <pc:sldMk cId="2268548456" sldId="257"/>
        </pc:sldMkLst>
        <pc:spChg chg="mod">
          <ac:chgData name="Даниил Сейтер" userId="d0237a7f3cbd1a5a" providerId="LiveId" clId="{F7C593E0-CDA7-409F-86B4-C1F77806482E}" dt="2022-11-20T21:18:57.994" v="186" actId="14838"/>
          <ac:spMkLst>
            <pc:docMk/>
            <pc:sldMk cId="2268548456" sldId="257"/>
            <ac:spMk id="2" creationId="{690942B5-70FA-40F4-ADB9-FF90085D1ABC}"/>
          </ac:spMkLst>
        </pc:spChg>
        <pc:picChg chg="add mod">
          <ac:chgData name="Даниил Сейтер" userId="d0237a7f3cbd1a5a" providerId="LiveId" clId="{F7C593E0-CDA7-409F-86B4-C1F77806482E}" dt="2022-11-20T21:18:18.377" v="181" actId="1076"/>
          <ac:picMkLst>
            <pc:docMk/>
            <pc:sldMk cId="2268548456" sldId="257"/>
            <ac:picMk id="5122" creationId="{BF5FDCF9-445A-4516-84B0-B87E0CD7AC57}"/>
          </ac:picMkLst>
        </pc:picChg>
      </pc:sldChg>
      <pc:sldChg chg="addSp delSp modSp mod">
        <pc:chgData name="Даниил Сейтер" userId="d0237a7f3cbd1a5a" providerId="LiveId" clId="{F7C593E0-CDA7-409F-86B4-C1F77806482E}" dt="2022-11-20T21:26:33.085" v="198" actId="1440"/>
        <pc:sldMkLst>
          <pc:docMk/>
          <pc:sldMk cId="560311463" sldId="258"/>
        </pc:sldMkLst>
        <pc:picChg chg="add del mod">
          <ac:chgData name="Даниил Сейтер" userId="d0237a7f3cbd1a5a" providerId="LiveId" clId="{F7C593E0-CDA7-409F-86B4-C1F77806482E}" dt="2022-11-20T21:26:25.478" v="194" actId="478"/>
          <ac:picMkLst>
            <pc:docMk/>
            <pc:sldMk cId="560311463" sldId="258"/>
            <ac:picMk id="9" creationId="{15F882C0-1965-4223-A80D-D9C6AFEBDFFB}"/>
          </ac:picMkLst>
        </pc:picChg>
        <pc:picChg chg="add mod">
          <ac:chgData name="Даниил Сейтер" userId="d0237a7f3cbd1a5a" providerId="LiveId" clId="{F7C593E0-CDA7-409F-86B4-C1F77806482E}" dt="2022-11-20T21:26:33.085" v="198" actId="1440"/>
          <ac:picMkLst>
            <pc:docMk/>
            <pc:sldMk cId="560311463" sldId="258"/>
            <ac:picMk id="6146" creationId="{D3D051D7-6261-4EFD-831D-C8DBCA03DE9E}"/>
          </ac:picMkLst>
        </pc:picChg>
      </pc:sldChg>
      <pc:sldChg chg="addSp delSp modSp add mod addCm delCm">
        <pc:chgData name="Даниил Сейтер" userId="d0237a7f3cbd1a5a" providerId="LiveId" clId="{F7C593E0-CDA7-409F-86B4-C1F77806482E}" dt="2022-11-20T21:01:03.760" v="101" actId="20577"/>
        <pc:sldMkLst>
          <pc:docMk/>
          <pc:sldMk cId="1220778323" sldId="259"/>
        </pc:sldMkLst>
        <pc:spChg chg="mod">
          <ac:chgData name="Даниил Сейтер" userId="d0237a7f3cbd1a5a" providerId="LiveId" clId="{F7C593E0-CDA7-409F-86B4-C1F77806482E}" dt="2022-11-20T21:01:03.760" v="101" actId="20577"/>
          <ac:spMkLst>
            <pc:docMk/>
            <pc:sldMk cId="1220778323" sldId="259"/>
            <ac:spMk id="2" creationId="{C71976DC-9D64-4556-810E-1F905D862510}"/>
          </ac:spMkLst>
        </pc:spChg>
        <pc:spChg chg="del mod">
          <ac:chgData name="Даниил Сейтер" userId="d0237a7f3cbd1a5a" providerId="LiveId" clId="{F7C593E0-CDA7-409F-86B4-C1F77806482E}" dt="2022-11-20T20:37:10.115" v="11" actId="478"/>
          <ac:spMkLst>
            <pc:docMk/>
            <pc:sldMk cId="1220778323" sldId="259"/>
            <ac:spMk id="3" creationId="{E6BE535B-EE0E-4153-8539-2727CE97673B}"/>
          </ac:spMkLst>
        </pc:spChg>
        <pc:spChg chg="del">
          <ac:chgData name="Даниил Сейтер" userId="d0237a7f3cbd1a5a" providerId="LiveId" clId="{F7C593E0-CDA7-409F-86B4-C1F77806482E}" dt="2022-11-20T20:37:13.611" v="12" actId="478"/>
          <ac:spMkLst>
            <pc:docMk/>
            <pc:sldMk cId="1220778323" sldId="259"/>
            <ac:spMk id="6" creationId="{0DD3BF8F-442B-418F-B288-D511E95CCAEC}"/>
          </ac:spMkLst>
        </pc:spChg>
        <pc:spChg chg="del">
          <ac:chgData name="Даниил Сейтер" userId="d0237a7f3cbd1a5a" providerId="LiveId" clId="{F7C593E0-CDA7-409F-86B4-C1F77806482E}" dt="2022-11-20T20:37:13.611" v="12" actId="478"/>
          <ac:spMkLst>
            <pc:docMk/>
            <pc:sldMk cId="1220778323" sldId="259"/>
            <ac:spMk id="7" creationId="{C96F6D4F-E834-4DE5-B57D-61DFF28508A7}"/>
          </ac:spMkLst>
        </pc:spChg>
        <pc:spChg chg="add del mod">
          <ac:chgData name="Даниил Сейтер" userId="d0237a7f3cbd1a5a" providerId="LiveId" clId="{F7C593E0-CDA7-409F-86B4-C1F77806482E}" dt="2022-11-20T20:37:16.451" v="13" actId="478"/>
          <ac:spMkLst>
            <pc:docMk/>
            <pc:sldMk cId="1220778323" sldId="259"/>
            <ac:spMk id="8" creationId="{024032D0-E943-4407-A93C-16ADBCCAA073}"/>
          </ac:spMkLst>
        </pc:spChg>
        <pc:spChg chg="add mod">
          <ac:chgData name="Даниил Сейтер" userId="d0237a7f3cbd1a5a" providerId="LiveId" clId="{F7C593E0-CDA7-409F-86B4-C1F77806482E}" dt="2022-11-20T20:44:13.318" v="51" actId="207"/>
          <ac:spMkLst>
            <pc:docMk/>
            <pc:sldMk cId="1220778323" sldId="259"/>
            <ac:spMk id="10" creationId="{BA2E115B-E40D-438F-A062-F9F4EF9ABFAA}"/>
          </ac:spMkLst>
        </pc:spChg>
        <pc:picChg chg="del">
          <ac:chgData name="Даниил Сейтер" userId="d0237a7f3cbd1a5a" providerId="LiveId" clId="{F7C593E0-CDA7-409F-86B4-C1F77806482E}" dt="2022-11-20T20:37:17.043" v="14" actId="478"/>
          <ac:picMkLst>
            <pc:docMk/>
            <pc:sldMk cId="1220778323" sldId="259"/>
            <ac:picMk id="5" creationId="{42862C9A-33BC-4CD4-ADB7-EC6BCCE749FA}"/>
          </ac:picMkLst>
        </pc:picChg>
        <pc:picChg chg="add del">
          <ac:chgData name="Даниил Сейтер" userId="d0237a7f3cbd1a5a" providerId="LiveId" clId="{F7C593E0-CDA7-409F-86B4-C1F77806482E}" dt="2022-11-20T20:39:04.645" v="25"/>
          <ac:picMkLst>
            <pc:docMk/>
            <pc:sldMk cId="1220778323" sldId="259"/>
            <ac:picMk id="9" creationId="{D1CCC6E0-E53E-45FC-9724-924495C1267C}"/>
          </ac:picMkLst>
        </pc:picChg>
        <pc:picChg chg="add del mod">
          <ac:chgData name="Даниил Сейтер" userId="d0237a7f3cbd1a5a" providerId="LiveId" clId="{F7C593E0-CDA7-409F-86B4-C1F77806482E}" dt="2022-11-20T20:38:58.771" v="22" actId="478"/>
          <ac:picMkLst>
            <pc:docMk/>
            <pc:sldMk cId="1220778323" sldId="259"/>
            <ac:picMk id="2050" creationId="{B41E418B-28B2-4AF3-A427-67BBBE1657A5}"/>
          </ac:picMkLst>
        </pc:picChg>
        <pc:picChg chg="add mod">
          <ac:chgData name="Даниил Сейтер" userId="d0237a7f3cbd1a5a" providerId="LiveId" clId="{F7C593E0-CDA7-409F-86B4-C1F77806482E}" dt="2022-11-20T20:39:00.264" v="23" actId="1076"/>
          <ac:picMkLst>
            <pc:docMk/>
            <pc:sldMk cId="1220778323" sldId="259"/>
            <ac:picMk id="2052" creationId="{F9AC8DC6-39F0-47AD-B77C-EA221831B86B}"/>
          </ac:picMkLst>
        </pc:picChg>
        <pc:picChg chg="add mod">
          <ac:chgData name="Даниил Сейтер" userId="d0237a7f3cbd1a5a" providerId="LiveId" clId="{F7C593E0-CDA7-409F-86B4-C1F77806482E}" dt="2022-11-20T20:41:51.822" v="48" actId="732"/>
          <ac:picMkLst>
            <pc:docMk/>
            <pc:sldMk cId="1220778323" sldId="259"/>
            <ac:picMk id="2054" creationId="{B74071F5-596C-48E9-A155-4C3D3C6FB5A4}"/>
          </ac:picMkLst>
        </pc:picChg>
      </pc:sldChg>
      <pc:sldChg chg="modSp new del mod">
        <pc:chgData name="Даниил Сейтер" userId="d0237a7f3cbd1a5a" providerId="LiveId" clId="{F7C593E0-CDA7-409F-86B4-C1F77806482E}" dt="2022-11-20T20:36:48.345" v="3" actId="47"/>
        <pc:sldMkLst>
          <pc:docMk/>
          <pc:sldMk cId="1410173544" sldId="259"/>
        </pc:sldMkLst>
        <pc:spChg chg="mod">
          <ac:chgData name="Даниил Сейтер" userId="d0237a7f3cbd1a5a" providerId="LiveId" clId="{F7C593E0-CDA7-409F-86B4-C1F77806482E}" dt="2022-11-20T20:36:45.575" v="2"/>
          <ac:spMkLst>
            <pc:docMk/>
            <pc:sldMk cId="1410173544" sldId="259"/>
            <ac:spMk id="2" creationId="{E5A76CCC-BAE4-4C4F-8B80-4943027E5617}"/>
          </ac:spMkLst>
        </pc:spChg>
      </pc:sldChg>
      <pc:sldChg chg="addSp delSp modSp new mod">
        <pc:chgData name="Даниил Сейтер" userId="d0237a7f3cbd1a5a" providerId="LiveId" clId="{F7C593E0-CDA7-409F-86B4-C1F77806482E}" dt="2022-11-20T21:11:12.346" v="175" actId="1076"/>
        <pc:sldMkLst>
          <pc:docMk/>
          <pc:sldMk cId="2333729367" sldId="260"/>
        </pc:sldMkLst>
        <pc:spChg chg="mod">
          <ac:chgData name="Даниил Сейтер" userId="d0237a7f3cbd1a5a" providerId="LiveId" clId="{F7C593E0-CDA7-409F-86B4-C1F77806482E}" dt="2022-11-20T21:01:28.685" v="110" actId="122"/>
          <ac:spMkLst>
            <pc:docMk/>
            <pc:sldMk cId="2333729367" sldId="260"/>
            <ac:spMk id="2" creationId="{216D1F3C-9A72-41CC-8DB5-B411218D7C98}"/>
          </ac:spMkLst>
        </pc:spChg>
        <pc:spChg chg="del">
          <ac:chgData name="Даниил Сейтер" userId="d0237a7f3cbd1a5a" providerId="LiveId" clId="{F7C593E0-CDA7-409F-86B4-C1F77806482E}" dt="2022-11-20T20:52:49.193" v="53" actId="478"/>
          <ac:spMkLst>
            <pc:docMk/>
            <pc:sldMk cId="2333729367" sldId="260"/>
            <ac:spMk id="3" creationId="{98E56B5F-DC38-4C45-A30A-38B049C22097}"/>
          </ac:spMkLst>
        </pc:spChg>
        <pc:spChg chg="add mod">
          <ac:chgData name="Даниил Сейтер" userId="d0237a7f3cbd1a5a" providerId="LiveId" clId="{F7C593E0-CDA7-409F-86B4-C1F77806482E}" dt="2022-11-20T20:56:26.010" v="86" actId="1582"/>
          <ac:spMkLst>
            <pc:docMk/>
            <pc:sldMk cId="2333729367" sldId="260"/>
            <ac:spMk id="8" creationId="{0E276612-3BA9-4EC7-9D0B-E501E163F5D7}"/>
          </ac:spMkLst>
        </pc:spChg>
        <pc:picChg chg="add mod ord">
          <ac:chgData name="Даниил Сейтер" userId="d0237a7f3cbd1a5a" providerId="LiveId" clId="{F7C593E0-CDA7-409F-86B4-C1F77806482E}" dt="2022-11-20T20:55:58.660" v="81" actId="1076"/>
          <ac:picMkLst>
            <pc:docMk/>
            <pc:sldMk cId="2333729367" sldId="260"/>
            <ac:picMk id="5" creationId="{02DEB857-4BCA-40E3-B9E9-81F2B35744CD}"/>
          </ac:picMkLst>
        </pc:picChg>
        <pc:picChg chg="add mod">
          <ac:chgData name="Даниил Сейтер" userId="d0237a7f3cbd1a5a" providerId="LiveId" clId="{F7C593E0-CDA7-409F-86B4-C1F77806482E}" dt="2022-11-20T21:11:12.346" v="175" actId="1076"/>
          <ac:picMkLst>
            <pc:docMk/>
            <pc:sldMk cId="2333729367" sldId="260"/>
            <ac:picMk id="3074" creationId="{1A7350C6-5C22-4BA0-8BA9-593ADFF09D9D}"/>
          </ac:picMkLst>
        </pc:picChg>
        <pc:cxnChg chg="add del">
          <ac:chgData name="Даниил Сейтер" userId="d0237a7f3cbd1a5a" providerId="LiveId" clId="{F7C593E0-CDA7-409F-86B4-C1F77806482E}" dt="2022-11-20T20:53:30.747" v="57" actId="11529"/>
          <ac:cxnSpMkLst>
            <pc:docMk/>
            <pc:sldMk cId="2333729367" sldId="260"/>
            <ac:cxnSpMk id="7" creationId="{025972BB-6021-4EE0-A4E1-EF24385067C7}"/>
          </ac:cxnSpMkLst>
        </pc:cxnChg>
      </pc:sldChg>
      <pc:sldChg chg="addSp delSp modSp new mod">
        <pc:chgData name="Даниил Сейтер" userId="d0237a7f3cbd1a5a" providerId="LiveId" clId="{F7C593E0-CDA7-409F-86B4-C1F77806482E}" dt="2022-11-20T21:10:40.409" v="171" actId="1076"/>
        <pc:sldMkLst>
          <pc:docMk/>
          <pc:sldMk cId="1126760155" sldId="261"/>
        </pc:sldMkLst>
        <pc:spChg chg="mod">
          <ac:chgData name="Даниил Сейтер" userId="d0237a7f3cbd1a5a" providerId="LiveId" clId="{F7C593E0-CDA7-409F-86B4-C1F77806482E}" dt="2022-11-20T21:10:40.409" v="171" actId="1076"/>
          <ac:spMkLst>
            <pc:docMk/>
            <pc:sldMk cId="1126760155" sldId="261"/>
            <ac:spMk id="2" creationId="{4C0D4243-CF46-4A8F-94B9-4760D11B4249}"/>
          </ac:spMkLst>
        </pc:spChg>
        <pc:spChg chg="del">
          <ac:chgData name="Даниил Сейтер" userId="d0237a7f3cbd1a5a" providerId="LiveId" clId="{F7C593E0-CDA7-409F-86B4-C1F77806482E}" dt="2022-11-20T21:04:59.072" v="121" actId="478"/>
          <ac:spMkLst>
            <pc:docMk/>
            <pc:sldMk cId="1126760155" sldId="261"/>
            <ac:spMk id="3" creationId="{46F7E44A-8886-4434-93C4-0F72F607765E}"/>
          </ac:spMkLst>
        </pc:spChg>
        <pc:spChg chg="add del">
          <ac:chgData name="Даниил Сейтер" userId="d0237a7f3cbd1a5a" providerId="LiveId" clId="{F7C593E0-CDA7-409F-86B4-C1F77806482E}" dt="2022-11-20T21:05:01.261" v="123" actId="22"/>
          <ac:spMkLst>
            <pc:docMk/>
            <pc:sldMk cId="1126760155" sldId="261"/>
            <ac:spMk id="5" creationId="{DAC054E8-E892-49F5-82F7-963237E4EEE2}"/>
          </ac:spMkLst>
        </pc:spChg>
        <pc:spChg chg="add del">
          <ac:chgData name="Даниил Сейтер" userId="d0237a7f3cbd1a5a" providerId="LiveId" clId="{F7C593E0-CDA7-409F-86B4-C1F77806482E}" dt="2022-11-20T21:06:13.464" v="131" actId="478"/>
          <ac:spMkLst>
            <pc:docMk/>
            <pc:sldMk cId="1126760155" sldId="261"/>
            <ac:spMk id="8" creationId="{6705281F-72E1-43B3-B67D-E8878B269847}"/>
          </ac:spMkLst>
        </pc:spChg>
        <pc:spChg chg="add del mod">
          <ac:chgData name="Даниил Сейтер" userId="d0237a7f3cbd1a5a" providerId="LiveId" clId="{F7C593E0-CDA7-409F-86B4-C1F77806482E}" dt="2022-11-20T21:06:13.464" v="131" actId="478"/>
          <ac:spMkLst>
            <pc:docMk/>
            <pc:sldMk cId="1126760155" sldId="261"/>
            <ac:spMk id="9" creationId="{210711DE-F76B-4DCA-B888-472D2E46BC15}"/>
          </ac:spMkLst>
        </pc:spChg>
        <pc:picChg chg="add mod">
          <ac:chgData name="Даниил Сейтер" userId="d0237a7f3cbd1a5a" providerId="LiveId" clId="{F7C593E0-CDA7-409F-86B4-C1F77806482E}" dt="2022-11-20T21:08:29.276" v="158" actId="1076"/>
          <ac:picMkLst>
            <pc:docMk/>
            <pc:sldMk cId="1126760155" sldId="261"/>
            <ac:picMk id="7" creationId="{8AC9B8DF-F093-48CB-9BF3-2AEA21E17128}"/>
          </ac:picMkLst>
        </pc:picChg>
        <pc:picChg chg="add mod">
          <ac:chgData name="Даниил Сейтер" userId="d0237a7f3cbd1a5a" providerId="LiveId" clId="{F7C593E0-CDA7-409F-86B4-C1F77806482E}" dt="2022-11-20T21:08:31.380" v="159" actId="1076"/>
          <ac:picMkLst>
            <pc:docMk/>
            <pc:sldMk cId="1126760155" sldId="261"/>
            <ac:picMk id="11" creationId="{FD700EBE-74EE-4832-8B38-F9DB8F726516}"/>
          </ac:picMkLst>
        </pc:picChg>
        <pc:picChg chg="add del">
          <ac:chgData name="Даниил Сейтер" userId="d0237a7f3cbd1a5a" providerId="LiveId" clId="{F7C593E0-CDA7-409F-86B4-C1F77806482E}" dt="2022-11-20T21:07:12.096" v="139" actId="22"/>
          <ac:picMkLst>
            <pc:docMk/>
            <pc:sldMk cId="1126760155" sldId="261"/>
            <ac:picMk id="13" creationId="{F6346F3A-97BB-49B9-8974-8A5C33AB6A03}"/>
          </ac:picMkLst>
        </pc:picChg>
        <pc:picChg chg="add mod modCrop">
          <ac:chgData name="Даниил Сейтер" userId="d0237a7f3cbd1a5a" providerId="LiveId" clId="{F7C593E0-CDA7-409F-86B4-C1F77806482E}" dt="2022-11-20T21:08:20.241" v="153" actId="1076"/>
          <ac:picMkLst>
            <pc:docMk/>
            <pc:sldMk cId="1126760155" sldId="261"/>
            <ac:picMk id="15" creationId="{96DC31EB-7552-40A9-A420-735EBDCF5083}"/>
          </ac:picMkLst>
        </pc:picChg>
        <pc:picChg chg="add del mod">
          <ac:chgData name="Даниил Сейтер" userId="d0237a7f3cbd1a5a" providerId="LiveId" clId="{F7C593E0-CDA7-409F-86B4-C1F77806482E}" dt="2022-11-20T21:06:58.519" v="137" actId="478"/>
          <ac:picMkLst>
            <pc:docMk/>
            <pc:sldMk cId="1126760155" sldId="261"/>
            <ac:picMk id="4102" creationId="{5326CE89-E567-4779-9C1A-FD9FDB4C47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6C89B-F5F4-4F59-83A9-CA89E19F4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5D39E0-61EE-4604-A3B8-C4237BFC9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C5A02C-2D89-4D86-97EF-BBD86B54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4DB3-DB53-461D-AC09-79AA908C479D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E52BA6-F02F-4247-8F6E-71039FCF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96A5E2-CB3F-439F-A12B-1C1E85B8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BC17-4CEA-43F2-9754-71D45A459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56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12EA5-9755-4937-8734-81B90CC6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6A6F00-C11D-4FD3-BEAA-1717CE8F4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49A684-E732-4A6A-8886-500657AF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4DB3-DB53-461D-AC09-79AA908C479D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5C59D2-E5E3-47B4-AED7-D0E83DFF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F3A47C-6519-4E5A-9B35-C8A82BD8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BC17-4CEA-43F2-9754-71D45A459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99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5DBCC45-59B6-4A7F-AD22-D627B7632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58DF64-E0BC-4A18-B022-E5311392F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3B5E3F-2BED-4F7F-8CE9-B9890AB9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4DB3-DB53-461D-AC09-79AA908C479D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89D607-F921-4FB8-B82A-3630F873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7FD72C-FFC4-401D-AF47-79FCADFE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BC17-4CEA-43F2-9754-71D45A459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0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043DD-A15B-4D87-9C2F-49790D88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280A4-E91A-4F63-9ADD-9B422E2CA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221991-DD8B-438C-97B6-337DE472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4DB3-DB53-461D-AC09-79AA908C479D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2ED3E-DBBA-4392-A6A1-179C3901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C969FA-4FF8-4813-B3AF-4C3F12A4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BC17-4CEA-43F2-9754-71D45A459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92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E3A48-9B41-4C79-ADA4-2B082873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8B6C15-3553-440E-A9BA-AE3995362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3EB17-7597-4D7B-963C-AE339B3C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4DB3-DB53-461D-AC09-79AA908C479D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6B32CD-6DCC-46BD-BA4D-10D54A05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AF37C0-3E94-4D8E-BC11-EB35236C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BC17-4CEA-43F2-9754-71D45A459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58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3AED2-EE09-4A94-ACFD-0FF845DF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3EC73C-8BC4-4819-BEE5-C52B14041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58FF74-7C45-493C-98A0-7C4AE3123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3FBF7C-D7B3-459F-B342-B224097F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4DB3-DB53-461D-AC09-79AA908C479D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CE46D6-10BA-4098-BD3F-3A6770FC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F1ED45-53DA-4E2F-843A-02073348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BC17-4CEA-43F2-9754-71D45A459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19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18AA2-3794-4995-8889-24674EEA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C78D56-8003-4EB0-858A-4667D00EC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0C50F7-A9B8-4F63-89E3-BB86C1E0B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EA1DD1-E78F-4EF0-BAB2-FCE1EC379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EB5C35-14B5-4418-AE43-01DBFCA41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41D806-2025-4BD3-A179-1D3886C1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4DB3-DB53-461D-AC09-79AA908C479D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382E87-9CE2-4EA3-A4D6-04780526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B0EB78-E0D5-4CF9-9248-417B71F7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BC17-4CEA-43F2-9754-71D45A459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31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0BA57-49A3-449D-A8AC-85451C8E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F626BA-4EC5-443F-9751-C6C4D630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4DB3-DB53-461D-AC09-79AA908C479D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F98556-6468-4054-9BC9-C8575C0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62B544-750D-4FB9-9822-6885AF0F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BC17-4CEA-43F2-9754-71D45A459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0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D28368-1122-4153-B745-BBAD9709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4DB3-DB53-461D-AC09-79AA908C479D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135FE9-EC2A-40DF-A550-70CDE707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D1C9A1-0D60-434E-81F0-67FBA483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BC17-4CEA-43F2-9754-71D45A459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2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59FC7-5655-47EB-B2A3-76F41F97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348D82-0660-4AE5-914F-7A21A304A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463C4E-5955-4445-91A7-929DC9E69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63B225-6FC3-4F2C-A79D-9ED7CE0F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4DB3-DB53-461D-AC09-79AA908C479D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28BFF2-A7B2-45FE-AC5F-AFDD961E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1AE1C9-5B91-4C05-9782-EC867A0F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BC17-4CEA-43F2-9754-71D45A459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66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4A79B-F8C6-44D8-B67A-54882EE7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EE775B-4509-4178-8729-DF7E667E0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F9FD02-FC58-461F-B147-5C66E4C38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29AAD5-04E7-4E0B-AA01-02BCB053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4DB3-DB53-461D-AC09-79AA908C479D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486EAD-9D9F-4F49-9C26-0928A575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64A753-BA61-4BE1-9710-9AF4B54B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BC17-4CEA-43F2-9754-71D45A459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64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00AC8-4163-4AFE-8D3C-E9943495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CDBFF7-4BB7-4A5E-8A1A-090258642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5B5CDB-C90C-4519-95D9-A992534E3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4DB3-DB53-461D-AC09-79AA908C479D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47BF6E-C04E-40AD-A5C6-74403A0D8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8F915B-56E9-4665-BB7F-BF2CEE2AF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9BC17-4CEA-43F2-9754-71D45A459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84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25C8F-E0B1-4793-BED0-0333EE977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400" y="-795337"/>
            <a:ext cx="62992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Imagination and its types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E67B7-D751-4760-9D77-9EE90C9D5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667000" y="6269038"/>
            <a:ext cx="9144000" cy="1655762"/>
          </a:xfrm>
        </p:spPr>
        <p:txBody>
          <a:bodyPr/>
          <a:lstStyle/>
          <a:p>
            <a:r>
              <a:rPr lang="en-US" dirty="0"/>
              <a:t>Made by: Danila </a:t>
            </a:r>
            <a:r>
              <a:rPr lang="en-US" dirty="0" err="1"/>
              <a:t>Seluyanov</a:t>
            </a:r>
            <a:endParaRPr lang="ru-RU" dirty="0"/>
          </a:p>
        </p:txBody>
      </p:sp>
      <p:pic>
        <p:nvPicPr>
          <p:cNvPr id="1030" name="Picture 6" descr="Создать мем &quot;Воображение (Спанч Боб) (мем воображение спанч боб, spongebob, губка  боб воображение)&quot; - Картинки - Meme-arsenal.com">
            <a:extLst>
              <a:ext uri="{FF2B5EF4-FFF2-40B4-BE49-F238E27FC236}">
                <a16:creationId xmlns:a16="http://schemas.microsoft.com/office/drawing/2014/main" id="{85795A3B-8886-440E-8F40-27364C0BA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857375"/>
            <a:ext cx="7429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61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976DC-9D64-4556-810E-1F905D86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65125"/>
            <a:ext cx="12191999" cy="1325563"/>
          </a:xfrm>
        </p:spPr>
        <p:txBody>
          <a:bodyPr/>
          <a:lstStyle/>
          <a:p>
            <a:pPr algn="ctr"/>
            <a:r>
              <a:rPr lang="en-US" dirty="0"/>
              <a:t>What is an imagination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BE535B-EE0E-4153-8539-2727CE97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4504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Making a cool presentation for English class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862C9A-33BC-4CD4-ADB7-EC6BCCE74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204" y="2336800"/>
            <a:ext cx="3074662" cy="3315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D3BF8F-442B-418F-B288-D511E95CCAEC}"/>
              </a:ext>
            </a:extLst>
          </p:cNvPr>
          <p:cNvSpPr txBox="1"/>
          <p:nvPr/>
        </p:nvSpPr>
        <p:spPr>
          <a:xfrm>
            <a:off x="9074080" y="5840621"/>
            <a:ext cx="1450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Reality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F6D4F-E834-4DE5-B57D-61DFF28508A7}"/>
              </a:ext>
            </a:extLst>
          </p:cNvPr>
          <p:cNvSpPr txBox="1"/>
          <p:nvPr/>
        </p:nvSpPr>
        <p:spPr>
          <a:xfrm>
            <a:off x="1219566" y="5563621"/>
            <a:ext cx="2663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Imagination</a:t>
            </a:r>
          </a:p>
          <a:p>
            <a:pPr algn="ctr"/>
            <a:r>
              <a:rPr lang="en-US" sz="3600" dirty="0"/>
              <a:t>(expectation)</a:t>
            </a:r>
            <a:endParaRPr lang="ru-RU" sz="3600" dirty="0"/>
          </a:p>
        </p:txBody>
      </p:sp>
      <p:pic>
        <p:nvPicPr>
          <p:cNvPr id="6146" name="Picture 2" descr="ЛЕГЧАЙШАЯ ДЛЯ ВЕЛИЧАЙШЕГО | ТОП МОМЕНТЫ ШУТЕРОВ - YouTube">
            <a:extLst>
              <a:ext uri="{FF2B5EF4-FFF2-40B4-BE49-F238E27FC236}">
                <a16:creationId xmlns:a16="http://schemas.microsoft.com/office/drawing/2014/main" id="{D3D051D7-6261-4EFD-831D-C8DBCA03D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547170"/>
            <a:ext cx="5207000" cy="2928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31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976DC-9D64-4556-810E-1F905D86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65125"/>
            <a:ext cx="12191999" cy="1325563"/>
          </a:xfrm>
        </p:spPr>
        <p:txBody>
          <a:bodyPr/>
          <a:lstStyle/>
          <a:p>
            <a:pPr algn="ctr"/>
            <a:r>
              <a:rPr lang="en-US" dirty="0"/>
              <a:t>Representation of actual images</a:t>
            </a:r>
            <a:endParaRPr lang="ru-R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9AC8DC6-39F0-47AD-B77C-EA221831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31" y="2993842"/>
            <a:ext cx="3854867" cy="349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узырек для мыслей: облако 9">
            <a:extLst>
              <a:ext uri="{FF2B5EF4-FFF2-40B4-BE49-F238E27FC236}">
                <a16:creationId xmlns:a16="http://schemas.microsoft.com/office/drawing/2014/main" id="{BA2E115B-E40D-438F-A062-F9F4EF9ABFAA}"/>
              </a:ext>
            </a:extLst>
          </p:cNvPr>
          <p:cNvSpPr/>
          <p:nvPr/>
        </p:nvSpPr>
        <p:spPr>
          <a:xfrm>
            <a:off x="6095998" y="1690688"/>
            <a:ext cx="4206240" cy="2492692"/>
          </a:xfrm>
          <a:prstGeom prst="cloudCallout">
            <a:avLst>
              <a:gd name="adj1" fmla="val -60084"/>
              <a:gd name="adj2" fmla="val 35497"/>
            </a:avLst>
          </a:prstGeom>
          <a:solidFill>
            <a:srgbClr val="161A1C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74071F5-596C-48E9-A155-4C3D3C6FB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850" y="2191455"/>
            <a:ext cx="1709475" cy="140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77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D1F3C-9A72-41CC-8DB5-B411218D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Regulation of emotional states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7350C6-5C22-4BA0-8BA9-593ADFF09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6" r="1133"/>
          <a:stretch/>
        </p:blipFill>
        <p:spPr bwMode="auto">
          <a:xfrm>
            <a:off x="6743699" y="1818156"/>
            <a:ext cx="5448301" cy="503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DEB857-4BCA-40E3-B9E9-81F2B3574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9" y="1996435"/>
            <a:ext cx="5702301" cy="4300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0E276612-3BA9-4EC7-9D0B-E501E163F5D7}"/>
              </a:ext>
            </a:extLst>
          </p:cNvPr>
          <p:cNvSpPr/>
          <p:nvPr/>
        </p:nvSpPr>
        <p:spPr>
          <a:xfrm>
            <a:off x="1574800" y="5702300"/>
            <a:ext cx="1066800" cy="79057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72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D4243-CF46-4A8F-94B9-4760D11B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Formation of an internal action plan</a:t>
            </a:r>
            <a:br>
              <a:rPr lang="ru-RU" dirty="0"/>
            </a:br>
            <a:r>
              <a:rPr lang="en-US" dirty="0"/>
              <a:t>Planning and programming of your activities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C9B8DF-F093-48CB-9BF3-2AEA21E17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340" y="1411322"/>
            <a:ext cx="2693988" cy="50815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D700EBE-74EE-4832-8B38-F9DB8F726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170" y="2297003"/>
            <a:ext cx="4311731" cy="331018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6DC31EB-7552-40A9-A420-735EBDCF50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8" r="14795"/>
          <a:stretch/>
        </p:blipFill>
        <p:spPr>
          <a:xfrm>
            <a:off x="165099" y="2297005"/>
            <a:ext cx="4305301" cy="331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6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бебебе с бабаба | Смешные диснеевские мемы, Мемы, Веселые ...">
            <a:extLst>
              <a:ext uri="{FF2B5EF4-FFF2-40B4-BE49-F238E27FC236}">
                <a16:creationId xmlns:a16="http://schemas.microsoft.com/office/drawing/2014/main" id="{BF5FDCF9-445A-4516-84B0-B87E0CD7A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3945"/>
            <a:ext cx="12192000" cy="758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942B5-70FA-40F4-ADB9-FF90085D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5884" y="1051718"/>
            <a:ext cx="7514167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THX FOR WATCHING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2685484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51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 Imagination and its types</vt:lpstr>
      <vt:lpstr>What is an imagination?</vt:lpstr>
      <vt:lpstr>Representation of actual images</vt:lpstr>
      <vt:lpstr>Regulation of emotional states</vt:lpstr>
      <vt:lpstr>Formation of an internal action plan Planning and programming of your activities </vt:lpstr>
      <vt:lpstr>THX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Imagination and its types</dc:title>
  <dc:creator>Даниил Сейтер</dc:creator>
  <cp:lastModifiedBy>Даниил Сейтер</cp:lastModifiedBy>
  <cp:revision>4</cp:revision>
  <dcterms:created xsi:type="dcterms:W3CDTF">2022-11-20T20:17:10Z</dcterms:created>
  <dcterms:modified xsi:type="dcterms:W3CDTF">2022-11-20T21:26:39Z</dcterms:modified>
</cp:coreProperties>
</file>