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946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234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63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3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7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3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0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4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D10315-10C0-432E-A7B6-A1959F23C32B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2F7685-903A-4E68-B8C2-D6F96035EE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5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2532524"/>
            <a:ext cx="8361229" cy="2098226"/>
          </a:xfrm>
        </p:spPr>
        <p:txBody>
          <a:bodyPr/>
          <a:lstStyle/>
          <a:p>
            <a:r>
              <a:rPr lang="ru-RU" dirty="0" smtClean="0"/>
              <a:t>Я</a:t>
            </a:r>
            <a:br>
              <a:rPr lang="ru-RU" dirty="0" smtClean="0"/>
            </a:br>
            <a:r>
              <a:rPr lang="ru-RU" dirty="0" smtClean="0"/>
              <a:t>Аналитик-презентатор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76259" y="4853095"/>
            <a:ext cx="6831673" cy="1086237"/>
          </a:xfrm>
        </p:spPr>
        <p:txBody>
          <a:bodyPr/>
          <a:lstStyle/>
          <a:p>
            <a:pPr algn="l"/>
            <a:r>
              <a:rPr lang="ru-RU" dirty="0" smtClean="0"/>
              <a:t>Данила Селуянов</a:t>
            </a:r>
          </a:p>
          <a:p>
            <a:pPr algn="l"/>
            <a:r>
              <a:rPr lang="ru-RU" dirty="0" smtClean="0"/>
              <a:t>ИПМКН 932102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34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ФМ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28750"/>
            <a:ext cx="6093069" cy="3581400"/>
          </a:xfrm>
        </p:spPr>
        <p:txBody>
          <a:bodyPr/>
          <a:lstStyle/>
          <a:p>
            <a:r>
              <a:rPr lang="ru-RU" dirty="0"/>
              <a:t>Вам подходит среда, где Вы сможете работать над задачами, в которых надо пробивать, продвигать свою продукцию или проект. При этом Вам необходимо самому участвовать в гуще всех событий, Вам нравиться ситуация форс - мажора, где можно «пробить» развитие своей собственной энергией, харизмой и напором. Если Вы видите цель, и у Вас есть ресурсы, то дело можно считать сделанным. Вам не обязательно иметь четкие рекомендации, как это делать – Вы сами по ходу дела поймете и решите эти небольшие «проблемы» </a:t>
            </a:r>
          </a:p>
        </p:txBody>
      </p:sp>
      <p:pic>
        <p:nvPicPr>
          <p:cNvPr id="1026" name="Picture 2" descr="Форматы мышления в арбитраж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2"/>
          <a:stretch/>
        </p:blipFill>
        <p:spPr bwMode="auto">
          <a:xfrm>
            <a:off x="7585078" y="1560634"/>
            <a:ext cx="4337294" cy="461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0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Недостатки, слабости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5877" y="1678964"/>
            <a:ext cx="4510454" cy="35814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Данный формат очень трудно справляется с однообразной и рутинной работой. Постоянное повторение одних и тех же действий вызывают у данного ФМ стресс и выбивают его из колеи.</a:t>
            </a:r>
            <a:endParaRPr lang="ru-RU" sz="2400" dirty="0"/>
          </a:p>
        </p:txBody>
      </p:sp>
      <p:pic>
        <p:nvPicPr>
          <p:cNvPr id="2050" name="Picture 2" descr="Рутина в работе | Астрология. Подарки. | Яндекс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8964"/>
            <a:ext cx="5154979" cy="4625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Работа, 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ru-RU" dirty="0" smtClean="0"/>
              <a:t>Для Аналитика-Презентатора важно сразу задать вектор развития и способы достижения той или иной задачи. Также важно указать сроки работы. Это все нужно, чтобы аналитическая сущность не отвлекалась на ненужные детали.</a:t>
            </a:r>
          </a:p>
          <a:p>
            <a:r>
              <a:rPr lang="ru-RU" dirty="0" smtClean="0"/>
              <a:t>Также важно чувствовать себя комфортно и не отвлекаться на ненужные конфликты в своем окружении.</a:t>
            </a:r>
            <a:endParaRPr lang="ru-RU" dirty="0"/>
          </a:p>
        </p:txBody>
      </p:sp>
      <p:pic>
        <p:nvPicPr>
          <p:cNvPr id="3076" name="Picture 4" descr="Почему работать дома лучше, чем в офисе - Лайфхаке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88322"/>
            <a:ext cx="9601200" cy="3279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4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Профессии для данного ФМ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4290646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Репортер</a:t>
            </a:r>
          </a:p>
          <a:p>
            <a:pPr marL="0" indent="0">
              <a:buNone/>
            </a:pPr>
            <a:r>
              <a:rPr lang="ru-RU" dirty="0" smtClean="0"/>
              <a:t>Режиссёр</a:t>
            </a:r>
          </a:p>
          <a:p>
            <a:pPr marL="0" indent="0">
              <a:buNone/>
            </a:pPr>
            <a:r>
              <a:rPr lang="ru-RU" dirty="0" smtClean="0"/>
              <a:t>Копирайтер</a:t>
            </a:r>
          </a:p>
          <a:p>
            <a:pPr marL="0" indent="0">
              <a:buNone/>
            </a:pPr>
            <a:r>
              <a:rPr lang="ru-RU" dirty="0" smtClean="0"/>
              <a:t>Организатор мероприятий</a:t>
            </a:r>
          </a:p>
          <a:p>
            <a:pPr marL="0" indent="0">
              <a:buNone/>
            </a:pPr>
            <a:r>
              <a:rPr lang="ru-RU" dirty="0" smtClean="0"/>
              <a:t>Журналист</a:t>
            </a:r>
          </a:p>
          <a:p>
            <a:pPr marL="0" indent="0">
              <a:buNone/>
            </a:pPr>
            <a:r>
              <a:rPr lang="ru-RU" dirty="0" smtClean="0"/>
              <a:t>Актер</a:t>
            </a:r>
          </a:p>
          <a:p>
            <a:pPr marL="0" indent="0">
              <a:buNone/>
            </a:pPr>
            <a:r>
              <a:rPr lang="ru-RU" dirty="0" smtClean="0"/>
              <a:t>Библиотекарь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Репортер картинки, стоковые фото Репортер |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08" y="1784839"/>
            <a:ext cx="3437792" cy="2291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то такой режиссер и почему он – главный на площадк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06" y="1784839"/>
            <a:ext cx="3537194" cy="2291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Профессия журналист :: Как стать журналистом? :: «Умняшка.Ру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08" y="4308230"/>
            <a:ext cx="3443653" cy="2329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Актёр - Проектор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436" y="4308230"/>
            <a:ext cx="3458064" cy="2329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9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формата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9886" y="1810443"/>
            <a:ext cx="7278914" cy="4200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Коко Шанель</a:t>
            </a:r>
          </a:p>
          <a:p>
            <a:pPr marL="0" indent="0">
              <a:buNone/>
            </a:pPr>
            <a:r>
              <a:rPr lang="ru-RU" dirty="0"/>
              <a:t>Ф</a:t>
            </a:r>
            <a:r>
              <a:rPr lang="ru-RU" dirty="0" smtClean="0"/>
              <a:t>ранцузский </a:t>
            </a:r>
            <a:r>
              <a:rPr lang="ru-RU" dirty="0"/>
              <a:t>модельер, основательница дома </a:t>
            </a:r>
            <a:r>
              <a:rPr lang="ru-RU" dirty="0" err="1"/>
              <a:t>Chanel</a:t>
            </a:r>
            <a:r>
              <a:rPr lang="ru-RU" dirty="0"/>
              <a:t>, одна из создательниц и главных </a:t>
            </a:r>
            <a:r>
              <a:rPr lang="ru-RU" dirty="0" err="1"/>
              <a:t>трендсеттеров</a:t>
            </a:r>
            <a:r>
              <a:rPr lang="ru-RU" dirty="0"/>
              <a:t> европейской моды XX </a:t>
            </a:r>
            <a:r>
              <a:rPr lang="ru-RU" dirty="0" smtClean="0"/>
              <a:t>века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i="1" dirty="0"/>
              <a:t>Если вы хотите иметь то, что никогда не имели, вам придется делать то, что никогда не делали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5122" name="Picture 2" descr="https://mindformat.ru/images/report_img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0444"/>
            <a:ext cx="2924629" cy="420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</TotalTime>
  <Words>242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Я Аналитик-презентатор</vt:lpstr>
      <vt:lpstr>Характеристика ФМ</vt:lpstr>
      <vt:lpstr>Недостатки, слабости</vt:lpstr>
      <vt:lpstr>Работа, постановка задач</vt:lpstr>
      <vt:lpstr>Профессии для данного ФМ</vt:lpstr>
      <vt:lpstr>Пример формата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Аналитик-презентатор</dc:title>
  <dc:creator>Даниил Сейтер</dc:creator>
  <cp:lastModifiedBy>Даниил Сейтер</cp:lastModifiedBy>
  <cp:revision>2</cp:revision>
  <dcterms:created xsi:type="dcterms:W3CDTF">2021-10-28T10:45:03Z</dcterms:created>
  <dcterms:modified xsi:type="dcterms:W3CDTF">2021-10-28T11:00:59Z</dcterms:modified>
</cp:coreProperties>
</file>