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662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0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02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855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0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9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8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1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7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A00033-FD8B-4782-9B59-92A39AA28A7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1CE797-331D-4628-9B34-D11C0D771D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6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3422103"/>
            <a:ext cx="8361229" cy="2098226"/>
          </a:xfrm>
        </p:spPr>
        <p:txBody>
          <a:bodyPr/>
          <a:lstStyle/>
          <a:p>
            <a:r>
              <a:rPr lang="ru-RU" dirty="0"/>
              <a:t>Воздействие вредных веществ на организм</a:t>
            </a:r>
            <a:br>
              <a:rPr lang="ru-RU" dirty="0"/>
            </a:br>
            <a:r>
              <a:rPr lang="ru-RU" dirty="0"/>
              <a:t>человека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735931" y="55203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Работу выполнил:</a:t>
            </a:r>
            <a:br>
              <a:rPr lang="ru-RU" dirty="0"/>
            </a:br>
            <a:r>
              <a:rPr lang="ru-RU" dirty="0"/>
              <a:t>студент 1 курса 932102 гр.</a:t>
            </a:r>
            <a:br>
              <a:rPr lang="ru-RU" dirty="0"/>
            </a:br>
            <a:r>
              <a:rPr lang="ru-RU" dirty="0"/>
              <a:t>Селуянов Данила Дмитриевич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68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0406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Введение в тему опасности воздействия вредных веществ на организм человека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001914"/>
            <a:ext cx="4443274" cy="3812959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Актуальность</a:t>
            </a:r>
          </a:p>
          <a:p>
            <a:r>
              <a:rPr lang="ru-RU" sz="3600" dirty="0" smtClean="0"/>
              <a:t>Группы риска</a:t>
            </a:r>
          </a:p>
          <a:p>
            <a:r>
              <a:rPr lang="ru-RU" sz="3600" dirty="0" smtClean="0"/>
              <a:t>Последствия</a:t>
            </a:r>
          </a:p>
          <a:p>
            <a:r>
              <a:rPr lang="ru-RU" sz="3600" dirty="0" smtClean="0"/>
              <a:t>Способы решения</a:t>
            </a:r>
            <a:endParaRPr lang="ru-RU" sz="3600" dirty="0"/>
          </a:p>
        </p:txBody>
      </p:sp>
      <p:pic>
        <p:nvPicPr>
          <p:cNvPr id="1026" name="Picture 2" descr="Глава 6. Химические факторы и методы защиты от их воздейств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53" y="2171700"/>
            <a:ext cx="6026089" cy="3927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6507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Классификация вредных и опасных производственных факторов</a:t>
            </a:r>
            <a:endParaRPr lang="ru-RU" dirty="0"/>
          </a:p>
        </p:txBody>
      </p:sp>
      <p:pic>
        <p:nvPicPr>
          <p:cNvPr id="2050" name="Picture 2" descr="Классификация опасных и вредных производственных факторов - ГОСТы и оценка  условий труда от Safety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2" y="1775533"/>
            <a:ext cx="9754121" cy="4802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12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88651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Критерии установления ПДК вредного вещества</a:t>
            </a:r>
            <a:endParaRPr lang="ru-RU" dirty="0"/>
          </a:p>
        </p:txBody>
      </p:sp>
      <p:pic>
        <p:nvPicPr>
          <p:cNvPr id="3074" name="Picture 2" descr="Р 2.1.10.1920-04 Руководство по оценке риска для здоровья населения при  воздействии химических веществ, загрязняющих окружающую среду / 2 1 10 1920  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7" y="2171700"/>
            <a:ext cx="4679397" cy="4291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Вопрос 2. Нормирование загрязняющих веществ в окружающей сред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39" y="2171700"/>
            <a:ext cx="5990490" cy="4291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90996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Характер воздействия вредных веществ на организм человека</a:t>
            </a:r>
            <a:endParaRPr lang="ru-RU" dirty="0"/>
          </a:p>
        </p:txBody>
      </p:sp>
      <p:pic>
        <p:nvPicPr>
          <p:cNvPr id="4098" name="Picture 2" descr="Статистика профзаболеваний, вызванных вредным воздействием химических  фактор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5" r="56991"/>
          <a:stretch/>
        </p:blipFill>
        <p:spPr bwMode="auto">
          <a:xfrm>
            <a:off x="8411807" y="1908698"/>
            <a:ext cx="3546413" cy="4557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940" y="1908698"/>
            <a:ext cx="7275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Токсические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Раздражающие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Сенсибилизирующие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Канцерогенные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Мутагенные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b="1" dirty="0" smtClean="0"/>
              <a:t>Влияющие на репродуктивную функцию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97021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6507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Зашита от вредных веществ на производстве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124" name="Picture 4" descr="Что относится к средствам индивидуальной защиты (СИЗ)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62" y="1491447"/>
            <a:ext cx="7098476" cy="5184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33038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Вредные вещества в атмосфере населенных пунктов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148" name="Picture 4" descr="В России поставлен рекорд по загрязнению воздуха за 16 лет — РБ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7" y="1718938"/>
            <a:ext cx="5489574" cy="5010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В воздухе Уфы обнаружены вредные вещества - Новости Уфы и Башкири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 bwMode="auto">
          <a:xfrm>
            <a:off x="6618519" y="1718938"/>
            <a:ext cx="5428480" cy="5010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7422" y="1999695"/>
            <a:ext cx="9429564" cy="1485900"/>
          </a:xfrm>
        </p:spPr>
        <p:txBody>
          <a:bodyPr>
            <a:noAutofit/>
          </a:bodyPr>
          <a:lstStyle/>
          <a:p>
            <a:pPr algn="ctr"/>
            <a:r>
              <a:rPr lang="ru-RU" sz="8800" b="1" dirty="0" smtClean="0"/>
              <a:t>Спасибо за внимание</a:t>
            </a:r>
            <a:r>
              <a:rPr lang="ru-RU" sz="8800" dirty="0"/>
              <a:t/>
            </a:r>
            <a:br>
              <a:rPr lang="ru-RU" sz="8800" dirty="0"/>
            </a:b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7136655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36</TotalTime>
  <Words>66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Воздействие вредных веществ на организм человека</vt:lpstr>
      <vt:lpstr>Введение в тему опасности воздействия вредных веществ на организм человека</vt:lpstr>
      <vt:lpstr>Классификация вредных и опасных производственных факторов</vt:lpstr>
      <vt:lpstr>Критерии установления ПДК вредного вещества</vt:lpstr>
      <vt:lpstr>Характер воздействия вредных веществ на организм человека</vt:lpstr>
      <vt:lpstr>Зашита от вредных веществ на производстве </vt:lpstr>
      <vt:lpstr>Вредные вещества в атмосфере населенных пунктов 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Воздействие вредных веществ на организм человека</dc:title>
  <dc:creator>Даниил Сейтер</dc:creator>
  <cp:lastModifiedBy>Даниил Сейтер</cp:lastModifiedBy>
  <cp:revision>4</cp:revision>
  <dcterms:created xsi:type="dcterms:W3CDTF">2022-06-18T21:11:39Z</dcterms:created>
  <dcterms:modified xsi:type="dcterms:W3CDTF">2022-06-18T21:48:22Z</dcterms:modified>
</cp:coreProperties>
</file>