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2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9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7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3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4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01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1BF7-63E9-44FB-B225-3E0EFC7846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032F-BC52-4DC4-88B3-AF405FE36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4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56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Пояснение работы алгоритма генерации перестановок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95359"/>
            <a:ext cx="9144000" cy="1655762"/>
          </a:xfrm>
        </p:spPr>
        <p:txBody>
          <a:bodyPr/>
          <a:lstStyle/>
          <a:p>
            <a:r>
              <a:rPr lang="ru-RU" dirty="0" smtClean="0"/>
              <a:t>Приведенного в лекции № 6</a:t>
            </a:r>
            <a:endParaRPr lang="ru-RU" dirty="0"/>
          </a:p>
        </p:txBody>
      </p:sp>
      <p:pic>
        <p:nvPicPr>
          <p:cNvPr id="1026" name="Picture 2" descr="https://sun9-7.userapi.com/impf/_xUE3JL52kyOYW89e39Fe8Vl4iPlu6y1TVN-Vw/f82O0SnD-ak.jpg?size=313x230&amp;quality=96&amp;sign=78b25c09dabd71928c189da5e3e25a09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4"/>
          <a:stretch/>
        </p:blipFill>
        <p:spPr bwMode="auto">
          <a:xfrm>
            <a:off x="1763086" y="2987682"/>
            <a:ext cx="8665827" cy="38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30665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2</a:t>
                      </a:r>
                    </a:p>
                    <a:p>
                      <a:r>
                        <a:rPr lang="en-US" dirty="0" smtClean="0"/>
                        <a:t>[0,</a:t>
                      </a:r>
                      <a:r>
                        <a:rPr lang="en-US" baseline="0" dirty="0" smtClean="0"/>
                        <a:t> 2, 1</a:t>
                      </a:r>
                      <a:r>
                        <a:rPr lang="en-US" dirty="0" smtClean="0"/>
                        <a:t>]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[0, 1, 2]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r>
                        <a:rPr lang="en-US" dirty="0" smtClean="0"/>
                        <a:t>[2, 0, 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0, 2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</a:t>
                      </a:r>
                      <a:r>
                        <a:rPr lang="en-US" baseline="0" dirty="0" smtClean="0"/>
                        <a:t> 2, 1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4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82790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2</a:t>
                      </a:r>
                    </a:p>
                    <a:p>
                      <a:r>
                        <a:rPr lang="en-US" dirty="0" smtClean="0"/>
                        <a:t>[2,</a:t>
                      </a:r>
                      <a:r>
                        <a:rPr lang="en-US" baseline="0" dirty="0" smtClean="0"/>
                        <a:t> 1, 0</a:t>
                      </a:r>
                      <a:r>
                        <a:rPr lang="en-US" dirty="0" smtClean="0"/>
                        <a:t>]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[0, 1, 2]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r>
                        <a:rPr lang="en-US" dirty="0" smtClean="0"/>
                        <a:t>[2, 0, 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0, 2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</a:t>
                      </a:r>
                      <a:r>
                        <a:rPr lang="en-US" baseline="0" dirty="0" smtClean="0"/>
                        <a:t> 2, 1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[2,</a:t>
                      </a:r>
                      <a:r>
                        <a:rPr lang="en-US" baseline="0" dirty="0" smtClean="0"/>
                        <a:t> 1, 0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0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29933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0, 2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[0, 1, 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0, 2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1, 2]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r>
                        <a:rPr lang="en-US" dirty="0" smtClean="0"/>
                        <a:t>[2, 0, 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[1,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0, 2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</a:t>
                      </a:r>
                      <a:r>
                        <a:rPr lang="en-US" baseline="0" dirty="0" smtClean="0"/>
                        <a:t> 2, 1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[2,</a:t>
                      </a:r>
                      <a:r>
                        <a:rPr lang="en-US" baseline="0" dirty="0" smtClean="0"/>
                        <a:t> 1, 0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6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dirty="0"/>
              <a:t>0, 1, 2]</a:t>
            </a:r>
          </a:p>
          <a:p>
            <a:pPr marL="0" indent="0" algn="ctr">
              <a:buNone/>
            </a:pPr>
            <a:r>
              <a:rPr lang="en-US" dirty="0"/>
              <a:t>[1, 2, 0]</a:t>
            </a:r>
          </a:p>
          <a:p>
            <a:pPr marL="0" indent="0" algn="ctr">
              <a:buNone/>
            </a:pPr>
            <a:r>
              <a:rPr lang="en-US" dirty="0"/>
              <a:t>[2, 0, 1]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[1, 0, 2]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[0, 2, 1]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[2, 1, 0</a:t>
            </a:r>
            <a:r>
              <a:rPr lang="en-US" dirty="0" smtClean="0"/>
              <a:t>]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b="1" dirty="0" smtClean="0"/>
              <a:t>Кол-во перестановок</a:t>
            </a:r>
            <a:r>
              <a:rPr lang="en-US" b="1" dirty="0" smtClean="0"/>
              <a:t>: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(sequence)! = 3! = 6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74144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76172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40793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2</a:t>
                      </a:r>
                    </a:p>
                    <a:p>
                      <a:r>
                        <a:rPr lang="en-US" dirty="0" smtClean="0"/>
                        <a:t>[0 , 1, 2]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72088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2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1, 2]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45556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2</a:t>
                      </a:r>
                    </a:p>
                    <a:p>
                      <a:r>
                        <a:rPr lang="en-US" dirty="0" smtClean="0"/>
                        <a:t>[2, 0, 1]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1, 2]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r>
                        <a:rPr lang="en-US" dirty="0" smtClean="0"/>
                        <a:t>[2, 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14072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2</a:t>
                      </a:r>
                    </a:p>
                    <a:p>
                      <a:r>
                        <a:rPr lang="en-US" dirty="0" smtClean="0"/>
                        <a:t>[0, 1, 2]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1, 2]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r>
                        <a:rPr lang="en-US" dirty="0" smtClean="0"/>
                        <a:t>[2, 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1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42914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1</a:t>
                      </a:r>
                    </a:p>
                    <a:p>
                      <a:r>
                        <a:rPr lang="en-US" dirty="0" smtClean="0"/>
                        <a:t>[0, 1, 2]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1, 2]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r>
                        <a:rPr lang="en-US" dirty="0" smtClean="0"/>
                        <a:t>[2, 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Код				Статическая		Динамическая</a:t>
            </a:r>
            <a:br>
              <a:rPr lang="ru-RU" dirty="0" smtClean="0"/>
            </a:br>
            <a:r>
              <a:rPr lang="ru-RU" dirty="0" smtClean="0"/>
              <a:t>программы			     память			память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3657600" cy="553243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44209"/>
              </p:ext>
            </p:extLst>
          </p:nvPr>
        </p:nvGraphicFramePr>
        <p:xfrm>
          <a:off x="4613945" y="1367406"/>
          <a:ext cx="6996418" cy="704675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962275570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3111431275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sequence[]</a:t>
                      </a:r>
                    </a:p>
                    <a:p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*sequence</a:t>
                      </a:r>
                    </a:p>
                    <a:p>
                      <a:r>
                        <a:rPr lang="en-US" dirty="0" smtClean="0"/>
                        <a:t>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261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6392"/>
              </p:ext>
            </p:extLst>
          </p:nvPr>
        </p:nvGraphicFramePr>
        <p:xfrm>
          <a:off x="4613945" y="2370909"/>
          <a:ext cx="6996418" cy="4390618"/>
        </p:xfrm>
        <a:graphic>
          <a:graphicData uri="http://schemas.openxmlformats.org/drawingml/2006/table">
            <a:tbl>
              <a:tblPr/>
              <a:tblGrid>
                <a:gridCol w="3498209">
                  <a:extLst>
                    <a:ext uri="{9D8B030D-6E8A-4147-A177-3AD203B41FA5}">
                      <a16:colId xmlns:a16="http://schemas.microsoft.com/office/drawing/2014/main" val="2923645018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065041193"/>
                    </a:ext>
                  </a:extLst>
                </a:gridCol>
              </a:tblGrid>
              <a:tr h="4390618">
                <a:tc>
                  <a:txBody>
                    <a:bodyPr/>
                    <a:lstStyle/>
                    <a:p>
                      <a:r>
                        <a:rPr lang="en-US" dirty="0" smtClean="0"/>
                        <a:t>k = 1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0, 2</a:t>
                      </a:r>
                      <a:r>
                        <a:rPr lang="en-US" dirty="0" smtClean="0"/>
                        <a:t>]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[0, 1, 2]</a:t>
                      </a:r>
                    </a:p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2, 0</a:t>
                      </a:r>
                      <a:r>
                        <a:rPr lang="en-US" dirty="0" smtClean="0"/>
                        <a:t>]</a:t>
                      </a:r>
                    </a:p>
                    <a:p>
                      <a:r>
                        <a:rPr lang="en-US" dirty="0" smtClean="0"/>
                        <a:t>[2, 0, 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0, 2</a:t>
                      </a:r>
                      <a:r>
                        <a:rPr lang="en-US" dirty="0" smtClean="0"/>
                        <a:t>]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80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497</Words>
  <Application>Microsoft Office PowerPoint</Application>
  <PresentationFormat>Широкоэкранный</PresentationFormat>
  <Paragraphs>120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Пояснение работы алгоритма генерации перестановок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 Код    Статическая  Динамическая программы        память   память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Пояснение работы алгоритма генерации перестановок</dc:title>
  <dc:creator>Даниил Сейтер</dc:creator>
  <cp:lastModifiedBy>Даниил Сейтер</cp:lastModifiedBy>
  <cp:revision>10</cp:revision>
  <dcterms:created xsi:type="dcterms:W3CDTF">2022-04-13T10:16:50Z</dcterms:created>
  <dcterms:modified xsi:type="dcterms:W3CDTF">2022-06-08T12:48:33Z</dcterms:modified>
</cp:coreProperties>
</file>