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7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25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95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3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63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04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28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52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4192-CB4A-3133-991B-6AA4024F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EAC28-687F-3114-0738-61E31FE22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26A7-67B0-FDA4-DA19-0FB43C24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8724-6630-8426-EBCC-3BA11D0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22AF-AEED-40F7-8583-0FD0CCAC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7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2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6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7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9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0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1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9860-E033-4331-97B7-5AD440D71A78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F9CC-8AA1-4CBB-B554-597BD9D5C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702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7F15-F187-D9A4-ACD2-4BFC19ABB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Machine Failure Prediction Using Sensor Data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07C5-69FB-3EF2-C239-DDDD938E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576672"/>
          </a:xfrm>
        </p:spPr>
        <p:txBody>
          <a:bodyPr>
            <a:normAutofit/>
          </a:bodyPr>
          <a:lstStyle/>
          <a:p>
            <a:r>
              <a:rPr lang="en-US" dirty="0"/>
              <a:t>A Data Science Project Utilizing Random Forests and Feature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51534-2C2B-52CC-E27B-EA3D3E89DC2A}"/>
              </a:ext>
            </a:extLst>
          </p:cNvPr>
          <p:cNvSpPr txBox="1"/>
          <p:nvPr/>
        </p:nvSpPr>
        <p:spPr>
          <a:xfrm>
            <a:off x="8731045" y="5590292"/>
            <a:ext cx="3185651" cy="93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82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BIYYAPU Sai Hari Krishna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82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Date: AUGUST 10,2024</a:t>
            </a:r>
            <a:endParaRPr kumimoji="0" lang="en-IN" sz="2000" b="0" i="0" u="none" strike="noStrike" kern="1200" cap="all" spc="0" normalizeH="0" baseline="0" noProof="0" dirty="0">
              <a:ln>
                <a:noFill/>
              </a:ln>
              <a:solidFill>
                <a:srgbClr val="82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57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C4F9-F4EE-5F1E-17E5-D0313143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156357"/>
            <a:ext cx="6815669" cy="151553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611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B0B2-80A7-6B8D-91D7-A5377C41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F518-42A1-9A3D-EBC4-E60E308AA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Objective</a:t>
            </a:r>
            <a:r>
              <a:rPr lang="en-IN" dirty="0"/>
              <a:t>: Predict machine failures using sensor data to prevent operational downtime.</a:t>
            </a:r>
          </a:p>
          <a:p>
            <a:r>
              <a:rPr lang="en-IN" b="1" dirty="0"/>
              <a:t>Dataset</a:t>
            </a:r>
            <a:r>
              <a:rPr lang="en-IN" dirty="0"/>
              <a:t>: Contains sensor readings from various machines, with a target variable indicating machine failure (1 = failure, 0 = no failure).</a:t>
            </a:r>
          </a:p>
          <a:p>
            <a:r>
              <a:rPr lang="en-IN" b="1" dirty="0"/>
              <a:t>Tools &amp; Techniques</a:t>
            </a:r>
            <a:r>
              <a:rPr lang="en-IN" dirty="0"/>
              <a:t>: Data Preprocessing, Model Building, Evaluation Metrics,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110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6A9D-E9D1-A0D9-C6B8-BDE389AC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7C6B-7D8A-D31F-838B-E24D33777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: Showed the distribution of the target variable (`fail`).</a:t>
            </a:r>
          </a:p>
          <a:p>
            <a:r>
              <a:rPr lang="en-US" b="1" dirty="0"/>
              <a:t>Key Findings</a:t>
            </a:r>
            <a:r>
              <a:rPr lang="en-US" dirty="0"/>
              <a:t>: The dataset is balanced with respect to the `fail` column. No missing data in the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20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9749-91C5-68AC-2727-5871692B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Correlation Heatmap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2852-2C41-A306-64FC-D0B3F53F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heatmap visualizes the pairwise correlations between different features in the dataset.</a:t>
            </a:r>
          </a:p>
          <a:p>
            <a:r>
              <a:rPr lang="en-US" b="1" dirty="0"/>
              <a:t>Key Insights</a:t>
            </a:r>
            <a:r>
              <a:rPr lang="en-US" dirty="0"/>
              <a:t>: Strong positive correlation between `RP` and `Temperature`. Weak or negative correlations between other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85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3E33-D4DF-A7ED-D080-3FDB3AE6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A56-A130-EF87-3F53-DCDA6C25D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was used to determine which features contribute the most to predicting machine failures.</a:t>
            </a:r>
          </a:p>
          <a:p>
            <a:r>
              <a:rPr lang="en-US" b="1" dirty="0"/>
              <a:t>Key Insights</a:t>
            </a:r>
            <a:r>
              <a:rPr lang="en-US" dirty="0"/>
              <a:t>: `Temperature` and `RP` are the most influential features. Features like `tempMode` and `AQ` have less influence.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10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EFA9-0CCA-BA96-2F51-BD3A4DAB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10606-3C73-0B95-2AB6-A1A05421F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r>
              <a:rPr lang="en-US" dirty="0"/>
              <a:t>: RandomForestClassifier was chosen for its robustness in handling various feature types and importance calculation.</a:t>
            </a:r>
          </a:p>
          <a:p>
            <a:r>
              <a:rPr lang="en-US" b="1" dirty="0"/>
              <a:t>Training and Testing</a:t>
            </a:r>
            <a:r>
              <a:rPr lang="en-US" dirty="0"/>
              <a:t>: The data was split into training and test sets using an 80-20 ratio.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16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EBB3-A3A6-8895-94A2-03AF31C2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9328-F81E-8969-33C8-9BC1CB644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Classification Report, and Accuracy Score.</a:t>
            </a:r>
          </a:p>
          <a:p>
            <a:r>
              <a:rPr lang="en-US" b="1" dirty="0"/>
              <a:t>Accuracy Score</a:t>
            </a:r>
            <a:r>
              <a:rPr lang="en-US" dirty="0"/>
              <a:t>: The overall percentage of correctly predicted instances, which was found to be quite high, indicating good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86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523D-9B2F-8630-E537-D3F090B1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Predictions on New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5B4DC-9694-BB1B-5008-EE82808EC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test scenario was run with new sensor data to predict whether a machine will fail.</a:t>
            </a:r>
          </a:p>
          <a:p>
            <a:r>
              <a:rPr lang="en-US" b="1" dirty="0"/>
              <a:t>Result</a:t>
            </a:r>
            <a:r>
              <a:rPr lang="en-US" dirty="0"/>
              <a:t>: The model predicted [failure/no failure] with high confidence based on the new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02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C22A-0B3A-2752-7466-A8B54891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E0AF6-2596-67A7-C0B4-0D0EA4543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 Successfully built a machine learning model to predict machine failures.</a:t>
            </a:r>
          </a:p>
          <a:p>
            <a:r>
              <a:rPr lang="en-US" b="1" dirty="0"/>
              <a:t>Future Work</a:t>
            </a:r>
            <a:r>
              <a:rPr lang="en-US" dirty="0"/>
              <a:t>: Explore other machine learning algorithms for potentially better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608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343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Machine Failure Prediction Using Sensor Data</vt:lpstr>
      <vt:lpstr>Project Overview</vt:lpstr>
      <vt:lpstr>Data Exploration</vt:lpstr>
      <vt:lpstr>Correlation Heatmap</vt:lpstr>
      <vt:lpstr>Feature Importance</vt:lpstr>
      <vt:lpstr>Model Building</vt:lpstr>
      <vt:lpstr>Model Evaluation</vt:lpstr>
      <vt:lpstr>Predictions on New Data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HARI KRISHNA</dc:creator>
  <cp:lastModifiedBy>SAI HARI KRISHNA</cp:lastModifiedBy>
  <cp:revision>1</cp:revision>
  <dcterms:created xsi:type="dcterms:W3CDTF">2024-08-10T17:08:08Z</dcterms:created>
  <dcterms:modified xsi:type="dcterms:W3CDTF">2024-08-10T17:16:45Z</dcterms:modified>
</cp:coreProperties>
</file>