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0" d="100"/>
          <a:sy n="80" d="100"/>
        </p:scale>
        <p:origin x="2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3/22/2018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3/22/2018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3/22/2018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3/22/2018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3/22/2018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3/22/2018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74F3F-0D53-4863-A41A-F1A8281DF6E4}"/>
              </a:ext>
            </a:extLst>
          </p:cNvPr>
          <p:cNvSpPr>
            <a:spLocks noGrp="1"/>
          </p:cNvSpPr>
          <p:nvPr>
            <p:ph type="ctrTitle"/>
          </p:nvPr>
        </p:nvSpPr>
        <p:spPr>
          <a:xfrm>
            <a:off x="1154955" y="1447800"/>
            <a:ext cx="8825658" cy="2077453"/>
          </a:xfrm>
        </p:spPr>
        <p:txBody>
          <a:bodyPr/>
          <a:lstStyle/>
          <a:p>
            <a:r>
              <a:rPr lang="en-IN" dirty="0"/>
              <a:t>BLIND LENS</a:t>
            </a:r>
            <a:br>
              <a:rPr lang="en-IN" dirty="0"/>
            </a:br>
            <a:r>
              <a:rPr lang="en-IN" sz="2800" dirty="0"/>
              <a:t>Team Guide: Mrs. V. BABY</a:t>
            </a:r>
          </a:p>
        </p:txBody>
      </p:sp>
      <p:sp>
        <p:nvSpPr>
          <p:cNvPr id="3" name="Subtitle 2">
            <a:extLst>
              <a:ext uri="{FF2B5EF4-FFF2-40B4-BE49-F238E27FC236}">
                <a16:creationId xmlns:a16="http://schemas.microsoft.com/office/drawing/2014/main" id="{BFFDD20C-A38E-44D4-BCD9-EB6470B81618}"/>
              </a:ext>
            </a:extLst>
          </p:cNvPr>
          <p:cNvSpPr>
            <a:spLocks noGrp="1"/>
          </p:cNvSpPr>
          <p:nvPr>
            <p:ph type="subTitle" idx="1"/>
          </p:nvPr>
        </p:nvSpPr>
        <p:spPr>
          <a:xfrm>
            <a:off x="1154955" y="3525252"/>
            <a:ext cx="8825658" cy="2113547"/>
          </a:xfrm>
        </p:spPr>
        <p:txBody>
          <a:bodyPr>
            <a:normAutofit fontScale="85000" lnSpcReduction="20000"/>
          </a:bodyPr>
          <a:lstStyle/>
          <a:p>
            <a:r>
              <a:rPr lang="en-IN" dirty="0"/>
              <a:t>Team Members:</a:t>
            </a:r>
          </a:p>
          <a:p>
            <a:r>
              <a:rPr lang="en-IN" dirty="0"/>
              <a:t>S. Naga SAI TEJA</a:t>
            </a:r>
          </a:p>
          <a:p>
            <a:r>
              <a:rPr lang="en-IN" dirty="0"/>
              <a:t>CH. AJAY VARMA</a:t>
            </a:r>
          </a:p>
          <a:p>
            <a:r>
              <a:rPr lang="en-IN" dirty="0"/>
              <a:t>K. ANIL KUMAR</a:t>
            </a:r>
          </a:p>
          <a:p>
            <a:r>
              <a:rPr lang="en-IN" dirty="0"/>
              <a:t>P. Raj Kishore</a:t>
            </a:r>
          </a:p>
          <a:p>
            <a:r>
              <a:rPr lang="en-IN" dirty="0"/>
              <a:t>S. SANDEEP</a:t>
            </a:r>
          </a:p>
          <a:p>
            <a:endParaRPr lang="en-IN" dirty="0"/>
          </a:p>
        </p:txBody>
      </p:sp>
    </p:spTree>
    <p:extLst>
      <p:ext uri="{BB962C8B-B14F-4D97-AF65-F5344CB8AC3E}">
        <p14:creationId xmlns:p14="http://schemas.microsoft.com/office/powerpoint/2010/main" val="431186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063C99FE-6EFD-4B13-AD3E-2712FB39CE2D}"/>
              </a:ext>
            </a:extLst>
          </p:cNvPr>
          <p:cNvSpPr>
            <a:spLocks noGrp="1"/>
          </p:cNvSpPr>
          <p:nvPr>
            <p:ph type="title"/>
          </p:nvPr>
        </p:nvSpPr>
        <p:spPr>
          <a:xfrm>
            <a:off x="1103312" y="452718"/>
            <a:ext cx="8947522" cy="1400530"/>
          </a:xfrm>
        </p:spPr>
        <p:txBody>
          <a:bodyPr anchor="ctr">
            <a:normAutofit/>
          </a:bodyPr>
          <a:lstStyle/>
          <a:p>
            <a:r>
              <a:rPr lang="en-IN" dirty="0">
                <a:solidFill>
                  <a:schemeClr val="bg1"/>
                </a:solidFill>
              </a:rPr>
              <a:t>AGENDA</a:t>
            </a:r>
          </a:p>
        </p:txBody>
      </p:sp>
      <p:sp>
        <p:nvSpPr>
          <p:cNvPr id="3" name="Content Placeholder 2">
            <a:extLst>
              <a:ext uri="{FF2B5EF4-FFF2-40B4-BE49-F238E27FC236}">
                <a16:creationId xmlns:a16="http://schemas.microsoft.com/office/drawing/2014/main" id="{906DD0DF-B128-4B53-AF02-545947824ECA}"/>
              </a:ext>
            </a:extLst>
          </p:cNvPr>
          <p:cNvSpPr>
            <a:spLocks noGrp="1"/>
          </p:cNvSpPr>
          <p:nvPr>
            <p:ph idx="1"/>
          </p:nvPr>
        </p:nvSpPr>
        <p:spPr>
          <a:xfrm>
            <a:off x="1103312" y="2763520"/>
            <a:ext cx="8946541" cy="3484879"/>
          </a:xfrm>
        </p:spPr>
        <p:txBody>
          <a:bodyPr>
            <a:normAutofit/>
          </a:bodyPr>
          <a:lstStyle/>
          <a:p>
            <a:pPr marL="0" indent="0">
              <a:buNone/>
            </a:pPr>
            <a:r>
              <a:rPr lang="en-IN" dirty="0"/>
              <a:t>We are going to discuss about</a:t>
            </a:r>
          </a:p>
          <a:p>
            <a:pPr marL="457200" indent="-457200">
              <a:buClr>
                <a:schemeClr val="accent6">
                  <a:lumMod val="50000"/>
                </a:schemeClr>
              </a:buClr>
              <a:buAutoNum type="arabicPeriod"/>
            </a:pPr>
            <a:r>
              <a:rPr lang="en-IN" dirty="0"/>
              <a:t>Abstract</a:t>
            </a:r>
          </a:p>
          <a:p>
            <a:pPr marL="457200" indent="-457200">
              <a:buClr>
                <a:schemeClr val="accent6">
                  <a:lumMod val="50000"/>
                </a:schemeClr>
              </a:buClr>
              <a:buAutoNum type="arabicPeriod"/>
            </a:pPr>
            <a:r>
              <a:rPr lang="en-IN" dirty="0"/>
              <a:t>Existing System</a:t>
            </a:r>
          </a:p>
          <a:p>
            <a:pPr marL="457200" indent="-457200">
              <a:buClr>
                <a:schemeClr val="accent6">
                  <a:lumMod val="50000"/>
                </a:schemeClr>
              </a:buClr>
              <a:buAutoNum type="arabicPeriod"/>
            </a:pPr>
            <a:r>
              <a:rPr lang="en-IN" dirty="0"/>
              <a:t>Drawbacks of Existing System</a:t>
            </a:r>
          </a:p>
          <a:p>
            <a:pPr marL="457200" indent="-457200">
              <a:buClr>
                <a:schemeClr val="accent6">
                  <a:lumMod val="50000"/>
                </a:schemeClr>
              </a:buClr>
              <a:buAutoNum type="arabicPeriod"/>
            </a:pPr>
            <a:r>
              <a:rPr lang="en-IN" dirty="0"/>
              <a:t>Proposed System</a:t>
            </a:r>
          </a:p>
          <a:p>
            <a:pPr marL="457200" indent="-457200">
              <a:buClr>
                <a:schemeClr val="accent6">
                  <a:lumMod val="50000"/>
                </a:schemeClr>
              </a:buClr>
              <a:buAutoNum type="arabicPeriod"/>
            </a:pPr>
            <a:r>
              <a:rPr lang="en-IN" dirty="0"/>
              <a:t>System Requirements</a:t>
            </a:r>
          </a:p>
          <a:p>
            <a:pPr marL="457200" indent="-457200">
              <a:buClr>
                <a:schemeClr val="accent6">
                  <a:lumMod val="50000"/>
                </a:schemeClr>
              </a:buClr>
              <a:buAutoNum type="arabicPeriod"/>
            </a:pPr>
            <a:r>
              <a:rPr lang="en-IN" dirty="0"/>
              <a:t>Work Plan</a:t>
            </a:r>
          </a:p>
          <a:p>
            <a:pPr marL="457200" indent="-457200">
              <a:buClr>
                <a:schemeClr val="accent6">
                  <a:lumMod val="50000"/>
                </a:schemeClr>
              </a:buClr>
              <a:buAutoNum type="arabicPeriod"/>
            </a:pPr>
            <a:endParaRPr lang="en-IN" dirty="0"/>
          </a:p>
          <a:p>
            <a:pPr marL="457200" indent="-457200">
              <a:buClr>
                <a:schemeClr val="accent6">
                  <a:lumMod val="50000"/>
                </a:schemeClr>
              </a:buClr>
              <a:buAutoNum type="arabicPeriod"/>
            </a:pPr>
            <a:endParaRPr lang="en-IN" dirty="0"/>
          </a:p>
        </p:txBody>
      </p:sp>
    </p:spTree>
    <p:extLst>
      <p:ext uri="{BB962C8B-B14F-4D97-AF65-F5344CB8AC3E}">
        <p14:creationId xmlns:p14="http://schemas.microsoft.com/office/powerpoint/2010/main" val="151340181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204245CD-2E02-4FB7-896A-286E648E5884}"/>
              </a:ext>
            </a:extLst>
          </p:cNvPr>
          <p:cNvSpPr>
            <a:spLocks noGrp="1"/>
          </p:cNvSpPr>
          <p:nvPr>
            <p:ph type="title"/>
          </p:nvPr>
        </p:nvSpPr>
        <p:spPr>
          <a:xfrm>
            <a:off x="1103312" y="452718"/>
            <a:ext cx="8947522" cy="1400530"/>
          </a:xfrm>
        </p:spPr>
        <p:txBody>
          <a:bodyPr anchor="ctr">
            <a:normAutofit/>
          </a:bodyPr>
          <a:lstStyle/>
          <a:p>
            <a:r>
              <a:rPr lang="en-IN" dirty="0">
                <a:solidFill>
                  <a:schemeClr val="bg1"/>
                </a:solidFill>
              </a:rPr>
              <a:t>ABSTRACT</a:t>
            </a:r>
          </a:p>
        </p:txBody>
      </p:sp>
      <p:sp>
        <p:nvSpPr>
          <p:cNvPr id="3" name="Content Placeholder 2">
            <a:extLst>
              <a:ext uri="{FF2B5EF4-FFF2-40B4-BE49-F238E27FC236}">
                <a16:creationId xmlns:a16="http://schemas.microsoft.com/office/drawing/2014/main" id="{DE210D3F-D6C9-479E-AF0C-422607FD4314}"/>
              </a:ext>
            </a:extLst>
          </p:cNvPr>
          <p:cNvSpPr>
            <a:spLocks noGrp="1"/>
          </p:cNvSpPr>
          <p:nvPr>
            <p:ph idx="1"/>
          </p:nvPr>
        </p:nvSpPr>
        <p:spPr>
          <a:xfrm>
            <a:off x="1103312" y="2763520"/>
            <a:ext cx="8946541" cy="3484879"/>
          </a:xfrm>
        </p:spPr>
        <p:txBody>
          <a:bodyPr>
            <a:normAutofit/>
          </a:bodyPr>
          <a:lstStyle/>
          <a:p>
            <a:r>
              <a:rPr lang="en-IN" dirty="0"/>
              <a:t>    This is an android application which is based on object detection for blind people. This application recognizes the object in the image and convey the related information to the person using it.</a:t>
            </a:r>
          </a:p>
          <a:p>
            <a:r>
              <a:rPr lang="en-IN" dirty="0"/>
              <a:t>    In additional to the object recognition, the application contains an assistant which takes the commands(input) from the user and performs it. And shares the real time location with the people who cares for him.</a:t>
            </a:r>
          </a:p>
          <a:p>
            <a:r>
              <a:rPr lang="en-IN" dirty="0"/>
              <a:t>    This application is mainly intended for the blind people. This makes to recognize the objects in front of them and also do their tasks based on their voice.</a:t>
            </a:r>
          </a:p>
        </p:txBody>
      </p:sp>
    </p:spTree>
    <p:extLst>
      <p:ext uri="{BB962C8B-B14F-4D97-AF65-F5344CB8AC3E}">
        <p14:creationId xmlns:p14="http://schemas.microsoft.com/office/powerpoint/2010/main" val="248544086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204245CD-2E02-4FB7-896A-286E648E5884}"/>
              </a:ext>
            </a:extLst>
          </p:cNvPr>
          <p:cNvSpPr>
            <a:spLocks noGrp="1"/>
          </p:cNvSpPr>
          <p:nvPr>
            <p:ph type="title"/>
          </p:nvPr>
        </p:nvSpPr>
        <p:spPr>
          <a:xfrm>
            <a:off x="1103312" y="452718"/>
            <a:ext cx="8947522" cy="1400530"/>
          </a:xfrm>
        </p:spPr>
        <p:txBody>
          <a:bodyPr anchor="ctr">
            <a:normAutofit/>
          </a:bodyPr>
          <a:lstStyle/>
          <a:p>
            <a:r>
              <a:rPr lang="en-IN" dirty="0">
                <a:solidFill>
                  <a:srgbClr val="FFFFFF"/>
                </a:solidFill>
              </a:rPr>
              <a:t>EXISTING SYSTEM</a:t>
            </a:r>
          </a:p>
        </p:txBody>
      </p:sp>
      <p:sp>
        <p:nvSpPr>
          <p:cNvPr id="3" name="Content Placeholder 2">
            <a:extLst>
              <a:ext uri="{FF2B5EF4-FFF2-40B4-BE49-F238E27FC236}">
                <a16:creationId xmlns:a16="http://schemas.microsoft.com/office/drawing/2014/main" id="{DE210D3F-D6C9-479E-AF0C-422607FD4314}"/>
              </a:ext>
            </a:extLst>
          </p:cNvPr>
          <p:cNvSpPr>
            <a:spLocks noGrp="1"/>
          </p:cNvSpPr>
          <p:nvPr>
            <p:ph idx="1"/>
          </p:nvPr>
        </p:nvSpPr>
        <p:spPr>
          <a:xfrm>
            <a:off x="1103312" y="2763520"/>
            <a:ext cx="8946541" cy="3484879"/>
          </a:xfrm>
        </p:spPr>
        <p:txBody>
          <a:bodyPr>
            <a:normAutofit/>
          </a:bodyPr>
          <a:lstStyle/>
          <a:p>
            <a:r>
              <a:rPr lang="en-IN" dirty="0"/>
              <a:t>Android Applications which only detects the images and does not contain any voice modules.</a:t>
            </a:r>
          </a:p>
        </p:txBody>
      </p:sp>
    </p:spTree>
    <p:extLst>
      <p:ext uri="{BB962C8B-B14F-4D97-AF65-F5344CB8AC3E}">
        <p14:creationId xmlns:p14="http://schemas.microsoft.com/office/powerpoint/2010/main" val="272709063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204245CD-2E02-4FB7-896A-286E648E5884}"/>
              </a:ext>
            </a:extLst>
          </p:cNvPr>
          <p:cNvSpPr>
            <a:spLocks noGrp="1"/>
          </p:cNvSpPr>
          <p:nvPr>
            <p:ph type="title"/>
          </p:nvPr>
        </p:nvSpPr>
        <p:spPr>
          <a:xfrm>
            <a:off x="1103312" y="452718"/>
            <a:ext cx="8947522" cy="1400530"/>
          </a:xfrm>
        </p:spPr>
        <p:txBody>
          <a:bodyPr anchor="ctr">
            <a:normAutofit/>
          </a:bodyPr>
          <a:lstStyle/>
          <a:p>
            <a:r>
              <a:rPr lang="en-IN" dirty="0">
                <a:solidFill>
                  <a:srgbClr val="FFFFFF"/>
                </a:solidFill>
              </a:rPr>
              <a:t>DRAWBACKS OF EXISTING SYSTEM</a:t>
            </a:r>
          </a:p>
        </p:txBody>
      </p:sp>
      <p:sp>
        <p:nvSpPr>
          <p:cNvPr id="3" name="Content Placeholder 2">
            <a:extLst>
              <a:ext uri="{FF2B5EF4-FFF2-40B4-BE49-F238E27FC236}">
                <a16:creationId xmlns:a16="http://schemas.microsoft.com/office/drawing/2014/main" id="{DE210D3F-D6C9-479E-AF0C-422607FD4314}"/>
              </a:ext>
            </a:extLst>
          </p:cNvPr>
          <p:cNvSpPr>
            <a:spLocks noGrp="1"/>
          </p:cNvSpPr>
          <p:nvPr>
            <p:ph idx="1"/>
          </p:nvPr>
        </p:nvSpPr>
        <p:spPr>
          <a:xfrm>
            <a:off x="1103312" y="2763520"/>
            <a:ext cx="8946541" cy="3484879"/>
          </a:xfrm>
        </p:spPr>
        <p:txBody>
          <a:bodyPr>
            <a:normAutofit/>
          </a:bodyPr>
          <a:lstStyle/>
          <a:p>
            <a:r>
              <a:rPr lang="en-IN" dirty="0"/>
              <a:t>As the existing applications does not contain any voice modules they are not at all useful for blind people. They also don’t contain special modules which acts as an assistant based on their voice commands.</a:t>
            </a:r>
          </a:p>
        </p:txBody>
      </p:sp>
    </p:spTree>
    <p:extLst>
      <p:ext uri="{BB962C8B-B14F-4D97-AF65-F5344CB8AC3E}">
        <p14:creationId xmlns:p14="http://schemas.microsoft.com/office/powerpoint/2010/main" val="342385293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204245CD-2E02-4FB7-896A-286E648E5884}"/>
              </a:ext>
            </a:extLst>
          </p:cNvPr>
          <p:cNvSpPr>
            <a:spLocks noGrp="1"/>
          </p:cNvSpPr>
          <p:nvPr>
            <p:ph type="title"/>
          </p:nvPr>
        </p:nvSpPr>
        <p:spPr>
          <a:xfrm>
            <a:off x="1103312" y="452718"/>
            <a:ext cx="8947522" cy="1400530"/>
          </a:xfrm>
        </p:spPr>
        <p:txBody>
          <a:bodyPr anchor="ctr">
            <a:normAutofit/>
          </a:bodyPr>
          <a:lstStyle/>
          <a:p>
            <a:r>
              <a:rPr lang="en-IN" dirty="0">
                <a:solidFill>
                  <a:srgbClr val="FFFFFF"/>
                </a:solidFill>
              </a:rPr>
              <a:t>PROPOSED SYSTEM</a:t>
            </a:r>
          </a:p>
        </p:txBody>
      </p:sp>
      <p:sp>
        <p:nvSpPr>
          <p:cNvPr id="3" name="Content Placeholder 2">
            <a:extLst>
              <a:ext uri="{FF2B5EF4-FFF2-40B4-BE49-F238E27FC236}">
                <a16:creationId xmlns:a16="http://schemas.microsoft.com/office/drawing/2014/main" id="{DE210D3F-D6C9-479E-AF0C-422607FD4314}"/>
              </a:ext>
            </a:extLst>
          </p:cNvPr>
          <p:cNvSpPr>
            <a:spLocks noGrp="1"/>
          </p:cNvSpPr>
          <p:nvPr>
            <p:ph idx="1"/>
          </p:nvPr>
        </p:nvSpPr>
        <p:spPr>
          <a:xfrm>
            <a:off x="1103312" y="2763520"/>
            <a:ext cx="8946541" cy="3484879"/>
          </a:xfrm>
        </p:spPr>
        <p:txBody>
          <a:bodyPr>
            <a:normAutofit/>
          </a:bodyPr>
          <a:lstStyle/>
          <a:p>
            <a:pPr>
              <a:buClr>
                <a:schemeClr val="accent4"/>
              </a:buClr>
              <a:buFont typeface="Wingdings" panose="05000000000000000000" pitchFamily="2" charset="2"/>
              <a:buChar char="Ø"/>
            </a:pPr>
            <a:r>
              <a:rPr lang="en-IN" dirty="0"/>
              <a:t>By taking a snapshot, identifying the objects in it and letting the user know by voice.</a:t>
            </a:r>
          </a:p>
          <a:p>
            <a:pPr>
              <a:buClr>
                <a:schemeClr val="accent4"/>
              </a:buClr>
              <a:buFont typeface="Wingdings" panose="05000000000000000000" pitchFamily="2" charset="2"/>
              <a:buChar char="Ø"/>
            </a:pPr>
            <a:r>
              <a:rPr lang="en-IN" dirty="0"/>
              <a:t>An assistant totally based on voice commands.</a:t>
            </a:r>
          </a:p>
          <a:p>
            <a:pPr>
              <a:buClr>
                <a:schemeClr val="accent4"/>
              </a:buClr>
              <a:buFont typeface="Wingdings" panose="05000000000000000000" pitchFamily="2" charset="2"/>
              <a:buChar char="Ø"/>
            </a:pPr>
            <a:r>
              <a:rPr lang="en-IN" dirty="0"/>
              <a:t>Live sharing of his location to his friends so that they can easily track them.</a:t>
            </a:r>
          </a:p>
        </p:txBody>
      </p:sp>
    </p:spTree>
    <p:extLst>
      <p:ext uri="{BB962C8B-B14F-4D97-AF65-F5344CB8AC3E}">
        <p14:creationId xmlns:p14="http://schemas.microsoft.com/office/powerpoint/2010/main" val="217121533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204245CD-2E02-4FB7-896A-286E648E5884}"/>
              </a:ext>
            </a:extLst>
          </p:cNvPr>
          <p:cNvSpPr>
            <a:spLocks noGrp="1"/>
          </p:cNvSpPr>
          <p:nvPr>
            <p:ph type="title"/>
          </p:nvPr>
        </p:nvSpPr>
        <p:spPr>
          <a:xfrm>
            <a:off x="1103312" y="452718"/>
            <a:ext cx="8947522" cy="1400530"/>
          </a:xfrm>
        </p:spPr>
        <p:txBody>
          <a:bodyPr anchor="ctr">
            <a:normAutofit/>
          </a:bodyPr>
          <a:lstStyle/>
          <a:p>
            <a:r>
              <a:rPr lang="en-IN" dirty="0">
                <a:solidFill>
                  <a:srgbClr val="FFFFFF"/>
                </a:solidFill>
              </a:rPr>
              <a:t>SYSTEM REQUIREMENTS</a:t>
            </a:r>
          </a:p>
        </p:txBody>
      </p:sp>
      <p:sp>
        <p:nvSpPr>
          <p:cNvPr id="3" name="Content Placeholder 2">
            <a:extLst>
              <a:ext uri="{FF2B5EF4-FFF2-40B4-BE49-F238E27FC236}">
                <a16:creationId xmlns:a16="http://schemas.microsoft.com/office/drawing/2014/main" id="{DE210D3F-D6C9-479E-AF0C-422607FD4314}"/>
              </a:ext>
            </a:extLst>
          </p:cNvPr>
          <p:cNvSpPr>
            <a:spLocks noGrp="1"/>
          </p:cNvSpPr>
          <p:nvPr>
            <p:ph idx="1"/>
          </p:nvPr>
        </p:nvSpPr>
        <p:spPr>
          <a:xfrm>
            <a:off x="1103312" y="2763520"/>
            <a:ext cx="8946541" cy="3484879"/>
          </a:xfrm>
        </p:spPr>
        <p:txBody>
          <a:bodyPr>
            <a:normAutofit fontScale="85000" lnSpcReduction="20000"/>
          </a:bodyPr>
          <a:lstStyle/>
          <a:p>
            <a:r>
              <a:rPr lang="en-IN" dirty="0"/>
              <a:t>For Usage</a:t>
            </a:r>
          </a:p>
          <a:p>
            <a:pPr marL="0" indent="0">
              <a:buNone/>
            </a:pPr>
            <a:r>
              <a:rPr lang="en-IN" dirty="0"/>
              <a:t>	- Android Phone with minimum 5.0 android version</a:t>
            </a:r>
          </a:p>
          <a:p>
            <a:pPr marL="0" indent="0">
              <a:buNone/>
            </a:pPr>
            <a:r>
              <a:rPr lang="en-IN" dirty="0"/>
              <a:t>	- Proper Working of Camera</a:t>
            </a:r>
          </a:p>
          <a:p>
            <a:pPr marL="0" indent="0">
              <a:buNone/>
            </a:pPr>
            <a:r>
              <a:rPr lang="en-IN" dirty="0"/>
              <a:t>       - Proper Internet Connection</a:t>
            </a:r>
          </a:p>
          <a:p>
            <a:r>
              <a:rPr lang="en-IN" dirty="0"/>
              <a:t>For Development</a:t>
            </a:r>
          </a:p>
          <a:p>
            <a:pPr marL="0" indent="0">
              <a:buNone/>
            </a:pPr>
            <a:r>
              <a:rPr lang="en-IN" dirty="0"/>
              <a:t>	- Android Studio as tool</a:t>
            </a:r>
          </a:p>
          <a:p>
            <a:pPr marL="0" indent="0">
              <a:buNone/>
            </a:pPr>
            <a:r>
              <a:rPr lang="en-IN" dirty="0"/>
              <a:t>	- Firebase as Database</a:t>
            </a:r>
          </a:p>
          <a:p>
            <a:pPr marL="0" indent="0">
              <a:buNone/>
            </a:pPr>
            <a:r>
              <a:rPr lang="en-IN" dirty="0"/>
              <a:t>	- Google API</a:t>
            </a:r>
          </a:p>
          <a:p>
            <a:pPr marL="0" indent="0">
              <a:buNone/>
            </a:pPr>
            <a:r>
              <a:rPr lang="en-IN" dirty="0"/>
              <a:t>	- Emulator for Testing</a:t>
            </a:r>
          </a:p>
          <a:p>
            <a:pPr marL="0" indent="0">
              <a:buNone/>
            </a:pPr>
            <a:r>
              <a:rPr lang="en-IN" dirty="0"/>
              <a:t>	</a:t>
            </a:r>
          </a:p>
          <a:p>
            <a:endParaRPr lang="en-IN" dirty="0"/>
          </a:p>
        </p:txBody>
      </p:sp>
    </p:spTree>
    <p:extLst>
      <p:ext uri="{BB962C8B-B14F-4D97-AF65-F5344CB8AC3E}">
        <p14:creationId xmlns:p14="http://schemas.microsoft.com/office/powerpoint/2010/main" val="385741471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204245CD-2E02-4FB7-896A-286E648E5884}"/>
              </a:ext>
            </a:extLst>
          </p:cNvPr>
          <p:cNvSpPr>
            <a:spLocks noGrp="1"/>
          </p:cNvSpPr>
          <p:nvPr>
            <p:ph type="title"/>
          </p:nvPr>
        </p:nvSpPr>
        <p:spPr>
          <a:xfrm>
            <a:off x="1103312" y="452718"/>
            <a:ext cx="8947522" cy="1400530"/>
          </a:xfrm>
        </p:spPr>
        <p:txBody>
          <a:bodyPr anchor="ctr">
            <a:normAutofit/>
          </a:bodyPr>
          <a:lstStyle/>
          <a:p>
            <a:r>
              <a:rPr lang="en-IN" dirty="0">
                <a:solidFill>
                  <a:srgbClr val="FFFFFF"/>
                </a:solidFill>
              </a:rPr>
              <a:t>WORK PLAN</a:t>
            </a:r>
          </a:p>
        </p:txBody>
      </p:sp>
      <p:sp>
        <p:nvSpPr>
          <p:cNvPr id="3" name="Content Placeholder 2">
            <a:extLst>
              <a:ext uri="{FF2B5EF4-FFF2-40B4-BE49-F238E27FC236}">
                <a16:creationId xmlns:a16="http://schemas.microsoft.com/office/drawing/2014/main" id="{DE210D3F-D6C9-479E-AF0C-422607FD4314}"/>
              </a:ext>
            </a:extLst>
          </p:cNvPr>
          <p:cNvSpPr>
            <a:spLocks noGrp="1"/>
          </p:cNvSpPr>
          <p:nvPr>
            <p:ph idx="1"/>
          </p:nvPr>
        </p:nvSpPr>
        <p:spPr>
          <a:xfrm>
            <a:off x="1103312" y="2763520"/>
            <a:ext cx="8946541" cy="3484879"/>
          </a:xfrm>
        </p:spPr>
        <p:txBody>
          <a:bodyPr>
            <a:normAutofit/>
          </a:bodyPr>
          <a:lstStyle/>
          <a:p>
            <a:pPr marL="0" indent="0">
              <a:buNone/>
            </a:pPr>
            <a:r>
              <a:rPr lang="en-IN" dirty="0"/>
              <a:t>Analysis -15 days</a:t>
            </a:r>
          </a:p>
          <a:p>
            <a:pPr marL="0" indent="0">
              <a:buNone/>
            </a:pPr>
            <a:r>
              <a:rPr lang="en-IN" dirty="0"/>
              <a:t>Design – 15 days</a:t>
            </a:r>
          </a:p>
          <a:p>
            <a:pPr marL="0" indent="0">
              <a:buNone/>
            </a:pPr>
            <a:r>
              <a:rPr lang="en-IN" dirty="0"/>
              <a:t>Implementation – 1 month</a:t>
            </a:r>
          </a:p>
          <a:p>
            <a:pPr marL="0" indent="0">
              <a:buNone/>
            </a:pPr>
            <a:r>
              <a:rPr lang="en-IN" dirty="0"/>
              <a:t>Testing – 15 days</a:t>
            </a:r>
          </a:p>
          <a:p>
            <a:endParaRPr lang="en-IN" dirty="0"/>
          </a:p>
        </p:txBody>
      </p:sp>
    </p:spTree>
    <p:extLst>
      <p:ext uri="{BB962C8B-B14F-4D97-AF65-F5344CB8AC3E}">
        <p14:creationId xmlns:p14="http://schemas.microsoft.com/office/powerpoint/2010/main" val="3673071354"/>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913</TotalTime>
  <Words>277</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Wingdings</vt:lpstr>
      <vt:lpstr>Wingdings 3</vt:lpstr>
      <vt:lpstr>Ion</vt:lpstr>
      <vt:lpstr>BLIND LENS Team Guide: Mrs. V. BABY</vt:lpstr>
      <vt:lpstr>AGENDA</vt:lpstr>
      <vt:lpstr>ABSTRACT</vt:lpstr>
      <vt:lpstr>EXISTING SYSTEM</vt:lpstr>
      <vt:lpstr>DRAWBACKS OF EXISTING SYSTEM</vt:lpstr>
      <vt:lpstr>PROPOSED SYSTEM</vt:lpstr>
      <vt:lpstr>SYSTEM REQUIREMENTS</vt:lpstr>
      <vt:lpstr>WORK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BLIND LENS Team Guide: Mrs. V. BABY</dc:title>
  <dc:creator>SUGGULA NAGA SAI TEJA</dc:creator>
  <cp:lastModifiedBy> </cp:lastModifiedBy>
  <cp:revision>8</cp:revision>
  <dcterms:created xsi:type="dcterms:W3CDTF">2018-01-31T14:48:35Z</dcterms:created>
  <dcterms:modified xsi:type="dcterms:W3CDTF">2018-03-23T04:42:13Z</dcterms:modified>
</cp:coreProperties>
</file>