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5"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0" d="100"/>
          <a:sy n="80" d="100"/>
        </p:scale>
        <p:origin x="2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35BFB-141C-44AD-873C-4D63ED2982A1}" type="doc">
      <dgm:prSet loTypeId="urn:microsoft.com/office/officeart/2016/7/layout/BasicLinearProcessNumbered" loCatId="process" qsTypeId="urn:microsoft.com/office/officeart/2005/8/quickstyle/simple5" qsCatId="simple" csTypeId="urn:microsoft.com/office/officeart/2005/8/colors/colorful4" csCatId="colorful" phldr="1"/>
      <dgm:spPr/>
      <dgm:t>
        <a:bodyPr/>
        <a:lstStyle/>
        <a:p>
          <a:endParaRPr lang="en-US"/>
        </a:p>
      </dgm:t>
    </dgm:pt>
    <dgm:pt modelId="{9A72CE09-7632-4A49-9180-F1E23883F616}">
      <dgm:prSet/>
      <dgm:spPr/>
      <dgm:t>
        <a:bodyPr/>
        <a:lstStyle/>
        <a:p>
          <a:r>
            <a:rPr lang="en-IN" b="0" i="0" dirty="0"/>
            <a:t>Registration</a:t>
          </a:r>
          <a:endParaRPr lang="en-US" dirty="0"/>
        </a:p>
      </dgm:t>
    </dgm:pt>
    <dgm:pt modelId="{8FBA9A94-1BCF-4566-8186-9BF10466BD74}" type="parTrans" cxnId="{FF46CF46-0FB9-4D1E-9291-235127AA461D}">
      <dgm:prSet/>
      <dgm:spPr/>
      <dgm:t>
        <a:bodyPr/>
        <a:lstStyle/>
        <a:p>
          <a:endParaRPr lang="en-US"/>
        </a:p>
      </dgm:t>
    </dgm:pt>
    <dgm:pt modelId="{6BF12CDE-AE72-4EB4-B7F4-F142B0807928}" type="sibTrans" cxnId="{FF46CF46-0FB9-4D1E-9291-235127AA461D}">
      <dgm:prSet phldrT="1" phldr="0"/>
      <dgm:spPr/>
      <dgm:t>
        <a:bodyPr/>
        <a:lstStyle/>
        <a:p>
          <a:r>
            <a:rPr lang="en-US"/>
            <a:t>1</a:t>
          </a:r>
        </a:p>
      </dgm:t>
    </dgm:pt>
    <dgm:pt modelId="{8E48DA89-4B96-4A56-B9CE-EF609705515B}">
      <dgm:prSet/>
      <dgm:spPr/>
      <dgm:t>
        <a:bodyPr/>
        <a:lstStyle/>
        <a:p>
          <a:r>
            <a:rPr lang="en-IN" b="0" i="0" dirty="0"/>
            <a:t>Object Recognition</a:t>
          </a:r>
          <a:endParaRPr lang="en-US" dirty="0"/>
        </a:p>
      </dgm:t>
    </dgm:pt>
    <dgm:pt modelId="{9AAE4042-A396-4B44-A5DD-4875B3B0928D}" type="parTrans" cxnId="{37E0490A-6089-407E-8563-31E1E3E61C4D}">
      <dgm:prSet/>
      <dgm:spPr/>
      <dgm:t>
        <a:bodyPr/>
        <a:lstStyle/>
        <a:p>
          <a:endParaRPr lang="en-US"/>
        </a:p>
      </dgm:t>
    </dgm:pt>
    <dgm:pt modelId="{A3A291A9-3719-4813-84FB-4BDC8D508B28}" type="sibTrans" cxnId="{37E0490A-6089-407E-8563-31E1E3E61C4D}">
      <dgm:prSet phldrT="3" phldr="0"/>
      <dgm:spPr/>
      <dgm:t>
        <a:bodyPr/>
        <a:lstStyle/>
        <a:p>
          <a:r>
            <a:rPr lang="en-US"/>
            <a:t>3</a:t>
          </a:r>
        </a:p>
      </dgm:t>
    </dgm:pt>
    <dgm:pt modelId="{A9A3C226-D2BC-4E7E-8D3D-99F1C92CD05B}">
      <dgm:prSet/>
      <dgm:spPr/>
      <dgm:t>
        <a:bodyPr/>
        <a:lstStyle/>
        <a:p>
          <a:r>
            <a:rPr lang="en-IN" b="0" i="0"/>
            <a:t>Personal Assistant</a:t>
          </a:r>
          <a:endParaRPr lang="en-US"/>
        </a:p>
      </dgm:t>
    </dgm:pt>
    <dgm:pt modelId="{D1610AFC-C585-4CE6-BC78-6110867E1DA7}" type="parTrans" cxnId="{F65B81FA-A142-4CC9-AB50-C233EB2F0AF5}">
      <dgm:prSet/>
      <dgm:spPr/>
      <dgm:t>
        <a:bodyPr/>
        <a:lstStyle/>
        <a:p>
          <a:endParaRPr lang="en-US"/>
        </a:p>
      </dgm:t>
    </dgm:pt>
    <dgm:pt modelId="{F9D126A8-1260-4EBD-B7A8-0E7E44B964FE}" type="sibTrans" cxnId="{F65B81FA-A142-4CC9-AB50-C233EB2F0AF5}">
      <dgm:prSet phldrT="5" phldr="0"/>
      <dgm:spPr/>
      <dgm:t>
        <a:bodyPr/>
        <a:lstStyle/>
        <a:p>
          <a:r>
            <a:rPr lang="en-US"/>
            <a:t>5</a:t>
          </a:r>
        </a:p>
      </dgm:t>
    </dgm:pt>
    <dgm:pt modelId="{AA393FAA-4CBB-4519-BFB5-189375245AF4}">
      <dgm:prSet/>
      <dgm:spPr/>
      <dgm:t>
        <a:bodyPr/>
        <a:lstStyle/>
        <a:p>
          <a:r>
            <a:rPr lang="en-US" dirty="0"/>
            <a:t>Capturing Image</a:t>
          </a:r>
        </a:p>
      </dgm:t>
    </dgm:pt>
    <dgm:pt modelId="{29B186EE-58A4-4262-945A-86C238AFA973}" type="parTrans" cxnId="{7E49DCA6-0CC0-4F68-9AE3-7061B8B5CD09}">
      <dgm:prSet/>
      <dgm:spPr/>
      <dgm:t>
        <a:bodyPr/>
        <a:lstStyle/>
        <a:p>
          <a:endParaRPr lang="en-IN"/>
        </a:p>
      </dgm:t>
    </dgm:pt>
    <dgm:pt modelId="{1B2D48EE-26C6-46CE-A4D6-20F67CBC380F}" type="sibTrans" cxnId="{7E49DCA6-0CC0-4F68-9AE3-7061B8B5CD09}">
      <dgm:prSet phldrT="2" phldr="0"/>
      <dgm:spPr/>
      <dgm:t>
        <a:bodyPr/>
        <a:lstStyle/>
        <a:p>
          <a:r>
            <a:rPr lang="en-IN"/>
            <a:t>2</a:t>
          </a:r>
        </a:p>
      </dgm:t>
    </dgm:pt>
    <dgm:pt modelId="{1BAAE391-54BE-4579-9422-590550462F48}">
      <dgm:prSet/>
      <dgm:spPr/>
      <dgm:t>
        <a:bodyPr/>
        <a:lstStyle/>
        <a:p>
          <a:r>
            <a:rPr lang="en-US" dirty="0"/>
            <a:t>Object Name Spell-Out</a:t>
          </a:r>
        </a:p>
      </dgm:t>
    </dgm:pt>
    <dgm:pt modelId="{43505612-C73A-4883-9C03-2649F43EBB52}" type="parTrans" cxnId="{D2CD7771-E22A-4363-914F-9DA4DE0C8E52}">
      <dgm:prSet/>
      <dgm:spPr/>
      <dgm:t>
        <a:bodyPr/>
        <a:lstStyle/>
        <a:p>
          <a:endParaRPr lang="en-IN"/>
        </a:p>
      </dgm:t>
    </dgm:pt>
    <dgm:pt modelId="{98F25DE9-33F1-483B-BE4B-0B29B6BD268B}" type="sibTrans" cxnId="{D2CD7771-E22A-4363-914F-9DA4DE0C8E52}">
      <dgm:prSet phldrT="4" phldr="0"/>
      <dgm:spPr/>
      <dgm:t>
        <a:bodyPr/>
        <a:lstStyle/>
        <a:p>
          <a:r>
            <a:rPr lang="en-IN"/>
            <a:t>4</a:t>
          </a:r>
        </a:p>
      </dgm:t>
    </dgm:pt>
    <dgm:pt modelId="{072F944B-2D9A-4BAB-99AE-A9D3E262F6FC}" type="pres">
      <dgm:prSet presAssocID="{B2B35BFB-141C-44AD-873C-4D63ED2982A1}" presName="Name0" presStyleCnt="0">
        <dgm:presLayoutVars>
          <dgm:animLvl val="lvl"/>
          <dgm:resizeHandles val="exact"/>
        </dgm:presLayoutVars>
      </dgm:prSet>
      <dgm:spPr/>
    </dgm:pt>
    <dgm:pt modelId="{AC11606E-1FA1-48F6-9527-B90D9F797900}" type="pres">
      <dgm:prSet presAssocID="{9A72CE09-7632-4A49-9180-F1E23883F616}" presName="compositeNode" presStyleCnt="0">
        <dgm:presLayoutVars>
          <dgm:bulletEnabled val="1"/>
        </dgm:presLayoutVars>
      </dgm:prSet>
      <dgm:spPr/>
    </dgm:pt>
    <dgm:pt modelId="{2D7FE8BA-9C33-499C-9AD4-A89AA5EC105A}" type="pres">
      <dgm:prSet presAssocID="{9A72CE09-7632-4A49-9180-F1E23883F616}" presName="bgRect" presStyleLbl="bgAccFollowNode1" presStyleIdx="0" presStyleCnt="5"/>
      <dgm:spPr/>
    </dgm:pt>
    <dgm:pt modelId="{2C0B575E-62E2-4CD8-B859-15F5330AAEAA}" type="pres">
      <dgm:prSet presAssocID="{6BF12CDE-AE72-4EB4-B7F4-F142B0807928}" presName="sibTransNodeCircle" presStyleLbl="alignNode1" presStyleIdx="0" presStyleCnt="10">
        <dgm:presLayoutVars>
          <dgm:chMax val="0"/>
          <dgm:bulletEnabled/>
        </dgm:presLayoutVars>
      </dgm:prSet>
      <dgm:spPr/>
    </dgm:pt>
    <dgm:pt modelId="{973A41D2-9E72-4FFE-99BF-D5BC7AF8C049}" type="pres">
      <dgm:prSet presAssocID="{9A72CE09-7632-4A49-9180-F1E23883F616}" presName="bottomLine" presStyleLbl="alignNode1" presStyleIdx="1" presStyleCnt="10">
        <dgm:presLayoutVars/>
      </dgm:prSet>
      <dgm:spPr/>
    </dgm:pt>
    <dgm:pt modelId="{502EC9B8-36F8-4FEA-B6D1-4D2B991E512F}" type="pres">
      <dgm:prSet presAssocID="{9A72CE09-7632-4A49-9180-F1E23883F616}" presName="nodeText" presStyleLbl="bgAccFollowNode1" presStyleIdx="0" presStyleCnt="5">
        <dgm:presLayoutVars>
          <dgm:bulletEnabled val="1"/>
        </dgm:presLayoutVars>
      </dgm:prSet>
      <dgm:spPr/>
    </dgm:pt>
    <dgm:pt modelId="{9892F49F-5A39-4037-9411-9A6F18433E25}" type="pres">
      <dgm:prSet presAssocID="{6BF12CDE-AE72-4EB4-B7F4-F142B0807928}" presName="sibTrans" presStyleCnt="0"/>
      <dgm:spPr/>
    </dgm:pt>
    <dgm:pt modelId="{092A8736-9390-483E-9055-2509BFA6DE90}" type="pres">
      <dgm:prSet presAssocID="{AA393FAA-4CBB-4519-BFB5-189375245AF4}" presName="compositeNode" presStyleCnt="0">
        <dgm:presLayoutVars>
          <dgm:bulletEnabled val="1"/>
        </dgm:presLayoutVars>
      </dgm:prSet>
      <dgm:spPr/>
    </dgm:pt>
    <dgm:pt modelId="{692A3E37-FA0A-485A-B6AE-567C0A49C9D7}" type="pres">
      <dgm:prSet presAssocID="{AA393FAA-4CBB-4519-BFB5-189375245AF4}" presName="bgRect" presStyleLbl="bgAccFollowNode1" presStyleIdx="1" presStyleCnt="5"/>
      <dgm:spPr/>
    </dgm:pt>
    <dgm:pt modelId="{778B81FA-929E-4905-9A54-3A9EF3AE450C}" type="pres">
      <dgm:prSet presAssocID="{1B2D48EE-26C6-46CE-A4D6-20F67CBC380F}" presName="sibTransNodeCircle" presStyleLbl="alignNode1" presStyleIdx="2" presStyleCnt="10">
        <dgm:presLayoutVars>
          <dgm:chMax val="0"/>
          <dgm:bulletEnabled/>
        </dgm:presLayoutVars>
      </dgm:prSet>
      <dgm:spPr/>
    </dgm:pt>
    <dgm:pt modelId="{EAF04437-0555-42E5-85CE-1F6632D14ED5}" type="pres">
      <dgm:prSet presAssocID="{AA393FAA-4CBB-4519-BFB5-189375245AF4}" presName="bottomLine" presStyleLbl="alignNode1" presStyleIdx="3" presStyleCnt="10">
        <dgm:presLayoutVars/>
      </dgm:prSet>
      <dgm:spPr/>
    </dgm:pt>
    <dgm:pt modelId="{21DE1D51-850A-4749-8429-D18D90BC19E3}" type="pres">
      <dgm:prSet presAssocID="{AA393FAA-4CBB-4519-BFB5-189375245AF4}" presName="nodeText" presStyleLbl="bgAccFollowNode1" presStyleIdx="1" presStyleCnt="5">
        <dgm:presLayoutVars>
          <dgm:bulletEnabled val="1"/>
        </dgm:presLayoutVars>
      </dgm:prSet>
      <dgm:spPr/>
    </dgm:pt>
    <dgm:pt modelId="{920E3F60-7DCC-4745-951E-1039FC4A4632}" type="pres">
      <dgm:prSet presAssocID="{1B2D48EE-26C6-46CE-A4D6-20F67CBC380F}" presName="sibTrans" presStyleCnt="0"/>
      <dgm:spPr/>
    </dgm:pt>
    <dgm:pt modelId="{23B61837-AE92-40AD-B6A1-8E13DB0AEAB3}" type="pres">
      <dgm:prSet presAssocID="{8E48DA89-4B96-4A56-B9CE-EF609705515B}" presName="compositeNode" presStyleCnt="0">
        <dgm:presLayoutVars>
          <dgm:bulletEnabled val="1"/>
        </dgm:presLayoutVars>
      </dgm:prSet>
      <dgm:spPr/>
    </dgm:pt>
    <dgm:pt modelId="{8E0F9EB2-DBF4-49E6-BFF2-14E29CF7B6B0}" type="pres">
      <dgm:prSet presAssocID="{8E48DA89-4B96-4A56-B9CE-EF609705515B}" presName="bgRect" presStyleLbl="bgAccFollowNode1" presStyleIdx="2" presStyleCnt="5"/>
      <dgm:spPr/>
    </dgm:pt>
    <dgm:pt modelId="{8305C1FA-C04F-4801-BF8E-B5B815B46054}" type="pres">
      <dgm:prSet presAssocID="{A3A291A9-3719-4813-84FB-4BDC8D508B28}" presName="sibTransNodeCircle" presStyleLbl="alignNode1" presStyleIdx="4" presStyleCnt="10">
        <dgm:presLayoutVars>
          <dgm:chMax val="0"/>
          <dgm:bulletEnabled/>
        </dgm:presLayoutVars>
      </dgm:prSet>
      <dgm:spPr/>
    </dgm:pt>
    <dgm:pt modelId="{B8AE55F4-4A97-412B-A56C-F77FBEBA06BC}" type="pres">
      <dgm:prSet presAssocID="{8E48DA89-4B96-4A56-B9CE-EF609705515B}" presName="bottomLine" presStyleLbl="alignNode1" presStyleIdx="5" presStyleCnt="10">
        <dgm:presLayoutVars/>
      </dgm:prSet>
      <dgm:spPr/>
    </dgm:pt>
    <dgm:pt modelId="{A62AC1AD-CAA8-4824-ADC3-17A7671291A6}" type="pres">
      <dgm:prSet presAssocID="{8E48DA89-4B96-4A56-B9CE-EF609705515B}" presName="nodeText" presStyleLbl="bgAccFollowNode1" presStyleIdx="2" presStyleCnt="5">
        <dgm:presLayoutVars>
          <dgm:bulletEnabled val="1"/>
        </dgm:presLayoutVars>
      </dgm:prSet>
      <dgm:spPr/>
    </dgm:pt>
    <dgm:pt modelId="{093E827F-415B-4025-98B9-A5832C698B43}" type="pres">
      <dgm:prSet presAssocID="{A3A291A9-3719-4813-84FB-4BDC8D508B28}" presName="sibTrans" presStyleCnt="0"/>
      <dgm:spPr/>
    </dgm:pt>
    <dgm:pt modelId="{A6AFD9EA-6A12-4E6D-B559-4F2AAC570323}" type="pres">
      <dgm:prSet presAssocID="{1BAAE391-54BE-4579-9422-590550462F48}" presName="compositeNode" presStyleCnt="0">
        <dgm:presLayoutVars>
          <dgm:bulletEnabled val="1"/>
        </dgm:presLayoutVars>
      </dgm:prSet>
      <dgm:spPr/>
    </dgm:pt>
    <dgm:pt modelId="{02D06541-BE4B-4B16-9AA5-13CFDD7D0DCA}" type="pres">
      <dgm:prSet presAssocID="{1BAAE391-54BE-4579-9422-590550462F48}" presName="bgRect" presStyleLbl="bgAccFollowNode1" presStyleIdx="3" presStyleCnt="5"/>
      <dgm:spPr/>
    </dgm:pt>
    <dgm:pt modelId="{7CDF3FA1-1F4B-4E90-A876-96815A656D82}" type="pres">
      <dgm:prSet presAssocID="{98F25DE9-33F1-483B-BE4B-0B29B6BD268B}" presName="sibTransNodeCircle" presStyleLbl="alignNode1" presStyleIdx="6" presStyleCnt="10">
        <dgm:presLayoutVars>
          <dgm:chMax val="0"/>
          <dgm:bulletEnabled/>
        </dgm:presLayoutVars>
      </dgm:prSet>
      <dgm:spPr/>
    </dgm:pt>
    <dgm:pt modelId="{CAE4251A-503B-4C33-B79A-07FCA1015207}" type="pres">
      <dgm:prSet presAssocID="{1BAAE391-54BE-4579-9422-590550462F48}" presName="bottomLine" presStyleLbl="alignNode1" presStyleIdx="7" presStyleCnt="10">
        <dgm:presLayoutVars/>
      </dgm:prSet>
      <dgm:spPr/>
    </dgm:pt>
    <dgm:pt modelId="{327C8A71-9BCB-4B68-ABC3-CA13ED491542}" type="pres">
      <dgm:prSet presAssocID="{1BAAE391-54BE-4579-9422-590550462F48}" presName="nodeText" presStyleLbl="bgAccFollowNode1" presStyleIdx="3" presStyleCnt="5">
        <dgm:presLayoutVars>
          <dgm:bulletEnabled val="1"/>
        </dgm:presLayoutVars>
      </dgm:prSet>
      <dgm:spPr/>
    </dgm:pt>
    <dgm:pt modelId="{28359E8C-61F5-40D2-8E38-22C7B102E8E5}" type="pres">
      <dgm:prSet presAssocID="{98F25DE9-33F1-483B-BE4B-0B29B6BD268B}" presName="sibTrans" presStyleCnt="0"/>
      <dgm:spPr/>
    </dgm:pt>
    <dgm:pt modelId="{80484B0F-260D-4BC6-83FE-81F3F7133F13}" type="pres">
      <dgm:prSet presAssocID="{A9A3C226-D2BC-4E7E-8D3D-99F1C92CD05B}" presName="compositeNode" presStyleCnt="0">
        <dgm:presLayoutVars>
          <dgm:bulletEnabled val="1"/>
        </dgm:presLayoutVars>
      </dgm:prSet>
      <dgm:spPr/>
    </dgm:pt>
    <dgm:pt modelId="{A42454DB-3998-4CE6-8960-A6890F9ED8FC}" type="pres">
      <dgm:prSet presAssocID="{A9A3C226-D2BC-4E7E-8D3D-99F1C92CD05B}" presName="bgRect" presStyleLbl="bgAccFollowNode1" presStyleIdx="4" presStyleCnt="5"/>
      <dgm:spPr/>
    </dgm:pt>
    <dgm:pt modelId="{FE592F72-CD7A-4B72-AEA4-0B527EADF62D}" type="pres">
      <dgm:prSet presAssocID="{F9D126A8-1260-4EBD-B7A8-0E7E44B964FE}" presName="sibTransNodeCircle" presStyleLbl="alignNode1" presStyleIdx="8" presStyleCnt="10">
        <dgm:presLayoutVars>
          <dgm:chMax val="0"/>
          <dgm:bulletEnabled/>
        </dgm:presLayoutVars>
      </dgm:prSet>
      <dgm:spPr/>
    </dgm:pt>
    <dgm:pt modelId="{2679FA73-133E-4397-92B0-022EA2EF5379}" type="pres">
      <dgm:prSet presAssocID="{A9A3C226-D2BC-4E7E-8D3D-99F1C92CD05B}" presName="bottomLine" presStyleLbl="alignNode1" presStyleIdx="9" presStyleCnt="10">
        <dgm:presLayoutVars/>
      </dgm:prSet>
      <dgm:spPr/>
    </dgm:pt>
    <dgm:pt modelId="{6D8B7D66-6E10-4FFD-8ECD-306BA6262A14}" type="pres">
      <dgm:prSet presAssocID="{A9A3C226-D2BC-4E7E-8D3D-99F1C92CD05B}" presName="nodeText" presStyleLbl="bgAccFollowNode1" presStyleIdx="4" presStyleCnt="5">
        <dgm:presLayoutVars>
          <dgm:bulletEnabled val="1"/>
        </dgm:presLayoutVars>
      </dgm:prSet>
      <dgm:spPr/>
    </dgm:pt>
  </dgm:ptLst>
  <dgm:cxnLst>
    <dgm:cxn modelId="{B799CC08-5ECA-48DC-A209-0D7C0126566A}" type="presOf" srcId="{1BAAE391-54BE-4579-9422-590550462F48}" destId="{327C8A71-9BCB-4B68-ABC3-CA13ED491542}" srcOrd="1" destOrd="0" presId="urn:microsoft.com/office/officeart/2016/7/layout/BasicLinearProcessNumbered"/>
    <dgm:cxn modelId="{37E0490A-6089-407E-8563-31E1E3E61C4D}" srcId="{B2B35BFB-141C-44AD-873C-4D63ED2982A1}" destId="{8E48DA89-4B96-4A56-B9CE-EF609705515B}" srcOrd="2" destOrd="0" parTransId="{9AAE4042-A396-4B44-A5DD-4875B3B0928D}" sibTransId="{A3A291A9-3719-4813-84FB-4BDC8D508B28}"/>
    <dgm:cxn modelId="{65063D25-58D6-461F-BF5A-22E8FA534623}" type="presOf" srcId="{AA393FAA-4CBB-4519-BFB5-189375245AF4}" destId="{21DE1D51-850A-4749-8429-D18D90BC19E3}" srcOrd="1" destOrd="0" presId="urn:microsoft.com/office/officeart/2016/7/layout/BasicLinearProcessNumbered"/>
    <dgm:cxn modelId="{59685127-0ED0-4F3F-A1AC-13C34EC80EA7}" type="presOf" srcId="{8E48DA89-4B96-4A56-B9CE-EF609705515B}" destId="{8E0F9EB2-DBF4-49E6-BFF2-14E29CF7B6B0}" srcOrd="0" destOrd="0" presId="urn:microsoft.com/office/officeart/2016/7/layout/BasicLinearProcessNumbered"/>
    <dgm:cxn modelId="{9A84A83E-CC86-4534-B276-5A6E3C1DCFF1}" type="presOf" srcId="{98F25DE9-33F1-483B-BE4B-0B29B6BD268B}" destId="{7CDF3FA1-1F4B-4E90-A876-96815A656D82}" srcOrd="0" destOrd="0" presId="urn:microsoft.com/office/officeart/2016/7/layout/BasicLinearProcessNumbered"/>
    <dgm:cxn modelId="{136F815E-5A29-4839-A64D-380EB187A38A}" type="presOf" srcId="{A3A291A9-3719-4813-84FB-4BDC8D508B28}" destId="{8305C1FA-C04F-4801-BF8E-B5B815B46054}" srcOrd="0" destOrd="0" presId="urn:microsoft.com/office/officeart/2016/7/layout/BasicLinearProcessNumbered"/>
    <dgm:cxn modelId="{3C4A6C64-54B9-4BF1-A984-9689159A4D11}" type="presOf" srcId="{F9D126A8-1260-4EBD-B7A8-0E7E44B964FE}" destId="{FE592F72-CD7A-4B72-AEA4-0B527EADF62D}" srcOrd="0" destOrd="0" presId="urn:microsoft.com/office/officeart/2016/7/layout/BasicLinearProcessNumbered"/>
    <dgm:cxn modelId="{FF46CF46-0FB9-4D1E-9291-235127AA461D}" srcId="{B2B35BFB-141C-44AD-873C-4D63ED2982A1}" destId="{9A72CE09-7632-4A49-9180-F1E23883F616}" srcOrd="0" destOrd="0" parTransId="{8FBA9A94-1BCF-4566-8186-9BF10466BD74}" sibTransId="{6BF12CDE-AE72-4EB4-B7F4-F142B0807928}"/>
    <dgm:cxn modelId="{8F0D7E70-8763-4EB8-A718-F7A8D124963E}" type="presOf" srcId="{A9A3C226-D2BC-4E7E-8D3D-99F1C92CD05B}" destId="{A42454DB-3998-4CE6-8960-A6890F9ED8FC}" srcOrd="0" destOrd="0" presId="urn:microsoft.com/office/officeart/2016/7/layout/BasicLinearProcessNumbered"/>
    <dgm:cxn modelId="{D2CD7771-E22A-4363-914F-9DA4DE0C8E52}" srcId="{B2B35BFB-141C-44AD-873C-4D63ED2982A1}" destId="{1BAAE391-54BE-4579-9422-590550462F48}" srcOrd="3" destOrd="0" parTransId="{43505612-C73A-4883-9C03-2649F43EBB52}" sibTransId="{98F25DE9-33F1-483B-BE4B-0B29B6BD268B}"/>
    <dgm:cxn modelId="{C1DDB58A-31AD-4C64-840C-D175C677828C}" type="presOf" srcId="{1B2D48EE-26C6-46CE-A4D6-20F67CBC380F}" destId="{778B81FA-929E-4905-9A54-3A9EF3AE450C}" srcOrd="0" destOrd="0" presId="urn:microsoft.com/office/officeart/2016/7/layout/BasicLinearProcessNumbered"/>
    <dgm:cxn modelId="{E1DCB297-51E7-4838-84BC-2D0474884675}" type="presOf" srcId="{B2B35BFB-141C-44AD-873C-4D63ED2982A1}" destId="{072F944B-2D9A-4BAB-99AE-A9D3E262F6FC}" srcOrd="0" destOrd="0" presId="urn:microsoft.com/office/officeart/2016/7/layout/BasicLinearProcessNumbered"/>
    <dgm:cxn modelId="{ABDB79A3-907C-485D-95F7-75CE7A70B7ED}" type="presOf" srcId="{A9A3C226-D2BC-4E7E-8D3D-99F1C92CD05B}" destId="{6D8B7D66-6E10-4FFD-8ECD-306BA6262A14}" srcOrd="1" destOrd="0" presId="urn:microsoft.com/office/officeart/2016/7/layout/BasicLinearProcessNumbered"/>
    <dgm:cxn modelId="{7E49DCA6-0CC0-4F68-9AE3-7061B8B5CD09}" srcId="{B2B35BFB-141C-44AD-873C-4D63ED2982A1}" destId="{AA393FAA-4CBB-4519-BFB5-189375245AF4}" srcOrd="1" destOrd="0" parTransId="{29B186EE-58A4-4262-945A-86C238AFA973}" sibTransId="{1B2D48EE-26C6-46CE-A4D6-20F67CBC380F}"/>
    <dgm:cxn modelId="{833712D9-5BFE-408A-BB66-6D1034979396}" type="presOf" srcId="{9A72CE09-7632-4A49-9180-F1E23883F616}" destId="{502EC9B8-36F8-4FEA-B6D1-4D2B991E512F}" srcOrd="1" destOrd="0" presId="urn:microsoft.com/office/officeart/2016/7/layout/BasicLinearProcessNumbered"/>
    <dgm:cxn modelId="{9A30FAE5-1B84-4D99-AE7F-94794F11857A}" type="presOf" srcId="{8E48DA89-4B96-4A56-B9CE-EF609705515B}" destId="{A62AC1AD-CAA8-4824-ADC3-17A7671291A6}" srcOrd="1" destOrd="0" presId="urn:microsoft.com/office/officeart/2016/7/layout/BasicLinearProcessNumbered"/>
    <dgm:cxn modelId="{86B06FE7-DABE-4CF2-9E3E-1DAFAC7BD321}" type="presOf" srcId="{AA393FAA-4CBB-4519-BFB5-189375245AF4}" destId="{692A3E37-FA0A-485A-B6AE-567C0A49C9D7}" srcOrd="0" destOrd="0" presId="urn:microsoft.com/office/officeart/2016/7/layout/BasicLinearProcessNumbered"/>
    <dgm:cxn modelId="{607560EA-9CEF-43A2-AAC9-7C00C29F29EF}" type="presOf" srcId="{9A72CE09-7632-4A49-9180-F1E23883F616}" destId="{2D7FE8BA-9C33-499C-9AD4-A89AA5EC105A}" srcOrd="0" destOrd="0" presId="urn:microsoft.com/office/officeart/2016/7/layout/BasicLinearProcessNumbered"/>
    <dgm:cxn modelId="{EAD14EEF-AFBC-47DF-AC4E-9C9B015EDDA1}" type="presOf" srcId="{6BF12CDE-AE72-4EB4-B7F4-F142B0807928}" destId="{2C0B575E-62E2-4CD8-B859-15F5330AAEAA}" srcOrd="0" destOrd="0" presId="urn:microsoft.com/office/officeart/2016/7/layout/BasicLinearProcessNumbered"/>
    <dgm:cxn modelId="{F65B81FA-A142-4CC9-AB50-C233EB2F0AF5}" srcId="{B2B35BFB-141C-44AD-873C-4D63ED2982A1}" destId="{A9A3C226-D2BC-4E7E-8D3D-99F1C92CD05B}" srcOrd="4" destOrd="0" parTransId="{D1610AFC-C585-4CE6-BC78-6110867E1DA7}" sibTransId="{F9D126A8-1260-4EBD-B7A8-0E7E44B964FE}"/>
    <dgm:cxn modelId="{272CAEFD-CDBD-4DA4-9890-55B5395E6E02}" type="presOf" srcId="{1BAAE391-54BE-4579-9422-590550462F48}" destId="{02D06541-BE4B-4B16-9AA5-13CFDD7D0DCA}" srcOrd="0" destOrd="0" presId="urn:microsoft.com/office/officeart/2016/7/layout/BasicLinearProcessNumbered"/>
    <dgm:cxn modelId="{B52D2CE9-F03E-41D8-B297-3220222F37E4}" type="presParOf" srcId="{072F944B-2D9A-4BAB-99AE-A9D3E262F6FC}" destId="{AC11606E-1FA1-48F6-9527-B90D9F797900}" srcOrd="0" destOrd="0" presId="urn:microsoft.com/office/officeart/2016/7/layout/BasicLinearProcessNumbered"/>
    <dgm:cxn modelId="{C14BA3E7-CD22-4B50-B28A-5D57245013FB}" type="presParOf" srcId="{AC11606E-1FA1-48F6-9527-B90D9F797900}" destId="{2D7FE8BA-9C33-499C-9AD4-A89AA5EC105A}" srcOrd="0" destOrd="0" presId="urn:microsoft.com/office/officeart/2016/7/layout/BasicLinearProcessNumbered"/>
    <dgm:cxn modelId="{489AF712-8E90-48C4-BB17-D4996922896D}" type="presParOf" srcId="{AC11606E-1FA1-48F6-9527-B90D9F797900}" destId="{2C0B575E-62E2-4CD8-B859-15F5330AAEAA}" srcOrd="1" destOrd="0" presId="urn:microsoft.com/office/officeart/2016/7/layout/BasicLinearProcessNumbered"/>
    <dgm:cxn modelId="{3073783F-73A1-40EA-9C62-109386CCC94B}" type="presParOf" srcId="{AC11606E-1FA1-48F6-9527-B90D9F797900}" destId="{973A41D2-9E72-4FFE-99BF-D5BC7AF8C049}" srcOrd="2" destOrd="0" presId="urn:microsoft.com/office/officeart/2016/7/layout/BasicLinearProcessNumbered"/>
    <dgm:cxn modelId="{602AC0D3-E515-4FBE-B497-816BCF8CA843}" type="presParOf" srcId="{AC11606E-1FA1-48F6-9527-B90D9F797900}" destId="{502EC9B8-36F8-4FEA-B6D1-4D2B991E512F}" srcOrd="3" destOrd="0" presId="urn:microsoft.com/office/officeart/2016/7/layout/BasicLinearProcessNumbered"/>
    <dgm:cxn modelId="{8257065E-388B-49D0-8AE1-A972CD9571A9}" type="presParOf" srcId="{072F944B-2D9A-4BAB-99AE-A9D3E262F6FC}" destId="{9892F49F-5A39-4037-9411-9A6F18433E25}" srcOrd="1" destOrd="0" presId="urn:microsoft.com/office/officeart/2016/7/layout/BasicLinearProcessNumbered"/>
    <dgm:cxn modelId="{03E7939E-83D8-43CD-B6F3-A9AD1CEF2F01}" type="presParOf" srcId="{072F944B-2D9A-4BAB-99AE-A9D3E262F6FC}" destId="{092A8736-9390-483E-9055-2509BFA6DE90}" srcOrd="2" destOrd="0" presId="urn:microsoft.com/office/officeart/2016/7/layout/BasicLinearProcessNumbered"/>
    <dgm:cxn modelId="{3F3FBBA0-08C2-465F-B422-55DF4E5D0E76}" type="presParOf" srcId="{092A8736-9390-483E-9055-2509BFA6DE90}" destId="{692A3E37-FA0A-485A-B6AE-567C0A49C9D7}" srcOrd="0" destOrd="0" presId="urn:microsoft.com/office/officeart/2016/7/layout/BasicLinearProcessNumbered"/>
    <dgm:cxn modelId="{BD2B88BE-5D07-49D8-A9B0-F5890F00760B}" type="presParOf" srcId="{092A8736-9390-483E-9055-2509BFA6DE90}" destId="{778B81FA-929E-4905-9A54-3A9EF3AE450C}" srcOrd="1" destOrd="0" presId="urn:microsoft.com/office/officeart/2016/7/layout/BasicLinearProcessNumbered"/>
    <dgm:cxn modelId="{F2B6E42E-834D-4622-A46B-5B89867A27B4}" type="presParOf" srcId="{092A8736-9390-483E-9055-2509BFA6DE90}" destId="{EAF04437-0555-42E5-85CE-1F6632D14ED5}" srcOrd="2" destOrd="0" presId="urn:microsoft.com/office/officeart/2016/7/layout/BasicLinearProcessNumbered"/>
    <dgm:cxn modelId="{73B60C4E-801F-4356-BB1C-FDDD4778F02E}" type="presParOf" srcId="{092A8736-9390-483E-9055-2509BFA6DE90}" destId="{21DE1D51-850A-4749-8429-D18D90BC19E3}" srcOrd="3" destOrd="0" presId="urn:microsoft.com/office/officeart/2016/7/layout/BasicLinearProcessNumbered"/>
    <dgm:cxn modelId="{9E6D6392-3C95-493A-9363-795039AFE74A}" type="presParOf" srcId="{072F944B-2D9A-4BAB-99AE-A9D3E262F6FC}" destId="{920E3F60-7DCC-4745-951E-1039FC4A4632}" srcOrd="3" destOrd="0" presId="urn:microsoft.com/office/officeart/2016/7/layout/BasicLinearProcessNumbered"/>
    <dgm:cxn modelId="{D9EB0C32-B47F-466B-8DC6-FF96ACF7BD0F}" type="presParOf" srcId="{072F944B-2D9A-4BAB-99AE-A9D3E262F6FC}" destId="{23B61837-AE92-40AD-B6A1-8E13DB0AEAB3}" srcOrd="4" destOrd="0" presId="urn:microsoft.com/office/officeart/2016/7/layout/BasicLinearProcessNumbered"/>
    <dgm:cxn modelId="{0252D712-D8D5-473A-9797-3E87C6CFC0D5}" type="presParOf" srcId="{23B61837-AE92-40AD-B6A1-8E13DB0AEAB3}" destId="{8E0F9EB2-DBF4-49E6-BFF2-14E29CF7B6B0}" srcOrd="0" destOrd="0" presId="urn:microsoft.com/office/officeart/2016/7/layout/BasicLinearProcessNumbered"/>
    <dgm:cxn modelId="{3575AFC1-A56A-4F20-812E-B80612184F3C}" type="presParOf" srcId="{23B61837-AE92-40AD-B6A1-8E13DB0AEAB3}" destId="{8305C1FA-C04F-4801-BF8E-B5B815B46054}" srcOrd="1" destOrd="0" presId="urn:microsoft.com/office/officeart/2016/7/layout/BasicLinearProcessNumbered"/>
    <dgm:cxn modelId="{E49BC778-8385-40AC-8E0F-BAE07A140060}" type="presParOf" srcId="{23B61837-AE92-40AD-B6A1-8E13DB0AEAB3}" destId="{B8AE55F4-4A97-412B-A56C-F77FBEBA06BC}" srcOrd="2" destOrd="0" presId="urn:microsoft.com/office/officeart/2016/7/layout/BasicLinearProcessNumbered"/>
    <dgm:cxn modelId="{EBEC93D3-A9D8-47AC-9526-018243443057}" type="presParOf" srcId="{23B61837-AE92-40AD-B6A1-8E13DB0AEAB3}" destId="{A62AC1AD-CAA8-4824-ADC3-17A7671291A6}" srcOrd="3" destOrd="0" presId="urn:microsoft.com/office/officeart/2016/7/layout/BasicLinearProcessNumbered"/>
    <dgm:cxn modelId="{B8DABF13-AADC-42E4-8741-013A9B046313}" type="presParOf" srcId="{072F944B-2D9A-4BAB-99AE-A9D3E262F6FC}" destId="{093E827F-415B-4025-98B9-A5832C698B43}" srcOrd="5" destOrd="0" presId="urn:microsoft.com/office/officeart/2016/7/layout/BasicLinearProcessNumbered"/>
    <dgm:cxn modelId="{76248F80-9BA7-41C0-B7C9-4EC3C20D015F}" type="presParOf" srcId="{072F944B-2D9A-4BAB-99AE-A9D3E262F6FC}" destId="{A6AFD9EA-6A12-4E6D-B559-4F2AAC570323}" srcOrd="6" destOrd="0" presId="urn:microsoft.com/office/officeart/2016/7/layout/BasicLinearProcessNumbered"/>
    <dgm:cxn modelId="{8D82CF36-0A28-4C5C-A083-04E537E5111F}" type="presParOf" srcId="{A6AFD9EA-6A12-4E6D-B559-4F2AAC570323}" destId="{02D06541-BE4B-4B16-9AA5-13CFDD7D0DCA}" srcOrd="0" destOrd="0" presId="urn:microsoft.com/office/officeart/2016/7/layout/BasicLinearProcessNumbered"/>
    <dgm:cxn modelId="{F3BEDF7D-4D5D-4179-B338-30018D6662C7}" type="presParOf" srcId="{A6AFD9EA-6A12-4E6D-B559-4F2AAC570323}" destId="{7CDF3FA1-1F4B-4E90-A876-96815A656D82}" srcOrd="1" destOrd="0" presId="urn:microsoft.com/office/officeart/2016/7/layout/BasicLinearProcessNumbered"/>
    <dgm:cxn modelId="{A92F95AE-3AFB-468B-BCD4-C4960AC7BB5E}" type="presParOf" srcId="{A6AFD9EA-6A12-4E6D-B559-4F2AAC570323}" destId="{CAE4251A-503B-4C33-B79A-07FCA1015207}" srcOrd="2" destOrd="0" presId="urn:microsoft.com/office/officeart/2016/7/layout/BasicLinearProcessNumbered"/>
    <dgm:cxn modelId="{873EE5D1-115E-40E1-86F9-24C31778D344}" type="presParOf" srcId="{A6AFD9EA-6A12-4E6D-B559-4F2AAC570323}" destId="{327C8A71-9BCB-4B68-ABC3-CA13ED491542}" srcOrd="3" destOrd="0" presId="urn:microsoft.com/office/officeart/2016/7/layout/BasicLinearProcessNumbered"/>
    <dgm:cxn modelId="{F3B6B8AA-D4EB-4B01-87B5-03F3045F77FF}" type="presParOf" srcId="{072F944B-2D9A-4BAB-99AE-A9D3E262F6FC}" destId="{28359E8C-61F5-40D2-8E38-22C7B102E8E5}" srcOrd="7" destOrd="0" presId="urn:microsoft.com/office/officeart/2016/7/layout/BasicLinearProcessNumbered"/>
    <dgm:cxn modelId="{96F474CC-6146-4BB3-A2E0-D1D87AA2345C}" type="presParOf" srcId="{072F944B-2D9A-4BAB-99AE-A9D3E262F6FC}" destId="{80484B0F-260D-4BC6-83FE-81F3F7133F13}" srcOrd="8" destOrd="0" presId="urn:microsoft.com/office/officeart/2016/7/layout/BasicLinearProcessNumbered"/>
    <dgm:cxn modelId="{5C875C22-0F39-4031-AB79-7B4065B2BBAF}" type="presParOf" srcId="{80484B0F-260D-4BC6-83FE-81F3F7133F13}" destId="{A42454DB-3998-4CE6-8960-A6890F9ED8FC}" srcOrd="0" destOrd="0" presId="urn:microsoft.com/office/officeart/2016/7/layout/BasicLinearProcessNumbered"/>
    <dgm:cxn modelId="{86E05821-95D7-4ED7-8BC1-3B266EBC97C4}" type="presParOf" srcId="{80484B0F-260D-4BC6-83FE-81F3F7133F13}" destId="{FE592F72-CD7A-4B72-AEA4-0B527EADF62D}" srcOrd="1" destOrd="0" presId="urn:microsoft.com/office/officeart/2016/7/layout/BasicLinearProcessNumbered"/>
    <dgm:cxn modelId="{61B90EF6-EAC3-4F0B-AE5A-E03C8802129E}" type="presParOf" srcId="{80484B0F-260D-4BC6-83FE-81F3F7133F13}" destId="{2679FA73-133E-4397-92B0-022EA2EF5379}" srcOrd="2" destOrd="0" presId="urn:microsoft.com/office/officeart/2016/7/layout/BasicLinearProcessNumbered"/>
    <dgm:cxn modelId="{61D1023F-72AA-406D-9198-E2416713064D}" type="presParOf" srcId="{80484B0F-260D-4BC6-83FE-81F3F7133F13}" destId="{6D8B7D66-6E10-4FFD-8ECD-306BA6262A1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FE8BA-9C33-499C-9AD4-A89AA5EC105A}">
      <dsp:nvSpPr>
        <dsp:cNvPr id="0" name=""/>
        <dsp:cNvSpPr/>
      </dsp:nvSpPr>
      <dsp:spPr>
        <a:xfrm>
          <a:off x="3724" y="290741"/>
          <a:ext cx="2016281" cy="2822794"/>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IN" sz="2200" b="0" i="0" kern="1200" dirty="0"/>
            <a:t>Registration</a:t>
          </a:r>
          <a:endParaRPr lang="en-US" sz="2200" kern="1200" dirty="0"/>
        </a:p>
      </dsp:txBody>
      <dsp:txXfrm>
        <a:off x="3724" y="1363403"/>
        <a:ext cx="2016281" cy="1693676"/>
      </dsp:txXfrm>
    </dsp:sp>
    <dsp:sp modelId="{2C0B575E-62E2-4CD8-B859-15F5330AAEAA}">
      <dsp:nvSpPr>
        <dsp:cNvPr id="0" name=""/>
        <dsp:cNvSpPr/>
      </dsp:nvSpPr>
      <dsp:spPr>
        <a:xfrm>
          <a:off x="588445" y="573020"/>
          <a:ext cx="846838" cy="846838"/>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712462" y="697037"/>
        <a:ext cx="598804" cy="598804"/>
      </dsp:txXfrm>
    </dsp:sp>
    <dsp:sp modelId="{973A41D2-9E72-4FFE-99BF-D5BC7AF8C049}">
      <dsp:nvSpPr>
        <dsp:cNvPr id="0" name=""/>
        <dsp:cNvSpPr/>
      </dsp:nvSpPr>
      <dsp:spPr>
        <a:xfrm>
          <a:off x="3724" y="3113463"/>
          <a:ext cx="2016281" cy="72"/>
        </a:xfrm>
        <a:prstGeom prst="rect">
          <a:avLst/>
        </a:prstGeom>
        <a:gradFill rotWithShape="0">
          <a:gsLst>
            <a:gs pos="0">
              <a:schemeClr val="accent4">
                <a:hueOff val="295418"/>
                <a:satOff val="107"/>
                <a:lumOff val="-871"/>
                <a:alphaOff val="0"/>
                <a:tint val="98000"/>
                <a:lumMod val="114000"/>
              </a:schemeClr>
            </a:gs>
            <a:gs pos="100000">
              <a:schemeClr val="accent4">
                <a:hueOff val="295418"/>
                <a:satOff val="107"/>
                <a:lumOff val="-871"/>
                <a:alphaOff val="0"/>
                <a:shade val="90000"/>
                <a:lumMod val="84000"/>
              </a:schemeClr>
            </a:gs>
          </a:gsLst>
          <a:lin ang="5400000" scaled="0"/>
        </a:gradFill>
        <a:ln w="9525" cap="rnd" cmpd="sng" algn="ctr">
          <a:solidFill>
            <a:schemeClr val="accent4">
              <a:hueOff val="295418"/>
              <a:satOff val="107"/>
              <a:lumOff val="-871"/>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92A3E37-FA0A-485A-B6AE-567C0A49C9D7}">
      <dsp:nvSpPr>
        <dsp:cNvPr id="0" name=""/>
        <dsp:cNvSpPr/>
      </dsp:nvSpPr>
      <dsp:spPr>
        <a:xfrm>
          <a:off x="2221634" y="290741"/>
          <a:ext cx="2016281" cy="2822794"/>
        </a:xfrm>
        <a:prstGeom prst="rect">
          <a:avLst/>
        </a:prstGeom>
        <a:solidFill>
          <a:schemeClr val="accent4">
            <a:tint val="40000"/>
            <a:alpha val="90000"/>
            <a:hueOff val="784269"/>
            <a:satOff val="-1000"/>
            <a:lumOff val="-390"/>
            <a:alphaOff val="0"/>
          </a:schemeClr>
        </a:solidFill>
        <a:ln w="9525" cap="rnd" cmpd="sng" algn="ctr">
          <a:solidFill>
            <a:schemeClr val="accent4">
              <a:tint val="40000"/>
              <a:alpha val="90000"/>
              <a:hueOff val="784269"/>
              <a:satOff val="-1000"/>
              <a:lumOff val="-39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US" sz="2200" kern="1200" dirty="0"/>
            <a:t>Capturing Image</a:t>
          </a:r>
        </a:p>
      </dsp:txBody>
      <dsp:txXfrm>
        <a:off x="2221634" y="1363403"/>
        <a:ext cx="2016281" cy="1693676"/>
      </dsp:txXfrm>
    </dsp:sp>
    <dsp:sp modelId="{778B81FA-929E-4905-9A54-3A9EF3AE450C}">
      <dsp:nvSpPr>
        <dsp:cNvPr id="0" name=""/>
        <dsp:cNvSpPr/>
      </dsp:nvSpPr>
      <dsp:spPr>
        <a:xfrm>
          <a:off x="2806355" y="573020"/>
          <a:ext cx="846838" cy="846838"/>
        </a:xfrm>
        <a:prstGeom prst="ellipse">
          <a:avLst/>
        </a:prstGeom>
        <a:gradFill rotWithShape="0">
          <a:gsLst>
            <a:gs pos="0">
              <a:schemeClr val="accent4">
                <a:hueOff val="590836"/>
                <a:satOff val="214"/>
                <a:lumOff val="-1743"/>
                <a:alphaOff val="0"/>
                <a:tint val="98000"/>
                <a:lumMod val="114000"/>
              </a:schemeClr>
            </a:gs>
            <a:gs pos="100000">
              <a:schemeClr val="accent4">
                <a:hueOff val="590836"/>
                <a:satOff val="214"/>
                <a:lumOff val="-1743"/>
                <a:alphaOff val="0"/>
                <a:shade val="90000"/>
                <a:lumMod val="84000"/>
              </a:schemeClr>
            </a:gs>
          </a:gsLst>
          <a:lin ang="5400000" scaled="0"/>
        </a:gradFill>
        <a:ln w="9525" cap="rnd" cmpd="sng" algn="ctr">
          <a:solidFill>
            <a:schemeClr val="accent4">
              <a:hueOff val="590836"/>
              <a:satOff val="214"/>
              <a:lumOff val="-1743"/>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IN" sz="4000" kern="1200"/>
            <a:t>2</a:t>
          </a:r>
        </a:p>
      </dsp:txBody>
      <dsp:txXfrm>
        <a:off x="2930372" y="697037"/>
        <a:ext cx="598804" cy="598804"/>
      </dsp:txXfrm>
    </dsp:sp>
    <dsp:sp modelId="{EAF04437-0555-42E5-85CE-1F6632D14ED5}">
      <dsp:nvSpPr>
        <dsp:cNvPr id="0" name=""/>
        <dsp:cNvSpPr/>
      </dsp:nvSpPr>
      <dsp:spPr>
        <a:xfrm>
          <a:off x="2221634" y="3113463"/>
          <a:ext cx="2016281" cy="72"/>
        </a:xfrm>
        <a:prstGeom prst="rect">
          <a:avLst/>
        </a:prstGeom>
        <a:gradFill rotWithShape="0">
          <a:gsLst>
            <a:gs pos="0">
              <a:schemeClr val="accent4">
                <a:hueOff val="886254"/>
                <a:satOff val="321"/>
                <a:lumOff val="-2614"/>
                <a:alphaOff val="0"/>
                <a:tint val="98000"/>
                <a:lumMod val="114000"/>
              </a:schemeClr>
            </a:gs>
            <a:gs pos="100000">
              <a:schemeClr val="accent4">
                <a:hueOff val="886254"/>
                <a:satOff val="321"/>
                <a:lumOff val="-2614"/>
                <a:alphaOff val="0"/>
                <a:shade val="90000"/>
                <a:lumMod val="84000"/>
              </a:schemeClr>
            </a:gs>
          </a:gsLst>
          <a:lin ang="5400000" scaled="0"/>
        </a:gradFill>
        <a:ln w="9525" cap="rnd" cmpd="sng" algn="ctr">
          <a:solidFill>
            <a:schemeClr val="accent4">
              <a:hueOff val="886254"/>
              <a:satOff val="321"/>
              <a:lumOff val="-2614"/>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8E0F9EB2-DBF4-49E6-BFF2-14E29CF7B6B0}">
      <dsp:nvSpPr>
        <dsp:cNvPr id="0" name=""/>
        <dsp:cNvSpPr/>
      </dsp:nvSpPr>
      <dsp:spPr>
        <a:xfrm>
          <a:off x="4439544" y="290741"/>
          <a:ext cx="2016281" cy="2822794"/>
        </a:xfrm>
        <a:prstGeom prst="rect">
          <a:avLst/>
        </a:prstGeom>
        <a:solidFill>
          <a:schemeClr val="accent4">
            <a:tint val="40000"/>
            <a:alpha val="90000"/>
            <a:hueOff val="1568537"/>
            <a:satOff val="-2000"/>
            <a:lumOff val="-781"/>
            <a:alphaOff val="0"/>
          </a:schemeClr>
        </a:solidFill>
        <a:ln w="9525" cap="rnd" cmpd="sng" algn="ctr">
          <a:solidFill>
            <a:schemeClr val="accent4">
              <a:tint val="40000"/>
              <a:alpha val="90000"/>
              <a:hueOff val="1568537"/>
              <a:satOff val="-2000"/>
              <a:lumOff val="-781"/>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IN" sz="2200" b="0" i="0" kern="1200" dirty="0"/>
            <a:t>Object Recognition</a:t>
          </a:r>
          <a:endParaRPr lang="en-US" sz="2200" kern="1200" dirty="0"/>
        </a:p>
      </dsp:txBody>
      <dsp:txXfrm>
        <a:off x="4439544" y="1363403"/>
        <a:ext cx="2016281" cy="1693676"/>
      </dsp:txXfrm>
    </dsp:sp>
    <dsp:sp modelId="{8305C1FA-C04F-4801-BF8E-B5B815B46054}">
      <dsp:nvSpPr>
        <dsp:cNvPr id="0" name=""/>
        <dsp:cNvSpPr/>
      </dsp:nvSpPr>
      <dsp:spPr>
        <a:xfrm>
          <a:off x="5024265" y="573020"/>
          <a:ext cx="846838" cy="846838"/>
        </a:xfrm>
        <a:prstGeom prst="ellipse">
          <a:avLst/>
        </a:prstGeom>
        <a:gradFill rotWithShape="0">
          <a:gsLst>
            <a:gs pos="0">
              <a:schemeClr val="accent4">
                <a:hueOff val="1181672"/>
                <a:satOff val="428"/>
                <a:lumOff val="-3486"/>
                <a:alphaOff val="0"/>
                <a:tint val="98000"/>
                <a:lumMod val="114000"/>
              </a:schemeClr>
            </a:gs>
            <a:gs pos="100000">
              <a:schemeClr val="accent4">
                <a:hueOff val="1181672"/>
                <a:satOff val="428"/>
                <a:lumOff val="-3486"/>
                <a:alphaOff val="0"/>
                <a:shade val="90000"/>
                <a:lumMod val="84000"/>
              </a:schemeClr>
            </a:gs>
          </a:gsLst>
          <a:lin ang="5400000" scaled="0"/>
        </a:gradFill>
        <a:ln w="9525" cap="rnd" cmpd="sng" algn="ctr">
          <a:solidFill>
            <a:schemeClr val="accent4">
              <a:hueOff val="1181672"/>
              <a:satOff val="428"/>
              <a:lumOff val="-3486"/>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48282" y="697037"/>
        <a:ext cx="598804" cy="598804"/>
      </dsp:txXfrm>
    </dsp:sp>
    <dsp:sp modelId="{B8AE55F4-4A97-412B-A56C-F77FBEBA06BC}">
      <dsp:nvSpPr>
        <dsp:cNvPr id="0" name=""/>
        <dsp:cNvSpPr/>
      </dsp:nvSpPr>
      <dsp:spPr>
        <a:xfrm>
          <a:off x="4439544" y="3113463"/>
          <a:ext cx="2016281" cy="72"/>
        </a:xfrm>
        <a:prstGeom prst="rect">
          <a:avLst/>
        </a:prstGeom>
        <a:gradFill rotWithShape="0">
          <a:gsLst>
            <a:gs pos="0">
              <a:schemeClr val="accent4">
                <a:hueOff val="1477090"/>
                <a:satOff val="534"/>
                <a:lumOff val="-4357"/>
                <a:alphaOff val="0"/>
                <a:tint val="98000"/>
                <a:lumMod val="114000"/>
              </a:schemeClr>
            </a:gs>
            <a:gs pos="100000">
              <a:schemeClr val="accent4">
                <a:hueOff val="1477090"/>
                <a:satOff val="534"/>
                <a:lumOff val="-4357"/>
                <a:alphaOff val="0"/>
                <a:shade val="90000"/>
                <a:lumMod val="84000"/>
              </a:schemeClr>
            </a:gs>
          </a:gsLst>
          <a:lin ang="5400000" scaled="0"/>
        </a:gradFill>
        <a:ln w="9525" cap="rnd" cmpd="sng" algn="ctr">
          <a:solidFill>
            <a:schemeClr val="accent4">
              <a:hueOff val="1477090"/>
              <a:satOff val="534"/>
              <a:lumOff val="-4357"/>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2D06541-BE4B-4B16-9AA5-13CFDD7D0DCA}">
      <dsp:nvSpPr>
        <dsp:cNvPr id="0" name=""/>
        <dsp:cNvSpPr/>
      </dsp:nvSpPr>
      <dsp:spPr>
        <a:xfrm>
          <a:off x="6657454" y="290741"/>
          <a:ext cx="2016281" cy="2822794"/>
        </a:xfrm>
        <a:prstGeom prst="rect">
          <a:avLst/>
        </a:prstGeom>
        <a:solidFill>
          <a:schemeClr val="accent4">
            <a:tint val="40000"/>
            <a:alpha val="90000"/>
            <a:hueOff val="2352806"/>
            <a:satOff val="-3001"/>
            <a:lumOff val="-1171"/>
            <a:alphaOff val="0"/>
          </a:schemeClr>
        </a:solidFill>
        <a:ln w="9525" cap="rnd" cmpd="sng" algn="ctr">
          <a:solidFill>
            <a:schemeClr val="accent4">
              <a:tint val="40000"/>
              <a:alpha val="90000"/>
              <a:hueOff val="2352806"/>
              <a:satOff val="-3001"/>
              <a:lumOff val="-1171"/>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US" sz="2200" kern="1200" dirty="0"/>
            <a:t>Object Name Spell-Out</a:t>
          </a:r>
        </a:p>
      </dsp:txBody>
      <dsp:txXfrm>
        <a:off x="6657454" y="1363403"/>
        <a:ext cx="2016281" cy="1693676"/>
      </dsp:txXfrm>
    </dsp:sp>
    <dsp:sp modelId="{7CDF3FA1-1F4B-4E90-A876-96815A656D82}">
      <dsp:nvSpPr>
        <dsp:cNvPr id="0" name=""/>
        <dsp:cNvSpPr/>
      </dsp:nvSpPr>
      <dsp:spPr>
        <a:xfrm>
          <a:off x="7242175" y="573020"/>
          <a:ext cx="846838" cy="846838"/>
        </a:xfrm>
        <a:prstGeom prst="ellipse">
          <a:avLst/>
        </a:prstGeom>
        <a:gradFill rotWithShape="0">
          <a:gsLst>
            <a:gs pos="0">
              <a:schemeClr val="accent4">
                <a:hueOff val="1772507"/>
                <a:satOff val="641"/>
                <a:lumOff val="-5229"/>
                <a:alphaOff val="0"/>
                <a:tint val="98000"/>
                <a:lumMod val="114000"/>
              </a:schemeClr>
            </a:gs>
            <a:gs pos="100000">
              <a:schemeClr val="accent4">
                <a:hueOff val="1772507"/>
                <a:satOff val="641"/>
                <a:lumOff val="-5229"/>
                <a:alphaOff val="0"/>
                <a:shade val="90000"/>
                <a:lumMod val="84000"/>
              </a:schemeClr>
            </a:gs>
          </a:gsLst>
          <a:lin ang="5400000" scaled="0"/>
        </a:gradFill>
        <a:ln w="9525" cap="rnd" cmpd="sng" algn="ctr">
          <a:solidFill>
            <a:schemeClr val="accent4">
              <a:hueOff val="1772507"/>
              <a:satOff val="641"/>
              <a:lumOff val="-5229"/>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IN" sz="4000" kern="1200"/>
            <a:t>4</a:t>
          </a:r>
        </a:p>
      </dsp:txBody>
      <dsp:txXfrm>
        <a:off x="7366192" y="697037"/>
        <a:ext cx="598804" cy="598804"/>
      </dsp:txXfrm>
    </dsp:sp>
    <dsp:sp modelId="{CAE4251A-503B-4C33-B79A-07FCA1015207}">
      <dsp:nvSpPr>
        <dsp:cNvPr id="0" name=""/>
        <dsp:cNvSpPr/>
      </dsp:nvSpPr>
      <dsp:spPr>
        <a:xfrm>
          <a:off x="6657454" y="3113463"/>
          <a:ext cx="2016281" cy="72"/>
        </a:xfrm>
        <a:prstGeom prst="rect">
          <a:avLst/>
        </a:prstGeom>
        <a:gradFill rotWithShape="0">
          <a:gsLst>
            <a:gs pos="0">
              <a:schemeClr val="accent4">
                <a:hueOff val="2067925"/>
                <a:satOff val="748"/>
                <a:lumOff val="-6100"/>
                <a:alphaOff val="0"/>
                <a:tint val="98000"/>
                <a:lumMod val="114000"/>
              </a:schemeClr>
            </a:gs>
            <a:gs pos="100000">
              <a:schemeClr val="accent4">
                <a:hueOff val="2067925"/>
                <a:satOff val="748"/>
                <a:lumOff val="-6100"/>
                <a:alphaOff val="0"/>
                <a:shade val="90000"/>
                <a:lumMod val="84000"/>
              </a:schemeClr>
            </a:gs>
          </a:gsLst>
          <a:lin ang="5400000" scaled="0"/>
        </a:gradFill>
        <a:ln w="9525" cap="rnd" cmpd="sng" algn="ctr">
          <a:solidFill>
            <a:schemeClr val="accent4">
              <a:hueOff val="2067925"/>
              <a:satOff val="748"/>
              <a:lumOff val="-610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42454DB-3998-4CE6-8960-A6890F9ED8FC}">
      <dsp:nvSpPr>
        <dsp:cNvPr id="0" name=""/>
        <dsp:cNvSpPr/>
      </dsp:nvSpPr>
      <dsp:spPr>
        <a:xfrm>
          <a:off x="8875364" y="290741"/>
          <a:ext cx="2016281" cy="2822794"/>
        </a:xfrm>
        <a:prstGeom prst="rect">
          <a:avLst/>
        </a:prstGeom>
        <a:solidFill>
          <a:schemeClr val="accent4">
            <a:tint val="40000"/>
            <a:alpha val="90000"/>
            <a:hueOff val="3137075"/>
            <a:satOff val="-4001"/>
            <a:lumOff val="-1561"/>
            <a:alphaOff val="0"/>
          </a:schemeClr>
        </a:solidFill>
        <a:ln w="9525" cap="rnd" cmpd="sng" algn="ctr">
          <a:solidFill>
            <a:schemeClr val="accent4">
              <a:tint val="40000"/>
              <a:alpha val="90000"/>
              <a:hueOff val="3137075"/>
              <a:satOff val="-4001"/>
              <a:lumOff val="-1561"/>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IN" sz="2200" b="0" i="0" kern="1200"/>
            <a:t>Personal Assistant</a:t>
          </a:r>
          <a:endParaRPr lang="en-US" sz="2200" kern="1200"/>
        </a:p>
      </dsp:txBody>
      <dsp:txXfrm>
        <a:off x="8875364" y="1363403"/>
        <a:ext cx="2016281" cy="1693676"/>
      </dsp:txXfrm>
    </dsp:sp>
    <dsp:sp modelId="{FE592F72-CD7A-4B72-AEA4-0B527EADF62D}">
      <dsp:nvSpPr>
        <dsp:cNvPr id="0" name=""/>
        <dsp:cNvSpPr/>
      </dsp:nvSpPr>
      <dsp:spPr>
        <a:xfrm>
          <a:off x="9460085" y="573020"/>
          <a:ext cx="846838" cy="846838"/>
        </a:xfrm>
        <a:prstGeom prst="ellipse">
          <a:avLst/>
        </a:prstGeom>
        <a:gradFill rotWithShape="0">
          <a:gsLst>
            <a:gs pos="0">
              <a:schemeClr val="accent4">
                <a:hueOff val="2363343"/>
                <a:satOff val="855"/>
                <a:lumOff val="-6972"/>
                <a:alphaOff val="0"/>
                <a:tint val="98000"/>
                <a:lumMod val="114000"/>
              </a:schemeClr>
            </a:gs>
            <a:gs pos="100000">
              <a:schemeClr val="accent4">
                <a:hueOff val="2363343"/>
                <a:satOff val="855"/>
                <a:lumOff val="-6972"/>
                <a:alphaOff val="0"/>
                <a:shade val="90000"/>
                <a:lumMod val="84000"/>
              </a:schemeClr>
            </a:gs>
          </a:gsLst>
          <a:lin ang="5400000" scaled="0"/>
        </a:gradFill>
        <a:ln w="9525" cap="rnd" cmpd="sng" algn="ctr">
          <a:solidFill>
            <a:schemeClr val="accent4">
              <a:hueOff val="2363343"/>
              <a:satOff val="855"/>
              <a:lumOff val="-6972"/>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584102" y="697037"/>
        <a:ext cx="598804" cy="598804"/>
      </dsp:txXfrm>
    </dsp:sp>
    <dsp:sp modelId="{2679FA73-133E-4397-92B0-022EA2EF5379}">
      <dsp:nvSpPr>
        <dsp:cNvPr id="0" name=""/>
        <dsp:cNvSpPr/>
      </dsp:nvSpPr>
      <dsp:spPr>
        <a:xfrm>
          <a:off x="8875364" y="3113463"/>
          <a:ext cx="2016281" cy="72"/>
        </a:xfrm>
        <a:prstGeom prst="rect">
          <a:avLst/>
        </a:prstGeom>
        <a:gradFill rotWithShape="0">
          <a:gsLst>
            <a:gs pos="0">
              <a:schemeClr val="accent4">
                <a:hueOff val="2658761"/>
                <a:satOff val="962"/>
                <a:lumOff val="-7843"/>
                <a:alphaOff val="0"/>
                <a:tint val="98000"/>
                <a:lumMod val="114000"/>
              </a:schemeClr>
            </a:gs>
            <a:gs pos="100000">
              <a:schemeClr val="accent4">
                <a:hueOff val="2658761"/>
                <a:satOff val="962"/>
                <a:lumOff val="-7843"/>
                <a:alphaOff val="0"/>
                <a:shade val="90000"/>
                <a:lumMod val="84000"/>
              </a:schemeClr>
            </a:gs>
          </a:gsLst>
          <a:lin ang="5400000" scaled="0"/>
        </a:gradFill>
        <a:ln w="9525" cap="rnd" cmpd="sng" algn="ctr">
          <a:solidFill>
            <a:schemeClr val="accent4">
              <a:hueOff val="2658761"/>
              <a:satOff val="962"/>
              <a:lumOff val="-7843"/>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D92E-7202-48EA-8199-49DADA9F094A}"/>
              </a:ext>
            </a:extLst>
          </p:cNvPr>
          <p:cNvSpPr>
            <a:spLocks noGrp="1"/>
          </p:cNvSpPr>
          <p:nvPr>
            <p:ph type="ctrTitle"/>
          </p:nvPr>
        </p:nvSpPr>
        <p:spPr>
          <a:xfrm>
            <a:off x="1154955" y="855406"/>
            <a:ext cx="8825658" cy="2330247"/>
          </a:xfrm>
        </p:spPr>
        <p:txBody>
          <a:bodyPr/>
          <a:lstStyle/>
          <a:p>
            <a:r>
              <a:rPr lang="en-IN" sz="5000" dirty="0"/>
              <a:t>Object</a:t>
            </a:r>
            <a:r>
              <a:rPr lang="en-IN" dirty="0"/>
              <a:t> </a:t>
            </a:r>
            <a:r>
              <a:rPr lang="en-IN" sz="5000" dirty="0"/>
              <a:t>Recognition Application for Blind People</a:t>
            </a:r>
            <a:br>
              <a:rPr lang="en-IN" dirty="0"/>
            </a:br>
            <a:r>
              <a:rPr lang="en-IN" sz="2800" dirty="0"/>
              <a:t>Team Guide: Mrs. V. BABY</a:t>
            </a:r>
          </a:p>
        </p:txBody>
      </p:sp>
      <p:sp>
        <p:nvSpPr>
          <p:cNvPr id="3" name="Subtitle 2">
            <a:extLst>
              <a:ext uri="{FF2B5EF4-FFF2-40B4-BE49-F238E27FC236}">
                <a16:creationId xmlns:a16="http://schemas.microsoft.com/office/drawing/2014/main" id="{6DA29DDD-8990-43F2-87CC-CE3D672D8660}"/>
              </a:ext>
            </a:extLst>
          </p:cNvPr>
          <p:cNvSpPr>
            <a:spLocks noGrp="1"/>
          </p:cNvSpPr>
          <p:nvPr>
            <p:ph type="subTitle" idx="1"/>
          </p:nvPr>
        </p:nvSpPr>
        <p:spPr>
          <a:xfrm>
            <a:off x="1154955" y="3185653"/>
            <a:ext cx="8825658" cy="2816941"/>
          </a:xfrm>
        </p:spPr>
        <p:txBody>
          <a:bodyPr>
            <a:normAutofit/>
          </a:bodyPr>
          <a:lstStyle/>
          <a:p>
            <a:r>
              <a:rPr lang="en-IN" dirty="0"/>
              <a:t>Team Members:</a:t>
            </a:r>
          </a:p>
          <a:p>
            <a:r>
              <a:rPr lang="en-IN" dirty="0"/>
              <a:t>S. Naga SAI TEJA</a:t>
            </a:r>
          </a:p>
          <a:p>
            <a:r>
              <a:rPr lang="en-IN" dirty="0"/>
              <a:t>CH. AJAY VARMA</a:t>
            </a:r>
          </a:p>
          <a:p>
            <a:r>
              <a:rPr lang="en-IN" dirty="0"/>
              <a:t>K. ANIL KUMAR</a:t>
            </a:r>
          </a:p>
          <a:p>
            <a:r>
              <a:rPr lang="en-IN" dirty="0"/>
              <a:t>P. Raj Kishore</a:t>
            </a:r>
          </a:p>
          <a:p>
            <a:r>
              <a:rPr lang="en-IN" dirty="0"/>
              <a:t>S. SANDEEP</a:t>
            </a:r>
          </a:p>
          <a:p>
            <a:endParaRPr lang="en-IN" dirty="0"/>
          </a:p>
          <a:p>
            <a:endParaRPr lang="en-IN" dirty="0"/>
          </a:p>
        </p:txBody>
      </p:sp>
    </p:spTree>
    <p:extLst>
      <p:ext uri="{BB962C8B-B14F-4D97-AF65-F5344CB8AC3E}">
        <p14:creationId xmlns:p14="http://schemas.microsoft.com/office/powerpoint/2010/main" val="3323103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ACTIVITY DIAGRAM</a:t>
            </a:r>
            <a:endParaRPr lang="en-IN" dirty="0">
              <a:solidFill>
                <a:schemeClr val="accent6">
                  <a:lumMod val="20000"/>
                  <a:lumOff val="80000"/>
                </a:schemeClr>
              </a:solidFill>
            </a:endParaRPr>
          </a:p>
        </p:txBody>
      </p:sp>
      <p:pic>
        <p:nvPicPr>
          <p:cNvPr id="7" name="Content Placeholder 6" descr="A close up of a map&#10;&#10;Description generated with very high confidence">
            <a:extLst>
              <a:ext uri="{FF2B5EF4-FFF2-40B4-BE49-F238E27FC236}">
                <a16:creationId xmlns:a16="http://schemas.microsoft.com/office/drawing/2014/main" id="{B149E8A4-C018-4E4B-AD68-645BC07CBAC6}"/>
              </a:ext>
            </a:extLst>
          </p:cNvPr>
          <p:cNvPicPr>
            <a:picLocks noGrp="1" noChangeAspect="1"/>
          </p:cNvPicPr>
          <p:nvPr>
            <p:ph idx="1"/>
          </p:nvPr>
        </p:nvPicPr>
        <p:blipFill>
          <a:blip r:embed="rId3"/>
          <a:stretch>
            <a:fillRect/>
          </a:stretch>
        </p:blipFill>
        <p:spPr>
          <a:xfrm>
            <a:off x="4990911" y="1"/>
            <a:ext cx="7201087" cy="6857998"/>
          </a:xfrm>
        </p:spPr>
      </p:pic>
    </p:spTree>
    <p:extLst>
      <p:ext uri="{BB962C8B-B14F-4D97-AF65-F5344CB8AC3E}">
        <p14:creationId xmlns:p14="http://schemas.microsoft.com/office/powerpoint/2010/main" val="287311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4770-EB8B-4F8C-AA16-901F34CDA2AE}"/>
              </a:ext>
            </a:extLst>
          </p:cNvPr>
          <p:cNvSpPr>
            <a:spLocks noGrp="1"/>
          </p:cNvSpPr>
          <p:nvPr>
            <p:ph type="title"/>
          </p:nvPr>
        </p:nvSpPr>
        <p:spPr>
          <a:xfrm>
            <a:off x="646111" y="452718"/>
            <a:ext cx="9404723" cy="1400530"/>
          </a:xfrm>
        </p:spPr>
        <p:txBody>
          <a:bodyPr/>
          <a:lstStyle/>
          <a:p>
            <a:r>
              <a:rPr lang="en-IN"/>
              <a:t>Implementation</a:t>
            </a:r>
            <a:endParaRPr lang="en-IN"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82349940-FD2A-4EBA-B5E0-7DBFC76A0462}"/>
              </a:ext>
            </a:extLst>
          </p:cNvPr>
          <p:cNvPicPr>
            <a:picLocks noGrp="1" noChangeAspect="1"/>
          </p:cNvPicPr>
          <p:nvPr>
            <p:ph idx="1"/>
          </p:nvPr>
        </p:nvPicPr>
        <p:blipFill>
          <a:blip r:embed="rId2"/>
          <a:stretch>
            <a:fillRect/>
          </a:stretch>
        </p:blipFill>
        <p:spPr>
          <a:xfrm>
            <a:off x="646111" y="1215190"/>
            <a:ext cx="10976393" cy="4860758"/>
          </a:xfrm>
        </p:spPr>
      </p:pic>
      <p:sp>
        <p:nvSpPr>
          <p:cNvPr id="9" name="TextBox 8">
            <a:extLst>
              <a:ext uri="{FF2B5EF4-FFF2-40B4-BE49-F238E27FC236}">
                <a16:creationId xmlns:a16="http://schemas.microsoft.com/office/drawing/2014/main" id="{F699BF98-2C71-4A2F-8E39-CE5FEFFAEB39}"/>
              </a:ext>
            </a:extLst>
          </p:cNvPr>
          <p:cNvSpPr txBox="1"/>
          <p:nvPr/>
        </p:nvSpPr>
        <p:spPr>
          <a:xfrm>
            <a:off x="3706564" y="6220616"/>
            <a:ext cx="4778872" cy="369332"/>
          </a:xfrm>
          <a:prstGeom prst="rect">
            <a:avLst/>
          </a:prstGeom>
          <a:noFill/>
        </p:spPr>
        <p:txBody>
          <a:bodyPr wrap="none" rtlCol="0">
            <a:spAutoFit/>
          </a:bodyPr>
          <a:lstStyle/>
          <a:p>
            <a:r>
              <a:rPr lang="en-IN" dirty="0"/>
              <a:t>Code Editor used to develop application</a:t>
            </a:r>
          </a:p>
        </p:txBody>
      </p:sp>
    </p:spTree>
    <p:extLst>
      <p:ext uri="{BB962C8B-B14F-4D97-AF65-F5344CB8AC3E}">
        <p14:creationId xmlns:p14="http://schemas.microsoft.com/office/powerpoint/2010/main" val="4105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8" name="Freeform: Shape 8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descr="A screenshot of a cell phone&#10;&#10;Description generated with very high confidence">
            <a:extLst>
              <a:ext uri="{FF2B5EF4-FFF2-40B4-BE49-F238E27FC236}">
                <a16:creationId xmlns:a16="http://schemas.microsoft.com/office/drawing/2014/main" id="{E1714E12-D5B1-44DF-B551-68EF57A0734B}"/>
              </a:ext>
            </a:extLst>
          </p:cNvPr>
          <p:cNvPicPr>
            <a:picLocks noChangeAspect="1"/>
          </p:cNvPicPr>
          <p:nvPr/>
        </p:nvPicPr>
        <p:blipFill>
          <a:blip r:embed="rId6"/>
          <a:stretch>
            <a:fillRect/>
          </a:stretch>
        </p:blipFill>
        <p:spPr>
          <a:xfrm>
            <a:off x="2214834" y="647698"/>
            <a:ext cx="3128702" cy="5562139"/>
          </a:xfrm>
          <a:prstGeom prst="rect">
            <a:avLst/>
          </a:prstGeom>
          <a:effectLst/>
        </p:spPr>
      </p:pic>
      <p:sp>
        <p:nvSpPr>
          <p:cNvPr id="2" name="Title 1">
            <a:extLst>
              <a:ext uri="{FF2B5EF4-FFF2-40B4-BE49-F238E27FC236}">
                <a16:creationId xmlns:a16="http://schemas.microsoft.com/office/drawing/2014/main" id="{A15EB94E-2AA5-4C70-BE01-B6B3C6350133}"/>
              </a:ext>
            </a:extLst>
          </p:cNvPr>
          <p:cNvSpPr>
            <a:spLocks noGrp="1"/>
          </p:cNvSpPr>
          <p:nvPr>
            <p:ph type="title"/>
          </p:nvPr>
        </p:nvSpPr>
        <p:spPr>
          <a:xfrm>
            <a:off x="8191925" y="1325881"/>
            <a:ext cx="3352375" cy="665152"/>
          </a:xfrm>
        </p:spPr>
        <p:txBody>
          <a:bodyPr vert="horz" lIns="91440" tIns="45720" rIns="91440" bIns="45720" rtlCol="0" anchor="b">
            <a:noAutofit/>
          </a:bodyPr>
          <a:lstStyle/>
          <a:p>
            <a:r>
              <a:rPr lang="en-US" sz="3800" b="0" i="0" kern="1200" dirty="0">
                <a:solidFill>
                  <a:srgbClr val="EBEBEB"/>
                </a:solidFill>
                <a:latin typeface="Times New Roman" panose="02020603050405020304" pitchFamily="18" charset="0"/>
                <a:cs typeface="Times New Roman" panose="02020603050405020304" pitchFamily="18" charset="0"/>
              </a:rPr>
              <a:t>Implementation</a:t>
            </a:r>
          </a:p>
        </p:txBody>
      </p:sp>
      <p:sp>
        <p:nvSpPr>
          <p:cNvPr id="10" name="Content Placeholder 9">
            <a:extLst>
              <a:ext uri="{FF2B5EF4-FFF2-40B4-BE49-F238E27FC236}">
                <a16:creationId xmlns:a16="http://schemas.microsoft.com/office/drawing/2014/main" id="{547628F7-71E1-47FF-AB50-74B7CF5E75C1}"/>
              </a:ext>
            </a:extLst>
          </p:cNvPr>
          <p:cNvSpPr>
            <a:spLocks noGrp="1"/>
          </p:cNvSpPr>
          <p:nvPr>
            <p:ph idx="1"/>
          </p:nvPr>
        </p:nvSpPr>
        <p:spPr>
          <a:xfrm>
            <a:off x="8218190" y="3373215"/>
            <a:ext cx="3352375" cy="593271"/>
          </a:xfrm>
        </p:spPr>
        <p:txBody>
          <a:bodyPr vert="horz" lIns="91440" tIns="45720" rIns="91440" bIns="45720" rtlCol="0" anchor="t">
            <a:normAutofit/>
          </a:bodyPr>
          <a:lstStyle/>
          <a:p>
            <a:pPr marL="0" indent="0">
              <a:buNone/>
            </a:pPr>
            <a:r>
              <a:rPr lang="en-US" cap="all" dirty="0">
                <a:solidFill>
                  <a:schemeClr val="bg1"/>
                </a:solidFill>
                <a:latin typeface="Times New Roman" panose="02020603050405020304" pitchFamily="18" charset="0"/>
                <a:cs typeface="Times New Roman" panose="02020603050405020304" pitchFamily="18" charset="0"/>
              </a:rPr>
              <a:t>Registration</a:t>
            </a:r>
            <a:r>
              <a:rPr lang="en-US" cap="all" dirty="0">
                <a:solidFill>
                  <a:schemeClr val="tx2">
                    <a:lumMod val="40000"/>
                    <a:lumOff val="60000"/>
                  </a:schemeClr>
                </a:solidFill>
                <a:latin typeface="Times New Roman" panose="02020603050405020304" pitchFamily="18" charset="0"/>
                <a:cs typeface="Times New Roman" panose="02020603050405020304" pitchFamily="18" charset="0"/>
              </a:rPr>
              <a:t> </a:t>
            </a:r>
            <a:r>
              <a:rPr lang="en-US" cap="all" dirty="0">
                <a:solidFill>
                  <a:schemeClr val="bg1"/>
                </a:solidFill>
                <a:latin typeface="Times New Roman" panose="02020603050405020304" pitchFamily="18" charset="0"/>
                <a:cs typeface="Times New Roman" panose="02020603050405020304" pitchFamily="18" charset="0"/>
              </a:rPr>
              <a:t>Page</a:t>
            </a:r>
          </a:p>
        </p:txBody>
      </p:sp>
    </p:spTree>
    <p:extLst>
      <p:ext uri="{BB962C8B-B14F-4D97-AF65-F5344CB8AC3E}">
        <p14:creationId xmlns:p14="http://schemas.microsoft.com/office/powerpoint/2010/main" val="36544079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6"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68" name="Rectangle 67">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0" name="Freeform: Shape 69">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Content Placeholder 8" descr="A screenshot of a cell phone&#10;&#10;Description generated with very high confidence">
            <a:extLst>
              <a:ext uri="{FF2B5EF4-FFF2-40B4-BE49-F238E27FC236}">
                <a16:creationId xmlns:a16="http://schemas.microsoft.com/office/drawing/2014/main" id="{68E84C1E-A602-49E8-AB8A-C8DBD23DA624}"/>
              </a:ext>
            </a:extLst>
          </p:cNvPr>
          <p:cNvPicPr>
            <a:picLocks noGrp="1" noChangeAspect="1"/>
          </p:cNvPicPr>
          <p:nvPr>
            <p:ph idx="1"/>
          </p:nvPr>
        </p:nvPicPr>
        <p:blipFill>
          <a:blip r:embed="rId6"/>
          <a:stretch>
            <a:fillRect/>
          </a:stretch>
        </p:blipFill>
        <p:spPr>
          <a:xfrm>
            <a:off x="2214833" y="647698"/>
            <a:ext cx="3128703" cy="5562139"/>
          </a:xfrm>
          <a:prstGeom prst="rect">
            <a:avLst/>
          </a:prstGeom>
          <a:effectLst/>
        </p:spPr>
      </p:pic>
      <p:sp>
        <p:nvSpPr>
          <p:cNvPr id="2" name="Title 1">
            <a:extLst>
              <a:ext uri="{FF2B5EF4-FFF2-40B4-BE49-F238E27FC236}">
                <a16:creationId xmlns:a16="http://schemas.microsoft.com/office/drawing/2014/main" id="{32DD7BEB-F3A1-4B18-A915-03196E70613A}"/>
              </a:ext>
            </a:extLst>
          </p:cNvPr>
          <p:cNvSpPr>
            <a:spLocks noGrp="1"/>
          </p:cNvSpPr>
          <p:nvPr>
            <p:ph type="title"/>
          </p:nvPr>
        </p:nvSpPr>
        <p:spPr>
          <a:xfrm>
            <a:off x="8191925" y="1325881"/>
            <a:ext cx="3352375" cy="762000"/>
          </a:xfrm>
        </p:spPr>
        <p:txBody>
          <a:bodyPr vert="horz" lIns="91440" tIns="45720" rIns="91440" bIns="45720" rtlCol="0" anchor="b">
            <a:noAutofit/>
          </a:bodyPr>
          <a:lstStyle/>
          <a:p>
            <a:r>
              <a:rPr lang="en-US" sz="3800" b="0" i="0" kern="1200" dirty="0">
                <a:solidFill>
                  <a:srgbClr val="EBEBEB"/>
                </a:solidFill>
                <a:latin typeface="Times New Roman" panose="02020603050405020304" pitchFamily="18" charset="0"/>
                <a:cs typeface="Times New Roman" panose="02020603050405020304" pitchFamily="18" charset="0"/>
              </a:rPr>
              <a:t>Implementation</a:t>
            </a:r>
          </a:p>
        </p:txBody>
      </p:sp>
      <p:sp>
        <p:nvSpPr>
          <p:cNvPr id="10" name="TextBox 9">
            <a:extLst>
              <a:ext uri="{FF2B5EF4-FFF2-40B4-BE49-F238E27FC236}">
                <a16:creationId xmlns:a16="http://schemas.microsoft.com/office/drawing/2014/main" id="{1550824F-B1E5-4566-B421-51BA7488B4AE}"/>
              </a:ext>
            </a:extLst>
          </p:cNvPr>
          <p:cNvSpPr txBox="1"/>
          <p:nvPr/>
        </p:nvSpPr>
        <p:spPr>
          <a:xfrm>
            <a:off x="7934730" y="3488026"/>
            <a:ext cx="3866764"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Asking permission to share location</a:t>
            </a:r>
          </a:p>
        </p:txBody>
      </p:sp>
    </p:spTree>
    <p:extLst>
      <p:ext uri="{BB962C8B-B14F-4D97-AF65-F5344CB8AC3E}">
        <p14:creationId xmlns:p14="http://schemas.microsoft.com/office/powerpoint/2010/main" val="114951485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 keyboard&#10;&#10;Description generated with very high confidence">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8"/>
            <a:ext cx="3128703" cy="5562139"/>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3568606"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Camera Module to detect images</a:t>
            </a:r>
          </a:p>
        </p:txBody>
      </p:sp>
    </p:spTree>
    <p:extLst>
      <p:ext uri="{BB962C8B-B14F-4D97-AF65-F5344CB8AC3E}">
        <p14:creationId xmlns:p14="http://schemas.microsoft.com/office/powerpoint/2010/main" val="132859050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8"/>
            <a:ext cx="3128703" cy="5562138"/>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3632726" cy="707886"/>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Camera Module detecting objects</a:t>
            </a:r>
          </a:p>
          <a:p>
            <a:r>
              <a:rPr lang="en-IN" sz="2000" dirty="0">
                <a:solidFill>
                  <a:schemeClr val="bg1"/>
                </a:solidFill>
                <a:latin typeface="Times New Roman" panose="02020603050405020304" pitchFamily="18" charset="0"/>
                <a:cs typeface="Times New Roman" panose="02020603050405020304" pitchFamily="18" charset="0"/>
              </a:rPr>
              <a:t>in image and giving voice output</a:t>
            </a:r>
          </a:p>
        </p:txBody>
      </p:sp>
    </p:spTree>
    <p:extLst>
      <p:ext uri="{BB962C8B-B14F-4D97-AF65-F5344CB8AC3E}">
        <p14:creationId xmlns:p14="http://schemas.microsoft.com/office/powerpoint/2010/main" val="305912244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8"/>
            <a:ext cx="3128702" cy="5562138"/>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4047903"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Asking phone number to track person</a:t>
            </a:r>
          </a:p>
        </p:txBody>
      </p:sp>
    </p:spTree>
    <p:extLst>
      <p:ext uri="{BB962C8B-B14F-4D97-AF65-F5344CB8AC3E}">
        <p14:creationId xmlns:p14="http://schemas.microsoft.com/office/powerpoint/2010/main" val="55402213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9"/>
            <a:ext cx="3128702" cy="5562136"/>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3768980" cy="707886"/>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Showing the location using marker</a:t>
            </a:r>
          </a:p>
          <a:p>
            <a:r>
              <a:rPr lang="en-IN" sz="2000" dirty="0">
                <a:solidFill>
                  <a:schemeClr val="bg1"/>
                </a:solidFill>
                <a:latin typeface="Times New Roman" panose="02020603050405020304" pitchFamily="18" charset="0"/>
                <a:cs typeface="Times New Roman" panose="02020603050405020304" pitchFamily="18" charset="0"/>
              </a:rPr>
              <a:t> in maps module</a:t>
            </a:r>
          </a:p>
        </p:txBody>
      </p:sp>
    </p:spTree>
    <p:extLst>
      <p:ext uri="{BB962C8B-B14F-4D97-AF65-F5344CB8AC3E}">
        <p14:creationId xmlns:p14="http://schemas.microsoft.com/office/powerpoint/2010/main" val="29198351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4770-EB8B-4F8C-AA16-901F34CDA2AE}"/>
              </a:ext>
            </a:extLst>
          </p:cNvPr>
          <p:cNvSpPr>
            <a:spLocks noGrp="1"/>
          </p:cNvSpPr>
          <p:nvPr>
            <p:ph type="title"/>
          </p:nvPr>
        </p:nvSpPr>
        <p:spPr>
          <a:xfrm>
            <a:off x="646111" y="452718"/>
            <a:ext cx="9404723" cy="1400530"/>
          </a:xfrm>
        </p:spPr>
        <p:txBody>
          <a:bodyPr/>
          <a:lstStyle/>
          <a:p>
            <a:r>
              <a:rPr lang="en-IN"/>
              <a:t>Implementation</a:t>
            </a:r>
            <a:endParaRPr lang="en-IN" dirty="0"/>
          </a:p>
        </p:txBody>
      </p:sp>
      <p:pic>
        <p:nvPicPr>
          <p:cNvPr id="5" name="Content Placeholder 4">
            <a:extLst>
              <a:ext uri="{FF2B5EF4-FFF2-40B4-BE49-F238E27FC236}">
                <a16:creationId xmlns:a16="http://schemas.microsoft.com/office/drawing/2014/main" id="{82349940-FD2A-4EBA-B5E0-7DBFC76A0462}"/>
              </a:ext>
            </a:extLst>
          </p:cNvPr>
          <p:cNvPicPr>
            <a:picLocks noGrp="1" noChangeAspect="1"/>
          </p:cNvPicPr>
          <p:nvPr>
            <p:ph idx="1"/>
          </p:nvPr>
        </p:nvPicPr>
        <p:blipFill>
          <a:blip r:embed="rId2"/>
          <a:stretch>
            <a:fillRect/>
          </a:stretch>
        </p:blipFill>
        <p:spPr>
          <a:xfrm>
            <a:off x="646112" y="1215190"/>
            <a:ext cx="10899778" cy="4860758"/>
          </a:xfrm>
        </p:spPr>
      </p:pic>
      <p:sp>
        <p:nvSpPr>
          <p:cNvPr id="9" name="TextBox 8">
            <a:extLst>
              <a:ext uri="{FF2B5EF4-FFF2-40B4-BE49-F238E27FC236}">
                <a16:creationId xmlns:a16="http://schemas.microsoft.com/office/drawing/2014/main" id="{F699BF98-2C71-4A2F-8E39-CE5FEFFAEB39}"/>
              </a:ext>
            </a:extLst>
          </p:cNvPr>
          <p:cNvSpPr txBox="1"/>
          <p:nvPr/>
        </p:nvSpPr>
        <p:spPr>
          <a:xfrm>
            <a:off x="3706564" y="6220616"/>
            <a:ext cx="4282404" cy="369332"/>
          </a:xfrm>
          <a:prstGeom prst="rect">
            <a:avLst/>
          </a:prstGeom>
          <a:noFill/>
        </p:spPr>
        <p:txBody>
          <a:bodyPr wrap="square" rtlCol="0">
            <a:spAutoFit/>
          </a:bodyPr>
          <a:lstStyle/>
          <a:p>
            <a:r>
              <a:rPr lang="en-IN" dirty="0"/>
              <a:t>Database to store User Location</a:t>
            </a:r>
          </a:p>
        </p:txBody>
      </p:sp>
    </p:spTree>
    <p:extLst>
      <p:ext uri="{BB962C8B-B14F-4D97-AF65-F5344CB8AC3E}">
        <p14:creationId xmlns:p14="http://schemas.microsoft.com/office/powerpoint/2010/main" val="161228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C394-46DC-4FA1-9B97-427CDE355F6E}"/>
              </a:ext>
            </a:extLst>
          </p:cNvPr>
          <p:cNvSpPr>
            <a:spLocks noGrp="1"/>
          </p:cNvSpPr>
          <p:nvPr>
            <p:ph type="title"/>
          </p:nvPr>
        </p:nvSpPr>
        <p:spPr>
          <a:xfrm>
            <a:off x="646111" y="452718"/>
            <a:ext cx="9404723" cy="690282"/>
          </a:xfrm>
        </p:spPr>
        <p:txBody>
          <a:bodyPr/>
          <a:lstStyle/>
          <a:p>
            <a:r>
              <a:rPr lang="en-IN"/>
              <a:t>Test Cases</a:t>
            </a:r>
            <a:endParaRPr lang="en-IN" dirty="0"/>
          </a:p>
        </p:txBody>
      </p:sp>
      <p:graphicFrame>
        <p:nvGraphicFramePr>
          <p:cNvPr id="7" name="Content Placeholder 6">
            <a:extLst>
              <a:ext uri="{FF2B5EF4-FFF2-40B4-BE49-F238E27FC236}">
                <a16:creationId xmlns:a16="http://schemas.microsoft.com/office/drawing/2014/main" id="{755AACEF-FFA9-41A3-A8C6-5C2C921708F4}"/>
              </a:ext>
            </a:extLst>
          </p:cNvPr>
          <p:cNvGraphicFramePr>
            <a:graphicFrameLocks noGrp="1"/>
          </p:cNvGraphicFramePr>
          <p:nvPr>
            <p:ph idx="1"/>
            <p:extLst>
              <p:ext uri="{D42A27DB-BD31-4B8C-83A1-F6EECF244321}">
                <p14:modId xmlns:p14="http://schemas.microsoft.com/office/powerpoint/2010/main" val="355442650"/>
              </p:ext>
            </p:extLst>
          </p:nvPr>
        </p:nvGraphicFramePr>
        <p:xfrm>
          <a:off x="637674" y="1352043"/>
          <a:ext cx="11020926" cy="5221665"/>
        </p:xfrm>
        <a:graphic>
          <a:graphicData uri="http://schemas.openxmlformats.org/drawingml/2006/table">
            <a:tbl>
              <a:tblPr firstRow="1" bandRow="1">
                <a:tableStyleId>{5C22544A-7EE6-4342-B048-85BDC9FD1C3A}</a:tableStyleId>
              </a:tblPr>
              <a:tblGrid>
                <a:gridCol w="1309129">
                  <a:extLst>
                    <a:ext uri="{9D8B030D-6E8A-4147-A177-3AD203B41FA5}">
                      <a16:colId xmlns:a16="http://schemas.microsoft.com/office/drawing/2014/main" val="1171798504"/>
                    </a:ext>
                  </a:extLst>
                </a:gridCol>
                <a:gridCol w="2353648">
                  <a:extLst>
                    <a:ext uri="{9D8B030D-6E8A-4147-A177-3AD203B41FA5}">
                      <a16:colId xmlns:a16="http://schemas.microsoft.com/office/drawing/2014/main" val="3782056434"/>
                    </a:ext>
                  </a:extLst>
                </a:gridCol>
                <a:gridCol w="2910724">
                  <a:extLst>
                    <a:ext uri="{9D8B030D-6E8A-4147-A177-3AD203B41FA5}">
                      <a16:colId xmlns:a16="http://schemas.microsoft.com/office/drawing/2014/main" val="603381622"/>
                    </a:ext>
                  </a:extLst>
                </a:gridCol>
                <a:gridCol w="2827162">
                  <a:extLst>
                    <a:ext uri="{9D8B030D-6E8A-4147-A177-3AD203B41FA5}">
                      <a16:colId xmlns:a16="http://schemas.microsoft.com/office/drawing/2014/main" val="3945165900"/>
                    </a:ext>
                  </a:extLst>
                </a:gridCol>
                <a:gridCol w="1620263">
                  <a:extLst>
                    <a:ext uri="{9D8B030D-6E8A-4147-A177-3AD203B41FA5}">
                      <a16:colId xmlns:a16="http://schemas.microsoft.com/office/drawing/2014/main" val="3676934766"/>
                    </a:ext>
                  </a:extLst>
                </a:gridCol>
              </a:tblGrid>
              <a:tr h="678573">
                <a:tc>
                  <a:txBody>
                    <a:bodyPr/>
                    <a:lstStyle/>
                    <a:p>
                      <a:r>
                        <a:rPr lang="en-IN" dirty="0"/>
                        <a:t>Test case ID</a:t>
                      </a:r>
                    </a:p>
                  </a:txBody>
                  <a:tcPr/>
                </a:tc>
                <a:tc>
                  <a:txBody>
                    <a:bodyPr/>
                    <a:lstStyle/>
                    <a:p>
                      <a:r>
                        <a:rPr lang="en-IN" dirty="0"/>
                        <a:t>Test case title</a:t>
                      </a:r>
                    </a:p>
                  </a:txBody>
                  <a:tcPr/>
                </a:tc>
                <a:tc>
                  <a:txBody>
                    <a:bodyPr/>
                    <a:lstStyle/>
                    <a:p>
                      <a:r>
                        <a:rPr lang="en-IN" dirty="0"/>
                        <a:t>Expecting Behaviour</a:t>
                      </a:r>
                    </a:p>
                  </a:txBody>
                  <a:tcPr/>
                </a:tc>
                <a:tc>
                  <a:txBody>
                    <a:bodyPr/>
                    <a:lstStyle/>
                    <a:p>
                      <a:r>
                        <a:rPr lang="en-IN" dirty="0"/>
                        <a:t>Exhibiting Behaviour</a:t>
                      </a:r>
                    </a:p>
                  </a:txBody>
                  <a:tcPr/>
                </a:tc>
                <a:tc>
                  <a:txBody>
                    <a:bodyPr/>
                    <a:lstStyle/>
                    <a:p>
                      <a:r>
                        <a:rPr lang="en-IN" dirty="0"/>
                        <a:t>Result</a:t>
                      </a:r>
                    </a:p>
                  </a:txBody>
                  <a:tcPr/>
                </a:tc>
                <a:extLst>
                  <a:ext uri="{0D108BD9-81ED-4DB2-BD59-A6C34878D82A}">
                    <a16:rowId xmlns:a16="http://schemas.microsoft.com/office/drawing/2014/main" val="1465908672"/>
                  </a:ext>
                </a:extLst>
              </a:tr>
              <a:tr h="678573">
                <a:tc>
                  <a:txBody>
                    <a:bodyPr/>
                    <a:lstStyle/>
                    <a:p>
                      <a:r>
                        <a:rPr lang="en-IN" dirty="0"/>
                        <a:t>1</a:t>
                      </a:r>
                    </a:p>
                  </a:txBody>
                  <a:tcPr/>
                </a:tc>
                <a:tc>
                  <a:txBody>
                    <a:bodyPr/>
                    <a:lstStyle/>
                    <a:p>
                      <a:r>
                        <a:rPr lang="en-IN" dirty="0"/>
                        <a:t>Registering</a:t>
                      </a:r>
                    </a:p>
                  </a:txBody>
                  <a:tcPr/>
                </a:tc>
                <a:tc>
                  <a:txBody>
                    <a:bodyPr/>
                    <a:lstStyle/>
                    <a:p>
                      <a:r>
                        <a:rPr lang="en-IN" dirty="0"/>
                        <a:t>Validate Fields</a:t>
                      </a:r>
                    </a:p>
                  </a:txBody>
                  <a:tcPr/>
                </a:tc>
                <a:tc>
                  <a:txBody>
                    <a:bodyPr/>
                    <a:lstStyle/>
                    <a:p>
                      <a:r>
                        <a:rPr lang="en-IN" dirty="0"/>
                        <a:t>Fields are being validated</a:t>
                      </a:r>
                    </a:p>
                  </a:txBody>
                  <a:tcPr/>
                </a:tc>
                <a:tc>
                  <a:txBody>
                    <a:bodyPr/>
                    <a:lstStyle/>
                    <a:p>
                      <a:r>
                        <a:rPr lang="en-IN" dirty="0"/>
                        <a:t>Pass</a:t>
                      </a:r>
                    </a:p>
                  </a:txBody>
                  <a:tcPr/>
                </a:tc>
                <a:extLst>
                  <a:ext uri="{0D108BD9-81ED-4DB2-BD59-A6C34878D82A}">
                    <a16:rowId xmlns:a16="http://schemas.microsoft.com/office/drawing/2014/main" val="1072782817"/>
                  </a:ext>
                </a:extLst>
              </a:tr>
              <a:tr h="678573">
                <a:tc>
                  <a:txBody>
                    <a:bodyPr/>
                    <a:lstStyle/>
                    <a:p>
                      <a:r>
                        <a:rPr lang="en-IN" dirty="0"/>
                        <a:t>2</a:t>
                      </a:r>
                    </a:p>
                  </a:txBody>
                  <a:tcPr/>
                </a:tc>
                <a:tc>
                  <a:txBody>
                    <a:bodyPr/>
                    <a:lstStyle/>
                    <a:p>
                      <a:r>
                        <a:rPr lang="en-IN" dirty="0"/>
                        <a:t>Updating values to database</a:t>
                      </a:r>
                    </a:p>
                  </a:txBody>
                  <a:tcPr/>
                </a:tc>
                <a:tc>
                  <a:txBody>
                    <a:bodyPr/>
                    <a:lstStyle/>
                    <a:p>
                      <a:r>
                        <a:rPr lang="en-IN" dirty="0"/>
                        <a:t>Details need to be updated in Database</a:t>
                      </a:r>
                    </a:p>
                  </a:txBody>
                  <a:tcPr/>
                </a:tc>
                <a:tc>
                  <a:txBody>
                    <a:bodyPr/>
                    <a:lstStyle/>
                    <a:p>
                      <a:r>
                        <a:rPr lang="en-IN" dirty="0"/>
                        <a:t>Details are uploaded in Database</a:t>
                      </a:r>
                    </a:p>
                  </a:txBody>
                  <a:tcPr/>
                </a:tc>
                <a:tc>
                  <a:txBody>
                    <a:bodyPr/>
                    <a:lstStyle/>
                    <a:p>
                      <a:r>
                        <a:rPr lang="en-IN" dirty="0"/>
                        <a:t>Pass</a:t>
                      </a:r>
                    </a:p>
                  </a:txBody>
                  <a:tcPr/>
                </a:tc>
                <a:extLst>
                  <a:ext uri="{0D108BD9-81ED-4DB2-BD59-A6C34878D82A}">
                    <a16:rowId xmlns:a16="http://schemas.microsoft.com/office/drawing/2014/main" val="134840640"/>
                  </a:ext>
                </a:extLst>
              </a:tr>
              <a:tr h="678573">
                <a:tc>
                  <a:txBody>
                    <a:bodyPr/>
                    <a:lstStyle/>
                    <a:p>
                      <a:r>
                        <a:rPr lang="en-IN" dirty="0"/>
                        <a:t>3</a:t>
                      </a:r>
                    </a:p>
                  </a:txBody>
                  <a:tcPr/>
                </a:tc>
                <a:tc>
                  <a:txBody>
                    <a:bodyPr/>
                    <a:lstStyle/>
                    <a:p>
                      <a:r>
                        <a:rPr lang="en-IN" dirty="0"/>
                        <a:t>Capture Images and Identify objects</a:t>
                      </a:r>
                    </a:p>
                  </a:txBody>
                  <a:tcPr/>
                </a:tc>
                <a:tc>
                  <a:txBody>
                    <a:bodyPr/>
                    <a:lstStyle/>
                    <a:p>
                      <a:r>
                        <a:rPr lang="en-IN" dirty="0"/>
                        <a:t>Voice output of objects recognized in images</a:t>
                      </a:r>
                    </a:p>
                  </a:txBody>
                  <a:tcPr/>
                </a:tc>
                <a:tc>
                  <a:txBody>
                    <a:bodyPr/>
                    <a:lstStyle/>
                    <a:p>
                      <a:r>
                        <a:rPr lang="en-IN" dirty="0"/>
                        <a:t>Voice output of objects in images</a:t>
                      </a:r>
                    </a:p>
                  </a:txBody>
                  <a:tcPr/>
                </a:tc>
                <a:tc>
                  <a:txBody>
                    <a:bodyPr/>
                    <a:lstStyle/>
                    <a:p>
                      <a:r>
                        <a:rPr lang="en-IN" dirty="0"/>
                        <a:t>Pass</a:t>
                      </a:r>
                    </a:p>
                  </a:txBody>
                  <a:tcPr/>
                </a:tc>
                <a:extLst>
                  <a:ext uri="{0D108BD9-81ED-4DB2-BD59-A6C34878D82A}">
                    <a16:rowId xmlns:a16="http://schemas.microsoft.com/office/drawing/2014/main" val="3037978949"/>
                  </a:ext>
                </a:extLst>
              </a:tr>
              <a:tr h="678573">
                <a:tc>
                  <a:txBody>
                    <a:bodyPr/>
                    <a:lstStyle/>
                    <a:p>
                      <a:r>
                        <a:rPr lang="en-IN" dirty="0"/>
                        <a:t>4</a:t>
                      </a:r>
                    </a:p>
                  </a:txBody>
                  <a:tcPr/>
                </a:tc>
                <a:tc>
                  <a:txBody>
                    <a:bodyPr/>
                    <a:lstStyle/>
                    <a:p>
                      <a:r>
                        <a:rPr lang="en-IN" dirty="0"/>
                        <a:t>Sharing of location</a:t>
                      </a:r>
                    </a:p>
                  </a:txBody>
                  <a:tcPr/>
                </a:tc>
                <a:tc>
                  <a:txBody>
                    <a:bodyPr/>
                    <a:lstStyle/>
                    <a:p>
                      <a:r>
                        <a:rPr lang="en-IN" dirty="0"/>
                        <a:t>Latitude and Longitude to be uploaded to database</a:t>
                      </a:r>
                    </a:p>
                  </a:txBody>
                  <a:tcPr/>
                </a:tc>
                <a:tc>
                  <a:txBody>
                    <a:bodyPr/>
                    <a:lstStyle/>
                    <a:p>
                      <a:r>
                        <a:rPr lang="en-IN" dirty="0"/>
                        <a:t>Latitude and Longitude values are uploaded to database</a:t>
                      </a:r>
                    </a:p>
                  </a:txBody>
                  <a:tcPr/>
                </a:tc>
                <a:tc>
                  <a:txBody>
                    <a:bodyPr/>
                    <a:lstStyle/>
                    <a:p>
                      <a:r>
                        <a:rPr lang="en-IN" dirty="0"/>
                        <a:t>Pass</a:t>
                      </a:r>
                    </a:p>
                  </a:txBody>
                  <a:tcPr/>
                </a:tc>
                <a:extLst>
                  <a:ext uri="{0D108BD9-81ED-4DB2-BD59-A6C34878D82A}">
                    <a16:rowId xmlns:a16="http://schemas.microsoft.com/office/drawing/2014/main" val="2926481584"/>
                  </a:ext>
                </a:extLst>
              </a:tr>
              <a:tr h="678573">
                <a:tc>
                  <a:txBody>
                    <a:bodyPr/>
                    <a:lstStyle/>
                    <a:p>
                      <a:r>
                        <a:rPr lang="en-IN" dirty="0"/>
                        <a:t>5</a:t>
                      </a:r>
                    </a:p>
                  </a:txBody>
                  <a:tcPr/>
                </a:tc>
                <a:tc>
                  <a:txBody>
                    <a:bodyPr/>
                    <a:lstStyle/>
                    <a:p>
                      <a:r>
                        <a:rPr lang="en-IN" dirty="0"/>
                        <a:t>Live Tracking</a:t>
                      </a:r>
                    </a:p>
                  </a:txBody>
                  <a:tcPr/>
                </a:tc>
                <a:tc>
                  <a:txBody>
                    <a:bodyPr/>
                    <a:lstStyle/>
                    <a:p>
                      <a:r>
                        <a:rPr lang="en-IN" dirty="0"/>
                        <a:t>Location showed in maps</a:t>
                      </a:r>
                    </a:p>
                  </a:txBody>
                  <a:tcPr/>
                </a:tc>
                <a:tc>
                  <a:txBody>
                    <a:bodyPr/>
                    <a:lstStyle/>
                    <a:p>
                      <a:r>
                        <a:rPr lang="en-IN" dirty="0"/>
                        <a:t>Location of used showed in maps</a:t>
                      </a:r>
                    </a:p>
                  </a:txBody>
                  <a:tcPr/>
                </a:tc>
                <a:tc>
                  <a:txBody>
                    <a:bodyPr/>
                    <a:lstStyle/>
                    <a:p>
                      <a:r>
                        <a:rPr lang="en-IN" dirty="0"/>
                        <a:t>Pass</a:t>
                      </a:r>
                    </a:p>
                  </a:txBody>
                  <a:tcPr/>
                </a:tc>
                <a:extLst>
                  <a:ext uri="{0D108BD9-81ED-4DB2-BD59-A6C34878D82A}">
                    <a16:rowId xmlns:a16="http://schemas.microsoft.com/office/drawing/2014/main" val="4227555390"/>
                  </a:ext>
                </a:extLst>
              </a:tr>
              <a:tr h="678573">
                <a:tc>
                  <a:txBody>
                    <a:bodyPr/>
                    <a:lstStyle/>
                    <a:p>
                      <a:r>
                        <a:rPr lang="en-IN" dirty="0"/>
                        <a:t>6</a:t>
                      </a:r>
                    </a:p>
                  </a:txBody>
                  <a:tcPr/>
                </a:tc>
                <a:tc>
                  <a:txBody>
                    <a:bodyPr/>
                    <a:lstStyle/>
                    <a:p>
                      <a:r>
                        <a:rPr lang="en-IN" dirty="0"/>
                        <a:t>Voice Assistant</a:t>
                      </a:r>
                    </a:p>
                  </a:txBody>
                  <a:tcPr/>
                </a:tc>
                <a:tc>
                  <a:txBody>
                    <a:bodyPr/>
                    <a:lstStyle/>
                    <a:p>
                      <a:r>
                        <a:rPr lang="en-IN" dirty="0"/>
                        <a:t>Take voice command and perform actions</a:t>
                      </a:r>
                    </a:p>
                  </a:txBody>
                  <a:tcPr/>
                </a:tc>
                <a:tc>
                  <a:txBody>
                    <a:bodyPr/>
                    <a:lstStyle/>
                    <a:p>
                      <a:r>
                        <a:rPr lang="en-IN" dirty="0"/>
                        <a:t>Taking voice input and performing actions</a:t>
                      </a:r>
                    </a:p>
                  </a:txBody>
                  <a:tcPr/>
                </a:tc>
                <a:tc>
                  <a:txBody>
                    <a:bodyPr/>
                    <a:lstStyle/>
                    <a:p>
                      <a:r>
                        <a:rPr lang="en-IN" dirty="0"/>
                        <a:t>Pass</a:t>
                      </a:r>
                    </a:p>
                  </a:txBody>
                  <a:tcPr/>
                </a:tc>
                <a:extLst>
                  <a:ext uri="{0D108BD9-81ED-4DB2-BD59-A6C34878D82A}">
                    <a16:rowId xmlns:a16="http://schemas.microsoft.com/office/drawing/2014/main" val="2708569438"/>
                  </a:ext>
                </a:extLst>
              </a:tr>
            </a:tbl>
          </a:graphicData>
        </a:graphic>
      </p:graphicFrame>
    </p:spTree>
    <p:extLst>
      <p:ext uri="{BB962C8B-B14F-4D97-AF65-F5344CB8AC3E}">
        <p14:creationId xmlns:p14="http://schemas.microsoft.com/office/powerpoint/2010/main" val="213267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53143" y="1645920"/>
            <a:ext cx="3522879" cy="4470821"/>
          </a:xfrm>
        </p:spPr>
        <p:txBody>
          <a:bodyPr>
            <a:normAutofit/>
          </a:bodyPr>
          <a:lstStyle/>
          <a:p>
            <a:pPr algn="r"/>
            <a:r>
              <a:rPr lang="en-IN" dirty="0">
                <a:solidFill>
                  <a:schemeClr val="accent6">
                    <a:lumMod val="20000"/>
                    <a:lumOff val="80000"/>
                  </a:schemeClr>
                </a:solidFill>
              </a:rPr>
              <a:t>ABSTRACT</a:t>
            </a: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1645920"/>
            <a:ext cx="5919503" cy="4470821"/>
          </a:xfrm>
        </p:spPr>
        <p:txBody>
          <a:bodyPr>
            <a:normAutofit lnSpcReduction="10000"/>
          </a:bodyPr>
          <a:lstStyle/>
          <a:p>
            <a:r>
              <a:rPr lang="en-IN" dirty="0">
                <a:solidFill>
                  <a:schemeClr val="bg1">
                    <a:lumMod val="95000"/>
                    <a:lumOff val="5000"/>
                  </a:schemeClr>
                </a:solidFill>
              </a:rPr>
              <a:t> This is an android application which is based on object detection for blind people. This application recognizes the object in the image and convey the related information to the person using it.</a:t>
            </a:r>
          </a:p>
          <a:p>
            <a:r>
              <a:rPr lang="en-IN" dirty="0">
                <a:solidFill>
                  <a:schemeClr val="bg1">
                    <a:lumMod val="95000"/>
                    <a:lumOff val="5000"/>
                  </a:schemeClr>
                </a:solidFill>
              </a:rPr>
              <a:t>In additional to the object recognition, the application contains an assistant which takes the commands(input) from the user and performs it. And shares the real time location with the people who cares for him.</a:t>
            </a:r>
          </a:p>
          <a:p>
            <a:r>
              <a:rPr lang="en-IN" dirty="0">
                <a:solidFill>
                  <a:schemeClr val="bg1">
                    <a:lumMod val="95000"/>
                    <a:lumOff val="5000"/>
                  </a:schemeClr>
                </a:solidFill>
              </a:rPr>
              <a:t> This application is mainly intended for the blind people. This makes to recognize the objects in front of them and also do their tasks based on their voice.</a:t>
            </a:r>
          </a:p>
        </p:txBody>
      </p:sp>
    </p:spTree>
    <p:extLst>
      <p:ext uri="{BB962C8B-B14F-4D97-AF65-F5344CB8AC3E}">
        <p14:creationId xmlns:p14="http://schemas.microsoft.com/office/powerpoint/2010/main" val="168156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59EC6FFF-3949-4638-A265-B1515909B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05BC5F-3118-49D0-B18C-5D9CC922C2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4B1E59-3C8A-453C-B841-6AB3B0CF7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8952A251-ADD1-4CB2-840C-B81C638B041A}"/>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r>
              <a:rPr lang="en-US" sz="6600" b="0" i="0" kern="1200">
                <a:solidFill>
                  <a:schemeClr val="tx2"/>
                </a:solidFill>
                <a:latin typeface="+mj-lt"/>
                <a:ea typeface="+mj-ea"/>
                <a:cs typeface="+mj-cs"/>
              </a:rPr>
              <a:t>THANK YOU</a:t>
            </a:r>
          </a:p>
        </p:txBody>
      </p:sp>
    </p:spTree>
    <p:extLst>
      <p:ext uri="{BB962C8B-B14F-4D97-AF65-F5344CB8AC3E}">
        <p14:creationId xmlns:p14="http://schemas.microsoft.com/office/powerpoint/2010/main" val="188261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SYSTEM REQUIREMENTS</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1645920"/>
            <a:ext cx="5919503" cy="4470821"/>
          </a:xfrm>
        </p:spPr>
        <p:txBody>
          <a:bodyPr>
            <a:normAutofit lnSpcReduction="10000"/>
          </a:bodyPr>
          <a:lstStyle/>
          <a:p>
            <a:r>
              <a:rPr lang="en-IN" dirty="0">
                <a:solidFill>
                  <a:schemeClr val="bg1">
                    <a:lumMod val="95000"/>
                    <a:lumOff val="5000"/>
                  </a:schemeClr>
                </a:solidFill>
              </a:rPr>
              <a:t>For Usage</a:t>
            </a:r>
          </a:p>
          <a:p>
            <a:pPr marL="0" indent="0">
              <a:buNone/>
            </a:pPr>
            <a:r>
              <a:rPr lang="en-IN" dirty="0">
                <a:solidFill>
                  <a:schemeClr val="bg1">
                    <a:lumMod val="95000"/>
                    <a:lumOff val="5000"/>
                  </a:schemeClr>
                </a:solidFill>
              </a:rPr>
              <a:t>	- Android Phone with minimum 5.0 android version</a:t>
            </a:r>
          </a:p>
          <a:p>
            <a:pPr marL="0" indent="0">
              <a:buNone/>
            </a:pPr>
            <a:r>
              <a:rPr lang="en-IN" dirty="0">
                <a:solidFill>
                  <a:schemeClr val="bg1">
                    <a:lumMod val="95000"/>
                    <a:lumOff val="5000"/>
                  </a:schemeClr>
                </a:solidFill>
              </a:rPr>
              <a:t>	- Proper Working of Camera</a:t>
            </a:r>
          </a:p>
          <a:p>
            <a:pPr marL="0" indent="0">
              <a:buNone/>
            </a:pPr>
            <a:r>
              <a:rPr lang="en-IN" dirty="0">
                <a:solidFill>
                  <a:schemeClr val="bg1">
                    <a:lumMod val="95000"/>
                    <a:lumOff val="5000"/>
                  </a:schemeClr>
                </a:solidFill>
              </a:rPr>
              <a:t>       - Proper Internet Connection</a:t>
            </a:r>
          </a:p>
          <a:p>
            <a:r>
              <a:rPr lang="en-IN" dirty="0">
                <a:solidFill>
                  <a:schemeClr val="bg1">
                    <a:lumMod val="95000"/>
                    <a:lumOff val="5000"/>
                  </a:schemeClr>
                </a:solidFill>
              </a:rPr>
              <a:t>For Development</a:t>
            </a:r>
          </a:p>
          <a:p>
            <a:pPr marL="0" indent="0">
              <a:buNone/>
            </a:pPr>
            <a:r>
              <a:rPr lang="en-IN" dirty="0">
                <a:solidFill>
                  <a:schemeClr val="bg1">
                    <a:lumMod val="95000"/>
                    <a:lumOff val="5000"/>
                  </a:schemeClr>
                </a:solidFill>
              </a:rPr>
              <a:t>	- Android Studio as tool</a:t>
            </a:r>
          </a:p>
          <a:p>
            <a:pPr marL="0" indent="0">
              <a:buNone/>
            </a:pPr>
            <a:r>
              <a:rPr lang="en-IN" dirty="0">
                <a:solidFill>
                  <a:schemeClr val="bg1">
                    <a:lumMod val="95000"/>
                    <a:lumOff val="5000"/>
                  </a:schemeClr>
                </a:solidFill>
              </a:rPr>
              <a:t>	- Firebase as Database</a:t>
            </a:r>
          </a:p>
          <a:p>
            <a:pPr marL="0" indent="0">
              <a:buNone/>
            </a:pPr>
            <a:r>
              <a:rPr lang="en-IN" dirty="0">
                <a:solidFill>
                  <a:schemeClr val="bg1">
                    <a:lumMod val="95000"/>
                    <a:lumOff val="5000"/>
                  </a:schemeClr>
                </a:solidFill>
              </a:rPr>
              <a:t>	- Google API</a:t>
            </a:r>
          </a:p>
          <a:p>
            <a:pPr marL="0" indent="0">
              <a:buNone/>
            </a:pPr>
            <a:r>
              <a:rPr lang="en-IN" dirty="0">
                <a:solidFill>
                  <a:schemeClr val="bg1">
                    <a:lumMod val="95000"/>
                    <a:lumOff val="5000"/>
                  </a:schemeClr>
                </a:solidFill>
              </a:rPr>
              <a:t>	- Emulator for Testing</a:t>
            </a:r>
          </a:p>
          <a:p>
            <a:pPr marL="0" indent="0">
              <a:buNone/>
            </a:pPr>
            <a:r>
              <a:rPr lang="en-IN" dirty="0">
                <a:solidFill>
                  <a:schemeClr val="bg1">
                    <a:lumMod val="95000"/>
                    <a:lumOff val="5000"/>
                  </a:schemeClr>
                </a:solidFill>
              </a:rPr>
              <a:t>	</a:t>
            </a:r>
          </a:p>
          <a:p>
            <a:endParaRPr lang="en-IN" dirty="0"/>
          </a:p>
          <a:p>
            <a:endParaRPr lang="en-IN" dirty="0">
              <a:solidFill>
                <a:schemeClr val="bg1">
                  <a:lumMod val="95000"/>
                  <a:lumOff val="5000"/>
                </a:schemeClr>
              </a:solidFill>
            </a:endParaRPr>
          </a:p>
        </p:txBody>
      </p:sp>
    </p:spTree>
    <p:extLst>
      <p:ext uri="{BB962C8B-B14F-4D97-AF65-F5344CB8AC3E}">
        <p14:creationId xmlns:p14="http://schemas.microsoft.com/office/powerpoint/2010/main" val="83574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34" name="Rectangle 33">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Freeform: Shape 35">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53143" y="3188368"/>
            <a:ext cx="3522879" cy="2928373"/>
          </a:xfrm>
        </p:spPr>
        <p:txBody>
          <a:bodyPr>
            <a:normAutofit/>
          </a:bodyPr>
          <a:lstStyle/>
          <a:p>
            <a:r>
              <a:rPr lang="en-IN" sz="4000" dirty="0"/>
              <a:t>MODULES</a:t>
            </a:r>
            <a:endParaRPr lang="en-IN" sz="3900" dirty="0"/>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2610853"/>
            <a:ext cx="5919503" cy="3505888"/>
          </a:xfrm>
        </p:spPr>
        <p:txBody>
          <a:bodyPr>
            <a:normAutofit/>
          </a:bodyPr>
          <a:lstStyle/>
          <a:p>
            <a:r>
              <a:rPr lang="en-IN" dirty="0">
                <a:solidFill>
                  <a:schemeClr val="bg1"/>
                </a:solidFill>
              </a:rPr>
              <a:t>Registration</a:t>
            </a:r>
          </a:p>
          <a:p>
            <a:r>
              <a:rPr lang="en-IN" dirty="0">
                <a:solidFill>
                  <a:schemeClr val="bg1"/>
                </a:solidFill>
              </a:rPr>
              <a:t>Tracking</a:t>
            </a:r>
          </a:p>
          <a:p>
            <a:r>
              <a:rPr lang="en-IN" dirty="0">
                <a:solidFill>
                  <a:schemeClr val="bg1"/>
                </a:solidFill>
              </a:rPr>
              <a:t>Object Recognition</a:t>
            </a:r>
          </a:p>
          <a:p>
            <a:r>
              <a:rPr lang="en-IN" dirty="0">
                <a:solidFill>
                  <a:schemeClr val="bg1"/>
                </a:solidFill>
              </a:rPr>
              <a:t>Personal Assistant</a:t>
            </a:r>
          </a:p>
        </p:txBody>
      </p:sp>
    </p:spTree>
    <p:extLst>
      <p:ext uri="{BB962C8B-B14F-4D97-AF65-F5344CB8AC3E}">
        <p14:creationId xmlns:p14="http://schemas.microsoft.com/office/powerpoint/2010/main" val="343371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747F1B4-B831-4277-8AB0-32767F7EB7B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7">
            <a:extLst>
              <a:ext uri="{FF2B5EF4-FFF2-40B4-BE49-F238E27FC236}">
                <a16:creationId xmlns:a16="http://schemas.microsoft.com/office/drawing/2014/main" id="{D80CFA21-AB7C-4BEB-9BFF-05764FBBF3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10B541F0-7F6E-402E-84D8-CF96EACA5F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9" name="Rectangle 48">
            <a:extLst>
              <a:ext uri="{FF2B5EF4-FFF2-40B4-BE49-F238E27FC236}">
                <a16:creationId xmlns:a16="http://schemas.microsoft.com/office/drawing/2014/main" id="{12F7E335-851A-4CAE-B09F-E657819D46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48930" y="629267"/>
            <a:ext cx="9252154" cy="1016654"/>
          </a:xfrm>
        </p:spPr>
        <p:txBody>
          <a:bodyPr>
            <a:normAutofit/>
          </a:bodyPr>
          <a:lstStyle/>
          <a:p>
            <a:r>
              <a:rPr lang="en-IN">
                <a:solidFill>
                  <a:srgbClr val="EBEBEB"/>
                </a:solidFill>
              </a:rPr>
              <a:t>WORKFLOW</a:t>
            </a: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91984993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4884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34" name="Rectangle 33">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Freeform: Shape 35">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53143" y="3188368"/>
            <a:ext cx="3522879" cy="2928373"/>
          </a:xfrm>
        </p:spPr>
        <p:txBody>
          <a:bodyPr>
            <a:normAutofit/>
          </a:bodyPr>
          <a:lstStyle/>
          <a:p>
            <a:r>
              <a:rPr lang="en-IN" sz="4000" dirty="0"/>
              <a:t>UML DIAGRAMS</a:t>
            </a:r>
            <a:endParaRPr lang="en-IN" sz="3900" dirty="0"/>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2610853"/>
            <a:ext cx="5919503" cy="3505888"/>
          </a:xfrm>
        </p:spPr>
        <p:txBody>
          <a:bodyPr>
            <a:normAutofit/>
          </a:bodyPr>
          <a:lstStyle/>
          <a:p>
            <a:r>
              <a:rPr lang="en-IN" dirty="0">
                <a:solidFill>
                  <a:schemeClr val="bg1"/>
                </a:solidFill>
              </a:rPr>
              <a:t>Use case Diagram</a:t>
            </a:r>
          </a:p>
          <a:p>
            <a:r>
              <a:rPr lang="en-IN" dirty="0">
                <a:solidFill>
                  <a:schemeClr val="bg1"/>
                </a:solidFill>
              </a:rPr>
              <a:t>Class Diagram</a:t>
            </a:r>
          </a:p>
          <a:p>
            <a:r>
              <a:rPr lang="en-IN" dirty="0">
                <a:solidFill>
                  <a:schemeClr val="bg1"/>
                </a:solidFill>
              </a:rPr>
              <a:t>Sequence Diagram</a:t>
            </a:r>
          </a:p>
          <a:p>
            <a:r>
              <a:rPr lang="en-IN" dirty="0">
                <a:solidFill>
                  <a:schemeClr val="bg1"/>
                </a:solidFill>
              </a:rPr>
              <a:t>Activity Diagram</a:t>
            </a:r>
          </a:p>
        </p:txBody>
      </p:sp>
    </p:spTree>
    <p:extLst>
      <p:ext uri="{BB962C8B-B14F-4D97-AF65-F5344CB8AC3E}">
        <p14:creationId xmlns:p14="http://schemas.microsoft.com/office/powerpoint/2010/main" val="180482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9" y="2407099"/>
            <a:ext cx="3618362" cy="3709642"/>
          </a:xfrm>
        </p:spPr>
        <p:txBody>
          <a:bodyPr>
            <a:normAutofit/>
          </a:bodyPr>
          <a:lstStyle/>
          <a:p>
            <a:pPr algn="r"/>
            <a:r>
              <a:rPr lang="en-IN" dirty="0">
                <a:solidFill>
                  <a:srgbClr val="FFFFFF"/>
                </a:solidFill>
              </a:rPr>
              <a:t>USECASE DIAGRAM</a:t>
            </a:r>
            <a:endParaRPr lang="en-IN" dirty="0">
              <a:solidFill>
                <a:schemeClr val="accent6">
                  <a:lumMod val="20000"/>
                  <a:lumOff val="80000"/>
                </a:schemeClr>
              </a:solidFill>
            </a:endParaRPr>
          </a:p>
        </p:txBody>
      </p:sp>
      <p:pic>
        <p:nvPicPr>
          <p:cNvPr id="5" name="Content Placeholder 4">
            <a:extLst>
              <a:ext uri="{FF2B5EF4-FFF2-40B4-BE49-F238E27FC236}">
                <a16:creationId xmlns:a16="http://schemas.microsoft.com/office/drawing/2014/main" id="{C023E6E8-5283-4150-A81A-6E104C7D10A0}"/>
              </a:ext>
            </a:extLst>
          </p:cNvPr>
          <p:cNvPicPr>
            <a:picLocks noGrp="1" noChangeAspect="1"/>
          </p:cNvPicPr>
          <p:nvPr>
            <p:ph idx="1"/>
          </p:nvPr>
        </p:nvPicPr>
        <p:blipFill>
          <a:blip r:embed="rId3"/>
          <a:stretch>
            <a:fillRect/>
          </a:stretch>
        </p:blipFill>
        <p:spPr>
          <a:xfrm>
            <a:off x="5203825" y="0"/>
            <a:ext cx="6994754" cy="6857999"/>
          </a:xfrm>
        </p:spPr>
      </p:pic>
    </p:spTree>
    <p:extLst>
      <p:ext uri="{BB962C8B-B14F-4D97-AF65-F5344CB8AC3E}">
        <p14:creationId xmlns:p14="http://schemas.microsoft.com/office/powerpoint/2010/main" val="16158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9" y="2407099"/>
            <a:ext cx="3914082" cy="3709642"/>
          </a:xfrm>
        </p:spPr>
        <p:txBody>
          <a:bodyPr>
            <a:normAutofit/>
          </a:bodyPr>
          <a:lstStyle/>
          <a:p>
            <a:pPr algn="r"/>
            <a:r>
              <a:rPr lang="en-IN" dirty="0">
                <a:solidFill>
                  <a:srgbClr val="FFFFFF"/>
                </a:solidFill>
              </a:rPr>
              <a:t>CLASS DIAGRAM</a:t>
            </a:r>
            <a:endParaRPr lang="en-IN" dirty="0">
              <a:solidFill>
                <a:schemeClr val="accent6">
                  <a:lumMod val="20000"/>
                  <a:lumOff val="80000"/>
                </a:schemeClr>
              </a:solidFill>
            </a:endParaRPr>
          </a:p>
        </p:txBody>
      </p:sp>
      <p:pic>
        <p:nvPicPr>
          <p:cNvPr id="5" name="Content Placeholder 4" descr="A screenshot of a map&#10;&#10;Description generated with very high confidence">
            <a:extLst>
              <a:ext uri="{FF2B5EF4-FFF2-40B4-BE49-F238E27FC236}">
                <a16:creationId xmlns:a16="http://schemas.microsoft.com/office/drawing/2014/main" id="{B55A2653-6B53-4744-8748-C9895813D778}"/>
              </a:ext>
            </a:extLst>
          </p:cNvPr>
          <p:cNvPicPr>
            <a:picLocks noGrp="1" noChangeAspect="1"/>
          </p:cNvPicPr>
          <p:nvPr>
            <p:ph idx="1"/>
          </p:nvPr>
        </p:nvPicPr>
        <p:blipFill>
          <a:blip r:embed="rId3"/>
          <a:stretch>
            <a:fillRect/>
          </a:stretch>
        </p:blipFill>
        <p:spPr>
          <a:xfrm>
            <a:off x="4972288" y="1"/>
            <a:ext cx="7219712" cy="6858000"/>
          </a:xfrm>
        </p:spPr>
      </p:pic>
    </p:spTree>
    <p:extLst>
      <p:ext uri="{BB962C8B-B14F-4D97-AF65-F5344CB8AC3E}">
        <p14:creationId xmlns:p14="http://schemas.microsoft.com/office/powerpoint/2010/main" val="41715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SEQUENCE DIAGRAM</a:t>
            </a:r>
            <a:endParaRPr lang="en-IN" dirty="0">
              <a:solidFill>
                <a:schemeClr val="accent6">
                  <a:lumMod val="20000"/>
                  <a:lumOff val="80000"/>
                </a:schemeClr>
              </a:solidFill>
            </a:endParaRPr>
          </a:p>
        </p:txBody>
      </p:sp>
      <p:pic>
        <p:nvPicPr>
          <p:cNvPr id="5" name="Content Placeholder 4" descr="A close up of a map&#10;&#10;Description generated with very high confidence">
            <a:extLst>
              <a:ext uri="{FF2B5EF4-FFF2-40B4-BE49-F238E27FC236}">
                <a16:creationId xmlns:a16="http://schemas.microsoft.com/office/drawing/2014/main" id="{C30F4A89-920E-49DE-A2BF-D6B4043769A0}"/>
              </a:ext>
            </a:extLst>
          </p:cNvPr>
          <p:cNvPicPr>
            <a:picLocks noGrp="1" noChangeAspect="1"/>
          </p:cNvPicPr>
          <p:nvPr>
            <p:ph idx="1"/>
          </p:nvPr>
        </p:nvPicPr>
        <p:blipFill>
          <a:blip r:embed="rId3"/>
          <a:stretch>
            <a:fillRect/>
          </a:stretch>
        </p:blipFill>
        <p:spPr>
          <a:xfrm>
            <a:off x="4945162" y="-3"/>
            <a:ext cx="7246837" cy="6857999"/>
          </a:xfrm>
        </p:spPr>
      </p:pic>
    </p:spTree>
    <p:extLst>
      <p:ext uri="{BB962C8B-B14F-4D97-AF65-F5344CB8AC3E}">
        <p14:creationId xmlns:p14="http://schemas.microsoft.com/office/powerpoint/2010/main" val="3679780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782</TotalTime>
  <Words>355</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Ion</vt:lpstr>
      <vt:lpstr>Object Recognition Application for Blind People Team Guide: Mrs. V. BABY</vt:lpstr>
      <vt:lpstr>ABSTRACT</vt:lpstr>
      <vt:lpstr>SYSTEM REQUIREMENTS</vt:lpstr>
      <vt:lpstr>MODULES</vt:lpstr>
      <vt:lpstr>WORKFLOW</vt:lpstr>
      <vt:lpstr>UML DIAGRAMS</vt:lpstr>
      <vt:lpstr>USECASE DIAGRAM</vt:lpstr>
      <vt:lpstr>CLASS DIAGRAM</vt:lpstr>
      <vt:lpstr>SEQUENCE DIAGRAM</vt:lpstr>
      <vt:lpstr>ACTIVITY DIAGRAM</vt:lpstr>
      <vt:lpstr>Implementation</vt:lpstr>
      <vt:lpstr>Implementation</vt:lpstr>
      <vt:lpstr>Implementation</vt:lpstr>
      <vt:lpstr> Implementation</vt:lpstr>
      <vt:lpstr> Implementation</vt:lpstr>
      <vt:lpstr> Implementation</vt:lpstr>
      <vt:lpstr> Implementation</vt:lpstr>
      <vt:lpstr>Implementation</vt:lpstr>
      <vt:lpstr>Test Cases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LENS Team Guide: Mrs. V. BABY</dc:title>
  <dc:creator>Sai Teja Suggula</dc:creator>
  <cp:lastModifiedBy>SUGGULA NAGA SAI TEJA</cp:lastModifiedBy>
  <cp:revision>20</cp:revision>
  <dcterms:created xsi:type="dcterms:W3CDTF">2018-02-06T15:59:16Z</dcterms:created>
  <dcterms:modified xsi:type="dcterms:W3CDTF">2018-03-22T16:43:01Z</dcterms:modified>
</cp:coreProperties>
</file>